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7"/>
  </p:notesMasterIdLst>
  <p:sldIdLst>
    <p:sldId id="2116501537" r:id="rId2"/>
    <p:sldId id="2116501599" r:id="rId3"/>
    <p:sldId id="2116501576" r:id="rId4"/>
    <p:sldId id="2116501578" r:id="rId5"/>
    <p:sldId id="2116501577" r:id="rId6"/>
    <p:sldId id="2116501393" r:id="rId7"/>
    <p:sldId id="2116501470" r:id="rId8"/>
    <p:sldId id="2116501457" r:id="rId9"/>
    <p:sldId id="2116501396" r:id="rId10"/>
    <p:sldId id="2116501540" r:id="rId11"/>
    <p:sldId id="2116501585" r:id="rId12"/>
    <p:sldId id="2116501575" r:id="rId13"/>
    <p:sldId id="2116501573" r:id="rId14"/>
    <p:sldId id="2116501598" r:id="rId15"/>
    <p:sldId id="2116501544" r:id="rId16"/>
    <p:sldId id="2116501596" r:id="rId17"/>
    <p:sldId id="2116501474" r:id="rId18"/>
    <p:sldId id="2116501593" r:id="rId19"/>
    <p:sldId id="2116501561" r:id="rId20"/>
    <p:sldId id="2116501557" r:id="rId21"/>
    <p:sldId id="2116501566" r:id="rId22"/>
    <p:sldId id="2116501556" r:id="rId23"/>
    <p:sldId id="2116501563" r:id="rId24"/>
    <p:sldId id="2116501564" r:id="rId25"/>
    <p:sldId id="2116501600" r:id="rId26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08C0E67-A97A-153D-16A9-46A247C355CB}" name="Scott Holmes" initials="SHo" userId="Scott Holmes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389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7" autoAdjust="0"/>
    <p:restoredTop sz="93333" autoAdjust="0"/>
  </p:normalViewPr>
  <p:slideViewPr>
    <p:cSldViewPr snapToGrid="0">
      <p:cViewPr>
        <p:scale>
          <a:sx n="60" d="100"/>
          <a:sy n="60" d="100"/>
        </p:scale>
        <p:origin x="674" y="254"/>
      </p:cViewPr>
      <p:guideLst/>
    </p:cSldViewPr>
  </p:slideViewPr>
  <p:outlineViewPr>
    <p:cViewPr>
      <p:scale>
        <a:sx n="33" d="100"/>
        <a:sy n="33" d="100"/>
      </p:scale>
      <p:origin x="0" y="-331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9388"/>
    </p:cViewPr>
  </p:sorterViewPr>
  <p:notesViewPr>
    <p:cSldViewPr snapToGrid="0">
      <p:cViewPr varScale="1">
        <p:scale>
          <a:sx n="80" d="100"/>
          <a:sy n="80" d="100"/>
        </p:scale>
        <p:origin x="400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4.jpeg"/><Relationship Id="rId7" Type="http://schemas.openxmlformats.org/officeDocument/2006/relationships/image" Target="../media/image163.png"/><Relationship Id="rId2" Type="http://schemas.openxmlformats.org/officeDocument/2006/relationships/image" Target="../media/image61.png"/><Relationship Id="rId1" Type="http://schemas.openxmlformats.org/officeDocument/2006/relationships/image" Target="../media/image19.png"/><Relationship Id="rId6" Type="http://schemas.openxmlformats.org/officeDocument/2006/relationships/image" Target="../media/image38.jpeg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8.png"/><Relationship Id="rId1" Type="http://schemas.openxmlformats.org/officeDocument/2006/relationships/image" Target="../media/image47.png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163.png"/><Relationship Id="rId7" Type="http://schemas.openxmlformats.org/officeDocument/2006/relationships/image" Target="../media/image162.png"/><Relationship Id="rId2" Type="http://schemas.openxmlformats.org/officeDocument/2006/relationships/image" Target="../media/image61.png"/><Relationship Id="rId1" Type="http://schemas.openxmlformats.org/officeDocument/2006/relationships/image" Target="../media/image19.png"/><Relationship Id="rId6" Type="http://schemas.openxmlformats.org/officeDocument/2006/relationships/image" Target="../media/image161.png"/><Relationship Id="rId5" Type="http://schemas.openxmlformats.org/officeDocument/2006/relationships/image" Target="../media/image24.jpeg"/><Relationship Id="rId4" Type="http://schemas.openxmlformats.org/officeDocument/2006/relationships/image" Target="../media/image3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8.png"/><Relationship Id="rId1" Type="http://schemas.openxmlformats.org/officeDocument/2006/relationships/image" Target="../media/image47.png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98646-0AEC-44B5-B303-06D5AB5769BC}" type="doc">
      <dgm:prSet loTypeId="urn:microsoft.com/office/officeart/2009/3/layout/StepUpProcess" loCatId="process" qsTypeId="urn:microsoft.com/office/officeart/2005/8/quickstyle/simple5" qsCatId="simple" csTypeId="urn:microsoft.com/office/officeart/2005/8/colors/colorful1#3" csCatId="colorful" phldr="1"/>
      <dgm:spPr/>
    </dgm:pt>
    <dgm:pt modelId="{D3543A4D-4476-494C-99DD-99A882839145}">
      <dgm:prSet phldrT="[Text]" custT="1"/>
      <dgm:spPr/>
      <dgm:t>
        <a:bodyPr/>
        <a:lstStyle/>
        <a:p>
          <a:pPr algn="ctr"/>
          <a:r>
            <a:rPr lang="en-GB" sz="1800" b="1" dirty="0">
              <a:solidFill>
                <a:srgbClr val="002060"/>
              </a:solidFill>
            </a:rPr>
            <a:t>1910</a:t>
          </a:r>
          <a:r>
            <a:rPr lang="en-GB" sz="1600" b="1" dirty="0">
              <a:solidFill>
                <a:srgbClr val="002060"/>
              </a:solidFill>
            </a:rPr>
            <a:t>    </a:t>
          </a:r>
        </a:p>
        <a:p>
          <a:pPr algn="ctr"/>
          <a:r>
            <a:rPr lang="en-GB" sz="1600" b="1" dirty="0">
              <a:solidFill>
                <a:srgbClr val="002060"/>
              </a:solidFill>
            </a:rPr>
            <a:t>The </a:t>
          </a:r>
        </a:p>
        <a:p>
          <a:pPr algn="ctr"/>
          <a:r>
            <a:rPr lang="en-GB" sz="1600" b="1" dirty="0">
              <a:solidFill>
                <a:srgbClr val="002060"/>
              </a:solidFill>
            </a:rPr>
            <a:t>Discovery </a:t>
          </a:r>
        </a:p>
      </dgm:t>
    </dgm:pt>
    <dgm:pt modelId="{EF55DE01-FE32-4F7E-A16C-5DECDF7C8E22}" type="parTrans" cxnId="{2497F7DB-1F75-4FB1-A273-D78E4112B545}">
      <dgm:prSet/>
      <dgm:spPr/>
      <dgm:t>
        <a:bodyPr/>
        <a:lstStyle/>
        <a:p>
          <a:endParaRPr lang="en-GB" sz="2000"/>
        </a:p>
      </dgm:t>
    </dgm:pt>
    <dgm:pt modelId="{905ECA7B-5CAB-4EBB-A7AE-265339A3642B}" type="sibTrans" cxnId="{2497F7DB-1F75-4FB1-A273-D78E4112B545}">
      <dgm:prSet/>
      <dgm:spPr/>
      <dgm:t>
        <a:bodyPr/>
        <a:lstStyle/>
        <a:p>
          <a:endParaRPr lang="en-GB" sz="2000"/>
        </a:p>
      </dgm:t>
    </dgm:pt>
    <dgm:pt modelId="{DE4A086D-C08B-4875-8B65-5FDD0E24A2D8}">
      <dgm:prSet phldrT="[Text]" custT="1"/>
      <dgm:spPr/>
      <dgm:t>
        <a:bodyPr/>
        <a:lstStyle/>
        <a:p>
          <a:endParaRPr lang="en-GB" sz="1600" dirty="0">
            <a:solidFill>
              <a:srgbClr val="0070C0"/>
            </a:solidFill>
          </a:endParaRPr>
        </a:p>
        <a:p>
          <a:r>
            <a:rPr lang="en-GB" sz="1800" b="1" dirty="0">
              <a:solidFill>
                <a:srgbClr val="002060"/>
              </a:solidFill>
            </a:rPr>
            <a:t>1920 -1950 </a:t>
          </a:r>
        </a:p>
        <a:p>
          <a:r>
            <a:rPr lang="en-GB" sz="1600" b="1" dirty="0">
              <a:solidFill>
                <a:srgbClr val="002060"/>
              </a:solidFill>
            </a:rPr>
            <a:t>The Theory</a:t>
          </a:r>
        </a:p>
      </dgm:t>
    </dgm:pt>
    <dgm:pt modelId="{D1D567F2-5647-4802-B5EB-5B6461F05A77}" type="parTrans" cxnId="{B8D1DEBA-9719-4A36-9EB0-2D286460EA5F}">
      <dgm:prSet/>
      <dgm:spPr/>
      <dgm:t>
        <a:bodyPr/>
        <a:lstStyle/>
        <a:p>
          <a:endParaRPr lang="en-GB" sz="2000"/>
        </a:p>
      </dgm:t>
    </dgm:pt>
    <dgm:pt modelId="{6F4C72EF-BFD4-4877-A77A-7DFA455BE1D8}" type="sibTrans" cxnId="{B8D1DEBA-9719-4A36-9EB0-2D286460EA5F}">
      <dgm:prSet/>
      <dgm:spPr/>
      <dgm:t>
        <a:bodyPr/>
        <a:lstStyle/>
        <a:p>
          <a:endParaRPr lang="en-GB" sz="2000"/>
        </a:p>
      </dgm:t>
    </dgm:pt>
    <dgm:pt modelId="{5088485F-1610-453B-98C7-45D588F8D971}">
      <dgm:prSet phldrT="[Text]" custT="1"/>
      <dgm:spPr/>
      <dgm:t>
        <a:bodyPr/>
        <a:lstStyle/>
        <a:p>
          <a:pPr algn="l"/>
          <a:endParaRPr lang="en-GB" sz="1400" dirty="0">
            <a:solidFill>
              <a:srgbClr val="0070C0"/>
            </a:solidFill>
          </a:endParaRPr>
        </a:p>
        <a:p>
          <a:pPr algn="ctr"/>
          <a:r>
            <a:rPr lang="en-GB" sz="1800" b="1" dirty="0">
              <a:solidFill>
                <a:srgbClr val="002060"/>
              </a:solidFill>
            </a:rPr>
            <a:t>1960 -1980 </a:t>
          </a:r>
          <a:r>
            <a:rPr lang="en-GB" sz="1600" b="1" dirty="0">
              <a:solidFill>
                <a:srgbClr val="002060"/>
              </a:solidFill>
            </a:rPr>
            <a:t>Applications &amp; Volume Productions</a:t>
          </a:r>
        </a:p>
        <a:p>
          <a:pPr algn="l"/>
          <a:endParaRPr lang="en-GB" sz="500" dirty="0">
            <a:solidFill>
              <a:srgbClr val="002060"/>
            </a:solidFill>
          </a:endParaRPr>
        </a:p>
        <a:p>
          <a:pPr algn="l"/>
          <a:r>
            <a:rPr lang="en-GB" sz="1400" dirty="0">
              <a:solidFill>
                <a:srgbClr val="002060"/>
              </a:solidFill>
            </a:rPr>
            <a:t>Research Magnets</a:t>
          </a:r>
        </a:p>
        <a:p>
          <a:pPr algn="l"/>
          <a:endParaRPr lang="en-GB" sz="400" dirty="0">
            <a:solidFill>
              <a:srgbClr val="002060"/>
            </a:solidFill>
          </a:endParaRPr>
        </a:p>
        <a:p>
          <a:pPr algn="l"/>
          <a:r>
            <a:rPr lang="en-GB" sz="1400" dirty="0">
              <a:solidFill>
                <a:srgbClr val="002060"/>
              </a:solidFill>
            </a:rPr>
            <a:t>NMR &amp;MRI</a:t>
          </a:r>
          <a:endParaRPr lang="en-GB" sz="900" dirty="0">
            <a:solidFill>
              <a:srgbClr val="002060"/>
            </a:solidFill>
          </a:endParaRPr>
        </a:p>
        <a:p>
          <a:pPr algn="l"/>
          <a:r>
            <a:rPr lang="en-GB" sz="1400" dirty="0">
              <a:solidFill>
                <a:srgbClr val="002060"/>
              </a:solidFill>
            </a:rPr>
            <a:t>Physics Magnets</a:t>
          </a:r>
        </a:p>
        <a:p>
          <a:pPr algn="l"/>
          <a:r>
            <a:rPr lang="en-GB" sz="400" dirty="0">
              <a:solidFill>
                <a:srgbClr val="002060"/>
              </a:solidFill>
            </a:rPr>
            <a:t>I</a:t>
          </a:r>
        </a:p>
        <a:p>
          <a:pPr algn="l"/>
          <a:r>
            <a:rPr lang="en-GB" sz="1400" dirty="0">
              <a:solidFill>
                <a:srgbClr val="002060"/>
              </a:solidFill>
            </a:rPr>
            <a:t>HTS discovery (1986)</a:t>
          </a:r>
        </a:p>
      </dgm:t>
    </dgm:pt>
    <dgm:pt modelId="{A10A3EF0-EEE3-42DA-9732-6BA506BE93F1}" type="parTrans" cxnId="{AC066AFD-F371-404C-A571-DEFDD467783D}">
      <dgm:prSet/>
      <dgm:spPr/>
      <dgm:t>
        <a:bodyPr/>
        <a:lstStyle/>
        <a:p>
          <a:endParaRPr lang="en-GB" sz="2000"/>
        </a:p>
      </dgm:t>
    </dgm:pt>
    <dgm:pt modelId="{0E819C0D-75BB-456E-9012-3D279DF98602}" type="sibTrans" cxnId="{AC066AFD-F371-404C-A571-DEFDD467783D}">
      <dgm:prSet/>
      <dgm:spPr/>
      <dgm:t>
        <a:bodyPr/>
        <a:lstStyle/>
        <a:p>
          <a:endParaRPr lang="en-GB" sz="2000"/>
        </a:p>
      </dgm:t>
    </dgm:pt>
    <dgm:pt modelId="{7CCFFF32-974E-45CB-A591-0A5A19CD509D}">
      <dgm:prSet phldrT="[Text]" custT="1"/>
      <dgm:spPr/>
      <dgm:t>
        <a:bodyPr/>
        <a:lstStyle/>
        <a:p>
          <a:pPr algn="ctr"/>
          <a:endParaRPr lang="en-GB" sz="1400" dirty="0">
            <a:solidFill>
              <a:srgbClr val="0070C0"/>
            </a:solidFill>
          </a:endParaRPr>
        </a:p>
        <a:p>
          <a:pPr algn="ctr"/>
          <a:r>
            <a:rPr lang="en-GB" sz="1800" b="1" dirty="0">
              <a:solidFill>
                <a:srgbClr val="002060"/>
              </a:solidFill>
            </a:rPr>
            <a:t>2000 -  2020       </a:t>
          </a:r>
        </a:p>
        <a:p>
          <a:pPr algn="ctr"/>
          <a:r>
            <a:rPr lang="en-GB" sz="1600" b="1" dirty="0">
              <a:solidFill>
                <a:srgbClr val="002060"/>
              </a:solidFill>
            </a:rPr>
            <a:t>New  Frontiers</a:t>
          </a:r>
        </a:p>
        <a:p>
          <a:pPr algn="l"/>
          <a:endParaRPr lang="en-GB" sz="900" dirty="0">
            <a:solidFill>
              <a:srgbClr val="0070C0"/>
            </a:solidFill>
          </a:endParaRPr>
        </a:p>
        <a:p>
          <a:pPr algn="ctr"/>
          <a:r>
            <a:rPr lang="en-GB" sz="1400" dirty="0">
              <a:solidFill>
                <a:srgbClr val="002060"/>
              </a:solidFill>
            </a:rPr>
            <a:t>High Field Magnets</a:t>
          </a:r>
        </a:p>
        <a:p>
          <a:pPr algn="ctr"/>
          <a:endParaRPr lang="en-GB" sz="400" dirty="0">
            <a:solidFill>
              <a:srgbClr val="002060"/>
            </a:solidFill>
          </a:endParaRPr>
        </a:p>
        <a:p>
          <a:pPr algn="ctr"/>
          <a:r>
            <a:rPr lang="en-GB" sz="1400" dirty="0">
              <a:solidFill>
                <a:srgbClr val="002060"/>
              </a:solidFill>
            </a:rPr>
            <a:t>Energy Applications</a:t>
          </a:r>
        </a:p>
        <a:p>
          <a:pPr algn="ctr"/>
          <a:r>
            <a:rPr lang="en-GB" sz="1400" dirty="0">
              <a:solidFill>
                <a:srgbClr val="002060"/>
              </a:solidFill>
            </a:rPr>
            <a:t>HTS production &amp; Demonstrators</a:t>
          </a:r>
        </a:p>
        <a:p>
          <a:pPr algn="l"/>
          <a:endParaRPr lang="en-GB" sz="400" dirty="0">
            <a:solidFill>
              <a:srgbClr val="0070C0"/>
            </a:solidFill>
          </a:endParaRPr>
        </a:p>
        <a:p>
          <a:pPr algn="l"/>
          <a:endParaRPr lang="en-GB" sz="400" dirty="0">
            <a:solidFill>
              <a:srgbClr val="0070C0"/>
            </a:solidFill>
          </a:endParaRPr>
        </a:p>
      </dgm:t>
    </dgm:pt>
    <dgm:pt modelId="{4296C157-5B90-47A7-8D3C-DD1A0622D31D}" type="parTrans" cxnId="{0959B0CF-9099-40C5-B989-937FEDA571B8}">
      <dgm:prSet/>
      <dgm:spPr/>
      <dgm:t>
        <a:bodyPr/>
        <a:lstStyle/>
        <a:p>
          <a:endParaRPr lang="en-GB" sz="2000"/>
        </a:p>
      </dgm:t>
    </dgm:pt>
    <dgm:pt modelId="{BF7A8C1A-9B37-4811-936A-BFB8B208ED14}" type="sibTrans" cxnId="{0959B0CF-9099-40C5-B989-937FEDA571B8}">
      <dgm:prSet/>
      <dgm:spPr/>
      <dgm:t>
        <a:bodyPr/>
        <a:lstStyle/>
        <a:p>
          <a:endParaRPr lang="en-GB" sz="2000"/>
        </a:p>
      </dgm:t>
    </dgm:pt>
    <dgm:pt modelId="{73CF43BD-675E-4AD5-A3C4-907974BDBFF6}">
      <dgm:prSet phldrT="[Text]" custT="1"/>
      <dgm:spPr/>
      <dgm:t>
        <a:bodyPr/>
        <a:lstStyle/>
        <a:p>
          <a:pPr algn="l"/>
          <a:endParaRPr lang="en-GB" sz="1400" dirty="0">
            <a:solidFill>
              <a:srgbClr val="0070C0"/>
            </a:solidFill>
          </a:endParaRPr>
        </a:p>
        <a:p>
          <a:pPr algn="ctr"/>
          <a:r>
            <a:rPr lang="en-GB" sz="2000" b="1" dirty="0">
              <a:solidFill>
                <a:srgbClr val="0070C0"/>
              </a:solidFill>
            </a:rPr>
            <a:t>2020 -         </a:t>
          </a:r>
        </a:p>
        <a:p>
          <a:pPr algn="ctr"/>
          <a:r>
            <a:rPr lang="en-GB" sz="1800" b="1" dirty="0">
              <a:solidFill>
                <a:srgbClr val="0070C0"/>
              </a:solidFill>
            </a:rPr>
            <a:t>Future Commercial Superconductivity</a:t>
          </a:r>
          <a:endParaRPr lang="en-GB" sz="1800" dirty="0">
            <a:solidFill>
              <a:srgbClr val="0070C0"/>
            </a:solidFill>
          </a:endParaRPr>
        </a:p>
        <a:p>
          <a:pPr algn="ctr"/>
          <a:r>
            <a:rPr lang="en-GB" sz="1600" dirty="0">
              <a:solidFill>
                <a:srgbClr val="0070C0"/>
              </a:solidFill>
            </a:rPr>
            <a:t>Compact, highly efficient applications</a:t>
          </a:r>
        </a:p>
        <a:p>
          <a:pPr algn="ctr"/>
          <a:r>
            <a:rPr lang="en-GB" sz="1600" dirty="0">
              <a:solidFill>
                <a:srgbClr val="0070C0"/>
              </a:solidFill>
            </a:rPr>
            <a:t>Energy</a:t>
          </a:r>
        </a:p>
        <a:p>
          <a:pPr algn="ctr"/>
          <a:r>
            <a:rPr lang="en-GB" sz="1600" dirty="0">
              <a:solidFill>
                <a:srgbClr val="0070C0"/>
              </a:solidFill>
            </a:rPr>
            <a:t>Healthcare</a:t>
          </a:r>
        </a:p>
        <a:p>
          <a:pPr algn="ctr"/>
          <a:r>
            <a:rPr lang="en-GB" sz="1600" dirty="0">
              <a:solidFill>
                <a:srgbClr val="0070C0"/>
              </a:solidFill>
            </a:rPr>
            <a:t>Quantum</a:t>
          </a:r>
        </a:p>
        <a:p>
          <a:pPr algn="ctr"/>
          <a:r>
            <a:rPr lang="en-GB" sz="1600" dirty="0">
              <a:solidFill>
                <a:srgbClr val="0070C0"/>
              </a:solidFill>
            </a:rPr>
            <a:t>Fusion</a:t>
          </a:r>
        </a:p>
        <a:p>
          <a:pPr algn="ctr"/>
          <a:r>
            <a:rPr lang="en-GB" sz="1600" dirty="0">
              <a:solidFill>
                <a:srgbClr val="0070C0"/>
              </a:solidFill>
            </a:rPr>
            <a:t>Transport</a:t>
          </a:r>
        </a:p>
        <a:p>
          <a:pPr algn="ctr"/>
          <a:r>
            <a:rPr lang="en-GB" sz="1600" dirty="0">
              <a:solidFill>
                <a:srgbClr val="0070C0"/>
              </a:solidFill>
            </a:rPr>
            <a:t>Large Scale</a:t>
          </a:r>
        </a:p>
        <a:p>
          <a:pPr algn="l"/>
          <a:endParaRPr lang="en-GB" sz="1400" dirty="0">
            <a:solidFill>
              <a:srgbClr val="0070C0"/>
            </a:solidFill>
          </a:endParaRPr>
        </a:p>
      </dgm:t>
    </dgm:pt>
    <dgm:pt modelId="{390A567D-9CF1-4DF4-96C1-B6B06C7B5A60}" type="parTrans" cxnId="{BF374265-3552-41DB-9EA6-67C0217A425D}">
      <dgm:prSet/>
      <dgm:spPr/>
      <dgm:t>
        <a:bodyPr/>
        <a:lstStyle/>
        <a:p>
          <a:endParaRPr lang="en-GB"/>
        </a:p>
      </dgm:t>
    </dgm:pt>
    <dgm:pt modelId="{A2FD186E-983D-49C9-912F-1179961ECB89}" type="sibTrans" cxnId="{BF374265-3552-41DB-9EA6-67C0217A425D}">
      <dgm:prSet/>
      <dgm:spPr/>
      <dgm:t>
        <a:bodyPr/>
        <a:lstStyle/>
        <a:p>
          <a:endParaRPr lang="en-GB"/>
        </a:p>
      </dgm:t>
    </dgm:pt>
    <dgm:pt modelId="{2269F884-A9E3-447C-8796-292C8D9AE0BA}" type="pres">
      <dgm:prSet presAssocID="{4B898646-0AEC-44B5-B303-06D5AB5769BC}" presName="rootnode" presStyleCnt="0">
        <dgm:presLayoutVars>
          <dgm:chMax/>
          <dgm:chPref/>
          <dgm:dir/>
          <dgm:animLvl val="lvl"/>
        </dgm:presLayoutVars>
      </dgm:prSet>
      <dgm:spPr/>
    </dgm:pt>
    <dgm:pt modelId="{5F0E3C38-90C2-460C-AB8E-23C7825D0713}" type="pres">
      <dgm:prSet presAssocID="{D3543A4D-4476-494C-99DD-99A882839145}" presName="composite" presStyleCnt="0"/>
      <dgm:spPr/>
    </dgm:pt>
    <dgm:pt modelId="{DA0E6CAF-9B0E-4EFD-A89B-EBF18EF45769}" type="pres">
      <dgm:prSet presAssocID="{D3543A4D-4476-494C-99DD-99A882839145}" presName="LShape" presStyleLbl="alignNode1" presStyleIdx="0" presStyleCnt="9"/>
      <dgm:spPr/>
    </dgm:pt>
    <dgm:pt modelId="{EE1E0DF0-2207-480D-8365-30F4FE8F7390}" type="pres">
      <dgm:prSet presAssocID="{D3543A4D-4476-494C-99DD-99A882839145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A189DE5F-756A-494A-BB97-8112A63B5D2E}" type="pres">
      <dgm:prSet presAssocID="{D3543A4D-4476-494C-99DD-99A882839145}" presName="Triangle" presStyleLbl="alignNode1" presStyleIdx="1" presStyleCnt="9"/>
      <dgm:spPr/>
    </dgm:pt>
    <dgm:pt modelId="{F8548E2D-FC37-451B-85D6-48710B8311EF}" type="pres">
      <dgm:prSet presAssocID="{905ECA7B-5CAB-4EBB-A7AE-265339A3642B}" presName="sibTrans" presStyleCnt="0"/>
      <dgm:spPr/>
    </dgm:pt>
    <dgm:pt modelId="{9552F104-DEAA-433F-9514-7814E4D0F29D}" type="pres">
      <dgm:prSet presAssocID="{905ECA7B-5CAB-4EBB-A7AE-265339A3642B}" presName="space" presStyleCnt="0"/>
      <dgm:spPr/>
    </dgm:pt>
    <dgm:pt modelId="{408639B9-B928-48F3-8C90-9432A450AFFC}" type="pres">
      <dgm:prSet presAssocID="{DE4A086D-C08B-4875-8B65-5FDD0E24A2D8}" presName="composite" presStyleCnt="0"/>
      <dgm:spPr/>
    </dgm:pt>
    <dgm:pt modelId="{90FAA5A8-CB08-4DC0-A7F3-525CD7D08174}" type="pres">
      <dgm:prSet presAssocID="{DE4A086D-C08B-4875-8B65-5FDD0E24A2D8}" presName="LShape" presStyleLbl="alignNode1" presStyleIdx="2" presStyleCnt="9"/>
      <dgm:spPr/>
    </dgm:pt>
    <dgm:pt modelId="{EAB659AB-A233-4B23-8DCB-93F4A09E672C}" type="pres">
      <dgm:prSet presAssocID="{DE4A086D-C08B-4875-8B65-5FDD0E24A2D8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FC84D3E1-FD44-49D3-ACAD-94B1E4C55A88}" type="pres">
      <dgm:prSet presAssocID="{DE4A086D-C08B-4875-8B65-5FDD0E24A2D8}" presName="Triangle" presStyleLbl="alignNode1" presStyleIdx="3" presStyleCnt="9"/>
      <dgm:spPr/>
    </dgm:pt>
    <dgm:pt modelId="{71E005AD-E5BC-4E17-A661-67B1203FCB3E}" type="pres">
      <dgm:prSet presAssocID="{6F4C72EF-BFD4-4877-A77A-7DFA455BE1D8}" presName="sibTrans" presStyleCnt="0"/>
      <dgm:spPr/>
    </dgm:pt>
    <dgm:pt modelId="{A9DA3FE4-A598-44D6-8F37-6BC3906B0852}" type="pres">
      <dgm:prSet presAssocID="{6F4C72EF-BFD4-4877-A77A-7DFA455BE1D8}" presName="space" presStyleCnt="0"/>
      <dgm:spPr/>
    </dgm:pt>
    <dgm:pt modelId="{45F5D1AD-9659-46E8-A481-F7B6E636BB93}" type="pres">
      <dgm:prSet presAssocID="{5088485F-1610-453B-98C7-45D588F8D971}" presName="composite" presStyleCnt="0"/>
      <dgm:spPr/>
    </dgm:pt>
    <dgm:pt modelId="{B1FFCA4D-66F0-448E-BF04-127FA3F11108}" type="pres">
      <dgm:prSet presAssocID="{5088485F-1610-453B-98C7-45D588F8D971}" presName="LShape" presStyleLbl="alignNode1" presStyleIdx="4" presStyleCnt="9"/>
      <dgm:spPr/>
    </dgm:pt>
    <dgm:pt modelId="{79439DAC-6F1E-4A36-AD8E-9A64724DA13A}" type="pres">
      <dgm:prSet presAssocID="{5088485F-1610-453B-98C7-45D588F8D971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3F4B4CF0-75D4-49B7-BFB6-490C7D831733}" type="pres">
      <dgm:prSet presAssocID="{5088485F-1610-453B-98C7-45D588F8D971}" presName="Triangle" presStyleLbl="alignNode1" presStyleIdx="5" presStyleCnt="9"/>
      <dgm:spPr/>
    </dgm:pt>
    <dgm:pt modelId="{9BA40C85-9732-4E2E-81D1-DE1405B6AAAA}" type="pres">
      <dgm:prSet presAssocID="{0E819C0D-75BB-456E-9012-3D279DF98602}" presName="sibTrans" presStyleCnt="0"/>
      <dgm:spPr/>
    </dgm:pt>
    <dgm:pt modelId="{83CFD62E-AFE4-49A1-A67E-401D820864A3}" type="pres">
      <dgm:prSet presAssocID="{0E819C0D-75BB-456E-9012-3D279DF98602}" presName="space" presStyleCnt="0"/>
      <dgm:spPr/>
    </dgm:pt>
    <dgm:pt modelId="{0F2B2000-05E1-4EB9-8B4B-5F409940D79E}" type="pres">
      <dgm:prSet presAssocID="{7CCFFF32-974E-45CB-A591-0A5A19CD509D}" presName="composite" presStyleCnt="0"/>
      <dgm:spPr/>
    </dgm:pt>
    <dgm:pt modelId="{1B44F68C-3485-4555-91B5-2454F249FC49}" type="pres">
      <dgm:prSet presAssocID="{7CCFFF32-974E-45CB-A591-0A5A19CD509D}" presName="LShape" presStyleLbl="alignNode1" presStyleIdx="6" presStyleCnt="9"/>
      <dgm:spPr/>
    </dgm:pt>
    <dgm:pt modelId="{809D77B0-1E21-4307-A287-BC5905A13426}" type="pres">
      <dgm:prSet presAssocID="{7CCFFF32-974E-45CB-A591-0A5A19CD509D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97CCC802-1114-4386-85D2-41C3668D03B2}" type="pres">
      <dgm:prSet presAssocID="{7CCFFF32-974E-45CB-A591-0A5A19CD509D}" presName="Triangle" presStyleLbl="alignNode1" presStyleIdx="7" presStyleCnt="9"/>
      <dgm:spPr/>
    </dgm:pt>
    <dgm:pt modelId="{5AA5ACB0-D11A-4449-8319-1AB177667313}" type="pres">
      <dgm:prSet presAssocID="{BF7A8C1A-9B37-4811-936A-BFB8B208ED14}" presName="sibTrans" presStyleCnt="0"/>
      <dgm:spPr/>
    </dgm:pt>
    <dgm:pt modelId="{71C8503D-5CF2-49EA-81F1-6B66CEA70BCF}" type="pres">
      <dgm:prSet presAssocID="{BF7A8C1A-9B37-4811-936A-BFB8B208ED14}" presName="space" presStyleCnt="0"/>
      <dgm:spPr/>
    </dgm:pt>
    <dgm:pt modelId="{0E0390FE-B147-4FEC-87E3-951479D8CD37}" type="pres">
      <dgm:prSet presAssocID="{73CF43BD-675E-4AD5-A3C4-907974BDBFF6}" presName="composite" presStyleCnt="0"/>
      <dgm:spPr/>
    </dgm:pt>
    <dgm:pt modelId="{36C34EBE-8399-48F3-AEAE-480231F163DA}" type="pres">
      <dgm:prSet presAssocID="{73CF43BD-675E-4AD5-A3C4-907974BDBFF6}" presName="LShape" presStyleLbl="alignNode1" presStyleIdx="8" presStyleCnt="9"/>
      <dgm:spPr/>
    </dgm:pt>
    <dgm:pt modelId="{AEDAC43D-047C-4E84-9418-D15606651953}" type="pres">
      <dgm:prSet presAssocID="{73CF43BD-675E-4AD5-A3C4-907974BDBFF6}" presName="ParentText" presStyleLbl="revTx" presStyleIdx="4" presStyleCnt="5" custScaleX="120359">
        <dgm:presLayoutVars>
          <dgm:chMax val="0"/>
          <dgm:chPref val="0"/>
          <dgm:bulletEnabled val="1"/>
        </dgm:presLayoutVars>
      </dgm:prSet>
      <dgm:spPr/>
    </dgm:pt>
  </dgm:ptLst>
  <dgm:cxnLst>
    <dgm:cxn modelId="{6DD20E3B-ED5F-4E8C-BA4B-950280FD3B57}" type="presOf" srcId="{7CCFFF32-974E-45CB-A591-0A5A19CD509D}" destId="{809D77B0-1E21-4307-A287-BC5905A13426}" srcOrd="0" destOrd="0" presId="urn:microsoft.com/office/officeart/2009/3/layout/StepUpProcess"/>
    <dgm:cxn modelId="{EC92FA3F-BBDD-4563-B354-1A712BE5C745}" type="presOf" srcId="{D3543A4D-4476-494C-99DD-99A882839145}" destId="{EE1E0DF0-2207-480D-8365-30F4FE8F7390}" srcOrd="0" destOrd="0" presId="urn:microsoft.com/office/officeart/2009/3/layout/StepUpProcess"/>
    <dgm:cxn modelId="{BF374265-3552-41DB-9EA6-67C0217A425D}" srcId="{4B898646-0AEC-44B5-B303-06D5AB5769BC}" destId="{73CF43BD-675E-4AD5-A3C4-907974BDBFF6}" srcOrd="4" destOrd="0" parTransId="{390A567D-9CF1-4DF4-96C1-B6B06C7B5A60}" sibTransId="{A2FD186E-983D-49C9-912F-1179961ECB89}"/>
    <dgm:cxn modelId="{C0E13A6B-C91C-4B2D-B39A-FC5661FF18AD}" type="presOf" srcId="{73CF43BD-675E-4AD5-A3C4-907974BDBFF6}" destId="{AEDAC43D-047C-4E84-9418-D15606651953}" srcOrd="0" destOrd="0" presId="urn:microsoft.com/office/officeart/2009/3/layout/StepUpProcess"/>
    <dgm:cxn modelId="{27BAF277-A9B1-48F9-A645-F39F7978F2F3}" type="presOf" srcId="{4B898646-0AEC-44B5-B303-06D5AB5769BC}" destId="{2269F884-A9E3-447C-8796-292C8D9AE0BA}" srcOrd="0" destOrd="0" presId="urn:microsoft.com/office/officeart/2009/3/layout/StepUpProcess"/>
    <dgm:cxn modelId="{DC5EC991-42D8-4088-8E6F-C644E693AC14}" type="presOf" srcId="{5088485F-1610-453B-98C7-45D588F8D971}" destId="{79439DAC-6F1E-4A36-AD8E-9A64724DA13A}" srcOrd="0" destOrd="0" presId="urn:microsoft.com/office/officeart/2009/3/layout/StepUpProcess"/>
    <dgm:cxn modelId="{B8D1DEBA-9719-4A36-9EB0-2D286460EA5F}" srcId="{4B898646-0AEC-44B5-B303-06D5AB5769BC}" destId="{DE4A086D-C08B-4875-8B65-5FDD0E24A2D8}" srcOrd="1" destOrd="0" parTransId="{D1D567F2-5647-4802-B5EB-5B6461F05A77}" sibTransId="{6F4C72EF-BFD4-4877-A77A-7DFA455BE1D8}"/>
    <dgm:cxn modelId="{52DC58BF-1DD5-457D-AFA7-87ED5AFD2AA6}" type="presOf" srcId="{DE4A086D-C08B-4875-8B65-5FDD0E24A2D8}" destId="{EAB659AB-A233-4B23-8DCB-93F4A09E672C}" srcOrd="0" destOrd="0" presId="urn:microsoft.com/office/officeart/2009/3/layout/StepUpProcess"/>
    <dgm:cxn modelId="{0959B0CF-9099-40C5-B989-937FEDA571B8}" srcId="{4B898646-0AEC-44B5-B303-06D5AB5769BC}" destId="{7CCFFF32-974E-45CB-A591-0A5A19CD509D}" srcOrd="3" destOrd="0" parTransId="{4296C157-5B90-47A7-8D3C-DD1A0622D31D}" sibTransId="{BF7A8C1A-9B37-4811-936A-BFB8B208ED14}"/>
    <dgm:cxn modelId="{2497F7DB-1F75-4FB1-A273-D78E4112B545}" srcId="{4B898646-0AEC-44B5-B303-06D5AB5769BC}" destId="{D3543A4D-4476-494C-99DD-99A882839145}" srcOrd="0" destOrd="0" parTransId="{EF55DE01-FE32-4F7E-A16C-5DECDF7C8E22}" sibTransId="{905ECA7B-5CAB-4EBB-A7AE-265339A3642B}"/>
    <dgm:cxn modelId="{AC066AFD-F371-404C-A571-DEFDD467783D}" srcId="{4B898646-0AEC-44B5-B303-06D5AB5769BC}" destId="{5088485F-1610-453B-98C7-45D588F8D971}" srcOrd="2" destOrd="0" parTransId="{A10A3EF0-EEE3-42DA-9732-6BA506BE93F1}" sibTransId="{0E819C0D-75BB-456E-9012-3D279DF98602}"/>
    <dgm:cxn modelId="{B65567CE-5BBF-4BBB-8801-98BDBDD57B64}" type="presParOf" srcId="{2269F884-A9E3-447C-8796-292C8D9AE0BA}" destId="{5F0E3C38-90C2-460C-AB8E-23C7825D0713}" srcOrd="0" destOrd="0" presId="urn:microsoft.com/office/officeart/2009/3/layout/StepUpProcess"/>
    <dgm:cxn modelId="{805C10DF-E2E0-49AF-BCCB-25BA5CF620F9}" type="presParOf" srcId="{5F0E3C38-90C2-460C-AB8E-23C7825D0713}" destId="{DA0E6CAF-9B0E-4EFD-A89B-EBF18EF45769}" srcOrd="0" destOrd="0" presId="urn:microsoft.com/office/officeart/2009/3/layout/StepUpProcess"/>
    <dgm:cxn modelId="{4499FBC2-4D96-43BE-AC68-FCDB064752FE}" type="presParOf" srcId="{5F0E3C38-90C2-460C-AB8E-23C7825D0713}" destId="{EE1E0DF0-2207-480D-8365-30F4FE8F7390}" srcOrd="1" destOrd="0" presId="urn:microsoft.com/office/officeart/2009/3/layout/StepUpProcess"/>
    <dgm:cxn modelId="{6C8D781F-9C8D-44D4-A5B9-BEAD50EA1B7F}" type="presParOf" srcId="{5F0E3C38-90C2-460C-AB8E-23C7825D0713}" destId="{A189DE5F-756A-494A-BB97-8112A63B5D2E}" srcOrd="2" destOrd="0" presId="urn:microsoft.com/office/officeart/2009/3/layout/StepUpProcess"/>
    <dgm:cxn modelId="{D4C25C38-DF94-49E6-B22B-893F66F034E6}" type="presParOf" srcId="{2269F884-A9E3-447C-8796-292C8D9AE0BA}" destId="{F8548E2D-FC37-451B-85D6-48710B8311EF}" srcOrd="1" destOrd="0" presId="urn:microsoft.com/office/officeart/2009/3/layout/StepUpProcess"/>
    <dgm:cxn modelId="{4FF3C26C-CA3F-49E2-955B-6ACB51D53CD4}" type="presParOf" srcId="{F8548E2D-FC37-451B-85D6-48710B8311EF}" destId="{9552F104-DEAA-433F-9514-7814E4D0F29D}" srcOrd="0" destOrd="0" presId="urn:microsoft.com/office/officeart/2009/3/layout/StepUpProcess"/>
    <dgm:cxn modelId="{5D2CE991-3EA4-4F0D-8D26-3985EC4B9941}" type="presParOf" srcId="{2269F884-A9E3-447C-8796-292C8D9AE0BA}" destId="{408639B9-B928-48F3-8C90-9432A450AFFC}" srcOrd="2" destOrd="0" presId="urn:microsoft.com/office/officeart/2009/3/layout/StepUpProcess"/>
    <dgm:cxn modelId="{63F46B3C-5A7D-4F44-870F-88DAF2C881DC}" type="presParOf" srcId="{408639B9-B928-48F3-8C90-9432A450AFFC}" destId="{90FAA5A8-CB08-4DC0-A7F3-525CD7D08174}" srcOrd="0" destOrd="0" presId="urn:microsoft.com/office/officeart/2009/3/layout/StepUpProcess"/>
    <dgm:cxn modelId="{5150BA00-7776-4608-A0AF-C005892CD3C2}" type="presParOf" srcId="{408639B9-B928-48F3-8C90-9432A450AFFC}" destId="{EAB659AB-A233-4B23-8DCB-93F4A09E672C}" srcOrd="1" destOrd="0" presId="urn:microsoft.com/office/officeart/2009/3/layout/StepUpProcess"/>
    <dgm:cxn modelId="{799B3FF9-D283-4269-9586-A82B999458CE}" type="presParOf" srcId="{408639B9-B928-48F3-8C90-9432A450AFFC}" destId="{FC84D3E1-FD44-49D3-ACAD-94B1E4C55A88}" srcOrd="2" destOrd="0" presId="urn:microsoft.com/office/officeart/2009/3/layout/StepUpProcess"/>
    <dgm:cxn modelId="{A92917E2-0499-47A4-B267-3F1CE43C8419}" type="presParOf" srcId="{2269F884-A9E3-447C-8796-292C8D9AE0BA}" destId="{71E005AD-E5BC-4E17-A661-67B1203FCB3E}" srcOrd="3" destOrd="0" presId="urn:microsoft.com/office/officeart/2009/3/layout/StepUpProcess"/>
    <dgm:cxn modelId="{B9AD5C54-8812-4DFD-AAC2-F33808076398}" type="presParOf" srcId="{71E005AD-E5BC-4E17-A661-67B1203FCB3E}" destId="{A9DA3FE4-A598-44D6-8F37-6BC3906B0852}" srcOrd="0" destOrd="0" presId="urn:microsoft.com/office/officeart/2009/3/layout/StepUpProcess"/>
    <dgm:cxn modelId="{D84C3490-E84F-4056-9E36-8349F04DE244}" type="presParOf" srcId="{2269F884-A9E3-447C-8796-292C8D9AE0BA}" destId="{45F5D1AD-9659-46E8-A481-F7B6E636BB93}" srcOrd="4" destOrd="0" presId="urn:microsoft.com/office/officeart/2009/3/layout/StepUpProcess"/>
    <dgm:cxn modelId="{FEB081BE-6BC6-433C-8C02-EB44C5BF12E0}" type="presParOf" srcId="{45F5D1AD-9659-46E8-A481-F7B6E636BB93}" destId="{B1FFCA4D-66F0-448E-BF04-127FA3F11108}" srcOrd="0" destOrd="0" presId="urn:microsoft.com/office/officeart/2009/3/layout/StepUpProcess"/>
    <dgm:cxn modelId="{45343A3A-F4DC-4F86-AD66-08BEECF83E58}" type="presParOf" srcId="{45F5D1AD-9659-46E8-A481-F7B6E636BB93}" destId="{79439DAC-6F1E-4A36-AD8E-9A64724DA13A}" srcOrd="1" destOrd="0" presId="urn:microsoft.com/office/officeart/2009/3/layout/StepUpProcess"/>
    <dgm:cxn modelId="{0F55E7F7-31EA-4FD7-8CBA-C733B6392591}" type="presParOf" srcId="{45F5D1AD-9659-46E8-A481-F7B6E636BB93}" destId="{3F4B4CF0-75D4-49B7-BFB6-490C7D831733}" srcOrd="2" destOrd="0" presId="urn:microsoft.com/office/officeart/2009/3/layout/StepUpProcess"/>
    <dgm:cxn modelId="{C6BF5398-7001-4D7E-9027-5C7547296789}" type="presParOf" srcId="{2269F884-A9E3-447C-8796-292C8D9AE0BA}" destId="{9BA40C85-9732-4E2E-81D1-DE1405B6AAAA}" srcOrd="5" destOrd="0" presId="urn:microsoft.com/office/officeart/2009/3/layout/StepUpProcess"/>
    <dgm:cxn modelId="{06D20B20-153A-4643-8012-4E3474EBB0AF}" type="presParOf" srcId="{9BA40C85-9732-4E2E-81D1-DE1405B6AAAA}" destId="{83CFD62E-AFE4-49A1-A67E-401D820864A3}" srcOrd="0" destOrd="0" presId="urn:microsoft.com/office/officeart/2009/3/layout/StepUpProcess"/>
    <dgm:cxn modelId="{2906E790-9D5F-49C7-A27A-1EED2F6F8562}" type="presParOf" srcId="{2269F884-A9E3-447C-8796-292C8D9AE0BA}" destId="{0F2B2000-05E1-4EB9-8B4B-5F409940D79E}" srcOrd="6" destOrd="0" presId="urn:microsoft.com/office/officeart/2009/3/layout/StepUpProcess"/>
    <dgm:cxn modelId="{D683CD50-FEB1-4E48-B39C-20121483B106}" type="presParOf" srcId="{0F2B2000-05E1-4EB9-8B4B-5F409940D79E}" destId="{1B44F68C-3485-4555-91B5-2454F249FC49}" srcOrd="0" destOrd="0" presId="urn:microsoft.com/office/officeart/2009/3/layout/StepUpProcess"/>
    <dgm:cxn modelId="{AE3A8180-A76A-4934-A825-E26ADC18DC69}" type="presParOf" srcId="{0F2B2000-05E1-4EB9-8B4B-5F409940D79E}" destId="{809D77B0-1E21-4307-A287-BC5905A13426}" srcOrd="1" destOrd="0" presId="urn:microsoft.com/office/officeart/2009/3/layout/StepUpProcess"/>
    <dgm:cxn modelId="{B4F50B17-ABD0-4F1B-B73C-B9A4DEE6F547}" type="presParOf" srcId="{0F2B2000-05E1-4EB9-8B4B-5F409940D79E}" destId="{97CCC802-1114-4386-85D2-41C3668D03B2}" srcOrd="2" destOrd="0" presId="urn:microsoft.com/office/officeart/2009/3/layout/StepUpProcess"/>
    <dgm:cxn modelId="{D419C823-BE09-455E-876A-F89A5F485D93}" type="presParOf" srcId="{2269F884-A9E3-447C-8796-292C8D9AE0BA}" destId="{5AA5ACB0-D11A-4449-8319-1AB177667313}" srcOrd="7" destOrd="0" presId="urn:microsoft.com/office/officeart/2009/3/layout/StepUpProcess"/>
    <dgm:cxn modelId="{5C51B079-6045-4892-8575-F6DA8412F139}" type="presParOf" srcId="{5AA5ACB0-D11A-4449-8319-1AB177667313}" destId="{71C8503D-5CF2-49EA-81F1-6B66CEA70BCF}" srcOrd="0" destOrd="0" presId="urn:microsoft.com/office/officeart/2009/3/layout/StepUpProcess"/>
    <dgm:cxn modelId="{7A57E804-934C-48ED-AADB-710D34A2BDA5}" type="presParOf" srcId="{2269F884-A9E3-447C-8796-292C8D9AE0BA}" destId="{0E0390FE-B147-4FEC-87E3-951479D8CD37}" srcOrd="8" destOrd="0" presId="urn:microsoft.com/office/officeart/2009/3/layout/StepUpProcess"/>
    <dgm:cxn modelId="{F3E551F2-82F1-42E6-8DA6-BC577D657412}" type="presParOf" srcId="{0E0390FE-B147-4FEC-87E3-951479D8CD37}" destId="{36C34EBE-8399-48F3-AEAE-480231F163DA}" srcOrd="0" destOrd="0" presId="urn:microsoft.com/office/officeart/2009/3/layout/StepUpProcess"/>
    <dgm:cxn modelId="{ACAD7E82-0EA8-4697-A450-A5241969747C}" type="presParOf" srcId="{0E0390FE-B147-4FEC-87E3-951479D8CD37}" destId="{AEDAC43D-047C-4E84-9418-D15606651953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C064E51-DEF6-446F-B2B7-5C93FCD6DFBD}" type="doc">
      <dgm:prSet loTypeId="urn:microsoft.com/office/officeart/2005/8/layout/process1" loCatId="process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F7654510-17C3-405C-B858-765DAA46F1F7}">
      <dgm:prSet phldrT="[Text]" custT="1"/>
      <dgm:spPr/>
      <dgm:t>
        <a:bodyPr/>
        <a:lstStyle/>
        <a:p>
          <a:pPr algn="ctr"/>
          <a:r>
            <a:rPr lang="en-GB" sz="3200" b="1" i="0" dirty="0">
              <a:solidFill>
                <a:srgbClr val="002060"/>
              </a:solidFill>
            </a:rPr>
            <a:t>2025–2030</a:t>
          </a:r>
        </a:p>
        <a:p>
          <a:pPr algn="l"/>
          <a:r>
            <a:rPr lang="en-US" sz="2400" b="1" i="0" dirty="0">
              <a:solidFill>
                <a:srgbClr val="002060"/>
              </a:solidFill>
            </a:rPr>
            <a:t>- R&amp;D, </a:t>
          </a:r>
        </a:p>
        <a:p>
          <a:pPr algn="l"/>
          <a:r>
            <a:rPr lang="en-US" sz="2400" b="1" i="0" dirty="0">
              <a:solidFill>
                <a:srgbClr val="002060"/>
              </a:solidFill>
            </a:rPr>
            <a:t>- Pilots,  </a:t>
          </a:r>
        </a:p>
        <a:p>
          <a:pPr algn="l"/>
          <a:r>
            <a:rPr lang="en-US" sz="2400" b="1" i="0" dirty="0">
              <a:solidFill>
                <a:srgbClr val="002060"/>
              </a:solidFill>
            </a:rPr>
            <a:t>- Early commercial adopters</a:t>
          </a:r>
        </a:p>
        <a:p>
          <a:pPr algn="l"/>
          <a:endParaRPr lang="en-GB" sz="2800" b="1" dirty="0">
            <a:solidFill>
              <a:srgbClr val="002060"/>
            </a:solidFill>
          </a:endParaRPr>
        </a:p>
      </dgm:t>
    </dgm:pt>
    <dgm:pt modelId="{65B8FE64-00C3-4425-B1AF-069036D4C6F5}" type="parTrans" cxnId="{159D4ACB-5B77-4A32-87EE-381FDF45C7E2}">
      <dgm:prSet/>
      <dgm:spPr/>
      <dgm:t>
        <a:bodyPr/>
        <a:lstStyle/>
        <a:p>
          <a:pPr algn="ctr"/>
          <a:endParaRPr lang="en-GB" sz="1600" b="1">
            <a:solidFill>
              <a:srgbClr val="002060"/>
            </a:solidFill>
          </a:endParaRPr>
        </a:p>
      </dgm:t>
    </dgm:pt>
    <dgm:pt modelId="{2062FF38-32DB-44BA-89FA-BD47DAA19E36}" type="sibTrans" cxnId="{159D4ACB-5B77-4A32-87EE-381FDF45C7E2}">
      <dgm:prSet/>
      <dgm:spPr/>
      <dgm:t>
        <a:bodyPr/>
        <a:lstStyle/>
        <a:p>
          <a:pPr algn="ctr"/>
          <a:endParaRPr lang="en-GB" sz="1600" b="1" dirty="0">
            <a:solidFill>
              <a:srgbClr val="002060"/>
            </a:solidFill>
          </a:endParaRPr>
        </a:p>
      </dgm:t>
    </dgm:pt>
    <dgm:pt modelId="{85E93880-E794-4EE5-B019-33C4AD292622}">
      <dgm:prSet custT="1"/>
      <dgm:spPr/>
      <dgm:t>
        <a:bodyPr/>
        <a:lstStyle/>
        <a:p>
          <a:pPr algn="ctr"/>
          <a:r>
            <a:rPr lang="en-GB" sz="3200" b="1" i="0" dirty="0">
              <a:solidFill>
                <a:srgbClr val="002060"/>
              </a:solidFill>
            </a:rPr>
            <a:t>2030–2035</a:t>
          </a:r>
        </a:p>
        <a:p>
          <a:pPr algn="l"/>
          <a:r>
            <a:rPr lang="en-GB" sz="2400" b="1" i="0" dirty="0">
              <a:solidFill>
                <a:srgbClr val="002060"/>
              </a:solidFill>
            </a:rPr>
            <a:t>- Commercial deployment begins, </a:t>
          </a:r>
        </a:p>
        <a:p>
          <a:pPr algn="l"/>
          <a:r>
            <a:rPr lang="en-GB" sz="2400" b="1" i="0" dirty="0">
              <a:solidFill>
                <a:srgbClr val="002060"/>
              </a:solidFill>
            </a:rPr>
            <a:t>- Infrastructure scaling</a:t>
          </a:r>
        </a:p>
        <a:p>
          <a:pPr algn="l"/>
          <a:endParaRPr lang="en-GB" sz="2400" b="1" i="0" dirty="0">
            <a:solidFill>
              <a:srgbClr val="002060"/>
            </a:solidFill>
          </a:endParaRPr>
        </a:p>
      </dgm:t>
    </dgm:pt>
    <dgm:pt modelId="{7112C0E3-725B-4BBF-A64E-785CC6DE3B4B}" type="parTrans" cxnId="{99699531-9038-4C5A-AB62-BEC971A42BF7}">
      <dgm:prSet/>
      <dgm:spPr/>
      <dgm:t>
        <a:bodyPr/>
        <a:lstStyle/>
        <a:p>
          <a:pPr algn="ctr"/>
          <a:endParaRPr lang="en-GB" sz="1600" b="1">
            <a:solidFill>
              <a:srgbClr val="002060"/>
            </a:solidFill>
          </a:endParaRPr>
        </a:p>
      </dgm:t>
    </dgm:pt>
    <dgm:pt modelId="{B742400C-A9F4-4FDF-B910-4DC43F509DAC}" type="sibTrans" cxnId="{99699531-9038-4C5A-AB62-BEC971A42BF7}">
      <dgm:prSet/>
      <dgm:spPr/>
      <dgm:t>
        <a:bodyPr/>
        <a:lstStyle/>
        <a:p>
          <a:pPr algn="ctr"/>
          <a:endParaRPr lang="en-GB" sz="1600" b="1" dirty="0">
            <a:solidFill>
              <a:srgbClr val="002060"/>
            </a:solidFill>
          </a:endParaRPr>
        </a:p>
      </dgm:t>
    </dgm:pt>
    <dgm:pt modelId="{BCBD4197-2E06-44C4-A5C1-2207C782C434}">
      <dgm:prSet custT="1"/>
      <dgm:spPr/>
      <dgm:t>
        <a:bodyPr/>
        <a:lstStyle/>
        <a:p>
          <a:pPr algn="ctr"/>
          <a:r>
            <a:rPr lang="en-GB" sz="3200" b="1" i="0">
              <a:solidFill>
                <a:srgbClr val="002060"/>
              </a:solidFill>
            </a:rPr>
            <a:t>2035–2045</a:t>
          </a:r>
          <a:endParaRPr lang="en-GB" sz="2800" b="1" i="0">
            <a:solidFill>
              <a:srgbClr val="002060"/>
            </a:solidFill>
          </a:endParaRPr>
        </a:p>
        <a:p>
          <a:pPr algn="l"/>
          <a:r>
            <a:rPr lang="en-US" sz="2400" b="1" i="0">
              <a:solidFill>
                <a:srgbClr val="002060"/>
              </a:solidFill>
            </a:rPr>
            <a:t>- Mass adoption </a:t>
          </a:r>
        </a:p>
        <a:p>
          <a:pPr algn="l"/>
          <a:r>
            <a:rPr lang="en-US" sz="2400" b="1" i="0">
              <a:solidFill>
                <a:srgbClr val="002060"/>
              </a:solidFill>
            </a:rPr>
            <a:t>- Global integration</a:t>
          </a:r>
        </a:p>
        <a:p>
          <a:pPr algn="l"/>
          <a:endParaRPr lang="en-GB" sz="2400" b="1" i="0">
            <a:solidFill>
              <a:srgbClr val="002060"/>
            </a:solidFill>
          </a:endParaRPr>
        </a:p>
        <a:p>
          <a:pPr algn="l"/>
          <a:endParaRPr lang="en-GB" sz="2400" b="1" i="0" dirty="0">
            <a:solidFill>
              <a:srgbClr val="002060"/>
            </a:solidFill>
          </a:endParaRPr>
        </a:p>
      </dgm:t>
    </dgm:pt>
    <dgm:pt modelId="{EC0D8791-5015-47E6-B7CF-9FA6717DED0D}" type="parTrans" cxnId="{1D9C25B6-5C65-455B-8B0B-72B40076AFEB}">
      <dgm:prSet/>
      <dgm:spPr/>
      <dgm:t>
        <a:bodyPr/>
        <a:lstStyle/>
        <a:p>
          <a:pPr algn="ctr"/>
          <a:endParaRPr lang="en-GB" sz="1600" b="1">
            <a:solidFill>
              <a:srgbClr val="002060"/>
            </a:solidFill>
          </a:endParaRPr>
        </a:p>
      </dgm:t>
    </dgm:pt>
    <dgm:pt modelId="{598D2BBC-A42C-4B70-B241-C3877103DF1B}" type="sibTrans" cxnId="{1D9C25B6-5C65-455B-8B0B-72B40076AFEB}">
      <dgm:prSet/>
      <dgm:spPr/>
      <dgm:t>
        <a:bodyPr/>
        <a:lstStyle/>
        <a:p>
          <a:pPr algn="ctr"/>
          <a:endParaRPr lang="en-GB" sz="1600" b="1">
            <a:solidFill>
              <a:srgbClr val="002060"/>
            </a:solidFill>
          </a:endParaRPr>
        </a:p>
      </dgm:t>
    </dgm:pt>
    <dgm:pt modelId="{791341EC-270E-46BC-B368-29A236DA6380}" type="pres">
      <dgm:prSet presAssocID="{4C064E51-DEF6-446F-B2B7-5C93FCD6DFBD}" presName="Name0" presStyleCnt="0">
        <dgm:presLayoutVars>
          <dgm:dir/>
          <dgm:resizeHandles val="exact"/>
        </dgm:presLayoutVars>
      </dgm:prSet>
      <dgm:spPr/>
    </dgm:pt>
    <dgm:pt modelId="{AF1E8392-4EFE-4E96-852B-67EA93A20909}" type="pres">
      <dgm:prSet presAssocID="{F7654510-17C3-405C-B858-765DAA46F1F7}" presName="node" presStyleLbl="node1" presStyleIdx="0" presStyleCnt="3">
        <dgm:presLayoutVars>
          <dgm:bulletEnabled val="1"/>
        </dgm:presLayoutVars>
      </dgm:prSet>
      <dgm:spPr/>
    </dgm:pt>
    <dgm:pt modelId="{AA599894-4D91-4ECC-BB40-FA477FD817A8}" type="pres">
      <dgm:prSet presAssocID="{2062FF38-32DB-44BA-89FA-BD47DAA19E36}" presName="sibTrans" presStyleLbl="sibTrans2D1" presStyleIdx="0" presStyleCnt="2"/>
      <dgm:spPr/>
    </dgm:pt>
    <dgm:pt modelId="{756352F1-316D-42F1-B2E1-FCCA5F583D36}" type="pres">
      <dgm:prSet presAssocID="{2062FF38-32DB-44BA-89FA-BD47DAA19E36}" presName="connectorText" presStyleLbl="sibTrans2D1" presStyleIdx="0" presStyleCnt="2"/>
      <dgm:spPr/>
    </dgm:pt>
    <dgm:pt modelId="{068520A6-9B63-4206-A7F2-6A2767A44A60}" type="pres">
      <dgm:prSet presAssocID="{85E93880-E794-4EE5-B019-33C4AD292622}" presName="node" presStyleLbl="node1" presStyleIdx="1" presStyleCnt="3">
        <dgm:presLayoutVars>
          <dgm:bulletEnabled val="1"/>
        </dgm:presLayoutVars>
      </dgm:prSet>
      <dgm:spPr/>
    </dgm:pt>
    <dgm:pt modelId="{4C6807F2-F107-43A5-ACD0-B144D974AAD3}" type="pres">
      <dgm:prSet presAssocID="{B742400C-A9F4-4FDF-B910-4DC43F509DAC}" presName="sibTrans" presStyleLbl="sibTrans2D1" presStyleIdx="1" presStyleCnt="2"/>
      <dgm:spPr/>
    </dgm:pt>
    <dgm:pt modelId="{05F40152-B14C-4E20-A29D-8BD36BF3FCAE}" type="pres">
      <dgm:prSet presAssocID="{B742400C-A9F4-4FDF-B910-4DC43F509DAC}" presName="connectorText" presStyleLbl="sibTrans2D1" presStyleIdx="1" presStyleCnt="2"/>
      <dgm:spPr/>
    </dgm:pt>
    <dgm:pt modelId="{CD61511C-81CD-49C2-9E9F-B61A2B5F3CEB}" type="pres">
      <dgm:prSet presAssocID="{BCBD4197-2E06-44C4-A5C1-2207C782C434}" presName="node" presStyleLbl="node1" presStyleIdx="2" presStyleCnt="3">
        <dgm:presLayoutVars>
          <dgm:bulletEnabled val="1"/>
        </dgm:presLayoutVars>
      </dgm:prSet>
      <dgm:spPr/>
    </dgm:pt>
  </dgm:ptLst>
  <dgm:cxnLst>
    <dgm:cxn modelId="{D159650B-ADEC-4FC5-8156-D819B10551EF}" type="presOf" srcId="{85E93880-E794-4EE5-B019-33C4AD292622}" destId="{068520A6-9B63-4206-A7F2-6A2767A44A60}" srcOrd="0" destOrd="0" presId="urn:microsoft.com/office/officeart/2005/8/layout/process1"/>
    <dgm:cxn modelId="{11E68323-9932-4597-9C53-2C27F694C36C}" type="presOf" srcId="{4C064E51-DEF6-446F-B2B7-5C93FCD6DFBD}" destId="{791341EC-270E-46BC-B368-29A236DA6380}" srcOrd="0" destOrd="0" presId="urn:microsoft.com/office/officeart/2005/8/layout/process1"/>
    <dgm:cxn modelId="{99699531-9038-4C5A-AB62-BEC971A42BF7}" srcId="{4C064E51-DEF6-446F-B2B7-5C93FCD6DFBD}" destId="{85E93880-E794-4EE5-B019-33C4AD292622}" srcOrd="1" destOrd="0" parTransId="{7112C0E3-725B-4BBF-A64E-785CC6DE3B4B}" sibTransId="{B742400C-A9F4-4FDF-B910-4DC43F509DAC}"/>
    <dgm:cxn modelId="{F545E034-2B1F-4719-8176-FF76DA5D893B}" type="presOf" srcId="{F7654510-17C3-405C-B858-765DAA46F1F7}" destId="{AF1E8392-4EFE-4E96-852B-67EA93A20909}" srcOrd="0" destOrd="0" presId="urn:microsoft.com/office/officeart/2005/8/layout/process1"/>
    <dgm:cxn modelId="{0A340036-1765-48D4-80AB-1D1B13C9DFD0}" type="presOf" srcId="{2062FF38-32DB-44BA-89FA-BD47DAA19E36}" destId="{AA599894-4D91-4ECC-BB40-FA477FD817A8}" srcOrd="0" destOrd="0" presId="urn:microsoft.com/office/officeart/2005/8/layout/process1"/>
    <dgm:cxn modelId="{3F9288A4-79D7-4D49-BEEA-57DFB9E7623E}" type="presOf" srcId="{B742400C-A9F4-4FDF-B910-4DC43F509DAC}" destId="{05F40152-B14C-4E20-A29D-8BD36BF3FCAE}" srcOrd="1" destOrd="0" presId="urn:microsoft.com/office/officeart/2005/8/layout/process1"/>
    <dgm:cxn modelId="{1D9C25B6-5C65-455B-8B0B-72B40076AFEB}" srcId="{4C064E51-DEF6-446F-B2B7-5C93FCD6DFBD}" destId="{BCBD4197-2E06-44C4-A5C1-2207C782C434}" srcOrd="2" destOrd="0" parTransId="{EC0D8791-5015-47E6-B7CF-9FA6717DED0D}" sibTransId="{598D2BBC-A42C-4B70-B241-C3877103DF1B}"/>
    <dgm:cxn modelId="{5BF693B8-60EC-4B87-BCBB-190EA36F160F}" type="presOf" srcId="{B742400C-A9F4-4FDF-B910-4DC43F509DAC}" destId="{4C6807F2-F107-43A5-ACD0-B144D974AAD3}" srcOrd="0" destOrd="0" presId="urn:microsoft.com/office/officeart/2005/8/layout/process1"/>
    <dgm:cxn modelId="{5D4244BB-FA99-475D-8420-19D34CCE25A2}" type="presOf" srcId="{2062FF38-32DB-44BA-89FA-BD47DAA19E36}" destId="{756352F1-316D-42F1-B2E1-FCCA5F583D36}" srcOrd="1" destOrd="0" presId="urn:microsoft.com/office/officeart/2005/8/layout/process1"/>
    <dgm:cxn modelId="{159D4ACB-5B77-4A32-87EE-381FDF45C7E2}" srcId="{4C064E51-DEF6-446F-B2B7-5C93FCD6DFBD}" destId="{F7654510-17C3-405C-B858-765DAA46F1F7}" srcOrd="0" destOrd="0" parTransId="{65B8FE64-00C3-4425-B1AF-069036D4C6F5}" sibTransId="{2062FF38-32DB-44BA-89FA-BD47DAA19E36}"/>
    <dgm:cxn modelId="{6737ADE8-DEEE-4565-8855-946B3FFD92BE}" type="presOf" srcId="{BCBD4197-2E06-44C4-A5C1-2207C782C434}" destId="{CD61511C-81CD-49C2-9E9F-B61A2B5F3CEB}" srcOrd="0" destOrd="0" presId="urn:microsoft.com/office/officeart/2005/8/layout/process1"/>
    <dgm:cxn modelId="{7451E07A-D207-44BF-B90C-0B8E4AA29D2D}" type="presParOf" srcId="{791341EC-270E-46BC-B368-29A236DA6380}" destId="{AF1E8392-4EFE-4E96-852B-67EA93A20909}" srcOrd="0" destOrd="0" presId="urn:microsoft.com/office/officeart/2005/8/layout/process1"/>
    <dgm:cxn modelId="{AEBB4BE6-AE02-4851-8FE3-87C7E9CDD317}" type="presParOf" srcId="{791341EC-270E-46BC-B368-29A236DA6380}" destId="{AA599894-4D91-4ECC-BB40-FA477FD817A8}" srcOrd="1" destOrd="0" presId="urn:microsoft.com/office/officeart/2005/8/layout/process1"/>
    <dgm:cxn modelId="{0B2D00FF-DE79-4B3D-97CF-E2F0204D8C09}" type="presParOf" srcId="{AA599894-4D91-4ECC-BB40-FA477FD817A8}" destId="{756352F1-316D-42F1-B2E1-FCCA5F583D36}" srcOrd="0" destOrd="0" presId="urn:microsoft.com/office/officeart/2005/8/layout/process1"/>
    <dgm:cxn modelId="{6B8D0734-7012-4C43-9B88-C2ABF92D795C}" type="presParOf" srcId="{791341EC-270E-46BC-B368-29A236DA6380}" destId="{068520A6-9B63-4206-A7F2-6A2767A44A60}" srcOrd="2" destOrd="0" presId="urn:microsoft.com/office/officeart/2005/8/layout/process1"/>
    <dgm:cxn modelId="{637B038E-3F71-49F2-B612-B369B1C51473}" type="presParOf" srcId="{791341EC-270E-46BC-B368-29A236DA6380}" destId="{4C6807F2-F107-43A5-ACD0-B144D974AAD3}" srcOrd="3" destOrd="0" presId="urn:microsoft.com/office/officeart/2005/8/layout/process1"/>
    <dgm:cxn modelId="{A613C74F-2453-4FB8-842A-C481E8A2FFC9}" type="presParOf" srcId="{4C6807F2-F107-43A5-ACD0-B144D974AAD3}" destId="{05F40152-B14C-4E20-A29D-8BD36BF3FCAE}" srcOrd="0" destOrd="0" presId="urn:microsoft.com/office/officeart/2005/8/layout/process1"/>
    <dgm:cxn modelId="{11F12C06-7CB2-4F0B-9AE2-37742D3C423F}" type="presParOf" srcId="{791341EC-270E-46BC-B368-29A236DA6380}" destId="{CD61511C-81CD-49C2-9E9F-B61A2B5F3CE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6707BFC-A551-43EB-93BB-BCDFDE17124A}" type="doc">
      <dgm:prSet loTypeId="urn:microsoft.com/office/officeart/2008/layout/AlternatingHexagons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83EA99-528B-4F30-A8CB-2FBFA55395F1}">
      <dgm:prSet phldrT="[Text]" phldr="0"/>
      <dgm:spPr>
        <a:blipFill rotWithShape="0">
          <a:blip xmlns:r="http://schemas.openxmlformats.org/officeDocument/2006/relationships" r:embed="rId1" cstate="print"/>
          <a:srcRect/>
          <a:stretch>
            <a:fillRect t="-7000" b="-7000"/>
          </a:stretch>
        </a:blipFill>
      </dgm:spPr>
      <dgm:t>
        <a:bodyPr/>
        <a:lstStyle/>
        <a:p>
          <a:r>
            <a:rPr lang="en-GB" dirty="0"/>
            <a:t> </a:t>
          </a:r>
        </a:p>
      </dgm:t>
    </dgm:pt>
    <dgm:pt modelId="{306226EA-CC1E-42CF-B482-1497CD7EF965}" type="parTrans" cxnId="{066E1C9E-9D95-46EA-9E84-32DF1E87C4FF}">
      <dgm:prSet/>
      <dgm:spPr/>
      <dgm:t>
        <a:bodyPr/>
        <a:lstStyle/>
        <a:p>
          <a:endParaRPr lang="en-GB"/>
        </a:p>
      </dgm:t>
    </dgm:pt>
    <dgm:pt modelId="{674354C8-C933-4CEC-9683-800B2F0F8014}" type="sibTrans" cxnId="{066E1C9E-9D95-46EA-9E84-32DF1E87C4FF}">
      <dgm:prSet/>
      <dgm:spPr>
        <a:blipFill rotWithShape="0">
          <a:blip xmlns:r="http://schemas.openxmlformats.org/officeDocument/2006/relationships" r:embed="rId2"/>
          <a:srcRect/>
          <a:stretch>
            <a:fillRect l="-36000" r="-36000"/>
          </a:stretch>
        </a:blipFill>
      </dgm:spPr>
      <dgm:t>
        <a:bodyPr/>
        <a:lstStyle/>
        <a:p>
          <a:endParaRPr lang="en-GB"/>
        </a:p>
      </dgm:t>
    </dgm:pt>
    <dgm:pt modelId="{DE8E3BCE-0541-458D-B01D-79E639012709}">
      <dgm:prSet phldrT="[Text]" phldr="0"/>
      <dgm:spPr>
        <a:blipFill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  <dgm:t>
        <a:bodyPr/>
        <a:lstStyle/>
        <a:p>
          <a:r>
            <a:rPr lang="en-GB" dirty="0"/>
            <a:t> </a:t>
          </a:r>
        </a:p>
      </dgm:t>
    </dgm:pt>
    <dgm:pt modelId="{D8ECD430-FD5D-42B7-9E13-FC7E6DE45A41}" type="parTrans" cxnId="{EE91492C-0F75-4D56-934B-17600DEAEF92}">
      <dgm:prSet/>
      <dgm:spPr/>
      <dgm:t>
        <a:bodyPr/>
        <a:lstStyle/>
        <a:p>
          <a:endParaRPr lang="en-GB"/>
        </a:p>
      </dgm:t>
    </dgm:pt>
    <dgm:pt modelId="{18BBAF48-510D-427F-AC4F-19CDD1DC8F32}" type="sibTrans" cxnId="{EE91492C-0F75-4D56-934B-17600DEAEF92}">
      <dgm:prSet/>
      <dgm:spPr>
        <a:blipFill rotWithShape="0">
          <a:blip xmlns:r="http://schemas.openxmlformats.org/officeDocument/2006/relationships" r:embed="rId4"/>
          <a:srcRect/>
          <a:stretch>
            <a:fillRect l="-30000" r="-30000"/>
          </a:stretch>
        </a:blipFill>
      </dgm:spPr>
      <dgm:t>
        <a:bodyPr/>
        <a:lstStyle/>
        <a:p>
          <a:endParaRPr lang="en-GB"/>
        </a:p>
      </dgm:t>
    </dgm:pt>
    <dgm:pt modelId="{37EF1477-D2B6-4E77-8075-EB7D4EFFBDDB}">
      <dgm:prSet phldrT="[Text]" phldr="0"/>
      <dgm:spPr/>
      <dgm:t>
        <a:bodyPr/>
        <a:lstStyle/>
        <a:p>
          <a:endParaRPr lang="en-GB" dirty="0"/>
        </a:p>
        <a:p>
          <a:endParaRPr lang="en-GB" dirty="0"/>
        </a:p>
        <a:p>
          <a:endParaRPr lang="en-GB" dirty="0"/>
        </a:p>
        <a:p>
          <a:endParaRPr lang="en-GB" dirty="0"/>
        </a:p>
      </dgm:t>
    </dgm:pt>
    <dgm:pt modelId="{CD016574-BBB5-4249-9B9F-297AF20AF3A5}" type="parTrans" cxnId="{3CD79E4C-A923-4D3B-8C66-434296A671A4}">
      <dgm:prSet/>
      <dgm:spPr/>
      <dgm:t>
        <a:bodyPr/>
        <a:lstStyle/>
        <a:p>
          <a:endParaRPr lang="en-GB"/>
        </a:p>
      </dgm:t>
    </dgm:pt>
    <dgm:pt modelId="{C716B301-BE94-40EA-AD77-11F27E0E1696}" type="sibTrans" cxnId="{3CD79E4C-A923-4D3B-8C66-434296A671A4}">
      <dgm:prSet/>
      <dgm:spPr/>
      <dgm:t>
        <a:bodyPr/>
        <a:lstStyle/>
        <a:p>
          <a:endParaRPr lang="en-GB"/>
        </a:p>
      </dgm:t>
    </dgm:pt>
    <dgm:pt modelId="{0E4A2BB7-E8BB-4AEE-A306-9036B922901F}">
      <dgm:prSet phldrT="[Text]" phldr="0"/>
      <dgm:spPr>
        <a:blipFill rotWithShape="0">
          <a:blip xmlns:r="http://schemas.openxmlformats.org/officeDocument/2006/relationships" r:embed="rId5"/>
          <a:srcRect/>
          <a:stretch>
            <a:fillRect l="-33000" r="-33000"/>
          </a:stretch>
        </a:blipFill>
      </dgm:spPr>
      <dgm:t>
        <a:bodyPr/>
        <a:lstStyle/>
        <a:p>
          <a:r>
            <a:rPr lang="en-GB" dirty="0"/>
            <a:t> </a:t>
          </a:r>
        </a:p>
      </dgm:t>
    </dgm:pt>
    <dgm:pt modelId="{81B3E247-7F18-4A27-9B8F-069FEA28D309}" type="parTrans" cxnId="{AE4BA999-2FDF-46D8-8ADC-C897195F54A9}">
      <dgm:prSet/>
      <dgm:spPr/>
      <dgm:t>
        <a:bodyPr/>
        <a:lstStyle/>
        <a:p>
          <a:endParaRPr lang="en-GB"/>
        </a:p>
      </dgm:t>
    </dgm:pt>
    <dgm:pt modelId="{F767D894-2000-431E-95E2-0EDC6DB86FA7}" type="sibTrans" cxnId="{AE4BA999-2FDF-46D8-8ADC-C897195F54A9}">
      <dgm:prSet/>
      <dgm:spPr>
        <a:blipFill rotWithShape="0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GB"/>
        </a:p>
      </dgm:t>
    </dgm:pt>
    <dgm:pt modelId="{87D7D113-94CF-45DF-BC16-8A48C547FADF}">
      <dgm:prSet phldrT="[Text]" phldr="0"/>
      <dgm:spPr>
        <a:blipFill rotWithShape="0">
          <a:blip xmlns:r="http://schemas.openxmlformats.org/officeDocument/2006/relationships" r:embed="rId7"/>
          <a:srcRect/>
          <a:stretch>
            <a:fillRect t="-8000" b="-8000"/>
          </a:stretch>
        </a:blipFill>
      </dgm:spPr>
      <dgm:t>
        <a:bodyPr/>
        <a:lstStyle/>
        <a:p>
          <a:r>
            <a:rPr lang="en-GB" dirty="0"/>
            <a:t> </a:t>
          </a:r>
        </a:p>
      </dgm:t>
    </dgm:pt>
    <dgm:pt modelId="{829E8050-7DF0-4A13-92F6-B4D3FAEB4177}" type="parTrans" cxnId="{352718F5-5DD4-4D55-A6CF-AA988BE4B9DA}">
      <dgm:prSet/>
      <dgm:spPr/>
      <dgm:t>
        <a:bodyPr/>
        <a:lstStyle/>
        <a:p>
          <a:endParaRPr lang="en-GB"/>
        </a:p>
      </dgm:t>
    </dgm:pt>
    <dgm:pt modelId="{ABC78025-5CBE-4162-AF7A-CEED0C5AEEAF}" type="sibTrans" cxnId="{352718F5-5DD4-4D55-A6CF-AA988BE4B9DA}">
      <dgm:prSet/>
      <dgm:spPr>
        <a:blipFill rotWithShape="0">
          <a:blip xmlns:r="http://schemas.openxmlformats.org/officeDocument/2006/relationships" r:embed="rId8"/>
          <a:srcRect/>
          <a:stretch>
            <a:fillRect l="-25000" r="-25000"/>
          </a:stretch>
        </a:blipFill>
      </dgm:spPr>
      <dgm:t>
        <a:bodyPr/>
        <a:lstStyle/>
        <a:p>
          <a:endParaRPr lang="en-GB"/>
        </a:p>
      </dgm:t>
    </dgm:pt>
    <dgm:pt modelId="{D7FAD334-52A4-4139-9D6E-29F3CD513579}" type="pres">
      <dgm:prSet presAssocID="{26707BFC-A551-43EB-93BB-BCDFDE17124A}" presName="Name0" presStyleCnt="0">
        <dgm:presLayoutVars>
          <dgm:chMax/>
          <dgm:chPref/>
          <dgm:dir/>
          <dgm:animLvl val="lvl"/>
        </dgm:presLayoutVars>
      </dgm:prSet>
      <dgm:spPr/>
    </dgm:pt>
    <dgm:pt modelId="{F6D2918F-31CE-421E-A038-F9DB1B7ACF59}" type="pres">
      <dgm:prSet presAssocID="{0B83EA99-528B-4F30-A8CB-2FBFA55395F1}" presName="composite" presStyleCnt="0"/>
      <dgm:spPr/>
    </dgm:pt>
    <dgm:pt modelId="{8CCC4703-25BF-4931-BD5B-A8BC35E8129B}" type="pres">
      <dgm:prSet presAssocID="{0B83EA99-528B-4F30-A8CB-2FBFA55395F1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</dgm:pt>
    <dgm:pt modelId="{3AA5F3C6-891D-4D68-843D-74BE87AFEED4}" type="pres">
      <dgm:prSet presAssocID="{0B83EA99-528B-4F30-A8CB-2FBFA55395F1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CE7F12E7-D5D7-4CF7-8A9B-960CDE2940A5}" type="pres">
      <dgm:prSet presAssocID="{0B83EA99-528B-4F30-A8CB-2FBFA55395F1}" presName="BalanceSpacing" presStyleCnt="0"/>
      <dgm:spPr/>
    </dgm:pt>
    <dgm:pt modelId="{93A2A8B6-EF79-42BC-B55D-5C9728B44D0F}" type="pres">
      <dgm:prSet presAssocID="{0B83EA99-528B-4F30-A8CB-2FBFA55395F1}" presName="BalanceSpacing1" presStyleCnt="0"/>
      <dgm:spPr/>
    </dgm:pt>
    <dgm:pt modelId="{B384E72E-83A2-4CCD-B68E-366EE561F854}" type="pres">
      <dgm:prSet presAssocID="{674354C8-C933-4CEC-9683-800B2F0F8014}" presName="Accent1Text" presStyleLbl="node1" presStyleIdx="1" presStyleCnt="8"/>
      <dgm:spPr/>
    </dgm:pt>
    <dgm:pt modelId="{D6DDDA3C-8B5E-482D-9270-1AA365B577D2}" type="pres">
      <dgm:prSet presAssocID="{674354C8-C933-4CEC-9683-800B2F0F8014}" presName="spaceBetweenRectangles" presStyleCnt="0"/>
      <dgm:spPr/>
    </dgm:pt>
    <dgm:pt modelId="{2DA283DA-8035-42F1-9DAD-A4CC34ED9E74}" type="pres">
      <dgm:prSet presAssocID="{87D7D113-94CF-45DF-BC16-8A48C547FADF}" presName="composite" presStyleCnt="0"/>
      <dgm:spPr/>
    </dgm:pt>
    <dgm:pt modelId="{7CB64640-F8D5-4FE7-BC3D-DC213187C90B}" type="pres">
      <dgm:prSet presAssocID="{87D7D113-94CF-45DF-BC16-8A48C547FADF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</dgm:pt>
    <dgm:pt modelId="{89CD6343-05AF-4016-87B8-F7A5CAD0A8EA}" type="pres">
      <dgm:prSet presAssocID="{87D7D113-94CF-45DF-BC16-8A48C547FADF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10E29689-A1FC-4B4B-BB46-BBFF1721BFB1}" type="pres">
      <dgm:prSet presAssocID="{87D7D113-94CF-45DF-BC16-8A48C547FADF}" presName="BalanceSpacing" presStyleCnt="0"/>
      <dgm:spPr/>
    </dgm:pt>
    <dgm:pt modelId="{2C3F576D-D850-44D9-A57F-3A77DA110984}" type="pres">
      <dgm:prSet presAssocID="{87D7D113-94CF-45DF-BC16-8A48C547FADF}" presName="BalanceSpacing1" presStyleCnt="0"/>
      <dgm:spPr/>
    </dgm:pt>
    <dgm:pt modelId="{97652811-5992-457D-A358-ABB34F55F02A}" type="pres">
      <dgm:prSet presAssocID="{ABC78025-5CBE-4162-AF7A-CEED0C5AEEAF}" presName="Accent1Text" presStyleLbl="node1" presStyleIdx="3" presStyleCnt="8"/>
      <dgm:spPr/>
    </dgm:pt>
    <dgm:pt modelId="{2312E63B-E44B-49F8-A6E7-BC328B46690C}" type="pres">
      <dgm:prSet presAssocID="{ABC78025-5CBE-4162-AF7A-CEED0C5AEEAF}" presName="spaceBetweenRectangles" presStyleCnt="0"/>
      <dgm:spPr/>
    </dgm:pt>
    <dgm:pt modelId="{2DA4A05A-D103-4A97-BB1D-9D7B455D26DD}" type="pres">
      <dgm:prSet presAssocID="{DE8E3BCE-0541-458D-B01D-79E639012709}" presName="composite" presStyleCnt="0"/>
      <dgm:spPr/>
    </dgm:pt>
    <dgm:pt modelId="{D931C11E-D936-417F-A030-96ACE85E913F}" type="pres">
      <dgm:prSet presAssocID="{DE8E3BCE-0541-458D-B01D-79E639012709}" presName="Parent1" presStyleLbl="node1" presStyleIdx="4" presStyleCnt="8">
        <dgm:presLayoutVars>
          <dgm:chMax val="1"/>
          <dgm:chPref val="1"/>
          <dgm:bulletEnabled val="1"/>
        </dgm:presLayoutVars>
      </dgm:prSet>
      <dgm:spPr/>
    </dgm:pt>
    <dgm:pt modelId="{83479E89-28E8-4171-8012-D63B1CCD64A0}" type="pres">
      <dgm:prSet presAssocID="{DE8E3BCE-0541-458D-B01D-79E639012709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755C0631-9C4D-44B7-9FF3-301C7B7AE981}" type="pres">
      <dgm:prSet presAssocID="{DE8E3BCE-0541-458D-B01D-79E639012709}" presName="BalanceSpacing" presStyleCnt="0"/>
      <dgm:spPr/>
    </dgm:pt>
    <dgm:pt modelId="{B54EF5A0-17E3-4F3A-B69B-7DF74CCB0CB1}" type="pres">
      <dgm:prSet presAssocID="{DE8E3BCE-0541-458D-B01D-79E639012709}" presName="BalanceSpacing1" presStyleCnt="0"/>
      <dgm:spPr/>
    </dgm:pt>
    <dgm:pt modelId="{4846320A-866B-4B2D-B1A7-F1BCA69B0C90}" type="pres">
      <dgm:prSet presAssocID="{18BBAF48-510D-427F-AC4F-19CDD1DC8F32}" presName="Accent1Text" presStyleLbl="node1" presStyleIdx="5" presStyleCnt="8"/>
      <dgm:spPr/>
    </dgm:pt>
    <dgm:pt modelId="{FCF442D7-E27A-4F69-A65B-F6BD2831D22F}" type="pres">
      <dgm:prSet presAssocID="{18BBAF48-510D-427F-AC4F-19CDD1DC8F32}" presName="spaceBetweenRectangles" presStyleCnt="0"/>
      <dgm:spPr/>
    </dgm:pt>
    <dgm:pt modelId="{1AB237A9-D98A-4925-A866-B6501C9BE082}" type="pres">
      <dgm:prSet presAssocID="{0E4A2BB7-E8BB-4AEE-A306-9036B922901F}" presName="composite" presStyleCnt="0"/>
      <dgm:spPr/>
    </dgm:pt>
    <dgm:pt modelId="{C99A09F5-63A6-4828-898F-A97A6270AE34}" type="pres">
      <dgm:prSet presAssocID="{0E4A2BB7-E8BB-4AEE-A306-9036B922901F}" presName="Parent1" presStyleLbl="node1" presStyleIdx="6" presStyleCnt="8">
        <dgm:presLayoutVars>
          <dgm:chMax val="1"/>
          <dgm:chPref val="1"/>
          <dgm:bulletEnabled val="1"/>
        </dgm:presLayoutVars>
      </dgm:prSet>
      <dgm:spPr/>
    </dgm:pt>
    <dgm:pt modelId="{6C5672B6-14E2-4800-A292-9CEBDB91A698}" type="pres">
      <dgm:prSet presAssocID="{0E4A2BB7-E8BB-4AEE-A306-9036B922901F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FB70CC6A-9C77-458D-BFD1-81D5E22657C1}" type="pres">
      <dgm:prSet presAssocID="{0E4A2BB7-E8BB-4AEE-A306-9036B922901F}" presName="BalanceSpacing" presStyleCnt="0"/>
      <dgm:spPr/>
    </dgm:pt>
    <dgm:pt modelId="{2A336116-6EF7-4F02-AA27-38875DC172CB}" type="pres">
      <dgm:prSet presAssocID="{0E4A2BB7-E8BB-4AEE-A306-9036B922901F}" presName="BalanceSpacing1" presStyleCnt="0"/>
      <dgm:spPr/>
    </dgm:pt>
    <dgm:pt modelId="{C1230039-7143-4601-ADC6-479D7A2A89BF}" type="pres">
      <dgm:prSet presAssocID="{F767D894-2000-431E-95E2-0EDC6DB86FA7}" presName="Accent1Text" presStyleLbl="node1" presStyleIdx="7" presStyleCnt="8"/>
      <dgm:spPr/>
    </dgm:pt>
  </dgm:ptLst>
  <dgm:cxnLst>
    <dgm:cxn modelId="{5D6BA203-F9BA-462C-946C-EA75CB465C35}" type="presOf" srcId="{0B83EA99-528B-4F30-A8CB-2FBFA55395F1}" destId="{8CCC4703-25BF-4931-BD5B-A8BC35E8129B}" srcOrd="0" destOrd="0" presId="urn:microsoft.com/office/officeart/2008/layout/AlternatingHexagons"/>
    <dgm:cxn modelId="{D2D93728-6B47-496B-AD67-B4EE4936FD94}" type="presOf" srcId="{0E4A2BB7-E8BB-4AEE-A306-9036B922901F}" destId="{C99A09F5-63A6-4828-898F-A97A6270AE34}" srcOrd="0" destOrd="0" presId="urn:microsoft.com/office/officeart/2008/layout/AlternatingHexagons"/>
    <dgm:cxn modelId="{EE91492C-0F75-4D56-934B-17600DEAEF92}" srcId="{26707BFC-A551-43EB-93BB-BCDFDE17124A}" destId="{DE8E3BCE-0541-458D-B01D-79E639012709}" srcOrd="2" destOrd="0" parTransId="{D8ECD430-FD5D-42B7-9E13-FC7E6DE45A41}" sibTransId="{18BBAF48-510D-427F-AC4F-19CDD1DC8F32}"/>
    <dgm:cxn modelId="{4939E45E-0B32-4EF4-B5F1-86698F712E78}" type="presOf" srcId="{87D7D113-94CF-45DF-BC16-8A48C547FADF}" destId="{7CB64640-F8D5-4FE7-BC3D-DC213187C90B}" srcOrd="0" destOrd="0" presId="urn:microsoft.com/office/officeart/2008/layout/AlternatingHexagons"/>
    <dgm:cxn modelId="{45664644-CA0F-4507-8528-46CCB3D9E65F}" type="presOf" srcId="{ABC78025-5CBE-4162-AF7A-CEED0C5AEEAF}" destId="{97652811-5992-457D-A358-ABB34F55F02A}" srcOrd="0" destOrd="0" presId="urn:microsoft.com/office/officeart/2008/layout/AlternatingHexagons"/>
    <dgm:cxn modelId="{3CD79E4C-A923-4D3B-8C66-434296A671A4}" srcId="{DE8E3BCE-0541-458D-B01D-79E639012709}" destId="{37EF1477-D2B6-4E77-8075-EB7D4EFFBDDB}" srcOrd="0" destOrd="0" parTransId="{CD016574-BBB5-4249-9B9F-297AF20AF3A5}" sibTransId="{C716B301-BE94-40EA-AD77-11F27E0E1696}"/>
    <dgm:cxn modelId="{B687F64C-4BDC-4C6B-988F-E7A4C9F95D60}" type="presOf" srcId="{F767D894-2000-431E-95E2-0EDC6DB86FA7}" destId="{C1230039-7143-4601-ADC6-479D7A2A89BF}" srcOrd="0" destOrd="0" presId="urn:microsoft.com/office/officeart/2008/layout/AlternatingHexagons"/>
    <dgm:cxn modelId="{09D0068B-B477-4711-A179-31475D455F2C}" type="presOf" srcId="{26707BFC-A551-43EB-93BB-BCDFDE17124A}" destId="{D7FAD334-52A4-4139-9D6E-29F3CD513579}" srcOrd="0" destOrd="0" presId="urn:microsoft.com/office/officeart/2008/layout/AlternatingHexagons"/>
    <dgm:cxn modelId="{B6658A90-498D-401A-AAB4-1B5EA8ABE5C2}" type="presOf" srcId="{674354C8-C933-4CEC-9683-800B2F0F8014}" destId="{B384E72E-83A2-4CCD-B68E-366EE561F854}" srcOrd="0" destOrd="0" presId="urn:microsoft.com/office/officeart/2008/layout/AlternatingHexagons"/>
    <dgm:cxn modelId="{AE4BA999-2FDF-46D8-8ADC-C897195F54A9}" srcId="{26707BFC-A551-43EB-93BB-BCDFDE17124A}" destId="{0E4A2BB7-E8BB-4AEE-A306-9036B922901F}" srcOrd="3" destOrd="0" parTransId="{81B3E247-7F18-4A27-9B8F-069FEA28D309}" sibTransId="{F767D894-2000-431E-95E2-0EDC6DB86FA7}"/>
    <dgm:cxn modelId="{066E1C9E-9D95-46EA-9E84-32DF1E87C4FF}" srcId="{26707BFC-A551-43EB-93BB-BCDFDE17124A}" destId="{0B83EA99-528B-4F30-A8CB-2FBFA55395F1}" srcOrd="0" destOrd="0" parTransId="{306226EA-CC1E-42CF-B482-1497CD7EF965}" sibTransId="{674354C8-C933-4CEC-9683-800B2F0F8014}"/>
    <dgm:cxn modelId="{703567B9-28A4-4FB6-9F67-F40BC480B863}" type="presOf" srcId="{18BBAF48-510D-427F-AC4F-19CDD1DC8F32}" destId="{4846320A-866B-4B2D-B1A7-F1BCA69B0C90}" srcOrd="0" destOrd="0" presId="urn:microsoft.com/office/officeart/2008/layout/AlternatingHexagons"/>
    <dgm:cxn modelId="{6971AACB-49F5-4A2C-8F1C-D4576F2236F7}" type="presOf" srcId="{DE8E3BCE-0541-458D-B01D-79E639012709}" destId="{D931C11E-D936-417F-A030-96ACE85E913F}" srcOrd="0" destOrd="0" presId="urn:microsoft.com/office/officeart/2008/layout/AlternatingHexagons"/>
    <dgm:cxn modelId="{BDE713F4-0D14-43B6-820B-0DCE1F47428E}" type="presOf" srcId="{37EF1477-D2B6-4E77-8075-EB7D4EFFBDDB}" destId="{83479E89-28E8-4171-8012-D63B1CCD64A0}" srcOrd="0" destOrd="0" presId="urn:microsoft.com/office/officeart/2008/layout/AlternatingHexagons"/>
    <dgm:cxn modelId="{352718F5-5DD4-4D55-A6CF-AA988BE4B9DA}" srcId="{26707BFC-A551-43EB-93BB-BCDFDE17124A}" destId="{87D7D113-94CF-45DF-BC16-8A48C547FADF}" srcOrd="1" destOrd="0" parTransId="{829E8050-7DF0-4A13-92F6-B4D3FAEB4177}" sibTransId="{ABC78025-5CBE-4162-AF7A-CEED0C5AEEAF}"/>
    <dgm:cxn modelId="{43AD3178-CEA6-476E-B84C-16FE78CC44D9}" type="presParOf" srcId="{D7FAD334-52A4-4139-9D6E-29F3CD513579}" destId="{F6D2918F-31CE-421E-A038-F9DB1B7ACF59}" srcOrd="0" destOrd="0" presId="urn:microsoft.com/office/officeart/2008/layout/AlternatingHexagons"/>
    <dgm:cxn modelId="{A0576753-0C2D-4DCE-A1DD-C1C5144BA472}" type="presParOf" srcId="{F6D2918F-31CE-421E-A038-F9DB1B7ACF59}" destId="{8CCC4703-25BF-4931-BD5B-A8BC35E8129B}" srcOrd="0" destOrd="0" presId="urn:microsoft.com/office/officeart/2008/layout/AlternatingHexagons"/>
    <dgm:cxn modelId="{46BBAF1C-3AD0-4745-AF94-7299028C8DFC}" type="presParOf" srcId="{F6D2918F-31CE-421E-A038-F9DB1B7ACF59}" destId="{3AA5F3C6-891D-4D68-843D-74BE87AFEED4}" srcOrd="1" destOrd="0" presId="urn:microsoft.com/office/officeart/2008/layout/AlternatingHexagons"/>
    <dgm:cxn modelId="{2566711F-64F6-4CD0-8950-AD394BD45E1F}" type="presParOf" srcId="{F6D2918F-31CE-421E-A038-F9DB1B7ACF59}" destId="{CE7F12E7-D5D7-4CF7-8A9B-960CDE2940A5}" srcOrd="2" destOrd="0" presId="urn:microsoft.com/office/officeart/2008/layout/AlternatingHexagons"/>
    <dgm:cxn modelId="{D817FCDB-A62D-40E4-9C03-50CF0352CA84}" type="presParOf" srcId="{F6D2918F-31CE-421E-A038-F9DB1B7ACF59}" destId="{93A2A8B6-EF79-42BC-B55D-5C9728B44D0F}" srcOrd="3" destOrd="0" presId="urn:microsoft.com/office/officeart/2008/layout/AlternatingHexagons"/>
    <dgm:cxn modelId="{FCA1D17B-80CB-48CE-93C3-69857E0E3C62}" type="presParOf" srcId="{F6D2918F-31CE-421E-A038-F9DB1B7ACF59}" destId="{B384E72E-83A2-4CCD-B68E-366EE561F854}" srcOrd="4" destOrd="0" presId="urn:microsoft.com/office/officeart/2008/layout/AlternatingHexagons"/>
    <dgm:cxn modelId="{07131AF5-7C0A-4C31-B4FA-9AB8536A277E}" type="presParOf" srcId="{D7FAD334-52A4-4139-9D6E-29F3CD513579}" destId="{D6DDDA3C-8B5E-482D-9270-1AA365B577D2}" srcOrd="1" destOrd="0" presId="urn:microsoft.com/office/officeart/2008/layout/AlternatingHexagons"/>
    <dgm:cxn modelId="{3B6A9B81-D50B-4EBE-BED4-939BC6970851}" type="presParOf" srcId="{D7FAD334-52A4-4139-9D6E-29F3CD513579}" destId="{2DA283DA-8035-42F1-9DAD-A4CC34ED9E74}" srcOrd="2" destOrd="0" presId="urn:microsoft.com/office/officeart/2008/layout/AlternatingHexagons"/>
    <dgm:cxn modelId="{96E62F5B-5E07-4CA0-8D74-BD03912FE5A3}" type="presParOf" srcId="{2DA283DA-8035-42F1-9DAD-A4CC34ED9E74}" destId="{7CB64640-F8D5-4FE7-BC3D-DC213187C90B}" srcOrd="0" destOrd="0" presId="urn:microsoft.com/office/officeart/2008/layout/AlternatingHexagons"/>
    <dgm:cxn modelId="{4763F56D-4CB6-4B1D-8409-3BA5DB1346D4}" type="presParOf" srcId="{2DA283DA-8035-42F1-9DAD-A4CC34ED9E74}" destId="{89CD6343-05AF-4016-87B8-F7A5CAD0A8EA}" srcOrd="1" destOrd="0" presId="urn:microsoft.com/office/officeart/2008/layout/AlternatingHexagons"/>
    <dgm:cxn modelId="{F96FB78F-5052-4A1B-8D85-96ECA3EB6013}" type="presParOf" srcId="{2DA283DA-8035-42F1-9DAD-A4CC34ED9E74}" destId="{10E29689-A1FC-4B4B-BB46-BBFF1721BFB1}" srcOrd="2" destOrd="0" presId="urn:microsoft.com/office/officeart/2008/layout/AlternatingHexagons"/>
    <dgm:cxn modelId="{B9AECC08-8E90-45CC-813B-EAF79EFA2522}" type="presParOf" srcId="{2DA283DA-8035-42F1-9DAD-A4CC34ED9E74}" destId="{2C3F576D-D850-44D9-A57F-3A77DA110984}" srcOrd="3" destOrd="0" presId="urn:microsoft.com/office/officeart/2008/layout/AlternatingHexagons"/>
    <dgm:cxn modelId="{F4C73FC1-5CC9-4C21-AFCB-BDF32EE968C3}" type="presParOf" srcId="{2DA283DA-8035-42F1-9DAD-A4CC34ED9E74}" destId="{97652811-5992-457D-A358-ABB34F55F02A}" srcOrd="4" destOrd="0" presId="urn:microsoft.com/office/officeart/2008/layout/AlternatingHexagons"/>
    <dgm:cxn modelId="{B3773917-D50C-4B32-B2CF-C7B17DE20AED}" type="presParOf" srcId="{D7FAD334-52A4-4139-9D6E-29F3CD513579}" destId="{2312E63B-E44B-49F8-A6E7-BC328B46690C}" srcOrd="3" destOrd="0" presId="urn:microsoft.com/office/officeart/2008/layout/AlternatingHexagons"/>
    <dgm:cxn modelId="{35AD631E-3C9F-4A1A-879F-5CA536FB9E36}" type="presParOf" srcId="{D7FAD334-52A4-4139-9D6E-29F3CD513579}" destId="{2DA4A05A-D103-4A97-BB1D-9D7B455D26DD}" srcOrd="4" destOrd="0" presId="urn:microsoft.com/office/officeart/2008/layout/AlternatingHexagons"/>
    <dgm:cxn modelId="{0CEEFFDA-D893-43E6-A423-643BBC5A3499}" type="presParOf" srcId="{2DA4A05A-D103-4A97-BB1D-9D7B455D26DD}" destId="{D931C11E-D936-417F-A030-96ACE85E913F}" srcOrd="0" destOrd="0" presId="urn:microsoft.com/office/officeart/2008/layout/AlternatingHexagons"/>
    <dgm:cxn modelId="{C0A22975-3417-4F13-B836-F7563FA7D14E}" type="presParOf" srcId="{2DA4A05A-D103-4A97-BB1D-9D7B455D26DD}" destId="{83479E89-28E8-4171-8012-D63B1CCD64A0}" srcOrd="1" destOrd="0" presId="urn:microsoft.com/office/officeart/2008/layout/AlternatingHexagons"/>
    <dgm:cxn modelId="{46386A35-D6C7-455C-8AA4-6577BF6E8F39}" type="presParOf" srcId="{2DA4A05A-D103-4A97-BB1D-9D7B455D26DD}" destId="{755C0631-9C4D-44B7-9FF3-301C7B7AE981}" srcOrd="2" destOrd="0" presId="urn:microsoft.com/office/officeart/2008/layout/AlternatingHexagons"/>
    <dgm:cxn modelId="{C5B6EF6E-B3F5-4852-8EF8-F2081781BADB}" type="presParOf" srcId="{2DA4A05A-D103-4A97-BB1D-9D7B455D26DD}" destId="{B54EF5A0-17E3-4F3A-B69B-7DF74CCB0CB1}" srcOrd="3" destOrd="0" presId="urn:microsoft.com/office/officeart/2008/layout/AlternatingHexagons"/>
    <dgm:cxn modelId="{E431AD13-F35A-4382-A03E-8A4198FE2331}" type="presParOf" srcId="{2DA4A05A-D103-4A97-BB1D-9D7B455D26DD}" destId="{4846320A-866B-4B2D-B1A7-F1BCA69B0C90}" srcOrd="4" destOrd="0" presId="urn:microsoft.com/office/officeart/2008/layout/AlternatingHexagons"/>
    <dgm:cxn modelId="{EE4A3526-FC0A-430C-817E-95953D4C40F1}" type="presParOf" srcId="{D7FAD334-52A4-4139-9D6E-29F3CD513579}" destId="{FCF442D7-E27A-4F69-A65B-F6BD2831D22F}" srcOrd="5" destOrd="0" presId="urn:microsoft.com/office/officeart/2008/layout/AlternatingHexagons"/>
    <dgm:cxn modelId="{3222A740-7C1F-407D-8FEE-C9650C677646}" type="presParOf" srcId="{D7FAD334-52A4-4139-9D6E-29F3CD513579}" destId="{1AB237A9-D98A-4925-A866-B6501C9BE082}" srcOrd="6" destOrd="0" presId="urn:microsoft.com/office/officeart/2008/layout/AlternatingHexagons"/>
    <dgm:cxn modelId="{03066849-3129-46DC-9288-21B72A0166C9}" type="presParOf" srcId="{1AB237A9-D98A-4925-A866-B6501C9BE082}" destId="{C99A09F5-63A6-4828-898F-A97A6270AE34}" srcOrd="0" destOrd="0" presId="urn:microsoft.com/office/officeart/2008/layout/AlternatingHexagons"/>
    <dgm:cxn modelId="{F8DBA9AC-C1D0-4909-A389-C964E4974D49}" type="presParOf" srcId="{1AB237A9-D98A-4925-A866-B6501C9BE082}" destId="{6C5672B6-14E2-4800-A292-9CEBDB91A698}" srcOrd="1" destOrd="0" presId="urn:microsoft.com/office/officeart/2008/layout/AlternatingHexagons"/>
    <dgm:cxn modelId="{4BA85C49-44AF-4116-8FD4-DF221907DD8B}" type="presParOf" srcId="{1AB237A9-D98A-4925-A866-B6501C9BE082}" destId="{FB70CC6A-9C77-458D-BFD1-81D5E22657C1}" srcOrd="2" destOrd="0" presId="urn:microsoft.com/office/officeart/2008/layout/AlternatingHexagons"/>
    <dgm:cxn modelId="{B6D456E3-B03D-4A33-A05D-1F0472DDA838}" type="presParOf" srcId="{1AB237A9-D98A-4925-A866-B6501C9BE082}" destId="{2A336116-6EF7-4F02-AA27-38875DC172CB}" srcOrd="3" destOrd="0" presId="urn:microsoft.com/office/officeart/2008/layout/AlternatingHexagons"/>
    <dgm:cxn modelId="{D0D89A7D-27D4-4409-AD5D-A01C78ACDAA3}" type="presParOf" srcId="{1AB237A9-D98A-4925-A866-B6501C9BE082}" destId="{C1230039-7143-4601-ADC6-479D7A2A89BF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29132B-54CC-404F-ADCD-0592399ACEBF}" type="doc">
      <dgm:prSet loTypeId="urn:microsoft.com/office/officeart/2005/8/layout/hierarchy3" loCatId="relationship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8134A2E8-307B-4B9A-8E10-708C80B7EC8F}">
      <dgm:prSet phldrT="[Text]" custT="1"/>
      <dgm:spPr/>
      <dgm:t>
        <a:bodyPr/>
        <a:lstStyle/>
        <a:p>
          <a:r>
            <a:rPr lang="en-US" sz="2200">
              <a:solidFill>
                <a:srgbClr val="002060"/>
              </a:solidFill>
            </a:rPr>
            <a:t>Green Economy</a:t>
          </a:r>
        </a:p>
        <a:p>
          <a:r>
            <a:rPr lang="en-US" sz="1800" i="1">
              <a:solidFill>
                <a:srgbClr val="002060"/>
              </a:solidFill>
            </a:rPr>
            <a:t>Trend for </a:t>
          </a:r>
        </a:p>
        <a:p>
          <a:r>
            <a:rPr lang="en-US" sz="1800" i="1">
              <a:solidFill>
                <a:srgbClr val="002060"/>
              </a:solidFill>
            </a:rPr>
            <a:t>Current &amp; Future Economy</a:t>
          </a:r>
          <a:endParaRPr lang="en-GB" sz="1800" i="1" dirty="0">
            <a:solidFill>
              <a:srgbClr val="002060"/>
            </a:solidFill>
          </a:endParaRPr>
        </a:p>
      </dgm:t>
    </dgm:pt>
    <dgm:pt modelId="{6A86EE12-B914-493B-964E-7C3C7E56ACDA}" type="parTrans" cxnId="{F43415E6-75A6-4722-85E6-8C8BE59B2751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6FEB31CB-327A-483E-8DD4-CDB77BC5A5BD}" type="sibTrans" cxnId="{F43415E6-75A6-4722-85E6-8C8BE59B2751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2EB1DAF1-A563-4850-B788-D118CD0673B4}">
      <dgm:prSet phldrT="[Text]" custT="1"/>
      <dgm:spPr/>
      <dgm:t>
        <a:bodyPr/>
        <a:lstStyle/>
        <a:p>
          <a:r>
            <a:rPr lang="en-US" sz="2200">
              <a:solidFill>
                <a:srgbClr val="002060"/>
              </a:solidFill>
            </a:rPr>
            <a:t>UN Sustainable Development Goals</a:t>
          </a:r>
          <a:r>
            <a:rPr lang="en-US" sz="2400">
              <a:solidFill>
                <a:srgbClr val="002060"/>
              </a:solidFill>
            </a:rPr>
            <a:t> </a:t>
          </a:r>
          <a:r>
            <a:rPr lang="en-US" sz="1800" i="1">
              <a:solidFill>
                <a:srgbClr val="002060"/>
              </a:solidFill>
            </a:rPr>
            <a:t>(17 in Total)</a:t>
          </a:r>
          <a:endParaRPr lang="en-GB" sz="2400" i="1" dirty="0">
            <a:solidFill>
              <a:srgbClr val="002060"/>
            </a:solidFill>
          </a:endParaRPr>
        </a:p>
      </dgm:t>
    </dgm:pt>
    <dgm:pt modelId="{C142593F-C30F-415E-A9A9-45791EBC2B31}" type="parTrans" cxnId="{9B0DE308-804E-48F6-939B-439BC160F9EF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1F97E5F1-CD2D-4B20-ACD5-C82F1EC0CCE2}" type="sibTrans" cxnId="{9B0DE308-804E-48F6-939B-439BC160F9EF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EF11F063-15DA-42FE-8716-AFDDAAD566AF}">
      <dgm:prSet phldrT="[Text]" custT="1"/>
      <dgm:spPr/>
      <dgm:t>
        <a:bodyPr/>
        <a:lstStyle/>
        <a:p>
          <a:r>
            <a:rPr lang="en-US" sz="2200">
              <a:solidFill>
                <a:srgbClr val="002060"/>
              </a:solidFill>
            </a:rPr>
            <a:t>LTS with Cryogen Free solutions</a:t>
          </a:r>
        </a:p>
        <a:p>
          <a:r>
            <a:rPr lang="en-US" sz="1800" i="1">
              <a:solidFill>
                <a:srgbClr val="002060"/>
              </a:solidFill>
            </a:rPr>
            <a:t>LTS for the Future</a:t>
          </a:r>
          <a:endParaRPr lang="en-GB" sz="1800" i="1" dirty="0">
            <a:solidFill>
              <a:srgbClr val="002060"/>
            </a:solidFill>
          </a:endParaRPr>
        </a:p>
      </dgm:t>
    </dgm:pt>
    <dgm:pt modelId="{CAE10EE2-41A3-44E9-A45E-FCA2926DB2A0}" type="parTrans" cxnId="{5F6BFD76-BBCF-4C7F-A159-6CEF98F85BA1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2F988846-CBE4-4BD4-A11C-06086F991E2E}" type="sibTrans" cxnId="{5F6BFD76-BBCF-4C7F-A159-6CEF98F85BA1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1828D48A-7157-4D80-B035-E3445F8BA914}">
      <dgm:prSet phldrT="[Text]" custT="1"/>
      <dgm:spPr/>
      <dgm:t>
        <a:bodyPr/>
        <a:lstStyle/>
        <a:p>
          <a:r>
            <a:rPr lang="en-US" sz="2200">
              <a:solidFill>
                <a:srgbClr val="002060"/>
              </a:solidFill>
            </a:rPr>
            <a:t>HTS for the future @ &gt; 4 Kelvin</a:t>
          </a:r>
        </a:p>
        <a:p>
          <a:r>
            <a:rPr lang="en-US" sz="1800" i="1">
              <a:solidFill>
                <a:srgbClr val="002060"/>
              </a:solidFill>
            </a:rPr>
            <a:t>HTS for the Future</a:t>
          </a:r>
          <a:endParaRPr lang="en-GB" sz="1800" i="1" dirty="0">
            <a:solidFill>
              <a:srgbClr val="002060"/>
            </a:solidFill>
          </a:endParaRPr>
        </a:p>
      </dgm:t>
    </dgm:pt>
    <dgm:pt modelId="{9299CB13-69B7-4C69-A84B-AC73F0DCE836}" type="parTrans" cxnId="{4103BC64-8DA7-4784-B548-FEC77A060326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FA738723-DEFB-4BE8-81B5-8B1D7F6B1EFF}" type="sibTrans" cxnId="{4103BC64-8DA7-4784-B548-FEC77A060326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BDC16926-7A5D-4884-954E-BCC98DF2AFEA}" type="pres">
      <dgm:prSet presAssocID="{6529132B-54CC-404F-ADCD-0592399ACEB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87A0076-0A65-4434-93DA-DB5AACC7D11C}" type="pres">
      <dgm:prSet presAssocID="{8134A2E8-307B-4B9A-8E10-708C80B7EC8F}" presName="root" presStyleCnt="0"/>
      <dgm:spPr/>
    </dgm:pt>
    <dgm:pt modelId="{D5B9DAC9-CAA9-48C3-93F5-6606B6E0D5C4}" type="pres">
      <dgm:prSet presAssocID="{8134A2E8-307B-4B9A-8E10-708C80B7EC8F}" presName="rootComposite" presStyleCnt="0"/>
      <dgm:spPr/>
    </dgm:pt>
    <dgm:pt modelId="{F6A6F659-BAF7-426A-9C6D-01F030617325}" type="pres">
      <dgm:prSet presAssocID="{8134A2E8-307B-4B9A-8E10-708C80B7EC8F}" presName="rootText" presStyleLbl="node1" presStyleIdx="0" presStyleCnt="4" custScaleX="112751" custScaleY="128000"/>
      <dgm:spPr/>
    </dgm:pt>
    <dgm:pt modelId="{95F0E4B9-12A6-4BA6-9965-4BB3D80CDA96}" type="pres">
      <dgm:prSet presAssocID="{8134A2E8-307B-4B9A-8E10-708C80B7EC8F}" presName="rootConnector" presStyleLbl="node1" presStyleIdx="0" presStyleCnt="4"/>
      <dgm:spPr/>
    </dgm:pt>
    <dgm:pt modelId="{337BBE33-CA14-4434-BDF0-66BC4CD96906}" type="pres">
      <dgm:prSet presAssocID="{8134A2E8-307B-4B9A-8E10-708C80B7EC8F}" presName="childShape" presStyleCnt="0"/>
      <dgm:spPr/>
    </dgm:pt>
    <dgm:pt modelId="{E5097D12-2B24-4A3D-A79E-68BD8DB6C846}" type="pres">
      <dgm:prSet presAssocID="{2EB1DAF1-A563-4850-B788-D118CD0673B4}" presName="root" presStyleCnt="0"/>
      <dgm:spPr/>
    </dgm:pt>
    <dgm:pt modelId="{578653F9-37F2-4DD6-A063-232A74A15630}" type="pres">
      <dgm:prSet presAssocID="{2EB1DAF1-A563-4850-B788-D118CD0673B4}" presName="rootComposite" presStyleCnt="0"/>
      <dgm:spPr/>
    </dgm:pt>
    <dgm:pt modelId="{DA1E100B-E76A-45B1-8F34-D4ACD49D00BD}" type="pres">
      <dgm:prSet presAssocID="{2EB1DAF1-A563-4850-B788-D118CD0673B4}" presName="rootText" presStyleLbl="node1" presStyleIdx="1" presStyleCnt="4" custScaleX="112249" custScaleY="132077"/>
      <dgm:spPr/>
    </dgm:pt>
    <dgm:pt modelId="{8C68D281-9FCF-4E39-BD6C-D5A84D00A5CA}" type="pres">
      <dgm:prSet presAssocID="{2EB1DAF1-A563-4850-B788-D118CD0673B4}" presName="rootConnector" presStyleLbl="node1" presStyleIdx="1" presStyleCnt="4"/>
      <dgm:spPr/>
    </dgm:pt>
    <dgm:pt modelId="{1CE65398-F0C1-48DE-9648-DC4136E91939}" type="pres">
      <dgm:prSet presAssocID="{2EB1DAF1-A563-4850-B788-D118CD0673B4}" presName="childShape" presStyleCnt="0"/>
      <dgm:spPr/>
    </dgm:pt>
    <dgm:pt modelId="{7F066083-FDA1-44DB-AC64-83B5C451E911}" type="pres">
      <dgm:prSet presAssocID="{EF11F063-15DA-42FE-8716-AFDDAAD566AF}" presName="root" presStyleCnt="0"/>
      <dgm:spPr/>
    </dgm:pt>
    <dgm:pt modelId="{108A55EC-F0C2-498D-B66B-D064AE4479A1}" type="pres">
      <dgm:prSet presAssocID="{EF11F063-15DA-42FE-8716-AFDDAAD566AF}" presName="rootComposite" presStyleCnt="0"/>
      <dgm:spPr/>
    </dgm:pt>
    <dgm:pt modelId="{FD7DFAAD-19BC-441C-AB84-B1A17353EE35}" type="pres">
      <dgm:prSet presAssocID="{EF11F063-15DA-42FE-8716-AFDDAAD566AF}" presName="rootText" presStyleLbl="node1" presStyleIdx="2" presStyleCnt="4" custScaleX="107140" custScaleY="128921"/>
      <dgm:spPr/>
    </dgm:pt>
    <dgm:pt modelId="{0998ADA5-328B-4985-8210-7AE933987CB2}" type="pres">
      <dgm:prSet presAssocID="{EF11F063-15DA-42FE-8716-AFDDAAD566AF}" presName="rootConnector" presStyleLbl="node1" presStyleIdx="2" presStyleCnt="4"/>
      <dgm:spPr/>
    </dgm:pt>
    <dgm:pt modelId="{560388EA-8886-4F21-8203-FDD0FEC0B232}" type="pres">
      <dgm:prSet presAssocID="{EF11F063-15DA-42FE-8716-AFDDAAD566AF}" presName="childShape" presStyleCnt="0"/>
      <dgm:spPr/>
    </dgm:pt>
    <dgm:pt modelId="{8D5193C4-862A-4B62-9F02-25E4939F6C1C}" type="pres">
      <dgm:prSet presAssocID="{1828D48A-7157-4D80-B035-E3445F8BA914}" presName="root" presStyleCnt="0"/>
      <dgm:spPr/>
    </dgm:pt>
    <dgm:pt modelId="{8AF19EC8-82FD-47D9-B952-408BCAA786E1}" type="pres">
      <dgm:prSet presAssocID="{1828D48A-7157-4D80-B035-E3445F8BA914}" presName="rootComposite" presStyleCnt="0"/>
      <dgm:spPr/>
    </dgm:pt>
    <dgm:pt modelId="{6C757DA0-583B-4017-B57A-1F91B62DCE5A}" type="pres">
      <dgm:prSet presAssocID="{1828D48A-7157-4D80-B035-E3445F8BA914}" presName="rootText" presStyleLbl="node1" presStyleIdx="3" presStyleCnt="4" custScaleX="105039" custScaleY="125076"/>
      <dgm:spPr/>
    </dgm:pt>
    <dgm:pt modelId="{81B5AA71-4A5F-4D31-8CCF-ECCBCA136708}" type="pres">
      <dgm:prSet presAssocID="{1828D48A-7157-4D80-B035-E3445F8BA914}" presName="rootConnector" presStyleLbl="node1" presStyleIdx="3" presStyleCnt="4"/>
      <dgm:spPr/>
    </dgm:pt>
    <dgm:pt modelId="{E88DD509-E0CF-45BB-BB0A-1150141509CF}" type="pres">
      <dgm:prSet presAssocID="{1828D48A-7157-4D80-B035-E3445F8BA914}" presName="childShape" presStyleCnt="0"/>
      <dgm:spPr/>
    </dgm:pt>
  </dgm:ptLst>
  <dgm:cxnLst>
    <dgm:cxn modelId="{9B0DE308-804E-48F6-939B-439BC160F9EF}" srcId="{6529132B-54CC-404F-ADCD-0592399ACEBF}" destId="{2EB1DAF1-A563-4850-B788-D118CD0673B4}" srcOrd="1" destOrd="0" parTransId="{C142593F-C30F-415E-A9A9-45791EBC2B31}" sibTransId="{1F97E5F1-CD2D-4B20-ACD5-C82F1EC0CCE2}"/>
    <dgm:cxn modelId="{A81C0D2A-435C-4155-A5BF-ADC8B23FDA48}" type="presOf" srcId="{8134A2E8-307B-4B9A-8E10-708C80B7EC8F}" destId="{95F0E4B9-12A6-4BA6-9965-4BB3D80CDA96}" srcOrd="1" destOrd="0" presId="urn:microsoft.com/office/officeart/2005/8/layout/hierarchy3"/>
    <dgm:cxn modelId="{B9B8925B-D756-48FC-AAE2-8CBAEEE9C6CA}" type="presOf" srcId="{6529132B-54CC-404F-ADCD-0592399ACEBF}" destId="{BDC16926-7A5D-4884-954E-BCC98DF2AFEA}" srcOrd="0" destOrd="0" presId="urn:microsoft.com/office/officeart/2005/8/layout/hierarchy3"/>
    <dgm:cxn modelId="{727E4542-213E-4382-AC7B-4C19FCF86EDF}" type="presOf" srcId="{EF11F063-15DA-42FE-8716-AFDDAAD566AF}" destId="{0998ADA5-328B-4985-8210-7AE933987CB2}" srcOrd="1" destOrd="0" presId="urn:microsoft.com/office/officeart/2005/8/layout/hierarchy3"/>
    <dgm:cxn modelId="{4103BC64-8DA7-4784-B548-FEC77A060326}" srcId="{6529132B-54CC-404F-ADCD-0592399ACEBF}" destId="{1828D48A-7157-4D80-B035-E3445F8BA914}" srcOrd="3" destOrd="0" parTransId="{9299CB13-69B7-4C69-A84B-AC73F0DCE836}" sibTransId="{FA738723-DEFB-4BE8-81B5-8B1D7F6B1EFF}"/>
    <dgm:cxn modelId="{DC959D45-529B-40E9-88B3-821ED26A7099}" type="presOf" srcId="{EF11F063-15DA-42FE-8716-AFDDAAD566AF}" destId="{FD7DFAAD-19BC-441C-AB84-B1A17353EE35}" srcOrd="0" destOrd="0" presId="urn:microsoft.com/office/officeart/2005/8/layout/hierarchy3"/>
    <dgm:cxn modelId="{5F6BFD76-BBCF-4C7F-A159-6CEF98F85BA1}" srcId="{6529132B-54CC-404F-ADCD-0592399ACEBF}" destId="{EF11F063-15DA-42FE-8716-AFDDAAD566AF}" srcOrd="2" destOrd="0" parTransId="{CAE10EE2-41A3-44E9-A45E-FCA2926DB2A0}" sibTransId="{2F988846-CBE4-4BD4-A11C-06086F991E2E}"/>
    <dgm:cxn modelId="{393E127A-9024-45EA-B429-0E7660516887}" type="presOf" srcId="{2EB1DAF1-A563-4850-B788-D118CD0673B4}" destId="{8C68D281-9FCF-4E39-BD6C-D5A84D00A5CA}" srcOrd="1" destOrd="0" presId="urn:microsoft.com/office/officeart/2005/8/layout/hierarchy3"/>
    <dgm:cxn modelId="{0B39D386-442C-4A7B-8172-48D37F945C08}" type="presOf" srcId="{8134A2E8-307B-4B9A-8E10-708C80B7EC8F}" destId="{F6A6F659-BAF7-426A-9C6D-01F030617325}" srcOrd="0" destOrd="0" presId="urn:microsoft.com/office/officeart/2005/8/layout/hierarchy3"/>
    <dgm:cxn modelId="{2F010CA8-2681-41BA-8E33-282601A7FC5B}" type="presOf" srcId="{1828D48A-7157-4D80-B035-E3445F8BA914}" destId="{6C757DA0-583B-4017-B57A-1F91B62DCE5A}" srcOrd="0" destOrd="0" presId="urn:microsoft.com/office/officeart/2005/8/layout/hierarchy3"/>
    <dgm:cxn modelId="{AFDC5DCF-C344-4FCC-BAAD-ED330650B3D6}" type="presOf" srcId="{2EB1DAF1-A563-4850-B788-D118CD0673B4}" destId="{DA1E100B-E76A-45B1-8F34-D4ACD49D00BD}" srcOrd="0" destOrd="0" presId="urn:microsoft.com/office/officeart/2005/8/layout/hierarchy3"/>
    <dgm:cxn modelId="{190827D5-AB62-4FA0-9ED5-9486BAAEB4AD}" type="presOf" srcId="{1828D48A-7157-4D80-B035-E3445F8BA914}" destId="{81B5AA71-4A5F-4D31-8CCF-ECCBCA136708}" srcOrd="1" destOrd="0" presId="urn:microsoft.com/office/officeart/2005/8/layout/hierarchy3"/>
    <dgm:cxn modelId="{F43415E6-75A6-4722-85E6-8C8BE59B2751}" srcId="{6529132B-54CC-404F-ADCD-0592399ACEBF}" destId="{8134A2E8-307B-4B9A-8E10-708C80B7EC8F}" srcOrd="0" destOrd="0" parTransId="{6A86EE12-B914-493B-964E-7C3C7E56ACDA}" sibTransId="{6FEB31CB-327A-483E-8DD4-CDB77BC5A5BD}"/>
    <dgm:cxn modelId="{BBC1316F-C5F4-46AF-B171-265CADE9DD54}" type="presParOf" srcId="{BDC16926-7A5D-4884-954E-BCC98DF2AFEA}" destId="{C87A0076-0A65-4434-93DA-DB5AACC7D11C}" srcOrd="0" destOrd="0" presId="urn:microsoft.com/office/officeart/2005/8/layout/hierarchy3"/>
    <dgm:cxn modelId="{DAD9E5AA-9224-4E66-9420-6AB45E36A45F}" type="presParOf" srcId="{C87A0076-0A65-4434-93DA-DB5AACC7D11C}" destId="{D5B9DAC9-CAA9-48C3-93F5-6606B6E0D5C4}" srcOrd="0" destOrd="0" presId="urn:microsoft.com/office/officeart/2005/8/layout/hierarchy3"/>
    <dgm:cxn modelId="{DEB247CD-406D-45CB-BADF-707490732CFA}" type="presParOf" srcId="{D5B9DAC9-CAA9-48C3-93F5-6606B6E0D5C4}" destId="{F6A6F659-BAF7-426A-9C6D-01F030617325}" srcOrd="0" destOrd="0" presId="urn:microsoft.com/office/officeart/2005/8/layout/hierarchy3"/>
    <dgm:cxn modelId="{6911AA59-CBED-429B-B59C-12AFEC35D18A}" type="presParOf" srcId="{D5B9DAC9-CAA9-48C3-93F5-6606B6E0D5C4}" destId="{95F0E4B9-12A6-4BA6-9965-4BB3D80CDA96}" srcOrd="1" destOrd="0" presId="urn:microsoft.com/office/officeart/2005/8/layout/hierarchy3"/>
    <dgm:cxn modelId="{7EFF3371-F671-48B5-815A-AA92F6C6DD5F}" type="presParOf" srcId="{C87A0076-0A65-4434-93DA-DB5AACC7D11C}" destId="{337BBE33-CA14-4434-BDF0-66BC4CD96906}" srcOrd="1" destOrd="0" presId="urn:microsoft.com/office/officeart/2005/8/layout/hierarchy3"/>
    <dgm:cxn modelId="{A83FA5C3-2230-451F-9493-77D14E9D1709}" type="presParOf" srcId="{BDC16926-7A5D-4884-954E-BCC98DF2AFEA}" destId="{E5097D12-2B24-4A3D-A79E-68BD8DB6C846}" srcOrd="1" destOrd="0" presId="urn:microsoft.com/office/officeart/2005/8/layout/hierarchy3"/>
    <dgm:cxn modelId="{18D3943D-487B-46D1-B9CE-13DCDF2F06BB}" type="presParOf" srcId="{E5097D12-2B24-4A3D-A79E-68BD8DB6C846}" destId="{578653F9-37F2-4DD6-A063-232A74A15630}" srcOrd="0" destOrd="0" presId="urn:microsoft.com/office/officeart/2005/8/layout/hierarchy3"/>
    <dgm:cxn modelId="{74EA2B0B-8020-4DDB-BEE0-B4765C33264D}" type="presParOf" srcId="{578653F9-37F2-4DD6-A063-232A74A15630}" destId="{DA1E100B-E76A-45B1-8F34-D4ACD49D00BD}" srcOrd="0" destOrd="0" presId="urn:microsoft.com/office/officeart/2005/8/layout/hierarchy3"/>
    <dgm:cxn modelId="{CF37DC03-7EE1-4E44-99ED-F0EFE98D239B}" type="presParOf" srcId="{578653F9-37F2-4DD6-A063-232A74A15630}" destId="{8C68D281-9FCF-4E39-BD6C-D5A84D00A5CA}" srcOrd="1" destOrd="0" presId="urn:microsoft.com/office/officeart/2005/8/layout/hierarchy3"/>
    <dgm:cxn modelId="{46B7BA3E-E6D4-4F65-8B93-4C0AA5E5FFE9}" type="presParOf" srcId="{E5097D12-2B24-4A3D-A79E-68BD8DB6C846}" destId="{1CE65398-F0C1-48DE-9648-DC4136E91939}" srcOrd="1" destOrd="0" presId="urn:microsoft.com/office/officeart/2005/8/layout/hierarchy3"/>
    <dgm:cxn modelId="{2F9D3A0D-DA00-4D03-9472-4BBB17E4447D}" type="presParOf" srcId="{BDC16926-7A5D-4884-954E-BCC98DF2AFEA}" destId="{7F066083-FDA1-44DB-AC64-83B5C451E911}" srcOrd="2" destOrd="0" presId="urn:microsoft.com/office/officeart/2005/8/layout/hierarchy3"/>
    <dgm:cxn modelId="{30721FD0-DE76-4024-A621-FB3840C60B97}" type="presParOf" srcId="{7F066083-FDA1-44DB-AC64-83B5C451E911}" destId="{108A55EC-F0C2-498D-B66B-D064AE4479A1}" srcOrd="0" destOrd="0" presId="urn:microsoft.com/office/officeart/2005/8/layout/hierarchy3"/>
    <dgm:cxn modelId="{5BBC5E64-68A3-41D0-A598-BA306EFB9680}" type="presParOf" srcId="{108A55EC-F0C2-498D-B66B-D064AE4479A1}" destId="{FD7DFAAD-19BC-441C-AB84-B1A17353EE35}" srcOrd="0" destOrd="0" presId="urn:microsoft.com/office/officeart/2005/8/layout/hierarchy3"/>
    <dgm:cxn modelId="{0CA83F84-ECE8-49AD-A450-F6C12F577F83}" type="presParOf" srcId="{108A55EC-F0C2-498D-B66B-D064AE4479A1}" destId="{0998ADA5-328B-4985-8210-7AE933987CB2}" srcOrd="1" destOrd="0" presId="urn:microsoft.com/office/officeart/2005/8/layout/hierarchy3"/>
    <dgm:cxn modelId="{9ACB1485-202E-4EE5-A084-35EDC51C35D6}" type="presParOf" srcId="{7F066083-FDA1-44DB-AC64-83B5C451E911}" destId="{560388EA-8886-4F21-8203-FDD0FEC0B232}" srcOrd="1" destOrd="0" presId="urn:microsoft.com/office/officeart/2005/8/layout/hierarchy3"/>
    <dgm:cxn modelId="{F1DB8D25-D062-497F-B886-128ED74BCEA8}" type="presParOf" srcId="{BDC16926-7A5D-4884-954E-BCC98DF2AFEA}" destId="{8D5193C4-862A-4B62-9F02-25E4939F6C1C}" srcOrd="3" destOrd="0" presId="urn:microsoft.com/office/officeart/2005/8/layout/hierarchy3"/>
    <dgm:cxn modelId="{EBEDB12A-06F8-4E70-9DDB-8472CC8C27EC}" type="presParOf" srcId="{8D5193C4-862A-4B62-9F02-25E4939F6C1C}" destId="{8AF19EC8-82FD-47D9-B952-408BCAA786E1}" srcOrd="0" destOrd="0" presId="urn:microsoft.com/office/officeart/2005/8/layout/hierarchy3"/>
    <dgm:cxn modelId="{5B3057FF-4346-4F85-AA5B-33094739F1B7}" type="presParOf" srcId="{8AF19EC8-82FD-47D9-B952-408BCAA786E1}" destId="{6C757DA0-583B-4017-B57A-1F91B62DCE5A}" srcOrd="0" destOrd="0" presId="urn:microsoft.com/office/officeart/2005/8/layout/hierarchy3"/>
    <dgm:cxn modelId="{90DA22F3-2331-4261-8198-CCE0F196A11B}" type="presParOf" srcId="{8AF19EC8-82FD-47D9-B952-408BCAA786E1}" destId="{81B5AA71-4A5F-4D31-8CCF-ECCBCA136708}" srcOrd="1" destOrd="0" presId="urn:microsoft.com/office/officeart/2005/8/layout/hierarchy3"/>
    <dgm:cxn modelId="{AB7C8887-B42F-4A35-B124-8FF9B823C1C6}" type="presParOf" srcId="{8D5193C4-862A-4B62-9F02-25E4939F6C1C}" destId="{E88DD509-E0CF-45BB-BB0A-1150141509C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E008DF-38EB-43BE-91C3-6FEE25621C94}" type="doc">
      <dgm:prSet loTypeId="urn:microsoft.com/office/officeart/2005/8/layout/p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C1D3A6E5-B785-45D9-9EE3-C487847394EA}">
      <dgm:prSet phldrT="[Text]" custT="1"/>
      <dgm:spPr/>
      <dgm:t>
        <a:bodyPr/>
        <a:lstStyle/>
        <a:p>
          <a:pPr algn="ctr">
            <a:buNone/>
          </a:pPr>
          <a:r>
            <a:rPr lang="en-GB" sz="1800" b="1" dirty="0">
              <a:solidFill>
                <a:schemeClr val="accent1">
                  <a:lumMod val="75000"/>
                </a:schemeClr>
              </a:solidFill>
              <a:latin typeface="+mn-lt"/>
            </a:rPr>
            <a:t>Power Applications</a:t>
          </a:r>
          <a:endParaRPr lang="en-GB" sz="1800" dirty="0">
            <a:solidFill>
              <a:schemeClr val="accent1">
                <a:lumMod val="75000"/>
              </a:schemeClr>
            </a:solidFill>
          </a:endParaRPr>
        </a:p>
      </dgm:t>
    </dgm:pt>
    <dgm:pt modelId="{EAB3DA36-8E2F-4955-AFCE-39F0B302149F}" type="parTrans" cxnId="{DE6FAEC7-8C05-48AD-9520-499D00A0838F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B1D0C78A-0D49-4A68-BFD9-3F42A25BB5B7}" type="sibTrans" cxnId="{DE6FAEC7-8C05-48AD-9520-499D00A0838F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2BF69A00-18FC-40A6-A691-C95E8EC62EA5}">
      <dgm:prSet phldrT="[Text]" phldr="0" custT="1"/>
      <dgm:spPr/>
      <dgm:t>
        <a:bodyPr/>
        <a:lstStyle/>
        <a:p>
          <a:pPr algn="ctr">
            <a:buNone/>
          </a:pPr>
          <a:r>
            <a:rPr lang="en-GB" sz="1800" b="1" dirty="0">
              <a:solidFill>
                <a:schemeClr val="accent1">
                  <a:lumMod val="75000"/>
                </a:schemeClr>
              </a:solidFill>
            </a:rPr>
            <a:t>Fusion</a:t>
          </a:r>
        </a:p>
      </dgm:t>
    </dgm:pt>
    <dgm:pt modelId="{B90DEC97-FAC6-4F19-9AB2-59B52FFED463}" type="parTrans" cxnId="{16D8606D-FF19-4DA6-9B27-403EB714AF04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5ED91A58-843A-46CE-A659-74EB2EA3F018}" type="sibTrans" cxnId="{16D8606D-FF19-4DA6-9B27-403EB714AF04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DE13FEEE-752C-4883-A057-A50744BA91BA}">
      <dgm:prSet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GB" sz="1800" b="1" i="1" dirty="0">
              <a:solidFill>
                <a:schemeClr val="accent1">
                  <a:lumMod val="75000"/>
                </a:schemeClr>
              </a:solidFill>
            </a:rPr>
            <a:t>Generators, Transformers, SMES, SFCL, </a:t>
          </a:r>
        </a:p>
      </dgm:t>
    </dgm:pt>
    <dgm:pt modelId="{00D4B0C3-AC65-4F4C-97B7-BD944CB6ECE6}" type="parTrans" cxnId="{17E14BC3-7450-4001-AB6A-D75A1BFB675D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EDB90455-A941-4E05-8BC2-771D7435A9D8}" type="sibTrans" cxnId="{17E14BC3-7450-4001-AB6A-D75A1BFB675D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1BCEA530-4480-4EA9-A0DA-9D9170E9235D}">
      <dgm:prSet phldrT="[Text]" phldr="0" custT="1"/>
      <dgm:spPr/>
      <dgm:t>
        <a:bodyPr/>
        <a:lstStyle/>
        <a:p>
          <a:pPr algn="ctr">
            <a:buNone/>
          </a:pPr>
          <a:r>
            <a:rPr lang="en-GB" sz="1800" b="1" dirty="0">
              <a:solidFill>
                <a:schemeClr val="accent1">
                  <a:lumMod val="75000"/>
                </a:schemeClr>
              </a:solidFill>
            </a:rPr>
            <a:t>Sc Quantum Computers</a:t>
          </a:r>
        </a:p>
      </dgm:t>
    </dgm:pt>
    <dgm:pt modelId="{55CEDF16-EE1B-4F86-8100-B6E0678633AB}" type="parTrans" cxnId="{47E02868-C566-47D4-9436-C10145E10E23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B532A48D-F9B2-4062-B00C-AA4493993E1F}" type="sibTrans" cxnId="{47E02868-C566-47D4-9436-C10145E10E23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7C6067FE-1295-4C39-A772-A7C90B1C7A73}">
      <dgm:prSet phldrT="[Text]" phldr="0" custT="1"/>
      <dgm:spPr/>
      <dgm:t>
        <a:bodyPr/>
        <a:lstStyle/>
        <a:p>
          <a:r>
            <a:rPr lang="en-GB" sz="1800" b="1" dirty="0">
              <a:solidFill>
                <a:schemeClr val="accent1">
                  <a:lumMod val="75000"/>
                </a:schemeClr>
              </a:solidFill>
            </a:rPr>
            <a:t>Health care</a:t>
          </a:r>
        </a:p>
        <a:p>
          <a:r>
            <a:rPr lang="en-GB" sz="1800" b="1" dirty="0">
              <a:solidFill>
                <a:schemeClr val="accent1">
                  <a:lumMod val="75000"/>
                </a:schemeClr>
              </a:solidFill>
            </a:rPr>
            <a:t>MRI/NMR</a:t>
          </a:r>
        </a:p>
        <a:p>
          <a:r>
            <a:rPr lang="en-GB" sz="1800" b="1" i="0" u="none" strike="noStrike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</a:t>
          </a:r>
          <a:r>
            <a:rPr lang="en-GB" sz="1800" b="1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4</a:t>
          </a:r>
          <a:r>
            <a:rPr lang="en-GB" sz="1800" b="1" i="0" u="none" strike="noStrike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0 </a:t>
          </a:r>
          <a:r>
            <a:rPr lang="en-GB" sz="1800" b="1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B</a:t>
          </a:r>
          <a:endParaRPr lang="en-GB" sz="1800" b="1" i="0" u="none" strike="noStrike" baseline="0" dirty="0">
            <a:solidFill>
              <a:schemeClr val="accent1">
                <a:lumMod val="75000"/>
              </a:schemeClr>
            </a:solidFill>
            <a:highlight>
              <a:srgbClr val="FFFF00"/>
            </a:highlight>
          </a:endParaRPr>
        </a:p>
        <a:p>
          <a:r>
            <a:rPr lang="en-GB" sz="1800" b="0" i="0" u="none" strike="noStrike" baseline="0" dirty="0">
              <a:solidFill>
                <a:schemeClr val="accent1">
                  <a:lumMod val="75000"/>
                </a:schemeClr>
              </a:solidFill>
            </a:rPr>
            <a:t>Mkt by 2050  </a:t>
          </a:r>
          <a:r>
            <a:rPr lang="en-GB" sz="1100" b="0" i="1" u="none" strike="noStrike" baseline="0" dirty="0">
              <a:solidFill>
                <a:schemeClr val="accent1">
                  <a:lumMod val="75000"/>
                </a:schemeClr>
              </a:solidFill>
            </a:rPr>
            <a:t>PSMARKET Res 2024</a:t>
          </a:r>
          <a:endParaRPr lang="en-GB" sz="1100" dirty="0">
            <a:solidFill>
              <a:schemeClr val="accent1">
                <a:lumMod val="75000"/>
              </a:schemeClr>
            </a:solidFill>
          </a:endParaRPr>
        </a:p>
        <a:p>
          <a:r>
            <a:rPr lang="en-GB" sz="1800" b="1" i="0" u="none" strike="noStrike" baseline="0" dirty="0">
              <a:solidFill>
                <a:schemeClr val="accent1">
                  <a:lumMod val="75000"/>
                </a:schemeClr>
              </a:solidFill>
            </a:rPr>
            <a:t>Cancer Treatment</a:t>
          </a:r>
          <a:endParaRPr lang="en-GB" sz="1800" b="1" dirty="0">
            <a:solidFill>
              <a:schemeClr val="accent1">
                <a:lumMod val="75000"/>
              </a:schemeClr>
            </a:solidFill>
          </a:endParaRPr>
        </a:p>
        <a:p>
          <a:r>
            <a:rPr lang="en-GB" sz="1800" b="1" i="0" u="none" strike="noStrike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</a:t>
          </a:r>
          <a:r>
            <a:rPr lang="en-GB" sz="1800" b="1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2</a:t>
          </a:r>
          <a:r>
            <a:rPr lang="en-GB" sz="1800" b="1" i="0" u="none" strike="noStrike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0 </a:t>
          </a:r>
          <a:r>
            <a:rPr lang="en-GB" sz="1800" b="1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B</a:t>
          </a:r>
          <a:r>
            <a:rPr lang="en-GB" sz="1800" b="1" i="0" u="none" strike="noStrike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 </a:t>
          </a:r>
          <a:endParaRPr lang="en-GB" sz="1800" b="0" i="0" u="none" strike="noStrike" baseline="0" dirty="0">
            <a:solidFill>
              <a:schemeClr val="accent1">
                <a:lumMod val="75000"/>
              </a:schemeClr>
            </a:solidFill>
            <a:highlight>
              <a:srgbClr val="FFFF00"/>
            </a:highlight>
          </a:endParaRPr>
        </a:p>
        <a:p>
          <a:r>
            <a:rPr lang="en-GB" sz="1800" b="0" i="0" u="none" strike="noStrike" baseline="0" dirty="0">
              <a:solidFill>
                <a:schemeClr val="accent1">
                  <a:lumMod val="75000"/>
                </a:schemeClr>
              </a:solidFill>
            </a:rPr>
            <a:t>Mkt by 2050  </a:t>
          </a:r>
          <a:r>
            <a:rPr lang="en-GB" sz="800" b="0" i="1" u="none" strike="noStrike" baseline="0" dirty="0">
              <a:solidFill>
                <a:schemeClr val="accent1">
                  <a:lumMod val="75000"/>
                </a:schemeClr>
              </a:solidFill>
            </a:rPr>
            <a:t>PSMARKET Research 2024</a:t>
          </a:r>
          <a:endParaRPr lang="en-GB" sz="1100" dirty="0">
            <a:solidFill>
              <a:schemeClr val="accent1">
                <a:lumMod val="75000"/>
              </a:schemeClr>
            </a:solidFill>
          </a:endParaRPr>
        </a:p>
      </dgm:t>
    </dgm:pt>
    <dgm:pt modelId="{E72A5690-3892-40B5-AFD5-16727B4A4B86}" type="parTrans" cxnId="{EC8421AC-686B-4D07-BDAA-61B7600B7A22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EB0EFA87-66C8-4492-A525-F73C2DA91DCF}" type="sibTrans" cxnId="{EC8421AC-686B-4D07-BDAA-61B7600B7A22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23D0F2B9-F842-44FB-A7BD-3193531CF26F}">
      <dgm:prSet phldrT="[Text]" phldr="0" custT="1"/>
      <dgm:spPr/>
      <dgm:t>
        <a:bodyPr/>
        <a:lstStyle/>
        <a:p>
          <a:pPr algn="ctr">
            <a:buNone/>
          </a:pPr>
          <a:r>
            <a:rPr lang="en-GB" sz="2000" b="1" dirty="0">
              <a:solidFill>
                <a:schemeClr val="accent1">
                  <a:lumMod val="75000"/>
                </a:schemeClr>
              </a:solidFill>
            </a:rPr>
            <a:t>Science Discovery</a:t>
          </a:r>
        </a:p>
      </dgm:t>
    </dgm:pt>
    <dgm:pt modelId="{84C12BC3-0337-4274-B289-D76EB6788F1C}" type="parTrans" cxnId="{166FC932-BF5C-4B52-BF37-28DD8B1E8A77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F52EF7FB-157B-4CB6-A9D7-763EC66F5C43}" type="sibTrans" cxnId="{166FC932-BF5C-4B52-BF37-28DD8B1E8A77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7B85DA1D-1FC8-463B-B0FD-137A2707E46D}">
      <dgm:prSet phldrT="[Text]" phldr="0" custT="1"/>
      <dgm:spPr/>
      <dgm:t>
        <a:bodyPr/>
        <a:lstStyle/>
        <a:p>
          <a:r>
            <a:rPr lang="en-GB" sz="1700" b="1" dirty="0">
              <a:solidFill>
                <a:schemeClr val="accent1">
                  <a:lumMod val="75000"/>
                </a:schemeClr>
              </a:solidFill>
            </a:rPr>
            <a:t>Transport Aviation</a:t>
          </a:r>
        </a:p>
        <a:p>
          <a:pPr>
            <a:buFont typeface="Arial" panose="020B0604020202020204" pitchFamily="34" charset="0"/>
            <a:buChar char="•"/>
          </a:pPr>
          <a:r>
            <a:rPr lang="en-GB" sz="1800" b="1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$625.7 B</a:t>
          </a:r>
        </a:p>
        <a:p>
          <a:pPr>
            <a:buFont typeface="Arial" panose="020B0604020202020204" pitchFamily="34" charset="0"/>
            <a:buChar char="•"/>
          </a:pPr>
          <a:r>
            <a:rPr lang="en-GB" sz="1800" b="1" dirty="0">
              <a:solidFill>
                <a:schemeClr val="accent1">
                  <a:lumMod val="75000"/>
                </a:schemeClr>
              </a:solidFill>
            </a:rPr>
            <a:t>Mkt by 2035</a:t>
          </a:r>
        </a:p>
        <a:p>
          <a:pPr>
            <a:buFont typeface="Arial" panose="020B0604020202020204" pitchFamily="34" charset="0"/>
            <a:buChar char="•"/>
          </a:pPr>
          <a:r>
            <a:rPr lang="en-GB" sz="1600" b="0" dirty="0">
              <a:solidFill>
                <a:schemeClr val="accent1">
                  <a:lumMod val="75000"/>
                </a:schemeClr>
              </a:solidFill>
            </a:rPr>
            <a:t>(~10% Electric)  </a:t>
          </a:r>
        </a:p>
        <a:p>
          <a:r>
            <a:rPr lang="en-GB" sz="1800" b="1" dirty="0">
              <a:solidFill>
                <a:schemeClr val="accent1">
                  <a:lumMod val="75000"/>
                </a:schemeClr>
              </a:solidFill>
            </a:rPr>
            <a:t>Maglev Trains</a:t>
          </a:r>
        </a:p>
        <a:p>
          <a:pPr>
            <a:buFont typeface="Arial" panose="020B0604020202020204" pitchFamily="34" charset="0"/>
            <a:buChar char="•"/>
          </a:pPr>
          <a:r>
            <a:rPr lang="en-GB" sz="1800" b="1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$1.18 tr</a:t>
          </a:r>
        </a:p>
        <a:p>
          <a:pPr>
            <a:buFont typeface="Arial" panose="020B0604020202020204" pitchFamily="34" charset="0"/>
            <a:buChar char="•"/>
          </a:pPr>
          <a:r>
            <a:rPr lang="en-GB" sz="1800" b="1" dirty="0">
              <a:solidFill>
                <a:schemeClr val="accent1">
                  <a:lumMod val="75000"/>
                </a:schemeClr>
              </a:solidFill>
            </a:rPr>
            <a:t>Mkt by 2035</a:t>
          </a:r>
        </a:p>
        <a:p>
          <a:pPr>
            <a:buFont typeface="Arial" panose="020B0604020202020204" pitchFamily="34" charset="0"/>
            <a:buChar char="•"/>
          </a:pPr>
          <a:r>
            <a:rPr lang="en-GB" sz="1600" b="0" dirty="0">
              <a:solidFill>
                <a:schemeClr val="accent1">
                  <a:lumMod val="75000"/>
                </a:schemeClr>
              </a:solidFill>
            </a:rPr>
            <a:t>~40% electric  </a:t>
          </a:r>
        </a:p>
      </dgm:t>
    </dgm:pt>
    <dgm:pt modelId="{C540ABC6-D0FA-41CC-99E1-568C57B5839D}" type="parTrans" cxnId="{947AA517-A332-4461-8044-2D3EFF78FC02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882D8B9D-44C6-4118-BF14-651AE1E512D8}" type="sibTrans" cxnId="{947AA517-A332-4461-8044-2D3EFF78FC02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05280AF8-CA67-4D82-840E-BE110A5416F3}">
      <dgm:prSet custT="1"/>
      <dgm:spPr/>
      <dgm:t>
        <a:bodyPr/>
        <a:lstStyle/>
        <a:p>
          <a:pPr algn="ctr">
            <a:buNone/>
          </a:pPr>
          <a:r>
            <a:rPr lang="en-GB" sz="1800" b="1" i="0" u="none" strike="noStrike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$1.5 </a:t>
          </a:r>
          <a:r>
            <a:rPr lang="en-GB" sz="1800" b="1" i="1" u="none" strike="noStrike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tr   </a:t>
          </a:r>
        </a:p>
      </dgm:t>
    </dgm:pt>
    <dgm:pt modelId="{E142C0A4-E240-4CCB-8463-A949CC477FCD}" type="parTrans" cxnId="{0824E0DB-55F2-46CF-AEE7-40DB0293B3AB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6EC79689-53CC-4385-8709-F6BA6F160D2E}" type="sibTrans" cxnId="{0824E0DB-55F2-46CF-AEE7-40DB0293B3AB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3EDF51A6-C5C5-4807-8067-05E37671A2F8}">
      <dgm:prSet custT="1"/>
      <dgm:spPr/>
      <dgm:t>
        <a:bodyPr/>
        <a:lstStyle/>
        <a:p>
          <a:pPr algn="ctr">
            <a:buNone/>
          </a:pPr>
          <a:r>
            <a:rPr lang="en-GB" sz="1800" i="0" u="none" strike="noStrike" baseline="0" dirty="0">
              <a:solidFill>
                <a:schemeClr val="accent1">
                  <a:lumMod val="75000"/>
                </a:schemeClr>
              </a:solidFill>
            </a:rPr>
            <a:t>(</a:t>
          </a:r>
          <a:r>
            <a:rPr lang="en-GB" sz="1200" i="1" u="none" strike="noStrike" baseline="0" dirty="0">
              <a:solidFill>
                <a:schemeClr val="accent1">
                  <a:lumMod val="75000"/>
                </a:schemeClr>
              </a:solidFill>
            </a:rPr>
            <a:t>TMR 2021)</a:t>
          </a:r>
          <a:r>
            <a:rPr lang="en-GB" sz="1200" i="0" u="none" strike="noStrike" baseline="0" dirty="0">
              <a:solidFill>
                <a:schemeClr val="accent1">
                  <a:lumMod val="75000"/>
                </a:schemeClr>
              </a:solidFill>
            </a:rPr>
            <a:t> </a:t>
          </a:r>
          <a:endParaRPr lang="en-GB" sz="1800" dirty="0">
            <a:solidFill>
              <a:schemeClr val="accent1">
                <a:lumMod val="75000"/>
              </a:schemeClr>
            </a:solidFill>
          </a:endParaRPr>
        </a:p>
      </dgm:t>
    </dgm:pt>
    <dgm:pt modelId="{2DAC0ED6-3F46-4E27-B95C-6A72143E3EAE}" type="parTrans" cxnId="{9F8F02C8-847E-4035-8C91-E8C96808D0A3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655F168D-1A60-48D0-A91F-0071B68458A0}" type="sibTrans" cxnId="{9F8F02C8-847E-4035-8C91-E8C96808D0A3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170EA205-8B7A-44B8-A4CA-F99611FF0E2D}">
      <dgm:prSet phldrT="[Text]" phldr="0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GB" sz="1800" b="1" i="0" u="none" strike="noStrike" baseline="0" dirty="0">
              <a:solidFill>
                <a:schemeClr val="accent1">
                  <a:lumMod val="75000"/>
                </a:schemeClr>
              </a:solidFill>
            </a:rPr>
            <a:t>Compact Nuclear Fusion </a:t>
          </a:r>
          <a:endParaRPr lang="en-GB" sz="1800" dirty="0">
            <a:solidFill>
              <a:schemeClr val="accent1">
                <a:lumMod val="75000"/>
              </a:schemeClr>
            </a:solidFill>
          </a:endParaRPr>
        </a:p>
      </dgm:t>
    </dgm:pt>
    <dgm:pt modelId="{3085618E-2500-4E59-BD67-E929BA616E94}" type="parTrans" cxnId="{4A432223-7789-47CD-8D87-B6FF2FEA47D6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97186D37-1F63-4D93-B7FE-F397D189C1B8}" type="sibTrans" cxnId="{4A432223-7789-47CD-8D87-B6FF2FEA47D6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1D87FB7F-B05E-45C5-8A5C-5074A0A51914}">
      <dgm:prSet custT="1"/>
      <dgm:spPr/>
      <dgm:t>
        <a:bodyPr/>
        <a:lstStyle/>
        <a:p>
          <a:pPr algn="ctr">
            <a:buNone/>
          </a:pPr>
          <a:r>
            <a:rPr lang="en-GB" sz="1800" b="1" i="0" u="none" strike="noStrike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$40 tr </a:t>
          </a:r>
          <a:endParaRPr lang="en-GB" sz="1800" b="0" i="0" u="none" strike="noStrike" baseline="0" dirty="0">
            <a:solidFill>
              <a:schemeClr val="accent1">
                <a:lumMod val="75000"/>
              </a:schemeClr>
            </a:solidFill>
            <a:highlight>
              <a:srgbClr val="FFFF00"/>
            </a:highlight>
          </a:endParaRPr>
        </a:p>
      </dgm:t>
    </dgm:pt>
    <dgm:pt modelId="{DA7FFEC6-14B8-48E4-AC78-378F4FA544B4}" type="parTrans" cxnId="{F51C1E28-ECF0-4909-B11D-41F43E4B2AAB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EC1570D2-168F-476C-9F51-EE228C201F44}" type="sibTrans" cxnId="{F51C1E28-ECF0-4909-B11D-41F43E4B2AAB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5F3CC7AF-EDB1-46DA-A5DC-16319E14E230}">
      <dgm:prSet custT="1"/>
      <dgm:spPr/>
      <dgm:t>
        <a:bodyPr/>
        <a:lstStyle/>
        <a:p>
          <a:pPr algn="ctr">
            <a:buNone/>
          </a:pPr>
          <a:r>
            <a:rPr lang="en-GB" sz="1800" b="0" i="0" u="none" strike="noStrike" baseline="0" dirty="0">
              <a:solidFill>
                <a:schemeClr val="accent1">
                  <a:lumMod val="75000"/>
                </a:schemeClr>
              </a:solidFill>
            </a:rPr>
            <a:t>Mkt by 2050, </a:t>
          </a:r>
          <a:endParaRPr lang="en-GB" sz="1800" b="0" i="1" u="none" strike="noStrike" baseline="0" dirty="0">
            <a:solidFill>
              <a:schemeClr val="accent1">
                <a:lumMod val="75000"/>
              </a:schemeClr>
            </a:solidFill>
          </a:endParaRPr>
        </a:p>
      </dgm:t>
    </dgm:pt>
    <dgm:pt modelId="{F4455B98-0D12-4EDF-90CE-3A0E2A60F793}" type="parTrans" cxnId="{8A25D5FC-AFB2-4EBD-A2D8-591FED5B805C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6D912000-20C1-456E-A9ED-4B8055A3DD9F}" type="sibTrans" cxnId="{8A25D5FC-AFB2-4EBD-A2D8-591FED5B805C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2C44CFD4-8E1A-464D-A440-7B4920A743DB}">
      <dgm:prSet phldrT="[Text]" phldr="0" custT="1"/>
      <dgm:spPr/>
      <dgm:t>
        <a:bodyPr/>
        <a:lstStyle/>
        <a:p>
          <a:pPr algn="ctr">
            <a:buNone/>
          </a:pPr>
          <a:r>
            <a:rPr lang="en-GB" sz="2000" b="1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$8 B  </a:t>
          </a:r>
          <a:endParaRPr lang="en-GB" sz="2000" dirty="0">
            <a:solidFill>
              <a:schemeClr val="accent1">
                <a:lumMod val="75000"/>
              </a:schemeClr>
            </a:solidFill>
            <a:highlight>
              <a:srgbClr val="FFFF00"/>
            </a:highlight>
          </a:endParaRPr>
        </a:p>
      </dgm:t>
    </dgm:pt>
    <dgm:pt modelId="{93B8C7D0-D79A-457B-A858-10483A1312E7}" type="parTrans" cxnId="{12E33E6B-6051-4270-AC2D-E677F5A0F4DF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98473A0C-050A-4EFA-A80C-49993431F516}" type="sibTrans" cxnId="{12E33E6B-6051-4270-AC2D-E677F5A0F4DF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5F65C073-07E5-4B85-8F9B-061F9486B6F9}">
      <dgm:prSet custT="1"/>
      <dgm:spPr/>
      <dgm:t>
        <a:bodyPr/>
        <a:lstStyle/>
        <a:p>
          <a:pPr algn="l">
            <a:buNone/>
          </a:pPr>
          <a:endParaRPr lang="en-GB" sz="1800" b="0" i="0" u="none" strike="noStrike" baseline="0" dirty="0">
            <a:solidFill>
              <a:schemeClr val="accent1">
                <a:lumMod val="75000"/>
              </a:schemeClr>
            </a:solidFill>
          </a:endParaRPr>
        </a:p>
      </dgm:t>
    </dgm:pt>
    <dgm:pt modelId="{EE9C8B9A-57E0-4D2F-8398-43E78FA988B2}" type="parTrans" cxnId="{23E005AA-F85B-4B43-9D34-D02EE53C0DD2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4B8B3A13-7703-42D1-B994-06EE76798C80}" type="sibTrans" cxnId="{23E005AA-F85B-4B43-9D34-D02EE53C0DD2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653C409C-681F-46EE-88D7-1C72BC881E2F}">
      <dgm:prSet custT="1"/>
      <dgm:spPr/>
      <dgm:t>
        <a:bodyPr/>
        <a:lstStyle/>
        <a:p>
          <a:pPr algn="l"/>
          <a:r>
            <a:rPr lang="en-GB" sz="1100" b="0" i="1" u="none" strike="noStrike" baseline="0" dirty="0">
              <a:solidFill>
                <a:schemeClr val="accent1">
                  <a:lumMod val="75000"/>
                </a:schemeClr>
              </a:solidFill>
            </a:rPr>
            <a:t>V. Reports</a:t>
          </a:r>
          <a:r>
            <a:rPr lang="en-GB" sz="1100" i="1" dirty="0">
              <a:solidFill>
                <a:schemeClr val="accent1">
                  <a:lumMod val="75000"/>
                </a:schemeClr>
              </a:solidFill>
            </a:rPr>
            <a:t> </a:t>
          </a:r>
          <a:r>
            <a:rPr lang="en-GB" sz="1100" b="0" i="1" u="none" strike="noStrike" baseline="0" dirty="0">
              <a:solidFill>
                <a:schemeClr val="accent1">
                  <a:lumMod val="75000"/>
                </a:schemeClr>
              </a:solidFill>
            </a:rPr>
            <a:t>2024</a:t>
          </a:r>
          <a:endParaRPr lang="en-GB" sz="1100" dirty="0">
            <a:solidFill>
              <a:schemeClr val="accent1">
                <a:lumMod val="75000"/>
              </a:schemeClr>
            </a:solidFill>
          </a:endParaRPr>
        </a:p>
      </dgm:t>
    </dgm:pt>
    <dgm:pt modelId="{907FDC15-A401-4F97-B935-2E8D1B9559B9}" type="parTrans" cxnId="{26C2CF7E-0F8C-4137-A2DD-EED1CA8D6C1A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AE59B322-789B-4577-A05C-D842CFCA1DE1}" type="sibTrans" cxnId="{26C2CF7E-0F8C-4137-A2DD-EED1CA8D6C1A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2D33F698-D3B5-4115-9583-D7E0B9846462}">
      <dgm:prSet phldrT="[Text]" phldr="0" custT="1"/>
      <dgm:spPr/>
      <dgm:t>
        <a:bodyPr/>
        <a:lstStyle/>
        <a:p>
          <a:pPr algn="ctr">
            <a:buNone/>
          </a:pPr>
          <a:endParaRPr lang="en-GB" sz="1000" dirty="0">
            <a:solidFill>
              <a:schemeClr val="accent1">
                <a:lumMod val="75000"/>
              </a:schemeClr>
            </a:solidFill>
          </a:endParaRPr>
        </a:p>
      </dgm:t>
    </dgm:pt>
    <dgm:pt modelId="{5A4E0CA9-697C-4B33-B2AE-94B7A23B49FB}" type="parTrans" cxnId="{82D5FA8E-B03B-4D06-8945-7BACD0AB14BF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BFCCD6B5-3C52-4708-BC90-00B81E1E1184}" type="sibTrans" cxnId="{82D5FA8E-B03B-4D06-8945-7BACD0AB14BF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81A35390-D77F-4C70-8FF0-8B3ED27EBF2E}">
      <dgm:prSet custT="1"/>
      <dgm:spPr/>
      <dgm:t>
        <a:bodyPr/>
        <a:lstStyle/>
        <a:p>
          <a:pPr algn="ctr">
            <a:buNone/>
          </a:pPr>
          <a:r>
            <a:rPr lang="en-GB" sz="1800" b="1" i="1" u="none" strike="noStrike" baseline="0" dirty="0">
              <a:solidFill>
                <a:schemeClr val="accent1">
                  <a:lumMod val="75000"/>
                </a:schemeClr>
              </a:solidFill>
            </a:rPr>
            <a:t>Mkt by 2031</a:t>
          </a:r>
          <a:r>
            <a:rPr lang="en-GB" sz="1800" b="1" i="0" u="none" strike="noStrike" baseline="0" dirty="0">
              <a:solidFill>
                <a:schemeClr val="accent1">
                  <a:lumMod val="75000"/>
                </a:schemeClr>
              </a:solidFill>
            </a:rPr>
            <a:t> </a:t>
          </a:r>
        </a:p>
      </dgm:t>
    </dgm:pt>
    <dgm:pt modelId="{36E3FF48-A61F-4A6D-B3CD-3A72C0AC07AB}" type="sibTrans" cxnId="{2D218FAF-8CF1-4F6C-8BDC-9FF02749F256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EE99FA73-2B92-4EA0-B966-E7F22DD024FC}" type="parTrans" cxnId="{2D218FAF-8CF1-4F6C-8BDC-9FF02749F256}">
      <dgm:prSet/>
      <dgm:spPr/>
      <dgm:t>
        <a:bodyPr/>
        <a:lstStyle/>
        <a:p>
          <a:endParaRPr lang="en-GB" sz="3600">
            <a:solidFill>
              <a:schemeClr val="accent1">
                <a:lumMod val="75000"/>
              </a:schemeClr>
            </a:solidFill>
          </a:endParaRPr>
        </a:p>
      </dgm:t>
    </dgm:pt>
    <dgm:pt modelId="{6F0F234D-667D-48BF-A3BA-4F10BE2A4C84}">
      <dgm:prSet phldrT="[Text]" phldr="0" custT="1"/>
      <dgm:spPr/>
      <dgm:t>
        <a:bodyPr/>
        <a:lstStyle/>
        <a:p>
          <a:pPr algn="ctr">
            <a:buNone/>
          </a:pPr>
          <a:r>
            <a:rPr lang="en-GB" sz="1800" b="1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$ 50 B</a:t>
          </a:r>
        </a:p>
      </dgm:t>
    </dgm:pt>
    <dgm:pt modelId="{D3A789E8-4A34-4C68-AB15-AA79C00BBDAE}" type="parTrans" cxnId="{74BC46A9-C143-454C-A1EB-132D4FD1C10A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A3827FC0-F8F8-4778-8C1A-8FAE6DAFBCE2}" type="sibTrans" cxnId="{74BC46A9-C143-454C-A1EB-132D4FD1C10A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2AE60023-CC77-42E8-9B7F-E7272002B5D1}">
      <dgm:prSet phldrT="[Text]" phldr="0" custT="1"/>
      <dgm:spPr/>
      <dgm:t>
        <a:bodyPr/>
        <a:lstStyle/>
        <a:p>
          <a:pPr algn="ctr">
            <a:buNone/>
          </a:pPr>
          <a:r>
            <a:rPr lang="en-GB" sz="1800" b="1" dirty="0">
              <a:solidFill>
                <a:schemeClr val="accent1">
                  <a:lumMod val="75000"/>
                </a:schemeClr>
              </a:solidFill>
            </a:rPr>
            <a:t>10% SC Q Computing</a:t>
          </a:r>
        </a:p>
      </dgm:t>
    </dgm:pt>
    <dgm:pt modelId="{85D8E840-8247-48F9-BD44-F32EB9B7858E}" type="parTrans" cxnId="{9E199058-5A11-4F39-86B3-39A5B8975FD5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38F31047-5E53-46F4-8F16-30536E320BA9}" type="sibTrans" cxnId="{9E199058-5A11-4F39-86B3-39A5B8975FD5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C069244B-FBBA-45A5-9F2A-1ED313D06D95}">
      <dgm:prSet phldrT="[Text]" phldr="0" custT="1"/>
      <dgm:spPr/>
      <dgm:t>
        <a:bodyPr/>
        <a:lstStyle/>
        <a:p>
          <a:pPr algn="ctr">
            <a:buNone/>
          </a:pPr>
          <a:r>
            <a:rPr lang="en-GB" sz="1800" b="0" dirty="0">
              <a:solidFill>
                <a:schemeClr val="accent1">
                  <a:lumMod val="75000"/>
                </a:schemeClr>
              </a:solidFill>
            </a:rPr>
            <a:t>Mkt by 2035</a:t>
          </a:r>
        </a:p>
      </dgm:t>
    </dgm:pt>
    <dgm:pt modelId="{63B7EEBC-D484-437A-9450-40AA16F416F4}" type="parTrans" cxnId="{BA44256D-5BE2-4F6E-B31B-9FDBBFCB4C13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8EDBCF8A-9204-4CA9-BF20-CDC168F92B8C}" type="sibTrans" cxnId="{BA44256D-5BE2-4F6E-B31B-9FDBBFCB4C13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3325C394-166B-4357-B508-934B99260FAD}">
      <dgm:prSet custT="1"/>
      <dgm:spPr/>
      <dgm:t>
        <a:bodyPr/>
        <a:lstStyle/>
        <a:p>
          <a:pPr algn="l"/>
          <a:r>
            <a:rPr lang="en-GB" sz="1400" b="0" i="1" u="none" strike="noStrike" baseline="0" dirty="0">
              <a:solidFill>
                <a:schemeClr val="accent1">
                  <a:lumMod val="75000"/>
                </a:schemeClr>
              </a:solidFill>
            </a:rPr>
            <a:t>Bloomberg 2022</a:t>
          </a:r>
        </a:p>
      </dgm:t>
    </dgm:pt>
    <dgm:pt modelId="{103F3475-E261-4651-B656-5296B1F64BC1}" type="parTrans" cxnId="{CB6AE4F3-2BB5-4BC5-BEA9-9DDAA8820AAC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53DFCD03-B28F-45A4-85D2-D6378F587DB3}" type="sibTrans" cxnId="{CB6AE4F3-2BB5-4BC5-BEA9-9DDAA8820AAC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53E912D8-5E0B-4DC1-93D0-22A8FCB0E931}">
      <dgm:prSet custT="1"/>
      <dgm:spPr/>
      <dgm:t>
        <a:bodyPr/>
        <a:lstStyle/>
        <a:p>
          <a:pPr algn="l">
            <a:buNone/>
          </a:pPr>
          <a:r>
            <a:rPr lang="en-GB" sz="1600" b="0" i="0" u="none" strike="noStrike" baseline="0" dirty="0">
              <a:solidFill>
                <a:schemeClr val="accent1">
                  <a:lumMod val="75000"/>
                </a:schemeClr>
              </a:solidFill>
            </a:rPr>
            <a:t>Mkt by 2040 </a:t>
          </a:r>
        </a:p>
      </dgm:t>
    </dgm:pt>
    <dgm:pt modelId="{DF936A33-7EB8-4619-9615-DFD4DEC8F6DA}" type="parTrans" cxnId="{BF2C2F66-E4E2-4732-90B5-BF9EC6CA61B0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99BFD2D3-E3B2-459F-94A4-24000455D65F}" type="sibTrans" cxnId="{BF2C2F66-E4E2-4732-90B5-BF9EC6CA61B0}">
      <dgm:prSet/>
      <dgm:spPr/>
      <dgm:t>
        <a:bodyPr/>
        <a:lstStyle/>
        <a:p>
          <a:endParaRPr lang="en-GB" sz="2400">
            <a:solidFill>
              <a:schemeClr val="accent1">
                <a:lumMod val="75000"/>
              </a:schemeClr>
            </a:solidFill>
          </a:endParaRPr>
        </a:p>
      </dgm:t>
    </dgm:pt>
    <dgm:pt modelId="{25EF55C8-47BA-4785-B4F8-A4BE53F2B5CD}">
      <dgm:prSet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GB" sz="1800" b="1" i="0" u="none" strike="noStrike" baseline="0" dirty="0">
              <a:solidFill>
                <a:schemeClr val="accent1">
                  <a:lumMod val="75000"/>
                </a:schemeClr>
              </a:solidFill>
            </a:rPr>
            <a:t>Wind power generators </a:t>
          </a:r>
          <a:endParaRPr lang="en-GB" sz="1800" b="1" i="1" dirty="0">
            <a:solidFill>
              <a:schemeClr val="accent1">
                <a:lumMod val="75000"/>
              </a:schemeClr>
            </a:solidFill>
          </a:endParaRPr>
        </a:p>
      </dgm:t>
    </dgm:pt>
    <dgm:pt modelId="{CCB2BADA-715A-43EE-814A-6B543EC9B88B}" type="parTrans" cxnId="{D6C51074-11C7-401A-A7CF-5C450EF9EED0}">
      <dgm:prSet/>
      <dgm:spPr/>
      <dgm:t>
        <a:bodyPr/>
        <a:lstStyle/>
        <a:p>
          <a:endParaRPr lang="en-GB"/>
        </a:p>
      </dgm:t>
    </dgm:pt>
    <dgm:pt modelId="{39EF85D9-CF44-4B91-8613-FE08CB1A3DAF}" type="sibTrans" cxnId="{D6C51074-11C7-401A-A7CF-5C450EF9EED0}">
      <dgm:prSet/>
      <dgm:spPr/>
      <dgm:t>
        <a:bodyPr/>
        <a:lstStyle/>
        <a:p>
          <a:endParaRPr lang="en-GB"/>
        </a:p>
      </dgm:t>
    </dgm:pt>
    <dgm:pt modelId="{2A16A658-2CCE-4F21-9ED3-1774902742FA}" type="pres">
      <dgm:prSet presAssocID="{9FE008DF-38EB-43BE-91C3-6FEE25621C94}" presName="Name0" presStyleCnt="0">
        <dgm:presLayoutVars>
          <dgm:dir/>
          <dgm:resizeHandles val="exact"/>
        </dgm:presLayoutVars>
      </dgm:prSet>
      <dgm:spPr/>
    </dgm:pt>
    <dgm:pt modelId="{FD55D9C8-B6AF-4DF3-B4D8-FFE28D4B3E66}" type="pres">
      <dgm:prSet presAssocID="{9FE008DF-38EB-43BE-91C3-6FEE25621C94}" presName="bkgdShp" presStyleLbl="alignAccFollowNode1" presStyleIdx="0" presStyleCnt="1"/>
      <dgm:spPr/>
    </dgm:pt>
    <dgm:pt modelId="{1CD64891-62A7-40E9-9500-072CD2189316}" type="pres">
      <dgm:prSet presAssocID="{9FE008DF-38EB-43BE-91C3-6FEE25621C94}" presName="linComp" presStyleCnt="0"/>
      <dgm:spPr/>
    </dgm:pt>
    <dgm:pt modelId="{F62EEA44-E877-4EC9-8EAF-FBB64C9BDEB2}" type="pres">
      <dgm:prSet presAssocID="{C1D3A6E5-B785-45D9-9EE3-C487847394EA}" presName="compNode" presStyleCnt="0"/>
      <dgm:spPr/>
    </dgm:pt>
    <dgm:pt modelId="{25E4F6F7-0F3C-4487-B8AE-39F35B1BC5C8}" type="pres">
      <dgm:prSet presAssocID="{C1D3A6E5-B785-45D9-9EE3-C487847394EA}" presName="node" presStyleLbl="node1" presStyleIdx="0" presStyleCnt="6" custScaleX="154885">
        <dgm:presLayoutVars>
          <dgm:bulletEnabled val="1"/>
        </dgm:presLayoutVars>
      </dgm:prSet>
      <dgm:spPr/>
    </dgm:pt>
    <dgm:pt modelId="{5CE25782-452F-461B-9A71-FEB99E0168B1}" type="pres">
      <dgm:prSet presAssocID="{C1D3A6E5-B785-45D9-9EE3-C487847394EA}" presName="invisiNode" presStyleLbl="node1" presStyleIdx="0" presStyleCnt="6"/>
      <dgm:spPr/>
    </dgm:pt>
    <dgm:pt modelId="{1D78612F-F6AB-4712-A59C-CF30A78C1F25}" type="pres">
      <dgm:prSet presAssocID="{C1D3A6E5-B785-45D9-9EE3-C487847394EA}" presName="imagNode" presStyleLbl="fgImgPlace1" presStyleIdx="0" presStyleCnt="6" custScaleX="100917" custScaleY="103183"/>
      <dgm:spPr>
        <a:blipFill>
          <a:blip xmlns:r="http://schemas.openxmlformats.org/officeDocument/2006/relationships" r:embed="rId1"/>
          <a:srcRect/>
          <a:stretch>
            <a:fillRect l="-16000" r="-16000"/>
          </a:stretch>
        </a:blipFill>
      </dgm:spPr>
    </dgm:pt>
    <dgm:pt modelId="{97EAFA26-D0A1-4A73-B582-D701DA30FA99}" type="pres">
      <dgm:prSet presAssocID="{B1D0C78A-0D49-4A68-BFD9-3F42A25BB5B7}" presName="sibTrans" presStyleLbl="sibTrans2D1" presStyleIdx="0" presStyleCnt="0"/>
      <dgm:spPr/>
    </dgm:pt>
    <dgm:pt modelId="{CC172B69-22C7-4D6D-809F-AB59912D4B73}" type="pres">
      <dgm:prSet presAssocID="{2BF69A00-18FC-40A6-A691-C95E8EC62EA5}" presName="compNode" presStyleCnt="0"/>
      <dgm:spPr/>
    </dgm:pt>
    <dgm:pt modelId="{31B948D6-455C-44D3-A9C3-BB66EA310CEF}" type="pres">
      <dgm:prSet presAssocID="{2BF69A00-18FC-40A6-A691-C95E8EC62EA5}" presName="node" presStyleLbl="node1" presStyleIdx="1" presStyleCnt="6" custScaleX="126253">
        <dgm:presLayoutVars>
          <dgm:bulletEnabled val="1"/>
        </dgm:presLayoutVars>
      </dgm:prSet>
      <dgm:spPr/>
    </dgm:pt>
    <dgm:pt modelId="{CB0B095E-397A-4EF4-9E4F-742DCA016D4A}" type="pres">
      <dgm:prSet presAssocID="{2BF69A00-18FC-40A6-A691-C95E8EC62EA5}" presName="invisiNode" presStyleLbl="node1" presStyleIdx="1" presStyleCnt="6"/>
      <dgm:spPr/>
    </dgm:pt>
    <dgm:pt modelId="{7A7473B9-B663-48A8-8739-34EBB2753C51}" type="pres">
      <dgm:prSet presAssocID="{2BF69A00-18FC-40A6-A691-C95E8EC62EA5}" presName="imagNode" presStyleLbl="fgImgPlace1" presStyleIdx="1" presStyleCnt="6"/>
      <dgm:spPr>
        <a:blipFill>
          <a:blip xmlns:r="http://schemas.openxmlformats.org/officeDocument/2006/relationships" r:embed="rId2"/>
          <a:srcRect/>
          <a:stretch>
            <a:fillRect l="-18000" r="-18000"/>
          </a:stretch>
        </a:blipFill>
      </dgm:spPr>
    </dgm:pt>
    <dgm:pt modelId="{03986D81-7C3E-46C2-BA09-EFB64763D63D}" type="pres">
      <dgm:prSet presAssocID="{5ED91A58-843A-46CE-A659-74EB2EA3F018}" presName="sibTrans" presStyleLbl="sibTrans2D1" presStyleIdx="0" presStyleCnt="0"/>
      <dgm:spPr/>
    </dgm:pt>
    <dgm:pt modelId="{ACB64D62-E528-4034-9BF2-66DBC59C162C}" type="pres">
      <dgm:prSet presAssocID="{1BCEA530-4480-4EA9-A0DA-9D9170E9235D}" presName="compNode" presStyleCnt="0"/>
      <dgm:spPr/>
    </dgm:pt>
    <dgm:pt modelId="{58CA42F6-9B15-4C1D-8E8D-DA84FDF2D020}" type="pres">
      <dgm:prSet presAssocID="{1BCEA530-4480-4EA9-A0DA-9D9170E9235D}" presName="node" presStyleLbl="node1" presStyleIdx="2" presStyleCnt="6" custScaleX="129903">
        <dgm:presLayoutVars>
          <dgm:bulletEnabled val="1"/>
        </dgm:presLayoutVars>
      </dgm:prSet>
      <dgm:spPr/>
    </dgm:pt>
    <dgm:pt modelId="{DFD05EDF-0E13-4A04-84DC-158C281FD569}" type="pres">
      <dgm:prSet presAssocID="{1BCEA530-4480-4EA9-A0DA-9D9170E9235D}" presName="invisiNode" presStyleLbl="node1" presStyleIdx="2" presStyleCnt="6"/>
      <dgm:spPr/>
    </dgm:pt>
    <dgm:pt modelId="{436C3D5F-C53B-4BB4-A8E3-7F7C40D666F6}" type="pres">
      <dgm:prSet presAssocID="{1BCEA530-4480-4EA9-A0DA-9D9170E9235D}" presName="imagNode" presStyleLbl="fgImgPlace1" presStyleIdx="2" presStyleCnt="6" custScaleX="110000"/>
      <dgm:spPr>
        <a:blipFill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E697B6E0-CAE6-48D1-BC11-90277C1A01FC}" type="pres">
      <dgm:prSet presAssocID="{B532A48D-F9B2-4062-B00C-AA4493993E1F}" presName="sibTrans" presStyleLbl="sibTrans2D1" presStyleIdx="0" presStyleCnt="0"/>
      <dgm:spPr/>
    </dgm:pt>
    <dgm:pt modelId="{822A7F67-C8C3-4531-B47B-4FE870BCB1B9}" type="pres">
      <dgm:prSet presAssocID="{7C6067FE-1295-4C39-A772-A7C90B1C7A73}" presName="compNode" presStyleCnt="0"/>
      <dgm:spPr/>
    </dgm:pt>
    <dgm:pt modelId="{BF2162CA-2717-4A63-AA53-2988DA199EA8}" type="pres">
      <dgm:prSet presAssocID="{7C6067FE-1295-4C39-A772-A7C90B1C7A73}" presName="node" presStyleLbl="node1" presStyleIdx="3" presStyleCnt="6" custScaleX="126043">
        <dgm:presLayoutVars>
          <dgm:bulletEnabled val="1"/>
        </dgm:presLayoutVars>
      </dgm:prSet>
      <dgm:spPr/>
    </dgm:pt>
    <dgm:pt modelId="{708AE9F7-1CB6-4FCE-8B98-25A958BAE120}" type="pres">
      <dgm:prSet presAssocID="{7C6067FE-1295-4C39-A772-A7C90B1C7A73}" presName="invisiNode" presStyleLbl="node1" presStyleIdx="3" presStyleCnt="6"/>
      <dgm:spPr/>
    </dgm:pt>
    <dgm:pt modelId="{BC3F664A-AAFD-4802-AD69-F1E84EBEC2A8}" type="pres">
      <dgm:prSet presAssocID="{7C6067FE-1295-4C39-A772-A7C90B1C7A73}" presName="imagNode" presStyleLbl="fgImgPlace1" presStyleIdx="3" presStyleCnt="6"/>
      <dgm:spPr>
        <a:blipFill>
          <a:blip xmlns:r="http://schemas.openxmlformats.org/officeDocument/2006/relationships" r:embed="rId4"/>
          <a:srcRect/>
          <a:stretch>
            <a:fillRect t="-4000" b="-4000"/>
          </a:stretch>
        </a:blipFill>
      </dgm:spPr>
    </dgm:pt>
    <dgm:pt modelId="{B28F6F53-4507-44C3-A4DF-C2B655E3D63B}" type="pres">
      <dgm:prSet presAssocID="{EB0EFA87-66C8-4492-A525-F73C2DA91DCF}" presName="sibTrans" presStyleLbl="sibTrans2D1" presStyleIdx="0" presStyleCnt="0"/>
      <dgm:spPr/>
    </dgm:pt>
    <dgm:pt modelId="{D6B294FB-005A-43F3-890E-819EE74AD529}" type="pres">
      <dgm:prSet presAssocID="{23D0F2B9-F842-44FB-A7BD-3193531CF26F}" presName="compNode" presStyleCnt="0"/>
      <dgm:spPr/>
    </dgm:pt>
    <dgm:pt modelId="{B77D48E9-38FF-4237-BC5F-D021091AAA05}" type="pres">
      <dgm:prSet presAssocID="{23D0F2B9-F842-44FB-A7BD-3193531CF26F}" presName="node" presStyleLbl="node1" presStyleIdx="4" presStyleCnt="6" custScaleX="117387">
        <dgm:presLayoutVars>
          <dgm:bulletEnabled val="1"/>
        </dgm:presLayoutVars>
      </dgm:prSet>
      <dgm:spPr/>
    </dgm:pt>
    <dgm:pt modelId="{212A7E4D-4948-4685-9ABF-0D4331F7F33F}" type="pres">
      <dgm:prSet presAssocID="{23D0F2B9-F842-44FB-A7BD-3193531CF26F}" presName="invisiNode" presStyleLbl="node1" presStyleIdx="4" presStyleCnt="6"/>
      <dgm:spPr/>
    </dgm:pt>
    <dgm:pt modelId="{9FA24EF0-31DE-42BE-B902-4DF7AAB45DBC}" type="pres">
      <dgm:prSet presAssocID="{23D0F2B9-F842-44FB-A7BD-3193531CF26F}" presName="imagNode" presStyleLbl="fgImgPlace1" presStyleIdx="4" presStyleCnt="6" custScaleX="106572" custScaleY="113239" custLinFactNeighborX="5576" custLinFactNeighborY="6619"/>
      <dgm:spPr>
        <a:blipFill>
          <a:blip xmlns:r="http://schemas.openxmlformats.org/officeDocument/2006/relationships" r:embed="rId5"/>
          <a:srcRect/>
          <a:stretch>
            <a:fillRect t="-3000" b="-3000"/>
          </a:stretch>
        </a:blipFill>
      </dgm:spPr>
    </dgm:pt>
    <dgm:pt modelId="{FC1BB338-CC9B-4784-959A-7C8C33518E67}" type="pres">
      <dgm:prSet presAssocID="{F52EF7FB-157B-4CB6-A9D7-763EC66F5C43}" presName="sibTrans" presStyleLbl="sibTrans2D1" presStyleIdx="0" presStyleCnt="0"/>
      <dgm:spPr/>
    </dgm:pt>
    <dgm:pt modelId="{8C19140B-683B-4EF0-A814-75B748FDDEF8}" type="pres">
      <dgm:prSet presAssocID="{7B85DA1D-1FC8-463B-B0FD-137A2707E46D}" presName="compNode" presStyleCnt="0"/>
      <dgm:spPr/>
    </dgm:pt>
    <dgm:pt modelId="{C3A036AF-D39D-4253-83FA-44ABC809C91F}" type="pres">
      <dgm:prSet presAssocID="{7B85DA1D-1FC8-463B-B0FD-137A2707E46D}" presName="node" presStyleLbl="node1" presStyleIdx="5" presStyleCnt="6" custScaleX="165634">
        <dgm:presLayoutVars>
          <dgm:bulletEnabled val="1"/>
        </dgm:presLayoutVars>
      </dgm:prSet>
      <dgm:spPr/>
    </dgm:pt>
    <dgm:pt modelId="{21406271-79AB-4683-8A99-1FE4E66D95C5}" type="pres">
      <dgm:prSet presAssocID="{7B85DA1D-1FC8-463B-B0FD-137A2707E46D}" presName="invisiNode" presStyleLbl="node1" presStyleIdx="5" presStyleCnt="6"/>
      <dgm:spPr/>
    </dgm:pt>
    <dgm:pt modelId="{7022394B-2141-44A6-8582-282ED3580FA9}" type="pres">
      <dgm:prSet presAssocID="{7B85DA1D-1FC8-463B-B0FD-137A2707E46D}" presName="imagNode" presStyleLbl="fgImgPlace1" presStyleIdx="5" presStyleCnt="6" custScaleX="116073" custLinFactNeighborX="4443" custLinFactNeighborY="650"/>
      <dgm:spPr>
        <a:blipFill>
          <a:blip xmlns:r="http://schemas.openxmlformats.org/officeDocument/2006/relationships" r:embed="rId6"/>
          <a:srcRect/>
          <a:stretch>
            <a:fillRect t="-10000" b="-10000"/>
          </a:stretch>
        </a:blipFill>
      </dgm:spPr>
    </dgm:pt>
  </dgm:ptLst>
  <dgm:cxnLst>
    <dgm:cxn modelId="{E337590D-C896-4028-AAB9-26211A820AD0}" type="presOf" srcId="{C069244B-FBBA-45A5-9F2A-1ED313D06D95}" destId="{58CA42F6-9B15-4C1D-8E8D-DA84FDF2D020}" srcOrd="0" destOrd="2" presId="urn:microsoft.com/office/officeart/2005/8/layout/pList2"/>
    <dgm:cxn modelId="{16895D11-298D-4E12-882E-569BB1D16AF6}" type="presOf" srcId="{2AE60023-CC77-42E8-9B7F-E7272002B5D1}" destId="{58CA42F6-9B15-4C1D-8E8D-DA84FDF2D020}" srcOrd="0" destOrd="3" presId="urn:microsoft.com/office/officeart/2005/8/layout/pList2"/>
    <dgm:cxn modelId="{A335DF11-110B-476D-9336-2217C0DED7A6}" type="presOf" srcId="{B1D0C78A-0D49-4A68-BFD9-3F42A25BB5B7}" destId="{97EAFA26-D0A1-4A73-B582-D701DA30FA99}" srcOrd="0" destOrd="0" presId="urn:microsoft.com/office/officeart/2005/8/layout/pList2"/>
    <dgm:cxn modelId="{C9BB7514-A29D-4B57-962A-A9E2B82A86EA}" type="presOf" srcId="{1D87FB7F-B05E-45C5-8A5C-5074A0A51914}" destId="{31B948D6-455C-44D3-A9C3-BB66EA310CEF}" srcOrd="0" destOrd="3" presId="urn:microsoft.com/office/officeart/2005/8/layout/pList2"/>
    <dgm:cxn modelId="{E5EF9F16-6A73-4B58-8F0F-7C683F8C0BCA}" type="presOf" srcId="{6F0F234D-667D-48BF-A3BA-4F10BE2A4C84}" destId="{58CA42F6-9B15-4C1D-8E8D-DA84FDF2D020}" srcOrd="0" destOrd="1" presId="urn:microsoft.com/office/officeart/2005/8/layout/pList2"/>
    <dgm:cxn modelId="{947AA517-A332-4461-8044-2D3EFF78FC02}" srcId="{9FE008DF-38EB-43BE-91C3-6FEE25621C94}" destId="{7B85DA1D-1FC8-463B-B0FD-137A2707E46D}" srcOrd="5" destOrd="0" parTransId="{C540ABC6-D0FA-41CC-99E1-568C57B5839D}" sibTransId="{882D8B9D-44C6-4118-BF14-651AE1E512D8}"/>
    <dgm:cxn modelId="{BCEE9918-ED0C-48B6-8386-EDB9349132D7}" type="presOf" srcId="{F52EF7FB-157B-4CB6-A9D7-763EC66F5C43}" destId="{FC1BB338-CC9B-4784-959A-7C8C33518E67}" srcOrd="0" destOrd="0" presId="urn:microsoft.com/office/officeart/2005/8/layout/pList2"/>
    <dgm:cxn modelId="{14139E22-08C4-4F7B-B342-CD943E259092}" type="presOf" srcId="{5F65C073-07E5-4B85-8F9B-061F9486B6F9}" destId="{B77D48E9-38FF-4237-BC5F-D021091AAA05}" srcOrd="0" destOrd="2" presId="urn:microsoft.com/office/officeart/2005/8/layout/pList2"/>
    <dgm:cxn modelId="{4A432223-7789-47CD-8D87-B6FF2FEA47D6}" srcId="{2BF69A00-18FC-40A6-A691-C95E8EC62EA5}" destId="{170EA205-8B7A-44B8-A4CA-F99611FF0E2D}" srcOrd="0" destOrd="0" parTransId="{3085618E-2500-4E59-BD67-E929BA616E94}" sibTransId="{97186D37-1F63-4D93-B7FE-F397D189C1B8}"/>
    <dgm:cxn modelId="{E1569726-F5A6-4DB7-BC19-3C489BC3B43A}" type="presOf" srcId="{170EA205-8B7A-44B8-A4CA-F99611FF0E2D}" destId="{31B948D6-455C-44D3-A9C3-BB66EA310CEF}" srcOrd="0" destOrd="1" presId="urn:microsoft.com/office/officeart/2005/8/layout/pList2"/>
    <dgm:cxn modelId="{F51C1E28-ECF0-4909-B11D-41F43E4B2AAB}" srcId="{2BF69A00-18FC-40A6-A691-C95E8EC62EA5}" destId="{1D87FB7F-B05E-45C5-8A5C-5074A0A51914}" srcOrd="2" destOrd="0" parTransId="{DA7FFEC6-14B8-48E4-AC78-378F4FA544B4}" sibTransId="{EC1570D2-168F-476C-9F51-EE228C201F44}"/>
    <dgm:cxn modelId="{A558FA31-5E3C-4B2D-885E-2BD11A9ECAA4}" type="presOf" srcId="{53E912D8-5E0B-4DC1-93D0-22A8FCB0E931}" destId="{B77D48E9-38FF-4237-BC5F-D021091AAA05}" srcOrd="0" destOrd="3" presId="urn:microsoft.com/office/officeart/2005/8/layout/pList2"/>
    <dgm:cxn modelId="{166FC932-BF5C-4B52-BF37-28DD8B1E8A77}" srcId="{9FE008DF-38EB-43BE-91C3-6FEE25621C94}" destId="{23D0F2B9-F842-44FB-A7BD-3193531CF26F}" srcOrd="4" destOrd="0" parTransId="{84C12BC3-0337-4274-B289-D76EB6788F1C}" sibTransId="{F52EF7FB-157B-4CB6-A9D7-763EC66F5C43}"/>
    <dgm:cxn modelId="{69678B3A-B23B-4944-9D2F-F179E5892C94}" type="presOf" srcId="{7C6067FE-1295-4C39-A772-A7C90B1C7A73}" destId="{BF2162CA-2717-4A63-AA53-2988DA199EA8}" srcOrd="0" destOrd="0" presId="urn:microsoft.com/office/officeart/2005/8/layout/pList2"/>
    <dgm:cxn modelId="{256C3C5C-91BA-4231-91C5-CA168B6616F1}" type="presOf" srcId="{653C409C-681F-46EE-88D7-1C72BC881E2F}" destId="{B77D48E9-38FF-4237-BC5F-D021091AAA05}" srcOrd="0" destOrd="4" presId="urn:microsoft.com/office/officeart/2005/8/layout/pList2"/>
    <dgm:cxn modelId="{688CD760-7135-4D64-A6BA-84DE158A8D48}" type="presOf" srcId="{C1D3A6E5-B785-45D9-9EE3-C487847394EA}" destId="{25E4F6F7-0F3C-4487-B8AE-39F35B1BC5C8}" srcOrd="0" destOrd="0" presId="urn:microsoft.com/office/officeart/2005/8/layout/pList2"/>
    <dgm:cxn modelId="{BF2C2F66-E4E2-4732-90B5-BF9EC6CA61B0}" srcId="{23D0F2B9-F842-44FB-A7BD-3193531CF26F}" destId="{53E912D8-5E0B-4DC1-93D0-22A8FCB0E931}" srcOrd="2" destOrd="0" parTransId="{DF936A33-7EB8-4619-9615-DFD4DEC8F6DA}" sibTransId="{99BFD2D3-E3B2-459F-94A4-24000455D65F}"/>
    <dgm:cxn modelId="{5E229C47-4FE5-42C8-95F3-CFACF3113CC2}" type="presOf" srcId="{DE13FEEE-752C-4883-A057-A50744BA91BA}" destId="{25E4F6F7-0F3C-4487-B8AE-39F35B1BC5C8}" srcOrd="0" destOrd="1" presId="urn:microsoft.com/office/officeart/2005/8/layout/pList2"/>
    <dgm:cxn modelId="{47E02868-C566-47D4-9436-C10145E10E23}" srcId="{9FE008DF-38EB-43BE-91C3-6FEE25621C94}" destId="{1BCEA530-4480-4EA9-A0DA-9D9170E9235D}" srcOrd="2" destOrd="0" parTransId="{55CEDF16-EE1B-4F86-8100-B6E0678633AB}" sibTransId="{B532A48D-F9B2-4062-B00C-AA4493993E1F}"/>
    <dgm:cxn modelId="{12E33E6B-6051-4270-AC2D-E677F5A0F4DF}" srcId="{23D0F2B9-F842-44FB-A7BD-3193531CF26F}" destId="{2C44CFD4-8E1A-464D-A440-7B4920A743DB}" srcOrd="0" destOrd="0" parTransId="{93B8C7D0-D79A-457B-A858-10483A1312E7}" sibTransId="{98473A0C-050A-4EFA-A80C-49993431F516}"/>
    <dgm:cxn modelId="{BA44256D-5BE2-4F6E-B31B-9FDBBFCB4C13}" srcId="{1BCEA530-4480-4EA9-A0DA-9D9170E9235D}" destId="{C069244B-FBBA-45A5-9F2A-1ED313D06D95}" srcOrd="1" destOrd="0" parTransId="{63B7EEBC-D484-437A-9450-40AA16F416F4}" sibTransId="{8EDBCF8A-9204-4CA9-BF20-CDC168F92B8C}"/>
    <dgm:cxn modelId="{16D8606D-FF19-4DA6-9B27-403EB714AF04}" srcId="{9FE008DF-38EB-43BE-91C3-6FEE25621C94}" destId="{2BF69A00-18FC-40A6-A691-C95E8EC62EA5}" srcOrd="1" destOrd="0" parTransId="{B90DEC97-FAC6-4F19-9AB2-59B52FFED463}" sibTransId="{5ED91A58-843A-46CE-A659-74EB2EA3F018}"/>
    <dgm:cxn modelId="{AF4DF26F-AE0B-4F01-8C2F-E0873BD0F0CB}" type="presOf" srcId="{23D0F2B9-F842-44FB-A7BD-3193531CF26F}" destId="{B77D48E9-38FF-4237-BC5F-D021091AAA05}" srcOrd="0" destOrd="0" presId="urn:microsoft.com/office/officeart/2005/8/layout/pList2"/>
    <dgm:cxn modelId="{D6C51074-11C7-401A-A7CF-5C450EF9EED0}" srcId="{C1D3A6E5-B785-45D9-9EE3-C487847394EA}" destId="{25EF55C8-47BA-4785-B4F8-A4BE53F2B5CD}" srcOrd="1" destOrd="0" parTransId="{CCB2BADA-715A-43EE-814A-6B543EC9B88B}" sibTransId="{39EF85D9-CF44-4B91-8613-FE08CB1A3DAF}"/>
    <dgm:cxn modelId="{9E9EAD57-DED0-4609-A224-B3524BD4D643}" type="presOf" srcId="{2C44CFD4-8E1A-464D-A440-7B4920A743DB}" destId="{B77D48E9-38FF-4237-BC5F-D021091AAA05}" srcOrd="0" destOrd="1" presId="urn:microsoft.com/office/officeart/2005/8/layout/pList2"/>
    <dgm:cxn modelId="{9E199058-5A11-4F39-86B3-39A5B8975FD5}" srcId="{1BCEA530-4480-4EA9-A0DA-9D9170E9235D}" destId="{2AE60023-CC77-42E8-9B7F-E7272002B5D1}" srcOrd="2" destOrd="0" parTransId="{85D8E840-8247-48F9-BD44-F32EB9B7858E}" sibTransId="{38F31047-5E53-46F4-8F16-30536E320BA9}"/>
    <dgm:cxn modelId="{26C2CF7E-0F8C-4137-A2DD-EED1CA8D6C1A}" srcId="{23D0F2B9-F842-44FB-A7BD-3193531CF26F}" destId="{653C409C-681F-46EE-88D7-1C72BC881E2F}" srcOrd="3" destOrd="0" parTransId="{907FDC15-A401-4F97-B935-2E8D1B9559B9}" sibTransId="{AE59B322-789B-4577-A05C-D842CFCA1DE1}"/>
    <dgm:cxn modelId="{F5013684-8176-4398-B7F5-60AD521D96A4}" type="presOf" srcId="{25EF55C8-47BA-4785-B4F8-A4BE53F2B5CD}" destId="{25E4F6F7-0F3C-4487-B8AE-39F35B1BC5C8}" srcOrd="0" destOrd="2" presId="urn:microsoft.com/office/officeart/2005/8/layout/pList2"/>
    <dgm:cxn modelId="{352AA385-E4E2-40AE-8807-FBF89F363D05}" type="presOf" srcId="{5ED91A58-843A-46CE-A659-74EB2EA3F018}" destId="{03986D81-7C3E-46C2-BA09-EFB64763D63D}" srcOrd="0" destOrd="0" presId="urn:microsoft.com/office/officeart/2005/8/layout/pList2"/>
    <dgm:cxn modelId="{8F097C8D-8B2B-452C-8479-1698AD15DB6E}" type="presOf" srcId="{3EDF51A6-C5C5-4807-8067-05E37671A2F8}" destId="{25E4F6F7-0F3C-4487-B8AE-39F35B1BC5C8}" srcOrd="0" destOrd="5" presId="urn:microsoft.com/office/officeart/2005/8/layout/pList2"/>
    <dgm:cxn modelId="{82D5FA8E-B03B-4D06-8945-7BACD0AB14BF}" srcId="{2BF69A00-18FC-40A6-A691-C95E8EC62EA5}" destId="{2D33F698-D3B5-4115-9583-D7E0B9846462}" srcOrd="1" destOrd="0" parTransId="{5A4E0CA9-697C-4B33-B2AE-94B7A23B49FB}" sibTransId="{BFCCD6B5-3C52-4708-BC90-00B81E1E1184}"/>
    <dgm:cxn modelId="{468439A9-30B7-4D8E-B48A-EF000ED085E9}" type="presOf" srcId="{5F3CC7AF-EDB1-46DA-A5DC-16319E14E230}" destId="{31B948D6-455C-44D3-A9C3-BB66EA310CEF}" srcOrd="0" destOrd="4" presId="urn:microsoft.com/office/officeart/2005/8/layout/pList2"/>
    <dgm:cxn modelId="{74BC46A9-C143-454C-A1EB-132D4FD1C10A}" srcId="{1BCEA530-4480-4EA9-A0DA-9D9170E9235D}" destId="{6F0F234D-667D-48BF-A3BA-4F10BE2A4C84}" srcOrd="0" destOrd="0" parTransId="{D3A789E8-4A34-4C68-AB15-AA79C00BBDAE}" sibTransId="{A3827FC0-F8F8-4778-8C1A-8FAE6DAFBCE2}"/>
    <dgm:cxn modelId="{23E005AA-F85B-4B43-9D34-D02EE53C0DD2}" srcId="{23D0F2B9-F842-44FB-A7BD-3193531CF26F}" destId="{5F65C073-07E5-4B85-8F9B-061F9486B6F9}" srcOrd="1" destOrd="0" parTransId="{EE9C8B9A-57E0-4D2F-8398-43E78FA988B2}" sibTransId="{4B8B3A13-7703-42D1-B994-06EE76798C80}"/>
    <dgm:cxn modelId="{EC8421AC-686B-4D07-BDAA-61B7600B7A22}" srcId="{9FE008DF-38EB-43BE-91C3-6FEE25621C94}" destId="{7C6067FE-1295-4C39-A772-A7C90B1C7A73}" srcOrd="3" destOrd="0" parTransId="{E72A5690-3892-40B5-AFD5-16727B4A4B86}" sibTransId="{EB0EFA87-66C8-4492-A525-F73C2DA91DCF}"/>
    <dgm:cxn modelId="{2D218FAF-8CF1-4F6C-8BDC-9FF02749F256}" srcId="{C1D3A6E5-B785-45D9-9EE3-C487847394EA}" destId="{81A35390-D77F-4C70-8FF0-8B3ED27EBF2E}" srcOrd="3" destOrd="0" parTransId="{EE99FA73-2B92-4EA0-B966-E7F22DD024FC}" sibTransId="{36E3FF48-A61F-4A6D-B3CD-3A72C0AC07AB}"/>
    <dgm:cxn modelId="{F5B056B0-2DA3-4BCB-B1B0-E16672F17460}" type="presOf" srcId="{81A35390-D77F-4C70-8FF0-8B3ED27EBF2E}" destId="{25E4F6F7-0F3C-4487-B8AE-39F35B1BC5C8}" srcOrd="0" destOrd="4" presId="urn:microsoft.com/office/officeart/2005/8/layout/pList2"/>
    <dgm:cxn modelId="{079A8DB0-90DC-451B-9846-B498A6BEED5C}" type="presOf" srcId="{7B85DA1D-1FC8-463B-B0FD-137A2707E46D}" destId="{C3A036AF-D39D-4253-83FA-44ABC809C91F}" srcOrd="0" destOrd="0" presId="urn:microsoft.com/office/officeart/2005/8/layout/pList2"/>
    <dgm:cxn modelId="{17E14BC3-7450-4001-AB6A-D75A1BFB675D}" srcId="{C1D3A6E5-B785-45D9-9EE3-C487847394EA}" destId="{DE13FEEE-752C-4883-A057-A50744BA91BA}" srcOrd="0" destOrd="0" parTransId="{00D4B0C3-AC65-4F4C-97B7-BD944CB6ECE6}" sibTransId="{EDB90455-A941-4E05-8BC2-771D7435A9D8}"/>
    <dgm:cxn modelId="{B58AF7C4-619D-485B-8D72-51C0BACFCCB5}" type="presOf" srcId="{05280AF8-CA67-4D82-840E-BE110A5416F3}" destId="{25E4F6F7-0F3C-4487-B8AE-39F35B1BC5C8}" srcOrd="0" destOrd="3" presId="urn:microsoft.com/office/officeart/2005/8/layout/pList2"/>
    <dgm:cxn modelId="{DE6FAEC7-8C05-48AD-9520-499D00A0838F}" srcId="{9FE008DF-38EB-43BE-91C3-6FEE25621C94}" destId="{C1D3A6E5-B785-45D9-9EE3-C487847394EA}" srcOrd="0" destOrd="0" parTransId="{EAB3DA36-8E2F-4955-AFCE-39F0B302149F}" sibTransId="{B1D0C78A-0D49-4A68-BFD9-3F42A25BB5B7}"/>
    <dgm:cxn modelId="{9F8F02C8-847E-4035-8C91-E8C96808D0A3}" srcId="{C1D3A6E5-B785-45D9-9EE3-C487847394EA}" destId="{3EDF51A6-C5C5-4807-8067-05E37671A2F8}" srcOrd="4" destOrd="0" parTransId="{2DAC0ED6-3F46-4E27-B95C-6A72143E3EAE}" sibTransId="{655F168D-1A60-48D0-A91F-0071B68458A0}"/>
    <dgm:cxn modelId="{C32F67D2-9F39-4B1F-A48F-E2C452C1BF4D}" type="presOf" srcId="{9FE008DF-38EB-43BE-91C3-6FEE25621C94}" destId="{2A16A658-2CCE-4F21-9ED3-1774902742FA}" srcOrd="0" destOrd="0" presId="urn:microsoft.com/office/officeart/2005/8/layout/pList2"/>
    <dgm:cxn modelId="{0824E0DB-55F2-46CF-AEE7-40DB0293B3AB}" srcId="{C1D3A6E5-B785-45D9-9EE3-C487847394EA}" destId="{05280AF8-CA67-4D82-840E-BE110A5416F3}" srcOrd="2" destOrd="0" parTransId="{E142C0A4-E240-4CCB-8463-A949CC477FCD}" sibTransId="{6EC79689-53CC-4385-8709-F6BA6F160D2E}"/>
    <dgm:cxn modelId="{A39098DC-6290-4308-84BD-C2A162B4913A}" type="presOf" srcId="{1BCEA530-4480-4EA9-A0DA-9D9170E9235D}" destId="{58CA42F6-9B15-4C1D-8E8D-DA84FDF2D020}" srcOrd="0" destOrd="0" presId="urn:microsoft.com/office/officeart/2005/8/layout/pList2"/>
    <dgm:cxn modelId="{FB7F16E0-9676-482F-B7DC-6ADA91D9613F}" type="presOf" srcId="{B532A48D-F9B2-4062-B00C-AA4493993E1F}" destId="{E697B6E0-CAE6-48D1-BC11-90277C1A01FC}" srcOrd="0" destOrd="0" presId="urn:microsoft.com/office/officeart/2005/8/layout/pList2"/>
    <dgm:cxn modelId="{AFC4DFE3-3B3F-4E51-A6D9-634F7F27707E}" type="presOf" srcId="{3325C394-166B-4357-B508-934B99260FAD}" destId="{31B948D6-455C-44D3-A9C3-BB66EA310CEF}" srcOrd="0" destOrd="5" presId="urn:microsoft.com/office/officeart/2005/8/layout/pList2"/>
    <dgm:cxn modelId="{889AA7E6-BCA8-4BEF-B9B3-4B3C3A506576}" type="presOf" srcId="{2D33F698-D3B5-4115-9583-D7E0B9846462}" destId="{31B948D6-455C-44D3-A9C3-BB66EA310CEF}" srcOrd="0" destOrd="2" presId="urn:microsoft.com/office/officeart/2005/8/layout/pList2"/>
    <dgm:cxn modelId="{EAC5E7F2-BC25-43EE-96FA-ED2DB165F220}" type="presOf" srcId="{2BF69A00-18FC-40A6-A691-C95E8EC62EA5}" destId="{31B948D6-455C-44D3-A9C3-BB66EA310CEF}" srcOrd="0" destOrd="0" presId="urn:microsoft.com/office/officeart/2005/8/layout/pList2"/>
    <dgm:cxn modelId="{CB6AE4F3-2BB5-4BC5-BEA9-9DDAA8820AAC}" srcId="{2BF69A00-18FC-40A6-A691-C95E8EC62EA5}" destId="{3325C394-166B-4357-B508-934B99260FAD}" srcOrd="4" destOrd="0" parTransId="{103F3475-E261-4651-B656-5296B1F64BC1}" sibTransId="{53DFCD03-B28F-45A4-85D2-D6378F587DB3}"/>
    <dgm:cxn modelId="{8A25D5FC-AFB2-4EBD-A2D8-591FED5B805C}" srcId="{2BF69A00-18FC-40A6-A691-C95E8EC62EA5}" destId="{5F3CC7AF-EDB1-46DA-A5DC-16319E14E230}" srcOrd="3" destOrd="0" parTransId="{F4455B98-0D12-4EDF-90CE-3A0E2A60F793}" sibTransId="{6D912000-20C1-456E-A9ED-4B8055A3DD9F}"/>
    <dgm:cxn modelId="{6C5FEBFF-5773-4CBD-A94D-438517A5B73F}" type="presOf" srcId="{EB0EFA87-66C8-4492-A525-F73C2DA91DCF}" destId="{B28F6F53-4507-44C3-A4DF-C2B655E3D63B}" srcOrd="0" destOrd="0" presId="urn:microsoft.com/office/officeart/2005/8/layout/pList2"/>
    <dgm:cxn modelId="{1104B8D2-FCCF-426B-BC83-B05E12734B2B}" type="presParOf" srcId="{2A16A658-2CCE-4F21-9ED3-1774902742FA}" destId="{FD55D9C8-B6AF-4DF3-B4D8-FFE28D4B3E66}" srcOrd="0" destOrd="0" presId="urn:microsoft.com/office/officeart/2005/8/layout/pList2"/>
    <dgm:cxn modelId="{994E63E2-EBAB-4DDB-8E25-523BFA47A119}" type="presParOf" srcId="{2A16A658-2CCE-4F21-9ED3-1774902742FA}" destId="{1CD64891-62A7-40E9-9500-072CD2189316}" srcOrd="1" destOrd="0" presId="urn:microsoft.com/office/officeart/2005/8/layout/pList2"/>
    <dgm:cxn modelId="{501772E2-34BE-4623-A099-1FBD2FFB8369}" type="presParOf" srcId="{1CD64891-62A7-40E9-9500-072CD2189316}" destId="{F62EEA44-E877-4EC9-8EAF-FBB64C9BDEB2}" srcOrd="0" destOrd="0" presId="urn:microsoft.com/office/officeart/2005/8/layout/pList2"/>
    <dgm:cxn modelId="{A9B20176-21B2-423E-BAF6-93F4F3886A92}" type="presParOf" srcId="{F62EEA44-E877-4EC9-8EAF-FBB64C9BDEB2}" destId="{25E4F6F7-0F3C-4487-B8AE-39F35B1BC5C8}" srcOrd="0" destOrd="0" presId="urn:microsoft.com/office/officeart/2005/8/layout/pList2"/>
    <dgm:cxn modelId="{1A4CED86-B24B-4995-88E2-516DC6A270B7}" type="presParOf" srcId="{F62EEA44-E877-4EC9-8EAF-FBB64C9BDEB2}" destId="{5CE25782-452F-461B-9A71-FEB99E0168B1}" srcOrd="1" destOrd="0" presId="urn:microsoft.com/office/officeart/2005/8/layout/pList2"/>
    <dgm:cxn modelId="{A3A83205-D7EC-48FA-9214-84AF31251498}" type="presParOf" srcId="{F62EEA44-E877-4EC9-8EAF-FBB64C9BDEB2}" destId="{1D78612F-F6AB-4712-A59C-CF30A78C1F25}" srcOrd="2" destOrd="0" presId="urn:microsoft.com/office/officeart/2005/8/layout/pList2"/>
    <dgm:cxn modelId="{B20304CF-3093-44E9-A761-19D5AAB257C1}" type="presParOf" srcId="{1CD64891-62A7-40E9-9500-072CD2189316}" destId="{97EAFA26-D0A1-4A73-B582-D701DA30FA99}" srcOrd="1" destOrd="0" presId="urn:microsoft.com/office/officeart/2005/8/layout/pList2"/>
    <dgm:cxn modelId="{80FD5008-AC78-4040-BAB7-C35AE09F89B3}" type="presParOf" srcId="{1CD64891-62A7-40E9-9500-072CD2189316}" destId="{CC172B69-22C7-4D6D-809F-AB59912D4B73}" srcOrd="2" destOrd="0" presId="urn:microsoft.com/office/officeart/2005/8/layout/pList2"/>
    <dgm:cxn modelId="{A3DD00BD-4B75-4154-A7EB-455354C5BAC1}" type="presParOf" srcId="{CC172B69-22C7-4D6D-809F-AB59912D4B73}" destId="{31B948D6-455C-44D3-A9C3-BB66EA310CEF}" srcOrd="0" destOrd="0" presId="urn:microsoft.com/office/officeart/2005/8/layout/pList2"/>
    <dgm:cxn modelId="{3606EA21-E50C-4124-AFB7-5CDEE7B78653}" type="presParOf" srcId="{CC172B69-22C7-4D6D-809F-AB59912D4B73}" destId="{CB0B095E-397A-4EF4-9E4F-742DCA016D4A}" srcOrd="1" destOrd="0" presId="urn:microsoft.com/office/officeart/2005/8/layout/pList2"/>
    <dgm:cxn modelId="{EE5A059C-A021-4305-B1BC-87F65081EC2F}" type="presParOf" srcId="{CC172B69-22C7-4D6D-809F-AB59912D4B73}" destId="{7A7473B9-B663-48A8-8739-34EBB2753C51}" srcOrd="2" destOrd="0" presId="urn:microsoft.com/office/officeart/2005/8/layout/pList2"/>
    <dgm:cxn modelId="{1837AF3A-6045-4355-AB26-FA0F979242F7}" type="presParOf" srcId="{1CD64891-62A7-40E9-9500-072CD2189316}" destId="{03986D81-7C3E-46C2-BA09-EFB64763D63D}" srcOrd="3" destOrd="0" presId="urn:microsoft.com/office/officeart/2005/8/layout/pList2"/>
    <dgm:cxn modelId="{4637C922-F3AA-483C-BB6A-CE4A399FC356}" type="presParOf" srcId="{1CD64891-62A7-40E9-9500-072CD2189316}" destId="{ACB64D62-E528-4034-9BF2-66DBC59C162C}" srcOrd="4" destOrd="0" presId="urn:microsoft.com/office/officeart/2005/8/layout/pList2"/>
    <dgm:cxn modelId="{90C8DAA7-80E3-4AFC-ABDA-F0F8D20666F1}" type="presParOf" srcId="{ACB64D62-E528-4034-9BF2-66DBC59C162C}" destId="{58CA42F6-9B15-4C1D-8E8D-DA84FDF2D020}" srcOrd="0" destOrd="0" presId="urn:microsoft.com/office/officeart/2005/8/layout/pList2"/>
    <dgm:cxn modelId="{774B7D2A-C9C6-4444-9703-D0B9161F5111}" type="presParOf" srcId="{ACB64D62-E528-4034-9BF2-66DBC59C162C}" destId="{DFD05EDF-0E13-4A04-84DC-158C281FD569}" srcOrd="1" destOrd="0" presId="urn:microsoft.com/office/officeart/2005/8/layout/pList2"/>
    <dgm:cxn modelId="{2AA3161D-3BCC-4D31-8ACA-57588E5D2CDF}" type="presParOf" srcId="{ACB64D62-E528-4034-9BF2-66DBC59C162C}" destId="{436C3D5F-C53B-4BB4-A8E3-7F7C40D666F6}" srcOrd="2" destOrd="0" presId="urn:microsoft.com/office/officeart/2005/8/layout/pList2"/>
    <dgm:cxn modelId="{733A1ED4-598F-400D-88A6-60AA6A22B7FE}" type="presParOf" srcId="{1CD64891-62A7-40E9-9500-072CD2189316}" destId="{E697B6E0-CAE6-48D1-BC11-90277C1A01FC}" srcOrd="5" destOrd="0" presId="urn:microsoft.com/office/officeart/2005/8/layout/pList2"/>
    <dgm:cxn modelId="{0B010969-4253-4F17-A5AE-C5DA1A87625D}" type="presParOf" srcId="{1CD64891-62A7-40E9-9500-072CD2189316}" destId="{822A7F67-C8C3-4531-B47B-4FE870BCB1B9}" srcOrd="6" destOrd="0" presId="urn:microsoft.com/office/officeart/2005/8/layout/pList2"/>
    <dgm:cxn modelId="{CDAA2C11-A113-448F-859A-B00972026ED6}" type="presParOf" srcId="{822A7F67-C8C3-4531-B47B-4FE870BCB1B9}" destId="{BF2162CA-2717-4A63-AA53-2988DA199EA8}" srcOrd="0" destOrd="0" presId="urn:microsoft.com/office/officeart/2005/8/layout/pList2"/>
    <dgm:cxn modelId="{E1A23048-E303-44B8-8063-DEEDDBE22076}" type="presParOf" srcId="{822A7F67-C8C3-4531-B47B-4FE870BCB1B9}" destId="{708AE9F7-1CB6-4FCE-8B98-25A958BAE120}" srcOrd="1" destOrd="0" presId="urn:microsoft.com/office/officeart/2005/8/layout/pList2"/>
    <dgm:cxn modelId="{85031EF3-2B17-4D35-B330-905A78F0DDB4}" type="presParOf" srcId="{822A7F67-C8C3-4531-B47B-4FE870BCB1B9}" destId="{BC3F664A-AAFD-4802-AD69-F1E84EBEC2A8}" srcOrd="2" destOrd="0" presId="urn:microsoft.com/office/officeart/2005/8/layout/pList2"/>
    <dgm:cxn modelId="{5C465C68-B9FE-409E-81BF-5B85529BE651}" type="presParOf" srcId="{1CD64891-62A7-40E9-9500-072CD2189316}" destId="{B28F6F53-4507-44C3-A4DF-C2B655E3D63B}" srcOrd="7" destOrd="0" presId="urn:microsoft.com/office/officeart/2005/8/layout/pList2"/>
    <dgm:cxn modelId="{CFCC7BF9-1D9D-4B0D-B53F-90785BD22316}" type="presParOf" srcId="{1CD64891-62A7-40E9-9500-072CD2189316}" destId="{D6B294FB-005A-43F3-890E-819EE74AD529}" srcOrd="8" destOrd="0" presId="urn:microsoft.com/office/officeart/2005/8/layout/pList2"/>
    <dgm:cxn modelId="{8D1C8073-CC80-4563-92A1-AB09F0FA7E72}" type="presParOf" srcId="{D6B294FB-005A-43F3-890E-819EE74AD529}" destId="{B77D48E9-38FF-4237-BC5F-D021091AAA05}" srcOrd="0" destOrd="0" presId="urn:microsoft.com/office/officeart/2005/8/layout/pList2"/>
    <dgm:cxn modelId="{CE514648-9E09-4872-B3E8-AC5632AA6591}" type="presParOf" srcId="{D6B294FB-005A-43F3-890E-819EE74AD529}" destId="{212A7E4D-4948-4685-9ABF-0D4331F7F33F}" srcOrd="1" destOrd="0" presId="urn:microsoft.com/office/officeart/2005/8/layout/pList2"/>
    <dgm:cxn modelId="{0FC7F01D-D62C-483F-8170-5020A7180674}" type="presParOf" srcId="{D6B294FB-005A-43F3-890E-819EE74AD529}" destId="{9FA24EF0-31DE-42BE-B902-4DF7AAB45DBC}" srcOrd="2" destOrd="0" presId="urn:microsoft.com/office/officeart/2005/8/layout/pList2"/>
    <dgm:cxn modelId="{C71DAF56-C602-412F-896F-B44EE1551ED1}" type="presParOf" srcId="{1CD64891-62A7-40E9-9500-072CD2189316}" destId="{FC1BB338-CC9B-4784-959A-7C8C33518E67}" srcOrd="9" destOrd="0" presId="urn:microsoft.com/office/officeart/2005/8/layout/pList2"/>
    <dgm:cxn modelId="{3746947C-26B3-41D9-90D6-8C42D964F8CC}" type="presParOf" srcId="{1CD64891-62A7-40E9-9500-072CD2189316}" destId="{8C19140B-683B-4EF0-A814-75B748FDDEF8}" srcOrd="10" destOrd="0" presId="urn:microsoft.com/office/officeart/2005/8/layout/pList2"/>
    <dgm:cxn modelId="{98B5B306-8154-412A-9A7B-350133B588F5}" type="presParOf" srcId="{8C19140B-683B-4EF0-A814-75B748FDDEF8}" destId="{C3A036AF-D39D-4253-83FA-44ABC809C91F}" srcOrd="0" destOrd="0" presId="urn:microsoft.com/office/officeart/2005/8/layout/pList2"/>
    <dgm:cxn modelId="{AADA3B0A-FB5B-465B-8A88-933AFBA37F7C}" type="presParOf" srcId="{8C19140B-683B-4EF0-A814-75B748FDDEF8}" destId="{21406271-79AB-4683-8A99-1FE4E66D95C5}" srcOrd="1" destOrd="0" presId="urn:microsoft.com/office/officeart/2005/8/layout/pList2"/>
    <dgm:cxn modelId="{3BC6B37D-53E3-4601-9F9F-DE90404262FC}" type="presParOf" srcId="{8C19140B-683B-4EF0-A814-75B748FDDEF8}" destId="{7022394B-2141-44A6-8582-282ED3580FA9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CA8F82-981B-41D9-9644-66BDF06D8F0C}" type="doc">
      <dgm:prSet loTypeId="urn:microsoft.com/office/officeart/2005/8/layout/lProcess2" loCatId="list" qsTypeId="urn:microsoft.com/office/officeart/2005/8/quickstyle/3d3" qsCatId="3D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AC15A2A4-F3B9-41A5-BCA6-BBF70AC59CF7}">
      <dgm:prSet phldrT="[Text]" custT="1"/>
      <dgm:spPr/>
      <dgm:t>
        <a:bodyPr/>
        <a:lstStyle/>
        <a:p>
          <a:r>
            <a:rPr lang="en-GB" sz="1800" b="1">
              <a:solidFill>
                <a:schemeClr val="tx1"/>
              </a:solidFill>
            </a:rPr>
            <a:t>1.</a:t>
          </a:r>
        </a:p>
        <a:p>
          <a:r>
            <a:rPr lang="en-GB" sz="1800" b="1">
              <a:solidFill>
                <a:schemeClr val="tx1"/>
              </a:solidFill>
            </a:rPr>
            <a:t>Energy Efficiency and Loss Reduction</a:t>
          </a:r>
          <a:endParaRPr lang="en-GB" sz="1800" b="1" dirty="0">
            <a:solidFill>
              <a:schemeClr val="tx1"/>
            </a:solidFill>
          </a:endParaRPr>
        </a:p>
      </dgm:t>
    </dgm:pt>
    <dgm:pt modelId="{0F64CB12-6533-4095-BE05-8BCC0671A2FF}" type="parTrans" cxnId="{B13406B9-255E-49AC-A147-E79D9F3C2114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321A1A31-4D25-4B59-B678-0BF62FB456ED}" type="sibTrans" cxnId="{B13406B9-255E-49AC-A147-E79D9F3C2114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77E0C69A-4608-45D1-BB93-37EB2411E26A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Compact, high-capacity grids</a:t>
          </a:r>
          <a:endParaRPr lang="en-GB" sz="1600" b="1" dirty="0">
            <a:solidFill>
              <a:schemeClr val="tx1"/>
            </a:solidFill>
          </a:endParaRPr>
        </a:p>
      </dgm:t>
    </dgm:pt>
    <dgm:pt modelId="{D3D26A0F-75B6-46E3-9E87-71B4479D350E}" type="parTrans" cxnId="{22FE72A4-F355-49E9-935E-3AEA89BEB9A9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01EC94D5-2C16-4BD7-A53C-C429E0631CEF}" type="sibTrans" cxnId="{22FE72A4-F355-49E9-935E-3AEA89BEB9A9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F9E14628-3829-4FEC-B0F2-350055F155E3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Facilitate microgrids and Data centres</a:t>
          </a:r>
          <a:endParaRPr lang="en-GB" sz="1600" b="1" dirty="0">
            <a:solidFill>
              <a:schemeClr val="tx1"/>
            </a:solidFill>
          </a:endParaRPr>
        </a:p>
      </dgm:t>
    </dgm:pt>
    <dgm:pt modelId="{797CCD46-DF01-4984-86FE-73B259E19B50}" type="parTrans" cxnId="{61A9E3C5-8138-49FC-B1E2-C002E9A52341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BC33203E-2533-4045-8F01-95D07CFCC125}" type="sibTrans" cxnId="{61A9E3C5-8138-49FC-B1E2-C002E9A52341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4E949060-C847-4C02-A43D-FB9BD7162D27}">
      <dgm:prSet custT="1"/>
      <dgm:spPr/>
      <dgm:t>
        <a:bodyPr/>
        <a:lstStyle/>
        <a:p>
          <a:r>
            <a:rPr lang="en-GB" sz="1800" b="1">
              <a:solidFill>
                <a:schemeClr val="tx1"/>
              </a:solidFill>
            </a:rPr>
            <a:t>2.</a:t>
          </a:r>
        </a:p>
        <a:p>
          <a:r>
            <a:rPr lang="en-GB" sz="1800" b="1">
              <a:solidFill>
                <a:schemeClr val="tx1"/>
              </a:solidFill>
            </a:rPr>
            <a:t>Grid Resilience &amp; Renewable Integration</a:t>
          </a:r>
          <a:endParaRPr lang="en-GB" sz="1800" b="1" dirty="0">
            <a:solidFill>
              <a:schemeClr val="tx1"/>
            </a:solidFill>
          </a:endParaRPr>
        </a:p>
      </dgm:t>
    </dgm:pt>
    <dgm:pt modelId="{74D2C06E-D566-4319-BA20-EE29DB3D51DB}" type="parTrans" cxnId="{1D6FA78C-FDA7-492F-A2E5-561ADD8828A2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20FA3BED-881C-4B44-A119-4ED851A10835}" type="sibTrans" cxnId="{1D6FA78C-FDA7-492F-A2E5-561ADD8828A2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99B12CBD-0847-4B83-8691-F017B3A7CE3C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Stabilise grids &amp; microgrids with renewable energy  </a:t>
          </a:r>
          <a:endParaRPr lang="en-GB" sz="1600" b="1" dirty="0">
            <a:solidFill>
              <a:schemeClr val="tx1"/>
            </a:solidFill>
          </a:endParaRPr>
        </a:p>
      </dgm:t>
    </dgm:pt>
    <dgm:pt modelId="{A78FF3AB-8366-4614-976C-C8F4EAD896E9}" type="parTrans" cxnId="{124F2FAF-E5A4-4E3E-80D2-E5F19C993FF5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31AC6599-E6ED-435C-BF71-CEF2720CFECF}" type="sibTrans" cxnId="{124F2FAF-E5A4-4E3E-80D2-E5F19C993FF5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AEE23BA4-D74C-4045-80D0-C44C31E24205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Decentralised, flexible power systems— New sources</a:t>
          </a:r>
          <a:endParaRPr lang="en-GB" sz="1600" b="1" dirty="0">
            <a:solidFill>
              <a:schemeClr val="tx1"/>
            </a:solidFill>
          </a:endParaRPr>
        </a:p>
      </dgm:t>
    </dgm:pt>
    <dgm:pt modelId="{A237359E-DBF9-42D8-BD64-5BA081524B21}" type="parTrans" cxnId="{28047D4C-0237-4583-A393-7826C73668AC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554DA9E5-46B6-4331-AF63-9073D87901CB}" type="sibTrans" cxnId="{28047D4C-0237-4583-A393-7826C73668AC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7FF80A10-C36C-44CB-B1E6-CC03FEA7A421}">
      <dgm:prSet custT="1"/>
      <dgm:spPr/>
      <dgm:t>
        <a:bodyPr/>
        <a:lstStyle/>
        <a:p>
          <a:r>
            <a:rPr lang="en-GB" sz="1800" b="1">
              <a:solidFill>
                <a:schemeClr val="tx1"/>
              </a:solidFill>
            </a:rPr>
            <a:t> 3. </a:t>
          </a:r>
        </a:p>
        <a:p>
          <a:r>
            <a:rPr lang="en-GB" sz="1800" b="1">
              <a:solidFill>
                <a:schemeClr val="tx1"/>
              </a:solidFill>
            </a:rPr>
            <a:t>Sustainable Transportation</a:t>
          </a:r>
          <a:endParaRPr lang="en-GB" sz="1800" b="1" dirty="0">
            <a:solidFill>
              <a:schemeClr val="tx1"/>
            </a:solidFill>
          </a:endParaRPr>
        </a:p>
      </dgm:t>
    </dgm:pt>
    <dgm:pt modelId="{6F809995-1DC6-4D91-9C93-1E7E7808EE05}" type="parTrans" cxnId="{6D54F1F0-32FB-45C3-AECF-0CA07656BE31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A1C31366-21F0-42A9-BB6C-9574658F9956}" type="sibTrans" cxnId="{6D54F1F0-32FB-45C3-AECF-0CA07656BE31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B8B5C1ED-7A9F-4B96-977C-644A88203B2C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Improve efficiency in electric transport &amp; aerospace applications.</a:t>
          </a:r>
          <a:endParaRPr lang="en-GB" sz="1600" b="1" dirty="0">
            <a:solidFill>
              <a:schemeClr val="tx1"/>
            </a:solidFill>
          </a:endParaRPr>
        </a:p>
      </dgm:t>
    </dgm:pt>
    <dgm:pt modelId="{B49AC917-2ECC-4D67-8456-96DF37FEB6F0}" type="parTrans" cxnId="{ED0AE3A3-5339-4699-8EE3-CDABB982E5EB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A84AE411-D1CB-45F9-BD45-E4EE7409D225}" type="sibTrans" cxnId="{ED0AE3A3-5339-4699-8EE3-CDABB982E5EB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A806E13C-D652-457E-83C8-FC981727A98B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frictionless, low-emission transport.</a:t>
          </a:r>
          <a:endParaRPr lang="en-GB" sz="1600" b="1" dirty="0">
            <a:solidFill>
              <a:schemeClr val="tx1"/>
            </a:solidFill>
          </a:endParaRPr>
        </a:p>
      </dgm:t>
    </dgm:pt>
    <dgm:pt modelId="{42B3FA95-AE5E-4BAC-8640-3F4D3D356ED4}" type="parTrans" cxnId="{DA4535A5-04A3-4937-9BBB-A217DB30D9FA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C2DDE8E2-9EE7-4E87-9A32-598FB6DFED06}" type="sibTrans" cxnId="{DA4535A5-04A3-4937-9BBB-A217DB30D9FA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787D81F8-E45F-4903-A623-CF7E51BCF4D9}">
      <dgm:prSet custT="1"/>
      <dgm:spPr/>
      <dgm:t>
        <a:bodyPr/>
        <a:lstStyle/>
        <a:p>
          <a:r>
            <a:rPr lang="en-GB" sz="1800" b="1">
              <a:solidFill>
                <a:schemeClr val="tx1"/>
              </a:solidFill>
            </a:rPr>
            <a:t> 4. </a:t>
          </a:r>
        </a:p>
        <a:p>
          <a:r>
            <a:rPr lang="en-GB" sz="1800" b="1">
              <a:solidFill>
                <a:schemeClr val="tx1"/>
              </a:solidFill>
            </a:rPr>
            <a:t>Quantum and Digital Infrastructure</a:t>
          </a:r>
          <a:endParaRPr lang="en-GB" sz="1800" b="1" dirty="0">
            <a:solidFill>
              <a:schemeClr val="tx1"/>
            </a:solidFill>
          </a:endParaRPr>
        </a:p>
      </dgm:t>
    </dgm:pt>
    <dgm:pt modelId="{10C872B1-BF1A-4138-8128-72914931DFC2}" type="parTrans" cxnId="{7B251A31-559A-4CCE-AA5A-05A5C07D1742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EE2594A6-B4BF-4AE5-8F57-E24C6BE4B437}" type="sibTrans" cxnId="{7B251A31-559A-4CCE-AA5A-05A5C07D1742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784B9B30-D26B-40CA-BD20-58B580390936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Ultra-efficient computing with minimal energy footprint.</a:t>
          </a:r>
          <a:endParaRPr lang="en-GB" sz="1600" b="1" dirty="0">
            <a:solidFill>
              <a:schemeClr val="tx1"/>
            </a:solidFill>
          </a:endParaRPr>
        </a:p>
      </dgm:t>
    </dgm:pt>
    <dgm:pt modelId="{43BB4CCE-D164-40AB-AC2F-D2E6F4A85626}" type="parTrans" cxnId="{A203D7B8-06AD-4FA6-9DA2-21B37CCF9817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E52D3AD5-4889-49C4-8EBF-6F4D511D37A1}" type="sibTrans" cxnId="{A203D7B8-06AD-4FA6-9DA2-21B37CCF9817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DABE6B9E-7316-4A87-8E43-43C359A8F7ED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Secure, low-power data transmission.</a:t>
          </a:r>
          <a:endParaRPr lang="en-GB" sz="1600" b="1" dirty="0">
            <a:solidFill>
              <a:schemeClr val="tx1"/>
            </a:solidFill>
          </a:endParaRPr>
        </a:p>
      </dgm:t>
    </dgm:pt>
    <dgm:pt modelId="{D268D0CB-0776-42E6-B125-9A66DA470BD9}" type="parTrans" cxnId="{C860C473-2D17-4E00-BC6F-D047DC615F68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1162DB4A-C778-4CA0-B52B-416CF7755355}" type="sibTrans" cxnId="{C860C473-2D17-4E00-BC6F-D047DC615F68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87E41518-5E70-46E5-9BC2-F025FAA357ED}">
      <dgm:prSet custT="1"/>
      <dgm:spPr/>
      <dgm:t>
        <a:bodyPr/>
        <a:lstStyle/>
        <a:p>
          <a:r>
            <a:rPr lang="en-GB" sz="1800" b="1">
              <a:solidFill>
                <a:schemeClr val="tx1"/>
              </a:solidFill>
            </a:rPr>
            <a:t>5. </a:t>
          </a:r>
        </a:p>
        <a:p>
          <a:r>
            <a:rPr lang="en-GB" sz="1800" b="1">
              <a:solidFill>
                <a:schemeClr val="tx1"/>
              </a:solidFill>
            </a:rPr>
            <a:t>Healthcare &amp; Environmental Monitoring</a:t>
          </a:r>
          <a:endParaRPr lang="en-GB" sz="1800" b="1" dirty="0">
            <a:solidFill>
              <a:schemeClr val="tx1"/>
            </a:solidFill>
          </a:endParaRPr>
        </a:p>
      </dgm:t>
    </dgm:pt>
    <dgm:pt modelId="{1EECDF42-77A5-4EA8-BF74-5B4120698572}" type="parTrans" cxnId="{3F5E2FE9-D97C-498F-BE0B-9EC00D1DA645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98305EAA-9997-47D0-ACE0-51FF0078C6FF}" type="sibTrans" cxnId="{3F5E2FE9-D97C-498F-BE0B-9EC00D1DA645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3E3D40CF-4523-4197-8536-75A01FA49C31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Precise &amp; compact diagnostics &amp; treatment</a:t>
          </a:r>
          <a:endParaRPr lang="en-GB" sz="1600" b="1" dirty="0">
            <a:solidFill>
              <a:schemeClr val="tx1"/>
            </a:solidFill>
          </a:endParaRPr>
        </a:p>
      </dgm:t>
    </dgm:pt>
    <dgm:pt modelId="{B2FDC7B5-2C62-4CDA-A544-5BB15B8CB863}" type="parTrans" cxnId="{EECECF59-5ED6-48EB-9871-2AE00CE915DC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D2E30B42-438D-4091-BF2E-1231BF209823}" type="sibTrans" cxnId="{EECECF59-5ED6-48EB-9871-2AE00CE915DC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948C8BC2-B3DB-405D-A461-14538A6F3CE5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Emerging applications include water purification &amp; food quality</a:t>
          </a:r>
          <a:endParaRPr lang="en-GB" sz="1600" b="1" dirty="0">
            <a:solidFill>
              <a:schemeClr val="tx1"/>
            </a:solidFill>
          </a:endParaRPr>
        </a:p>
      </dgm:t>
    </dgm:pt>
    <dgm:pt modelId="{56F4774D-A387-44B7-BD9A-327266726482}" type="parTrans" cxnId="{37017F9B-A0E8-4A41-9D41-BDFD3E362F95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79BB580D-2EBB-4A17-9F79-0AFFE24A9AED}" type="sibTrans" cxnId="{37017F9B-A0E8-4A41-9D41-BDFD3E362F95}">
      <dgm:prSet/>
      <dgm:spPr/>
      <dgm:t>
        <a:bodyPr/>
        <a:lstStyle/>
        <a:p>
          <a:endParaRPr lang="en-GB" sz="2000" b="1">
            <a:solidFill>
              <a:schemeClr val="tx1"/>
            </a:solidFill>
          </a:endParaRPr>
        </a:p>
      </dgm:t>
    </dgm:pt>
    <dgm:pt modelId="{23B256CB-DD8F-4F87-9E14-2C6AB88E6330}" type="pres">
      <dgm:prSet presAssocID="{D4CA8F82-981B-41D9-9644-66BDF06D8F0C}" presName="theList" presStyleCnt="0">
        <dgm:presLayoutVars>
          <dgm:dir/>
          <dgm:animLvl val="lvl"/>
          <dgm:resizeHandles val="exact"/>
        </dgm:presLayoutVars>
      </dgm:prSet>
      <dgm:spPr/>
    </dgm:pt>
    <dgm:pt modelId="{44338EBF-4322-4DFB-8068-363B4998A8A9}" type="pres">
      <dgm:prSet presAssocID="{AC15A2A4-F3B9-41A5-BCA6-BBF70AC59CF7}" presName="compNode" presStyleCnt="0"/>
      <dgm:spPr/>
    </dgm:pt>
    <dgm:pt modelId="{9CABE64D-EA8D-4262-BE2D-D6866214AA37}" type="pres">
      <dgm:prSet presAssocID="{AC15A2A4-F3B9-41A5-BCA6-BBF70AC59CF7}" presName="aNode" presStyleLbl="bgShp" presStyleIdx="0" presStyleCnt="5"/>
      <dgm:spPr/>
    </dgm:pt>
    <dgm:pt modelId="{4DFDA3E4-6298-4915-9F9A-24D476093841}" type="pres">
      <dgm:prSet presAssocID="{AC15A2A4-F3B9-41A5-BCA6-BBF70AC59CF7}" presName="textNode" presStyleLbl="bgShp" presStyleIdx="0" presStyleCnt="5"/>
      <dgm:spPr/>
    </dgm:pt>
    <dgm:pt modelId="{B8171B71-AE5C-441F-9F3C-28734E82939F}" type="pres">
      <dgm:prSet presAssocID="{AC15A2A4-F3B9-41A5-BCA6-BBF70AC59CF7}" presName="compChildNode" presStyleCnt="0"/>
      <dgm:spPr/>
    </dgm:pt>
    <dgm:pt modelId="{0D39B310-3689-428B-A5FE-383B50451C31}" type="pres">
      <dgm:prSet presAssocID="{AC15A2A4-F3B9-41A5-BCA6-BBF70AC59CF7}" presName="theInnerList" presStyleCnt="0"/>
      <dgm:spPr/>
    </dgm:pt>
    <dgm:pt modelId="{BBADE63A-438F-4879-98A2-79D76A33EB06}" type="pres">
      <dgm:prSet presAssocID="{77E0C69A-4608-45D1-BB93-37EB2411E26A}" presName="childNode" presStyleLbl="node1" presStyleIdx="0" presStyleCnt="10">
        <dgm:presLayoutVars>
          <dgm:bulletEnabled val="1"/>
        </dgm:presLayoutVars>
      </dgm:prSet>
      <dgm:spPr/>
    </dgm:pt>
    <dgm:pt modelId="{2D53BD0A-CBD7-4CDB-8590-501F5BB065EC}" type="pres">
      <dgm:prSet presAssocID="{77E0C69A-4608-45D1-BB93-37EB2411E26A}" presName="aSpace2" presStyleCnt="0"/>
      <dgm:spPr/>
    </dgm:pt>
    <dgm:pt modelId="{26A3722E-7446-457E-BE2D-EE17E6E549B6}" type="pres">
      <dgm:prSet presAssocID="{F9E14628-3829-4FEC-B0F2-350055F155E3}" presName="childNode" presStyleLbl="node1" presStyleIdx="1" presStyleCnt="10">
        <dgm:presLayoutVars>
          <dgm:bulletEnabled val="1"/>
        </dgm:presLayoutVars>
      </dgm:prSet>
      <dgm:spPr/>
    </dgm:pt>
    <dgm:pt modelId="{672AEE13-43D2-4C13-9A6F-C595AAA0F97E}" type="pres">
      <dgm:prSet presAssocID="{AC15A2A4-F3B9-41A5-BCA6-BBF70AC59CF7}" presName="aSpace" presStyleCnt="0"/>
      <dgm:spPr/>
    </dgm:pt>
    <dgm:pt modelId="{FCDA8691-0B77-4C76-B6AB-8E050E7D8FE5}" type="pres">
      <dgm:prSet presAssocID="{4E949060-C847-4C02-A43D-FB9BD7162D27}" presName="compNode" presStyleCnt="0"/>
      <dgm:spPr/>
    </dgm:pt>
    <dgm:pt modelId="{4006E04D-23DF-47E2-B5E0-07A8759AB5B3}" type="pres">
      <dgm:prSet presAssocID="{4E949060-C847-4C02-A43D-FB9BD7162D27}" presName="aNode" presStyleLbl="bgShp" presStyleIdx="1" presStyleCnt="5"/>
      <dgm:spPr/>
    </dgm:pt>
    <dgm:pt modelId="{E657A7B2-1439-437B-950F-7FAC43ACA956}" type="pres">
      <dgm:prSet presAssocID="{4E949060-C847-4C02-A43D-FB9BD7162D27}" presName="textNode" presStyleLbl="bgShp" presStyleIdx="1" presStyleCnt="5"/>
      <dgm:spPr/>
    </dgm:pt>
    <dgm:pt modelId="{30CAA98A-E293-464D-A4AC-B597E238C860}" type="pres">
      <dgm:prSet presAssocID="{4E949060-C847-4C02-A43D-FB9BD7162D27}" presName="compChildNode" presStyleCnt="0"/>
      <dgm:spPr/>
    </dgm:pt>
    <dgm:pt modelId="{F0B7618D-2649-4B5F-A15F-6FDF773E4CE6}" type="pres">
      <dgm:prSet presAssocID="{4E949060-C847-4C02-A43D-FB9BD7162D27}" presName="theInnerList" presStyleCnt="0"/>
      <dgm:spPr/>
    </dgm:pt>
    <dgm:pt modelId="{07D50228-7BC8-4E4E-B200-5FB078CEA5A1}" type="pres">
      <dgm:prSet presAssocID="{99B12CBD-0847-4B83-8691-F017B3A7CE3C}" presName="childNode" presStyleLbl="node1" presStyleIdx="2" presStyleCnt="10">
        <dgm:presLayoutVars>
          <dgm:bulletEnabled val="1"/>
        </dgm:presLayoutVars>
      </dgm:prSet>
      <dgm:spPr/>
    </dgm:pt>
    <dgm:pt modelId="{B33D0628-BCA8-4EC6-BDBC-BDAB97617431}" type="pres">
      <dgm:prSet presAssocID="{99B12CBD-0847-4B83-8691-F017B3A7CE3C}" presName="aSpace2" presStyleCnt="0"/>
      <dgm:spPr/>
    </dgm:pt>
    <dgm:pt modelId="{7F594C95-6B31-48BB-BB8B-1135B8D6B53B}" type="pres">
      <dgm:prSet presAssocID="{AEE23BA4-D74C-4045-80D0-C44C31E24205}" presName="childNode" presStyleLbl="node1" presStyleIdx="3" presStyleCnt="10">
        <dgm:presLayoutVars>
          <dgm:bulletEnabled val="1"/>
        </dgm:presLayoutVars>
      </dgm:prSet>
      <dgm:spPr/>
    </dgm:pt>
    <dgm:pt modelId="{3C9E75B5-13EA-4A95-9787-48141F65D1A0}" type="pres">
      <dgm:prSet presAssocID="{4E949060-C847-4C02-A43D-FB9BD7162D27}" presName="aSpace" presStyleCnt="0"/>
      <dgm:spPr/>
    </dgm:pt>
    <dgm:pt modelId="{88C9A052-13EB-4BC5-8050-8001B488DC6F}" type="pres">
      <dgm:prSet presAssocID="{7FF80A10-C36C-44CB-B1E6-CC03FEA7A421}" presName="compNode" presStyleCnt="0"/>
      <dgm:spPr/>
    </dgm:pt>
    <dgm:pt modelId="{D4DA7827-D11F-4AB3-A3FF-B5ECF9F91F71}" type="pres">
      <dgm:prSet presAssocID="{7FF80A10-C36C-44CB-B1E6-CC03FEA7A421}" presName="aNode" presStyleLbl="bgShp" presStyleIdx="2" presStyleCnt="5" custLinFactNeighborX="-904" custLinFactNeighborY="-2162"/>
      <dgm:spPr/>
    </dgm:pt>
    <dgm:pt modelId="{22CB1AE2-8FAB-4134-B104-808ED1E718DF}" type="pres">
      <dgm:prSet presAssocID="{7FF80A10-C36C-44CB-B1E6-CC03FEA7A421}" presName="textNode" presStyleLbl="bgShp" presStyleIdx="2" presStyleCnt="5"/>
      <dgm:spPr/>
    </dgm:pt>
    <dgm:pt modelId="{395926C7-9B8D-44AF-93D0-5DFDCB710663}" type="pres">
      <dgm:prSet presAssocID="{7FF80A10-C36C-44CB-B1E6-CC03FEA7A421}" presName="compChildNode" presStyleCnt="0"/>
      <dgm:spPr/>
    </dgm:pt>
    <dgm:pt modelId="{6611D02E-A841-455C-84D4-04029168892B}" type="pres">
      <dgm:prSet presAssocID="{7FF80A10-C36C-44CB-B1E6-CC03FEA7A421}" presName="theInnerList" presStyleCnt="0"/>
      <dgm:spPr/>
    </dgm:pt>
    <dgm:pt modelId="{38E4A9AB-B6AF-40F5-8C94-46B248DDCDAE}" type="pres">
      <dgm:prSet presAssocID="{B8B5C1ED-7A9F-4B96-977C-644A88203B2C}" presName="childNode" presStyleLbl="node1" presStyleIdx="4" presStyleCnt="10">
        <dgm:presLayoutVars>
          <dgm:bulletEnabled val="1"/>
        </dgm:presLayoutVars>
      </dgm:prSet>
      <dgm:spPr/>
    </dgm:pt>
    <dgm:pt modelId="{ED29CC1A-8C4E-4D49-99A4-1BC2A30BB60B}" type="pres">
      <dgm:prSet presAssocID="{B8B5C1ED-7A9F-4B96-977C-644A88203B2C}" presName="aSpace2" presStyleCnt="0"/>
      <dgm:spPr/>
    </dgm:pt>
    <dgm:pt modelId="{97BE9E10-7179-439C-A3F4-FDB94A9A1D69}" type="pres">
      <dgm:prSet presAssocID="{A806E13C-D652-457E-83C8-FC981727A98B}" presName="childNode" presStyleLbl="node1" presStyleIdx="5" presStyleCnt="10">
        <dgm:presLayoutVars>
          <dgm:bulletEnabled val="1"/>
        </dgm:presLayoutVars>
      </dgm:prSet>
      <dgm:spPr/>
    </dgm:pt>
    <dgm:pt modelId="{26D26E5B-75D4-4A55-87A9-C721B8B53489}" type="pres">
      <dgm:prSet presAssocID="{7FF80A10-C36C-44CB-B1E6-CC03FEA7A421}" presName="aSpace" presStyleCnt="0"/>
      <dgm:spPr/>
    </dgm:pt>
    <dgm:pt modelId="{69D42406-FF8B-46DB-B366-95C0474D61EA}" type="pres">
      <dgm:prSet presAssocID="{787D81F8-E45F-4903-A623-CF7E51BCF4D9}" presName="compNode" presStyleCnt="0"/>
      <dgm:spPr/>
    </dgm:pt>
    <dgm:pt modelId="{2679C5E2-B70F-43A2-A74A-0D4B01E20998}" type="pres">
      <dgm:prSet presAssocID="{787D81F8-E45F-4903-A623-CF7E51BCF4D9}" presName="aNode" presStyleLbl="bgShp" presStyleIdx="3" presStyleCnt="5"/>
      <dgm:spPr/>
    </dgm:pt>
    <dgm:pt modelId="{FCFCBAD3-E6C1-4090-AA86-91C45DE76D33}" type="pres">
      <dgm:prSet presAssocID="{787D81F8-E45F-4903-A623-CF7E51BCF4D9}" presName="textNode" presStyleLbl="bgShp" presStyleIdx="3" presStyleCnt="5"/>
      <dgm:spPr/>
    </dgm:pt>
    <dgm:pt modelId="{744002F2-4F60-4A61-8CD8-52DA85D8A5CC}" type="pres">
      <dgm:prSet presAssocID="{787D81F8-E45F-4903-A623-CF7E51BCF4D9}" presName="compChildNode" presStyleCnt="0"/>
      <dgm:spPr/>
    </dgm:pt>
    <dgm:pt modelId="{B5B73FEE-9ADD-4CA6-8AA7-A8D46FF04171}" type="pres">
      <dgm:prSet presAssocID="{787D81F8-E45F-4903-A623-CF7E51BCF4D9}" presName="theInnerList" presStyleCnt="0"/>
      <dgm:spPr/>
    </dgm:pt>
    <dgm:pt modelId="{DBF91A6A-166C-4626-AE9B-923D756EADBA}" type="pres">
      <dgm:prSet presAssocID="{784B9B30-D26B-40CA-BD20-58B580390936}" presName="childNode" presStyleLbl="node1" presStyleIdx="6" presStyleCnt="10">
        <dgm:presLayoutVars>
          <dgm:bulletEnabled val="1"/>
        </dgm:presLayoutVars>
      </dgm:prSet>
      <dgm:spPr/>
    </dgm:pt>
    <dgm:pt modelId="{69FFC03A-DD93-4BF5-A99C-C06457FD236A}" type="pres">
      <dgm:prSet presAssocID="{784B9B30-D26B-40CA-BD20-58B580390936}" presName="aSpace2" presStyleCnt="0"/>
      <dgm:spPr/>
    </dgm:pt>
    <dgm:pt modelId="{CC43ECC6-3852-4F71-BDCF-135E5AE980F2}" type="pres">
      <dgm:prSet presAssocID="{DABE6B9E-7316-4A87-8E43-43C359A8F7ED}" presName="childNode" presStyleLbl="node1" presStyleIdx="7" presStyleCnt="10">
        <dgm:presLayoutVars>
          <dgm:bulletEnabled val="1"/>
        </dgm:presLayoutVars>
      </dgm:prSet>
      <dgm:spPr/>
    </dgm:pt>
    <dgm:pt modelId="{1DC7B136-02CD-4B84-8E45-5F40BF0596F2}" type="pres">
      <dgm:prSet presAssocID="{787D81F8-E45F-4903-A623-CF7E51BCF4D9}" presName="aSpace" presStyleCnt="0"/>
      <dgm:spPr/>
    </dgm:pt>
    <dgm:pt modelId="{FACC9906-BF67-477D-A3F4-B32384AC8B7F}" type="pres">
      <dgm:prSet presAssocID="{87E41518-5E70-46E5-9BC2-F025FAA357ED}" presName="compNode" presStyleCnt="0"/>
      <dgm:spPr/>
    </dgm:pt>
    <dgm:pt modelId="{D098117D-83BC-40DB-9A19-190BFF17B189}" type="pres">
      <dgm:prSet presAssocID="{87E41518-5E70-46E5-9BC2-F025FAA357ED}" presName="aNode" presStyleLbl="bgShp" presStyleIdx="4" presStyleCnt="5"/>
      <dgm:spPr/>
    </dgm:pt>
    <dgm:pt modelId="{BCB419CF-5E19-4C47-BDE7-5031FB0950F5}" type="pres">
      <dgm:prSet presAssocID="{87E41518-5E70-46E5-9BC2-F025FAA357ED}" presName="textNode" presStyleLbl="bgShp" presStyleIdx="4" presStyleCnt="5"/>
      <dgm:spPr/>
    </dgm:pt>
    <dgm:pt modelId="{B650056E-C886-4117-B218-BD9A6311FA11}" type="pres">
      <dgm:prSet presAssocID="{87E41518-5E70-46E5-9BC2-F025FAA357ED}" presName="compChildNode" presStyleCnt="0"/>
      <dgm:spPr/>
    </dgm:pt>
    <dgm:pt modelId="{6438D6E1-6C4B-45D7-BC8C-857AC29E744F}" type="pres">
      <dgm:prSet presAssocID="{87E41518-5E70-46E5-9BC2-F025FAA357ED}" presName="theInnerList" presStyleCnt="0"/>
      <dgm:spPr/>
    </dgm:pt>
    <dgm:pt modelId="{929E3F1D-CEA3-492A-9D3C-803A3226D6CA}" type="pres">
      <dgm:prSet presAssocID="{3E3D40CF-4523-4197-8536-75A01FA49C31}" presName="childNode" presStyleLbl="node1" presStyleIdx="8" presStyleCnt="10">
        <dgm:presLayoutVars>
          <dgm:bulletEnabled val="1"/>
        </dgm:presLayoutVars>
      </dgm:prSet>
      <dgm:spPr/>
    </dgm:pt>
    <dgm:pt modelId="{FFCFD101-B52D-42FE-9352-6FF2D7B3D073}" type="pres">
      <dgm:prSet presAssocID="{3E3D40CF-4523-4197-8536-75A01FA49C31}" presName="aSpace2" presStyleCnt="0"/>
      <dgm:spPr/>
    </dgm:pt>
    <dgm:pt modelId="{D3E4634D-A632-445A-B471-63F23C0C738B}" type="pres">
      <dgm:prSet presAssocID="{948C8BC2-B3DB-405D-A461-14538A6F3CE5}" presName="childNode" presStyleLbl="node1" presStyleIdx="9" presStyleCnt="10">
        <dgm:presLayoutVars>
          <dgm:bulletEnabled val="1"/>
        </dgm:presLayoutVars>
      </dgm:prSet>
      <dgm:spPr/>
    </dgm:pt>
  </dgm:ptLst>
  <dgm:cxnLst>
    <dgm:cxn modelId="{42B6E00C-C139-4A27-8CF7-D07CB521F2FA}" type="presOf" srcId="{77E0C69A-4608-45D1-BB93-37EB2411E26A}" destId="{BBADE63A-438F-4879-98A2-79D76A33EB06}" srcOrd="0" destOrd="0" presId="urn:microsoft.com/office/officeart/2005/8/layout/lProcess2"/>
    <dgm:cxn modelId="{7B251A31-559A-4CCE-AA5A-05A5C07D1742}" srcId="{D4CA8F82-981B-41D9-9644-66BDF06D8F0C}" destId="{787D81F8-E45F-4903-A623-CF7E51BCF4D9}" srcOrd="3" destOrd="0" parTransId="{10C872B1-BF1A-4138-8128-72914931DFC2}" sibTransId="{EE2594A6-B4BF-4AE5-8F57-E24C6BE4B437}"/>
    <dgm:cxn modelId="{E9A3B433-766B-44C6-AA16-587D66F0D7DC}" type="presOf" srcId="{7FF80A10-C36C-44CB-B1E6-CC03FEA7A421}" destId="{D4DA7827-D11F-4AB3-A3FF-B5ECF9F91F71}" srcOrd="0" destOrd="0" presId="urn:microsoft.com/office/officeart/2005/8/layout/lProcess2"/>
    <dgm:cxn modelId="{E908B15D-D5B2-4860-97A1-6C38EF3A09F0}" type="presOf" srcId="{DABE6B9E-7316-4A87-8E43-43C359A8F7ED}" destId="{CC43ECC6-3852-4F71-BDCF-135E5AE980F2}" srcOrd="0" destOrd="0" presId="urn:microsoft.com/office/officeart/2005/8/layout/lProcess2"/>
    <dgm:cxn modelId="{73BB6965-6C51-495C-91DD-B9FC3BC65E70}" type="presOf" srcId="{87E41518-5E70-46E5-9BC2-F025FAA357ED}" destId="{D098117D-83BC-40DB-9A19-190BFF17B189}" srcOrd="0" destOrd="0" presId="urn:microsoft.com/office/officeart/2005/8/layout/lProcess2"/>
    <dgm:cxn modelId="{660A5447-B8E2-4345-B893-98B24867BE26}" type="presOf" srcId="{948C8BC2-B3DB-405D-A461-14538A6F3CE5}" destId="{D3E4634D-A632-445A-B471-63F23C0C738B}" srcOrd="0" destOrd="0" presId="urn:microsoft.com/office/officeart/2005/8/layout/lProcess2"/>
    <dgm:cxn modelId="{C136266C-8033-456E-91A8-E9060D301F49}" type="presOf" srcId="{A806E13C-D652-457E-83C8-FC981727A98B}" destId="{97BE9E10-7179-439C-A3F4-FDB94A9A1D69}" srcOrd="0" destOrd="0" presId="urn:microsoft.com/office/officeart/2005/8/layout/lProcess2"/>
    <dgm:cxn modelId="{28047D4C-0237-4583-A393-7826C73668AC}" srcId="{4E949060-C847-4C02-A43D-FB9BD7162D27}" destId="{AEE23BA4-D74C-4045-80D0-C44C31E24205}" srcOrd="1" destOrd="0" parTransId="{A237359E-DBF9-42D8-BD64-5BA081524B21}" sibTransId="{554DA9E5-46B6-4331-AF63-9073D87901CB}"/>
    <dgm:cxn modelId="{CF41BE6D-F7F2-4062-859A-121EE6017203}" type="presOf" srcId="{AC15A2A4-F3B9-41A5-BCA6-BBF70AC59CF7}" destId="{9CABE64D-EA8D-4262-BE2D-D6866214AA37}" srcOrd="0" destOrd="0" presId="urn:microsoft.com/office/officeart/2005/8/layout/lProcess2"/>
    <dgm:cxn modelId="{87D6EE70-AF9B-43CF-9B40-CD013600CFFD}" type="presOf" srcId="{787D81F8-E45F-4903-A623-CF7E51BCF4D9}" destId="{2679C5E2-B70F-43A2-A74A-0D4B01E20998}" srcOrd="0" destOrd="0" presId="urn:microsoft.com/office/officeart/2005/8/layout/lProcess2"/>
    <dgm:cxn modelId="{C860C473-2D17-4E00-BC6F-D047DC615F68}" srcId="{787D81F8-E45F-4903-A623-CF7E51BCF4D9}" destId="{DABE6B9E-7316-4A87-8E43-43C359A8F7ED}" srcOrd="1" destOrd="0" parTransId="{D268D0CB-0776-42E6-B125-9A66DA470BD9}" sibTransId="{1162DB4A-C778-4CA0-B52B-416CF7755355}"/>
    <dgm:cxn modelId="{EECECF59-5ED6-48EB-9871-2AE00CE915DC}" srcId="{87E41518-5E70-46E5-9BC2-F025FAA357ED}" destId="{3E3D40CF-4523-4197-8536-75A01FA49C31}" srcOrd="0" destOrd="0" parTransId="{B2FDC7B5-2C62-4CDA-A544-5BB15B8CB863}" sibTransId="{D2E30B42-438D-4091-BF2E-1231BF209823}"/>
    <dgm:cxn modelId="{D1928C7C-2AC4-4DC5-90C8-038B7043D8CD}" type="presOf" srcId="{784B9B30-D26B-40CA-BD20-58B580390936}" destId="{DBF91A6A-166C-4626-AE9B-923D756EADBA}" srcOrd="0" destOrd="0" presId="urn:microsoft.com/office/officeart/2005/8/layout/lProcess2"/>
    <dgm:cxn modelId="{1D6FA78C-FDA7-492F-A2E5-561ADD8828A2}" srcId="{D4CA8F82-981B-41D9-9644-66BDF06D8F0C}" destId="{4E949060-C847-4C02-A43D-FB9BD7162D27}" srcOrd="1" destOrd="0" parTransId="{74D2C06E-D566-4319-BA20-EE29DB3D51DB}" sibTransId="{20FA3BED-881C-4B44-A119-4ED851A10835}"/>
    <dgm:cxn modelId="{37017F9B-A0E8-4A41-9D41-BDFD3E362F95}" srcId="{87E41518-5E70-46E5-9BC2-F025FAA357ED}" destId="{948C8BC2-B3DB-405D-A461-14538A6F3CE5}" srcOrd="1" destOrd="0" parTransId="{56F4774D-A387-44B7-BD9A-327266726482}" sibTransId="{79BB580D-2EBB-4A17-9F79-0AFFE24A9AED}"/>
    <dgm:cxn modelId="{ED0AE3A3-5339-4699-8EE3-CDABB982E5EB}" srcId="{7FF80A10-C36C-44CB-B1E6-CC03FEA7A421}" destId="{B8B5C1ED-7A9F-4B96-977C-644A88203B2C}" srcOrd="0" destOrd="0" parTransId="{B49AC917-2ECC-4D67-8456-96DF37FEB6F0}" sibTransId="{A84AE411-D1CB-45F9-BD45-E4EE7409D225}"/>
    <dgm:cxn modelId="{22FE72A4-F355-49E9-935E-3AEA89BEB9A9}" srcId="{AC15A2A4-F3B9-41A5-BCA6-BBF70AC59CF7}" destId="{77E0C69A-4608-45D1-BB93-37EB2411E26A}" srcOrd="0" destOrd="0" parTransId="{D3D26A0F-75B6-46E3-9E87-71B4479D350E}" sibTransId="{01EC94D5-2C16-4BD7-A53C-C429E0631CEF}"/>
    <dgm:cxn modelId="{DA4535A5-04A3-4937-9BBB-A217DB30D9FA}" srcId="{7FF80A10-C36C-44CB-B1E6-CC03FEA7A421}" destId="{A806E13C-D652-457E-83C8-FC981727A98B}" srcOrd="1" destOrd="0" parTransId="{42B3FA95-AE5E-4BAC-8640-3F4D3D356ED4}" sibTransId="{C2DDE8E2-9EE7-4E87-9A32-598FB6DFED06}"/>
    <dgm:cxn modelId="{DA16DEA6-2014-4750-827A-7D4EAC380C03}" type="presOf" srcId="{F9E14628-3829-4FEC-B0F2-350055F155E3}" destId="{26A3722E-7446-457E-BE2D-EE17E6E549B6}" srcOrd="0" destOrd="0" presId="urn:microsoft.com/office/officeart/2005/8/layout/lProcess2"/>
    <dgm:cxn modelId="{6B9655A9-B2B5-4034-A4C7-6E2306CED7EC}" type="presOf" srcId="{4E949060-C847-4C02-A43D-FB9BD7162D27}" destId="{E657A7B2-1439-437B-950F-7FAC43ACA956}" srcOrd="1" destOrd="0" presId="urn:microsoft.com/office/officeart/2005/8/layout/lProcess2"/>
    <dgm:cxn modelId="{0F7A3DAA-7924-4839-A026-6AA550868DFF}" type="presOf" srcId="{B8B5C1ED-7A9F-4B96-977C-644A88203B2C}" destId="{38E4A9AB-B6AF-40F5-8C94-46B248DDCDAE}" srcOrd="0" destOrd="0" presId="urn:microsoft.com/office/officeart/2005/8/layout/lProcess2"/>
    <dgm:cxn modelId="{124F2FAF-E5A4-4E3E-80D2-E5F19C993FF5}" srcId="{4E949060-C847-4C02-A43D-FB9BD7162D27}" destId="{99B12CBD-0847-4B83-8691-F017B3A7CE3C}" srcOrd="0" destOrd="0" parTransId="{A78FF3AB-8366-4614-976C-C8F4EAD896E9}" sibTransId="{31AC6599-E6ED-435C-BF71-CEF2720CFECF}"/>
    <dgm:cxn modelId="{A203D7B8-06AD-4FA6-9DA2-21B37CCF9817}" srcId="{787D81F8-E45F-4903-A623-CF7E51BCF4D9}" destId="{784B9B30-D26B-40CA-BD20-58B580390936}" srcOrd="0" destOrd="0" parTransId="{43BB4CCE-D164-40AB-AC2F-D2E6F4A85626}" sibTransId="{E52D3AD5-4889-49C4-8EBF-6F4D511D37A1}"/>
    <dgm:cxn modelId="{0B97DCB8-9E03-4014-9DEF-CA83266C805E}" type="presOf" srcId="{AEE23BA4-D74C-4045-80D0-C44C31E24205}" destId="{7F594C95-6B31-48BB-BB8B-1135B8D6B53B}" srcOrd="0" destOrd="0" presId="urn:microsoft.com/office/officeart/2005/8/layout/lProcess2"/>
    <dgm:cxn modelId="{B13406B9-255E-49AC-A147-E79D9F3C2114}" srcId="{D4CA8F82-981B-41D9-9644-66BDF06D8F0C}" destId="{AC15A2A4-F3B9-41A5-BCA6-BBF70AC59CF7}" srcOrd="0" destOrd="0" parTransId="{0F64CB12-6533-4095-BE05-8BCC0671A2FF}" sibTransId="{321A1A31-4D25-4B59-B678-0BF62FB456ED}"/>
    <dgm:cxn modelId="{6D8C3EBE-8EF0-4546-BBF9-D5411B969185}" type="presOf" srcId="{87E41518-5E70-46E5-9BC2-F025FAA357ED}" destId="{BCB419CF-5E19-4C47-BDE7-5031FB0950F5}" srcOrd="1" destOrd="0" presId="urn:microsoft.com/office/officeart/2005/8/layout/lProcess2"/>
    <dgm:cxn modelId="{61A9E3C5-8138-49FC-B1E2-C002E9A52341}" srcId="{AC15A2A4-F3B9-41A5-BCA6-BBF70AC59CF7}" destId="{F9E14628-3829-4FEC-B0F2-350055F155E3}" srcOrd="1" destOrd="0" parTransId="{797CCD46-DF01-4984-86FE-73B259E19B50}" sibTransId="{BC33203E-2533-4045-8F01-95D07CFCC125}"/>
    <dgm:cxn modelId="{97C5E8CD-910F-422B-ACA5-3A65DAE613C4}" type="presOf" srcId="{4E949060-C847-4C02-A43D-FB9BD7162D27}" destId="{4006E04D-23DF-47E2-B5E0-07A8759AB5B3}" srcOrd="0" destOrd="0" presId="urn:microsoft.com/office/officeart/2005/8/layout/lProcess2"/>
    <dgm:cxn modelId="{249BB2D6-F436-47AB-83CF-EF818BBC6729}" type="presOf" srcId="{99B12CBD-0847-4B83-8691-F017B3A7CE3C}" destId="{07D50228-7BC8-4E4E-B200-5FB078CEA5A1}" srcOrd="0" destOrd="0" presId="urn:microsoft.com/office/officeart/2005/8/layout/lProcess2"/>
    <dgm:cxn modelId="{6184C9D6-80AE-4CA9-9D48-3CC459DFF141}" type="presOf" srcId="{D4CA8F82-981B-41D9-9644-66BDF06D8F0C}" destId="{23B256CB-DD8F-4F87-9E14-2C6AB88E6330}" srcOrd="0" destOrd="0" presId="urn:microsoft.com/office/officeart/2005/8/layout/lProcess2"/>
    <dgm:cxn modelId="{B4677DDE-65AB-423E-96D9-DC3AE44F6CB5}" type="presOf" srcId="{787D81F8-E45F-4903-A623-CF7E51BCF4D9}" destId="{FCFCBAD3-E6C1-4090-AA86-91C45DE76D33}" srcOrd="1" destOrd="0" presId="urn:microsoft.com/office/officeart/2005/8/layout/lProcess2"/>
    <dgm:cxn modelId="{3F5E2FE9-D97C-498F-BE0B-9EC00D1DA645}" srcId="{D4CA8F82-981B-41D9-9644-66BDF06D8F0C}" destId="{87E41518-5E70-46E5-9BC2-F025FAA357ED}" srcOrd="4" destOrd="0" parTransId="{1EECDF42-77A5-4EA8-BF74-5B4120698572}" sibTransId="{98305EAA-9997-47D0-ACE0-51FF0078C6FF}"/>
    <dgm:cxn modelId="{6D54F1F0-32FB-45C3-AECF-0CA07656BE31}" srcId="{D4CA8F82-981B-41D9-9644-66BDF06D8F0C}" destId="{7FF80A10-C36C-44CB-B1E6-CC03FEA7A421}" srcOrd="2" destOrd="0" parTransId="{6F809995-1DC6-4D91-9C93-1E7E7808EE05}" sibTransId="{A1C31366-21F0-42A9-BB6C-9574658F9956}"/>
    <dgm:cxn modelId="{35C94CFC-7E5E-4728-A9AE-B4F07E57D135}" type="presOf" srcId="{7FF80A10-C36C-44CB-B1E6-CC03FEA7A421}" destId="{22CB1AE2-8FAB-4134-B104-808ED1E718DF}" srcOrd="1" destOrd="0" presId="urn:microsoft.com/office/officeart/2005/8/layout/lProcess2"/>
    <dgm:cxn modelId="{A893E3FD-4D81-473E-A489-C5A9F11DC4B2}" type="presOf" srcId="{3E3D40CF-4523-4197-8536-75A01FA49C31}" destId="{929E3F1D-CEA3-492A-9D3C-803A3226D6CA}" srcOrd="0" destOrd="0" presId="urn:microsoft.com/office/officeart/2005/8/layout/lProcess2"/>
    <dgm:cxn modelId="{D2978AFE-6D1C-4ADD-9E89-BA61F845F9E5}" type="presOf" srcId="{AC15A2A4-F3B9-41A5-BCA6-BBF70AC59CF7}" destId="{4DFDA3E4-6298-4915-9F9A-24D476093841}" srcOrd="1" destOrd="0" presId="urn:microsoft.com/office/officeart/2005/8/layout/lProcess2"/>
    <dgm:cxn modelId="{32A07EDA-F8C7-43B9-B9BF-B8F8E1735DFD}" type="presParOf" srcId="{23B256CB-DD8F-4F87-9E14-2C6AB88E6330}" destId="{44338EBF-4322-4DFB-8068-363B4998A8A9}" srcOrd="0" destOrd="0" presId="urn:microsoft.com/office/officeart/2005/8/layout/lProcess2"/>
    <dgm:cxn modelId="{86C94B27-B06C-4325-B955-6AE6EFDB34F2}" type="presParOf" srcId="{44338EBF-4322-4DFB-8068-363B4998A8A9}" destId="{9CABE64D-EA8D-4262-BE2D-D6866214AA37}" srcOrd="0" destOrd="0" presId="urn:microsoft.com/office/officeart/2005/8/layout/lProcess2"/>
    <dgm:cxn modelId="{230EB2CA-B572-43E0-8D4C-FC6E129364A8}" type="presParOf" srcId="{44338EBF-4322-4DFB-8068-363B4998A8A9}" destId="{4DFDA3E4-6298-4915-9F9A-24D476093841}" srcOrd="1" destOrd="0" presId="urn:microsoft.com/office/officeart/2005/8/layout/lProcess2"/>
    <dgm:cxn modelId="{2907BA19-F019-4918-B459-DF3CE88E1B44}" type="presParOf" srcId="{44338EBF-4322-4DFB-8068-363B4998A8A9}" destId="{B8171B71-AE5C-441F-9F3C-28734E82939F}" srcOrd="2" destOrd="0" presId="urn:microsoft.com/office/officeart/2005/8/layout/lProcess2"/>
    <dgm:cxn modelId="{FEA5AF31-169E-43DF-B5B9-822954E35F75}" type="presParOf" srcId="{B8171B71-AE5C-441F-9F3C-28734E82939F}" destId="{0D39B310-3689-428B-A5FE-383B50451C31}" srcOrd="0" destOrd="0" presId="urn:microsoft.com/office/officeart/2005/8/layout/lProcess2"/>
    <dgm:cxn modelId="{B2C29DA0-600E-4CF4-A54E-179F281934A2}" type="presParOf" srcId="{0D39B310-3689-428B-A5FE-383B50451C31}" destId="{BBADE63A-438F-4879-98A2-79D76A33EB06}" srcOrd="0" destOrd="0" presId="urn:microsoft.com/office/officeart/2005/8/layout/lProcess2"/>
    <dgm:cxn modelId="{CCBBA842-DCAD-4601-A44F-E50BC31DC064}" type="presParOf" srcId="{0D39B310-3689-428B-A5FE-383B50451C31}" destId="{2D53BD0A-CBD7-4CDB-8590-501F5BB065EC}" srcOrd="1" destOrd="0" presId="urn:microsoft.com/office/officeart/2005/8/layout/lProcess2"/>
    <dgm:cxn modelId="{DF0311C7-464E-4D50-A29A-F80F04306086}" type="presParOf" srcId="{0D39B310-3689-428B-A5FE-383B50451C31}" destId="{26A3722E-7446-457E-BE2D-EE17E6E549B6}" srcOrd="2" destOrd="0" presId="urn:microsoft.com/office/officeart/2005/8/layout/lProcess2"/>
    <dgm:cxn modelId="{F9D2B186-6D4B-48D8-BD1E-6FD5A9DDA1D7}" type="presParOf" srcId="{23B256CB-DD8F-4F87-9E14-2C6AB88E6330}" destId="{672AEE13-43D2-4C13-9A6F-C595AAA0F97E}" srcOrd="1" destOrd="0" presId="urn:microsoft.com/office/officeart/2005/8/layout/lProcess2"/>
    <dgm:cxn modelId="{75F375B3-27CB-4358-9703-9C7509DEA103}" type="presParOf" srcId="{23B256CB-DD8F-4F87-9E14-2C6AB88E6330}" destId="{FCDA8691-0B77-4C76-B6AB-8E050E7D8FE5}" srcOrd="2" destOrd="0" presId="urn:microsoft.com/office/officeart/2005/8/layout/lProcess2"/>
    <dgm:cxn modelId="{67713C36-30FF-4A27-8826-F61600458435}" type="presParOf" srcId="{FCDA8691-0B77-4C76-B6AB-8E050E7D8FE5}" destId="{4006E04D-23DF-47E2-B5E0-07A8759AB5B3}" srcOrd="0" destOrd="0" presId="urn:microsoft.com/office/officeart/2005/8/layout/lProcess2"/>
    <dgm:cxn modelId="{4B57F097-4A9E-44B6-A019-D22DCF628294}" type="presParOf" srcId="{FCDA8691-0B77-4C76-B6AB-8E050E7D8FE5}" destId="{E657A7B2-1439-437B-950F-7FAC43ACA956}" srcOrd="1" destOrd="0" presId="urn:microsoft.com/office/officeart/2005/8/layout/lProcess2"/>
    <dgm:cxn modelId="{629F5AB7-4E6A-4030-A835-EC39FA90E52B}" type="presParOf" srcId="{FCDA8691-0B77-4C76-B6AB-8E050E7D8FE5}" destId="{30CAA98A-E293-464D-A4AC-B597E238C860}" srcOrd="2" destOrd="0" presId="urn:microsoft.com/office/officeart/2005/8/layout/lProcess2"/>
    <dgm:cxn modelId="{BF2AB367-B7F5-4DB7-A4D8-51E8626E878E}" type="presParOf" srcId="{30CAA98A-E293-464D-A4AC-B597E238C860}" destId="{F0B7618D-2649-4B5F-A15F-6FDF773E4CE6}" srcOrd="0" destOrd="0" presId="urn:microsoft.com/office/officeart/2005/8/layout/lProcess2"/>
    <dgm:cxn modelId="{85E67A06-C868-4AA0-B132-857A8C7223BA}" type="presParOf" srcId="{F0B7618D-2649-4B5F-A15F-6FDF773E4CE6}" destId="{07D50228-7BC8-4E4E-B200-5FB078CEA5A1}" srcOrd="0" destOrd="0" presId="urn:microsoft.com/office/officeart/2005/8/layout/lProcess2"/>
    <dgm:cxn modelId="{0F60AA35-0C7C-4AFE-8AA2-0437B4CC74F6}" type="presParOf" srcId="{F0B7618D-2649-4B5F-A15F-6FDF773E4CE6}" destId="{B33D0628-BCA8-4EC6-BDBC-BDAB97617431}" srcOrd="1" destOrd="0" presId="urn:microsoft.com/office/officeart/2005/8/layout/lProcess2"/>
    <dgm:cxn modelId="{0B60C710-070C-4BA3-A434-B0C06D3EE213}" type="presParOf" srcId="{F0B7618D-2649-4B5F-A15F-6FDF773E4CE6}" destId="{7F594C95-6B31-48BB-BB8B-1135B8D6B53B}" srcOrd="2" destOrd="0" presId="urn:microsoft.com/office/officeart/2005/8/layout/lProcess2"/>
    <dgm:cxn modelId="{0795DEDF-9725-4D45-B8A2-A51A5E276505}" type="presParOf" srcId="{23B256CB-DD8F-4F87-9E14-2C6AB88E6330}" destId="{3C9E75B5-13EA-4A95-9787-48141F65D1A0}" srcOrd="3" destOrd="0" presId="urn:microsoft.com/office/officeart/2005/8/layout/lProcess2"/>
    <dgm:cxn modelId="{A2B2C574-7EEE-4FA0-BAB3-082B1D00A920}" type="presParOf" srcId="{23B256CB-DD8F-4F87-9E14-2C6AB88E6330}" destId="{88C9A052-13EB-4BC5-8050-8001B488DC6F}" srcOrd="4" destOrd="0" presId="urn:microsoft.com/office/officeart/2005/8/layout/lProcess2"/>
    <dgm:cxn modelId="{7037467B-7353-4B5F-A5ED-C8190714347B}" type="presParOf" srcId="{88C9A052-13EB-4BC5-8050-8001B488DC6F}" destId="{D4DA7827-D11F-4AB3-A3FF-B5ECF9F91F71}" srcOrd="0" destOrd="0" presId="urn:microsoft.com/office/officeart/2005/8/layout/lProcess2"/>
    <dgm:cxn modelId="{1865B2F6-E734-42E2-9FB7-C3756CF4C0D0}" type="presParOf" srcId="{88C9A052-13EB-4BC5-8050-8001B488DC6F}" destId="{22CB1AE2-8FAB-4134-B104-808ED1E718DF}" srcOrd="1" destOrd="0" presId="urn:microsoft.com/office/officeart/2005/8/layout/lProcess2"/>
    <dgm:cxn modelId="{4EB1AAB7-5E18-4009-B3EE-14D19D01DF8F}" type="presParOf" srcId="{88C9A052-13EB-4BC5-8050-8001B488DC6F}" destId="{395926C7-9B8D-44AF-93D0-5DFDCB710663}" srcOrd="2" destOrd="0" presId="urn:microsoft.com/office/officeart/2005/8/layout/lProcess2"/>
    <dgm:cxn modelId="{F1890F57-ABE0-4F25-B0C5-74A4DC226373}" type="presParOf" srcId="{395926C7-9B8D-44AF-93D0-5DFDCB710663}" destId="{6611D02E-A841-455C-84D4-04029168892B}" srcOrd="0" destOrd="0" presId="urn:microsoft.com/office/officeart/2005/8/layout/lProcess2"/>
    <dgm:cxn modelId="{CB302703-B214-4A13-9A92-906943D434A2}" type="presParOf" srcId="{6611D02E-A841-455C-84D4-04029168892B}" destId="{38E4A9AB-B6AF-40F5-8C94-46B248DDCDAE}" srcOrd="0" destOrd="0" presId="urn:microsoft.com/office/officeart/2005/8/layout/lProcess2"/>
    <dgm:cxn modelId="{FE9A62AE-7BA0-4BC3-9D76-92BA76A13F70}" type="presParOf" srcId="{6611D02E-A841-455C-84D4-04029168892B}" destId="{ED29CC1A-8C4E-4D49-99A4-1BC2A30BB60B}" srcOrd="1" destOrd="0" presId="urn:microsoft.com/office/officeart/2005/8/layout/lProcess2"/>
    <dgm:cxn modelId="{718EC473-86B8-4CCF-B16F-F3AFEA04EDE2}" type="presParOf" srcId="{6611D02E-A841-455C-84D4-04029168892B}" destId="{97BE9E10-7179-439C-A3F4-FDB94A9A1D69}" srcOrd="2" destOrd="0" presId="urn:microsoft.com/office/officeart/2005/8/layout/lProcess2"/>
    <dgm:cxn modelId="{CF7ADCCD-9CBE-470B-92DB-B8096E06B8A7}" type="presParOf" srcId="{23B256CB-DD8F-4F87-9E14-2C6AB88E6330}" destId="{26D26E5B-75D4-4A55-87A9-C721B8B53489}" srcOrd="5" destOrd="0" presId="urn:microsoft.com/office/officeart/2005/8/layout/lProcess2"/>
    <dgm:cxn modelId="{8ED8FF51-547B-4701-93B1-50951CF83EA1}" type="presParOf" srcId="{23B256CB-DD8F-4F87-9E14-2C6AB88E6330}" destId="{69D42406-FF8B-46DB-B366-95C0474D61EA}" srcOrd="6" destOrd="0" presId="urn:microsoft.com/office/officeart/2005/8/layout/lProcess2"/>
    <dgm:cxn modelId="{E22CCD9D-D92D-4913-B177-F658582FAB12}" type="presParOf" srcId="{69D42406-FF8B-46DB-B366-95C0474D61EA}" destId="{2679C5E2-B70F-43A2-A74A-0D4B01E20998}" srcOrd="0" destOrd="0" presId="urn:microsoft.com/office/officeart/2005/8/layout/lProcess2"/>
    <dgm:cxn modelId="{4E82CCA6-44F5-434B-A658-3941BD9C1EA3}" type="presParOf" srcId="{69D42406-FF8B-46DB-B366-95C0474D61EA}" destId="{FCFCBAD3-E6C1-4090-AA86-91C45DE76D33}" srcOrd="1" destOrd="0" presId="urn:microsoft.com/office/officeart/2005/8/layout/lProcess2"/>
    <dgm:cxn modelId="{14B3600C-3253-4A03-98D7-4869A4A3A84C}" type="presParOf" srcId="{69D42406-FF8B-46DB-B366-95C0474D61EA}" destId="{744002F2-4F60-4A61-8CD8-52DA85D8A5CC}" srcOrd="2" destOrd="0" presId="urn:microsoft.com/office/officeart/2005/8/layout/lProcess2"/>
    <dgm:cxn modelId="{F10EDF57-5F31-4BD2-87F0-B9AB40379F0B}" type="presParOf" srcId="{744002F2-4F60-4A61-8CD8-52DA85D8A5CC}" destId="{B5B73FEE-9ADD-4CA6-8AA7-A8D46FF04171}" srcOrd="0" destOrd="0" presId="urn:microsoft.com/office/officeart/2005/8/layout/lProcess2"/>
    <dgm:cxn modelId="{A5369641-A504-4130-A697-B27411618E59}" type="presParOf" srcId="{B5B73FEE-9ADD-4CA6-8AA7-A8D46FF04171}" destId="{DBF91A6A-166C-4626-AE9B-923D756EADBA}" srcOrd="0" destOrd="0" presId="urn:microsoft.com/office/officeart/2005/8/layout/lProcess2"/>
    <dgm:cxn modelId="{91F3401E-F180-446F-AE5D-43EB18B8AF5B}" type="presParOf" srcId="{B5B73FEE-9ADD-4CA6-8AA7-A8D46FF04171}" destId="{69FFC03A-DD93-4BF5-A99C-C06457FD236A}" srcOrd="1" destOrd="0" presId="urn:microsoft.com/office/officeart/2005/8/layout/lProcess2"/>
    <dgm:cxn modelId="{DD82520B-E5BE-4342-8704-6D8DD0559CF1}" type="presParOf" srcId="{B5B73FEE-9ADD-4CA6-8AA7-A8D46FF04171}" destId="{CC43ECC6-3852-4F71-BDCF-135E5AE980F2}" srcOrd="2" destOrd="0" presId="urn:microsoft.com/office/officeart/2005/8/layout/lProcess2"/>
    <dgm:cxn modelId="{AF9C5B25-DAF1-43B9-91E2-9ABD74829F1B}" type="presParOf" srcId="{23B256CB-DD8F-4F87-9E14-2C6AB88E6330}" destId="{1DC7B136-02CD-4B84-8E45-5F40BF0596F2}" srcOrd="7" destOrd="0" presId="urn:microsoft.com/office/officeart/2005/8/layout/lProcess2"/>
    <dgm:cxn modelId="{37F23D87-B7E8-4B2D-A186-A87DAFB4E242}" type="presParOf" srcId="{23B256CB-DD8F-4F87-9E14-2C6AB88E6330}" destId="{FACC9906-BF67-477D-A3F4-B32384AC8B7F}" srcOrd="8" destOrd="0" presId="urn:microsoft.com/office/officeart/2005/8/layout/lProcess2"/>
    <dgm:cxn modelId="{64DDCB0E-398A-4B51-870D-4154FC8D5DB9}" type="presParOf" srcId="{FACC9906-BF67-477D-A3F4-B32384AC8B7F}" destId="{D098117D-83BC-40DB-9A19-190BFF17B189}" srcOrd="0" destOrd="0" presId="urn:microsoft.com/office/officeart/2005/8/layout/lProcess2"/>
    <dgm:cxn modelId="{E11E312E-F5ED-493D-A549-E921ADC61ED2}" type="presParOf" srcId="{FACC9906-BF67-477D-A3F4-B32384AC8B7F}" destId="{BCB419CF-5E19-4C47-BDE7-5031FB0950F5}" srcOrd="1" destOrd="0" presId="urn:microsoft.com/office/officeart/2005/8/layout/lProcess2"/>
    <dgm:cxn modelId="{D0035423-2B78-42E6-A668-AB5741CAAD92}" type="presParOf" srcId="{FACC9906-BF67-477D-A3F4-B32384AC8B7F}" destId="{B650056E-C886-4117-B218-BD9A6311FA11}" srcOrd="2" destOrd="0" presId="urn:microsoft.com/office/officeart/2005/8/layout/lProcess2"/>
    <dgm:cxn modelId="{63276012-3935-4970-9116-3ED9AB6E1FB5}" type="presParOf" srcId="{B650056E-C886-4117-B218-BD9A6311FA11}" destId="{6438D6E1-6C4B-45D7-BC8C-857AC29E744F}" srcOrd="0" destOrd="0" presId="urn:microsoft.com/office/officeart/2005/8/layout/lProcess2"/>
    <dgm:cxn modelId="{6C4427AB-A94E-498D-8BAF-98985CF1FDA0}" type="presParOf" srcId="{6438D6E1-6C4B-45D7-BC8C-857AC29E744F}" destId="{929E3F1D-CEA3-492A-9D3C-803A3226D6CA}" srcOrd="0" destOrd="0" presId="urn:microsoft.com/office/officeart/2005/8/layout/lProcess2"/>
    <dgm:cxn modelId="{4794E4F9-F698-4701-A0A6-6358E99F1C63}" type="presParOf" srcId="{6438D6E1-6C4B-45D7-BC8C-857AC29E744F}" destId="{FFCFD101-B52D-42FE-9352-6FF2D7B3D073}" srcOrd="1" destOrd="0" presId="urn:microsoft.com/office/officeart/2005/8/layout/lProcess2"/>
    <dgm:cxn modelId="{0603D94D-7B59-4844-85C3-3EDFD0581A44}" type="presParOf" srcId="{6438D6E1-6C4B-45D7-BC8C-857AC29E744F}" destId="{D3E4634D-A632-445A-B471-63F23C0C738B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095C7C-20EA-46C2-8A7D-DEFEE7513ACC}" type="doc">
      <dgm:prSet loTypeId="urn:microsoft.com/office/officeart/2005/8/layout/vProcess5" loCatId="process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B9704488-8C1C-46F4-A9F9-99EDEDDC8879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 b="1" dirty="0">
              <a:solidFill>
                <a:schemeClr val="tx1"/>
              </a:solidFill>
            </a:rPr>
            <a:t>The Ambition</a:t>
          </a:r>
          <a:endParaRPr lang="en-GB" sz="2400" dirty="0">
            <a:solidFill>
              <a:schemeClr val="tx1"/>
            </a:solidFill>
          </a:endParaRPr>
        </a:p>
      </dgm:t>
    </dgm:pt>
    <dgm:pt modelId="{86BD93D3-CC8A-4450-8AA7-0156D015F621}" type="parTrans" cxnId="{A7A1CC14-CF5F-43A9-80D4-AABD15DB56DC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241C5704-8F74-49D0-9927-3ED753D4987A}" type="sibTrans" cxnId="{A7A1CC14-CF5F-43A9-80D4-AABD15DB56DC}">
      <dgm:prSet custT="1"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A9060359-9B9B-4B6D-A6EF-7EA563046573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Sc from the Frontiers end to Mainstream technologies</a:t>
          </a:r>
        </a:p>
      </dgm:t>
    </dgm:pt>
    <dgm:pt modelId="{E574C9BB-847A-43C5-BB98-F027995E9E16}" type="parTrans" cxnId="{96A3C7AE-EB28-480D-8241-96A19A6006FE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399A822F-66A4-4518-ACB6-4967AA468BF5}" type="sibTrans" cxnId="{96A3C7AE-EB28-480D-8241-96A19A6006FE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AA92F452-6FAC-43AA-BD54-768445285557}">
      <dgm:prSet custT="1"/>
      <dgm:spPr/>
      <dgm:t>
        <a:bodyPr/>
        <a:lstStyle/>
        <a:p>
          <a:r>
            <a:rPr lang="en-US" sz="2400" b="1" dirty="0">
              <a:solidFill>
                <a:schemeClr val="tx1"/>
              </a:solidFill>
            </a:rPr>
            <a:t>Core Vision</a:t>
          </a:r>
        </a:p>
      </dgm:t>
    </dgm:pt>
    <dgm:pt modelId="{376BE632-D316-49E2-B315-D84E3949E08A}" type="parTrans" cxnId="{231996E2-A87C-422F-9153-E7D80851492B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19B4B40A-4B10-4849-AEAD-27C13C3ECBDE}" type="sibTrans" cxnId="{231996E2-A87C-422F-9153-E7D80851492B}">
      <dgm:prSet custT="1"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57964E53-B83A-432E-A663-13B442E2388C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Make SC economically viable</a:t>
          </a:r>
        </a:p>
      </dgm:t>
    </dgm:pt>
    <dgm:pt modelId="{7080E3D2-3771-4E03-8370-DADD211D1AFD}" type="parTrans" cxnId="{92FD7436-C28B-4004-9303-B992C77C99A0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BCF5159E-F676-4A67-BFF6-C0DA82385D04}" type="sibTrans" cxnId="{92FD7436-C28B-4004-9303-B992C77C99A0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B344AA99-55FC-4C8C-ADE7-6C6B9782F1D6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Foster cross-industry adoption &amp; supply chain by 2035</a:t>
          </a:r>
        </a:p>
      </dgm:t>
    </dgm:pt>
    <dgm:pt modelId="{E36D33CA-ED7B-4F95-AF3B-38E5B34855AA}" type="parTrans" cxnId="{12D5207C-975A-451F-941A-D5908EB5D139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6548047D-52FE-4996-9D18-4AC5DEE38CDB}" type="sibTrans" cxnId="{12D5207C-975A-451F-941A-D5908EB5D139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831F6AC3-CD90-493F-88C2-C967AFA2A4A0}">
      <dgm:prSet custT="1"/>
      <dgm:spPr/>
      <dgm:t>
        <a:bodyPr/>
        <a:lstStyle/>
        <a:p>
          <a:r>
            <a:rPr lang="en-US" sz="2400" b="1">
              <a:solidFill>
                <a:schemeClr val="tx1"/>
              </a:solidFill>
            </a:rPr>
            <a:t>Investment Strategy</a:t>
          </a:r>
          <a:endParaRPr lang="en-US" sz="2400" dirty="0">
            <a:solidFill>
              <a:schemeClr val="tx1"/>
            </a:solidFill>
          </a:endParaRPr>
        </a:p>
      </dgm:t>
    </dgm:pt>
    <dgm:pt modelId="{329E6935-B397-4EA0-B775-EF4DEEC29FB6}" type="parTrans" cxnId="{A5859EE7-D7F7-449C-8423-96FB8F682D99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8153EE1C-0A40-4745-950D-76AA6AC43848}" type="sibTrans" cxnId="{A5859EE7-D7F7-449C-8423-96FB8F682D99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F0020774-2950-440E-A855-40C0C5E93B79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National Initiatives and Government Incentives </a:t>
          </a:r>
        </a:p>
      </dgm:t>
    </dgm:pt>
    <dgm:pt modelId="{ACBE8B60-7EC9-40A0-B6D2-DA0F5B946A8D}" type="parTrans" cxnId="{4A70F8F2-CFA2-424D-B8F1-29486114880D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D02AB519-86ED-48C7-9775-9D91215D6CEF}" type="sibTrans" cxnId="{4A70F8F2-CFA2-424D-B8F1-29486114880D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CA5DAA86-4310-4100-AB8C-C494FE9C7061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Public funding, Venture capital &amp; strategic investors</a:t>
          </a:r>
          <a:endParaRPr lang="en-US" sz="1600" dirty="0">
            <a:solidFill>
              <a:schemeClr val="tx1"/>
            </a:solidFill>
          </a:endParaRPr>
        </a:p>
      </dgm:t>
    </dgm:pt>
    <dgm:pt modelId="{A7450E42-390D-4A98-AC48-BD6F3FC2DA53}" type="parTrans" cxnId="{A5A27F4E-4E85-4307-BFF3-46709DF807E3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52684208-7B01-45F0-A330-C34EFAC282EC}" type="sibTrans" cxnId="{A5A27F4E-4E85-4307-BFF3-46709DF807E3}">
      <dgm:prSet/>
      <dgm:spPr/>
      <dgm:t>
        <a:bodyPr/>
        <a:lstStyle/>
        <a:p>
          <a:endParaRPr lang="en-GB" sz="1800">
            <a:solidFill>
              <a:schemeClr val="tx1"/>
            </a:solidFill>
          </a:endParaRPr>
        </a:p>
      </dgm:t>
    </dgm:pt>
    <dgm:pt modelId="{DCE3A5CC-2C2C-453B-A10A-5360E3CABFE9}">
      <dgm:prSet custT="1"/>
      <dgm:spPr/>
      <dgm:t>
        <a:bodyPr/>
        <a:lstStyle/>
        <a:p>
          <a:r>
            <a:rPr lang="en-US" sz="2400" b="1" dirty="0">
              <a:solidFill>
                <a:schemeClr val="tx1"/>
              </a:solidFill>
            </a:rPr>
            <a:t>Strategic Vision</a:t>
          </a:r>
          <a:endParaRPr lang="en-US" sz="2400" dirty="0">
            <a:solidFill>
              <a:schemeClr val="tx1"/>
            </a:solidFill>
          </a:endParaRPr>
        </a:p>
      </dgm:t>
    </dgm:pt>
    <dgm:pt modelId="{097F210C-BD85-475E-AFEB-7AF08C1F60BE}" type="parTrans" cxnId="{BB7E44D1-A944-4FFC-81D2-F13F9B8D2C5F}">
      <dgm:prSet/>
      <dgm:spPr/>
      <dgm:t>
        <a:bodyPr/>
        <a:lstStyle/>
        <a:p>
          <a:endParaRPr lang="en-GB"/>
        </a:p>
      </dgm:t>
    </dgm:pt>
    <dgm:pt modelId="{94413601-E3BF-4985-A403-99A320501479}" type="sibTrans" cxnId="{BB7E44D1-A944-4FFC-81D2-F13F9B8D2C5F}">
      <dgm:prSet/>
      <dgm:spPr/>
      <dgm:t>
        <a:bodyPr/>
        <a:lstStyle/>
        <a:p>
          <a:endParaRPr lang="en-GB"/>
        </a:p>
      </dgm:t>
    </dgm:pt>
    <dgm:pt modelId="{6C499BE0-5305-4008-B253-1C13B348C0E0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Sustainability and Net Zero</a:t>
          </a:r>
        </a:p>
      </dgm:t>
    </dgm:pt>
    <dgm:pt modelId="{87497788-C65D-4F5D-A4FA-0C8F60638CE0}" type="parTrans" cxnId="{57AA2F94-D8F9-487E-B069-9519847D6184}">
      <dgm:prSet/>
      <dgm:spPr/>
      <dgm:t>
        <a:bodyPr/>
        <a:lstStyle/>
        <a:p>
          <a:endParaRPr lang="en-GB"/>
        </a:p>
      </dgm:t>
    </dgm:pt>
    <dgm:pt modelId="{39298044-8A73-4134-AB3B-9D95309A7B40}" type="sibTrans" cxnId="{57AA2F94-D8F9-487E-B069-9519847D6184}">
      <dgm:prSet/>
      <dgm:spPr/>
      <dgm:t>
        <a:bodyPr/>
        <a:lstStyle/>
        <a:p>
          <a:endParaRPr lang="en-GB"/>
        </a:p>
      </dgm:t>
    </dgm:pt>
    <dgm:pt modelId="{F1A3A1F8-3388-453F-820A-EE541ABDC089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Societal impact</a:t>
          </a:r>
        </a:p>
      </dgm:t>
    </dgm:pt>
    <dgm:pt modelId="{6B88F823-6FF3-4297-A11C-41D22FF671EF}" type="parTrans" cxnId="{48DD938F-E442-437B-B491-220EB63C3D85}">
      <dgm:prSet/>
      <dgm:spPr/>
      <dgm:t>
        <a:bodyPr/>
        <a:lstStyle/>
        <a:p>
          <a:endParaRPr lang="en-GB"/>
        </a:p>
      </dgm:t>
    </dgm:pt>
    <dgm:pt modelId="{35639D4A-1515-4FAC-98CA-B742BE4530D3}" type="sibTrans" cxnId="{48DD938F-E442-437B-B491-220EB63C3D85}">
      <dgm:prSet/>
      <dgm:spPr/>
      <dgm:t>
        <a:bodyPr/>
        <a:lstStyle/>
        <a:p>
          <a:endParaRPr lang="en-GB"/>
        </a:p>
      </dgm:t>
    </dgm:pt>
    <dgm:pt modelId="{08DB8DE0-A208-4855-9E87-0FFB0C67F6AA}" type="pres">
      <dgm:prSet presAssocID="{C9095C7C-20EA-46C2-8A7D-DEFEE7513ACC}" presName="outerComposite" presStyleCnt="0">
        <dgm:presLayoutVars>
          <dgm:chMax val="5"/>
          <dgm:dir/>
          <dgm:resizeHandles val="exact"/>
        </dgm:presLayoutVars>
      </dgm:prSet>
      <dgm:spPr/>
    </dgm:pt>
    <dgm:pt modelId="{D09FF629-8A3B-4425-86F4-9851B313D5C1}" type="pres">
      <dgm:prSet presAssocID="{C9095C7C-20EA-46C2-8A7D-DEFEE7513ACC}" presName="dummyMaxCanvas" presStyleCnt="0">
        <dgm:presLayoutVars/>
      </dgm:prSet>
      <dgm:spPr/>
    </dgm:pt>
    <dgm:pt modelId="{4C6D7BAE-2C6F-4A83-AE98-3B8E0182D52A}" type="pres">
      <dgm:prSet presAssocID="{C9095C7C-20EA-46C2-8A7D-DEFEE7513ACC}" presName="FourNodes_1" presStyleLbl="node1" presStyleIdx="0" presStyleCnt="4">
        <dgm:presLayoutVars>
          <dgm:bulletEnabled val="1"/>
        </dgm:presLayoutVars>
      </dgm:prSet>
      <dgm:spPr/>
    </dgm:pt>
    <dgm:pt modelId="{559E688B-7F49-4A7E-9808-AF83FEDAE74C}" type="pres">
      <dgm:prSet presAssocID="{C9095C7C-20EA-46C2-8A7D-DEFEE7513ACC}" presName="FourNodes_2" presStyleLbl="node1" presStyleIdx="1" presStyleCnt="4">
        <dgm:presLayoutVars>
          <dgm:bulletEnabled val="1"/>
        </dgm:presLayoutVars>
      </dgm:prSet>
      <dgm:spPr/>
    </dgm:pt>
    <dgm:pt modelId="{81DC61B2-7379-4BC1-9F57-84DE93FACEDB}" type="pres">
      <dgm:prSet presAssocID="{C9095C7C-20EA-46C2-8A7D-DEFEE7513ACC}" presName="FourNodes_3" presStyleLbl="node1" presStyleIdx="2" presStyleCnt="4">
        <dgm:presLayoutVars>
          <dgm:bulletEnabled val="1"/>
        </dgm:presLayoutVars>
      </dgm:prSet>
      <dgm:spPr/>
    </dgm:pt>
    <dgm:pt modelId="{1C7DCC68-2EE8-4489-927A-CEA682FEAF54}" type="pres">
      <dgm:prSet presAssocID="{C9095C7C-20EA-46C2-8A7D-DEFEE7513ACC}" presName="FourNodes_4" presStyleLbl="node1" presStyleIdx="3" presStyleCnt="4">
        <dgm:presLayoutVars>
          <dgm:bulletEnabled val="1"/>
        </dgm:presLayoutVars>
      </dgm:prSet>
      <dgm:spPr/>
    </dgm:pt>
    <dgm:pt modelId="{DF47B7CD-0FFC-44D9-BD58-D7C80AD33817}" type="pres">
      <dgm:prSet presAssocID="{C9095C7C-20EA-46C2-8A7D-DEFEE7513ACC}" presName="FourConn_1-2" presStyleLbl="fgAccFollowNode1" presStyleIdx="0" presStyleCnt="3">
        <dgm:presLayoutVars>
          <dgm:bulletEnabled val="1"/>
        </dgm:presLayoutVars>
      </dgm:prSet>
      <dgm:spPr/>
    </dgm:pt>
    <dgm:pt modelId="{F659A606-0926-409B-89AE-AAF7B95F7460}" type="pres">
      <dgm:prSet presAssocID="{C9095C7C-20EA-46C2-8A7D-DEFEE7513ACC}" presName="FourConn_2-3" presStyleLbl="fgAccFollowNode1" presStyleIdx="1" presStyleCnt="3">
        <dgm:presLayoutVars>
          <dgm:bulletEnabled val="1"/>
        </dgm:presLayoutVars>
      </dgm:prSet>
      <dgm:spPr/>
    </dgm:pt>
    <dgm:pt modelId="{F045CFD4-35DD-42B3-95AA-CF5436592603}" type="pres">
      <dgm:prSet presAssocID="{C9095C7C-20EA-46C2-8A7D-DEFEE7513ACC}" presName="FourConn_3-4" presStyleLbl="fgAccFollowNode1" presStyleIdx="2" presStyleCnt="3">
        <dgm:presLayoutVars>
          <dgm:bulletEnabled val="1"/>
        </dgm:presLayoutVars>
      </dgm:prSet>
      <dgm:spPr/>
    </dgm:pt>
    <dgm:pt modelId="{2EFBC418-7E55-4782-9E96-142DBE571598}" type="pres">
      <dgm:prSet presAssocID="{C9095C7C-20EA-46C2-8A7D-DEFEE7513ACC}" presName="FourNodes_1_text" presStyleLbl="node1" presStyleIdx="3" presStyleCnt="4">
        <dgm:presLayoutVars>
          <dgm:bulletEnabled val="1"/>
        </dgm:presLayoutVars>
      </dgm:prSet>
      <dgm:spPr/>
    </dgm:pt>
    <dgm:pt modelId="{C2B76621-639B-4471-81EE-77A0EF420181}" type="pres">
      <dgm:prSet presAssocID="{C9095C7C-20EA-46C2-8A7D-DEFEE7513ACC}" presName="FourNodes_2_text" presStyleLbl="node1" presStyleIdx="3" presStyleCnt="4">
        <dgm:presLayoutVars>
          <dgm:bulletEnabled val="1"/>
        </dgm:presLayoutVars>
      </dgm:prSet>
      <dgm:spPr/>
    </dgm:pt>
    <dgm:pt modelId="{B3507B09-44C1-4736-8E25-ADC80537AB27}" type="pres">
      <dgm:prSet presAssocID="{C9095C7C-20EA-46C2-8A7D-DEFEE7513ACC}" presName="FourNodes_3_text" presStyleLbl="node1" presStyleIdx="3" presStyleCnt="4">
        <dgm:presLayoutVars>
          <dgm:bulletEnabled val="1"/>
        </dgm:presLayoutVars>
      </dgm:prSet>
      <dgm:spPr/>
    </dgm:pt>
    <dgm:pt modelId="{31BFD313-8945-45C6-B8B0-7F6CA0FA2AED}" type="pres">
      <dgm:prSet presAssocID="{C9095C7C-20EA-46C2-8A7D-DEFEE7513ACC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266FC500-64FB-4125-BDA2-7B27C29E17D6}" type="presOf" srcId="{A9060359-9B9B-4B6D-A6EF-7EA563046573}" destId="{2EFBC418-7E55-4782-9E96-142DBE571598}" srcOrd="1" destOrd="1" presId="urn:microsoft.com/office/officeart/2005/8/layout/vProcess5"/>
    <dgm:cxn modelId="{583BB60B-2C1C-4772-AF25-D9B6FEF2F077}" type="presOf" srcId="{B9704488-8C1C-46F4-A9F9-99EDEDDC8879}" destId="{4C6D7BAE-2C6F-4A83-AE98-3B8E0182D52A}" srcOrd="0" destOrd="0" presId="urn:microsoft.com/office/officeart/2005/8/layout/vProcess5"/>
    <dgm:cxn modelId="{A7A1CC14-CF5F-43A9-80D4-AABD15DB56DC}" srcId="{C9095C7C-20EA-46C2-8A7D-DEFEE7513ACC}" destId="{B9704488-8C1C-46F4-A9F9-99EDEDDC8879}" srcOrd="0" destOrd="0" parTransId="{86BD93D3-CC8A-4450-8AA7-0156D015F621}" sibTransId="{241C5704-8F74-49D0-9927-3ED753D4987A}"/>
    <dgm:cxn modelId="{D58A8C1B-8863-4F60-9D66-DBF007D1DD58}" type="presOf" srcId="{DCE3A5CC-2C2C-453B-A10A-5360E3CABFE9}" destId="{B3507B09-44C1-4736-8E25-ADC80537AB27}" srcOrd="1" destOrd="0" presId="urn:microsoft.com/office/officeart/2005/8/layout/vProcess5"/>
    <dgm:cxn modelId="{66961224-9831-4A5B-899B-B3EF4AFD2A68}" type="presOf" srcId="{19B4B40A-4B10-4849-AEAD-27C13C3ECBDE}" destId="{F659A606-0926-409B-89AE-AAF7B95F7460}" srcOrd="0" destOrd="0" presId="urn:microsoft.com/office/officeart/2005/8/layout/vProcess5"/>
    <dgm:cxn modelId="{B096AE2C-8CD0-4B98-898B-1380CEC95F86}" type="presOf" srcId="{6C499BE0-5305-4008-B253-1C13B348C0E0}" destId="{559E688B-7F49-4A7E-9808-AF83FEDAE74C}" srcOrd="0" destOrd="1" presId="urn:microsoft.com/office/officeart/2005/8/layout/vProcess5"/>
    <dgm:cxn modelId="{1820F12E-9FA2-4AE6-936D-D60C1AA65865}" type="presOf" srcId="{57964E53-B83A-432E-A663-13B442E2388C}" destId="{81DC61B2-7379-4BC1-9F57-84DE93FACEDB}" srcOrd="0" destOrd="1" presId="urn:microsoft.com/office/officeart/2005/8/layout/vProcess5"/>
    <dgm:cxn modelId="{20FD4631-51AB-4776-AD45-7745B032783E}" type="presOf" srcId="{AA92F452-6FAC-43AA-BD54-768445285557}" destId="{559E688B-7F49-4A7E-9808-AF83FEDAE74C}" srcOrd="0" destOrd="0" presId="urn:microsoft.com/office/officeart/2005/8/layout/vProcess5"/>
    <dgm:cxn modelId="{66E3ED34-2CDE-48F3-BF70-BBDEC79D3753}" type="presOf" srcId="{B344AA99-55FC-4C8C-ADE7-6C6B9782F1D6}" destId="{B3507B09-44C1-4736-8E25-ADC80537AB27}" srcOrd="1" destOrd="2" presId="urn:microsoft.com/office/officeart/2005/8/layout/vProcess5"/>
    <dgm:cxn modelId="{92FD7436-C28B-4004-9303-B992C77C99A0}" srcId="{DCE3A5CC-2C2C-453B-A10A-5360E3CABFE9}" destId="{57964E53-B83A-432E-A663-13B442E2388C}" srcOrd="0" destOrd="0" parTransId="{7080E3D2-3771-4E03-8370-DADD211D1AFD}" sibTransId="{BCF5159E-F676-4A67-BFF6-C0DA82385D04}"/>
    <dgm:cxn modelId="{BA834F3A-27C6-4073-9E3B-41EE8ED9E820}" type="presOf" srcId="{F0020774-2950-440E-A855-40C0C5E93B79}" destId="{31BFD313-8945-45C6-B8B0-7F6CA0FA2AED}" srcOrd="1" destOrd="1" presId="urn:microsoft.com/office/officeart/2005/8/layout/vProcess5"/>
    <dgm:cxn modelId="{30181741-A67B-4057-A408-53FB2420E070}" type="presOf" srcId="{241C5704-8F74-49D0-9927-3ED753D4987A}" destId="{DF47B7CD-0FFC-44D9-BD58-D7C80AD33817}" srcOrd="0" destOrd="0" presId="urn:microsoft.com/office/officeart/2005/8/layout/vProcess5"/>
    <dgm:cxn modelId="{2F2BAF68-A1CB-4399-93E4-6950285541A7}" type="presOf" srcId="{831F6AC3-CD90-493F-88C2-C967AFA2A4A0}" destId="{31BFD313-8945-45C6-B8B0-7F6CA0FA2AED}" srcOrd="1" destOrd="0" presId="urn:microsoft.com/office/officeart/2005/8/layout/vProcess5"/>
    <dgm:cxn modelId="{8313B54A-5643-40C9-85AF-341A97CB6174}" type="presOf" srcId="{B344AA99-55FC-4C8C-ADE7-6C6B9782F1D6}" destId="{81DC61B2-7379-4BC1-9F57-84DE93FACEDB}" srcOrd="0" destOrd="2" presId="urn:microsoft.com/office/officeart/2005/8/layout/vProcess5"/>
    <dgm:cxn modelId="{A5A27F4E-4E85-4307-BFF3-46709DF807E3}" srcId="{831F6AC3-CD90-493F-88C2-C967AFA2A4A0}" destId="{CA5DAA86-4310-4100-AB8C-C494FE9C7061}" srcOrd="1" destOrd="0" parTransId="{A7450E42-390D-4A98-AC48-BD6F3FC2DA53}" sibTransId="{52684208-7B01-45F0-A330-C34EFAC282EC}"/>
    <dgm:cxn modelId="{C4A49859-CB4C-45A0-949D-8A5C97FFEB2D}" type="presOf" srcId="{F1A3A1F8-3388-453F-820A-EE541ABDC089}" destId="{C2B76621-639B-4471-81EE-77A0EF420181}" srcOrd="1" destOrd="2" presId="urn:microsoft.com/office/officeart/2005/8/layout/vProcess5"/>
    <dgm:cxn modelId="{12D5207C-975A-451F-941A-D5908EB5D139}" srcId="{DCE3A5CC-2C2C-453B-A10A-5360E3CABFE9}" destId="{B344AA99-55FC-4C8C-ADE7-6C6B9782F1D6}" srcOrd="1" destOrd="0" parTransId="{E36D33CA-ED7B-4F95-AF3B-38E5B34855AA}" sibTransId="{6548047D-52FE-4996-9D18-4AC5DEE38CDB}"/>
    <dgm:cxn modelId="{414BEF7D-FE99-498B-ABB7-F61D0CE64459}" type="presOf" srcId="{A9060359-9B9B-4B6D-A6EF-7EA563046573}" destId="{4C6D7BAE-2C6F-4A83-AE98-3B8E0182D52A}" srcOrd="0" destOrd="1" presId="urn:microsoft.com/office/officeart/2005/8/layout/vProcess5"/>
    <dgm:cxn modelId="{48DD938F-E442-437B-B491-220EB63C3D85}" srcId="{AA92F452-6FAC-43AA-BD54-768445285557}" destId="{F1A3A1F8-3388-453F-820A-EE541ABDC089}" srcOrd="1" destOrd="0" parTransId="{6B88F823-6FF3-4297-A11C-41D22FF671EF}" sibTransId="{35639D4A-1515-4FAC-98CA-B742BE4530D3}"/>
    <dgm:cxn modelId="{57AA2F94-D8F9-487E-B069-9519847D6184}" srcId="{AA92F452-6FAC-43AA-BD54-768445285557}" destId="{6C499BE0-5305-4008-B253-1C13B348C0E0}" srcOrd="0" destOrd="0" parTransId="{87497788-C65D-4F5D-A4FA-0C8F60638CE0}" sibTransId="{39298044-8A73-4134-AB3B-9D95309A7B40}"/>
    <dgm:cxn modelId="{D4CC4D95-BB82-4C68-A251-4EC0C903DD85}" type="presOf" srcId="{CA5DAA86-4310-4100-AB8C-C494FE9C7061}" destId="{31BFD313-8945-45C6-B8B0-7F6CA0FA2AED}" srcOrd="1" destOrd="2" presId="urn:microsoft.com/office/officeart/2005/8/layout/vProcess5"/>
    <dgm:cxn modelId="{B786CF9D-9886-4E9A-876F-5903D62217B5}" type="presOf" srcId="{831F6AC3-CD90-493F-88C2-C967AFA2A4A0}" destId="{1C7DCC68-2EE8-4489-927A-CEA682FEAF54}" srcOrd="0" destOrd="0" presId="urn:microsoft.com/office/officeart/2005/8/layout/vProcess5"/>
    <dgm:cxn modelId="{717F73A0-806C-4BEE-9CA5-7CE1F27E0E2F}" type="presOf" srcId="{DCE3A5CC-2C2C-453B-A10A-5360E3CABFE9}" destId="{81DC61B2-7379-4BC1-9F57-84DE93FACEDB}" srcOrd="0" destOrd="0" presId="urn:microsoft.com/office/officeart/2005/8/layout/vProcess5"/>
    <dgm:cxn modelId="{34B7A9A9-B5E9-4B97-82C9-BE7C1BC3EFCA}" type="presOf" srcId="{F1A3A1F8-3388-453F-820A-EE541ABDC089}" destId="{559E688B-7F49-4A7E-9808-AF83FEDAE74C}" srcOrd="0" destOrd="2" presId="urn:microsoft.com/office/officeart/2005/8/layout/vProcess5"/>
    <dgm:cxn modelId="{CA7082AA-4AA0-42BA-94F8-AD3AD39A168A}" type="presOf" srcId="{F0020774-2950-440E-A855-40C0C5E93B79}" destId="{1C7DCC68-2EE8-4489-927A-CEA682FEAF54}" srcOrd="0" destOrd="1" presId="urn:microsoft.com/office/officeart/2005/8/layout/vProcess5"/>
    <dgm:cxn modelId="{96A3C7AE-EB28-480D-8241-96A19A6006FE}" srcId="{B9704488-8C1C-46F4-A9F9-99EDEDDC8879}" destId="{A9060359-9B9B-4B6D-A6EF-7EA563046573}" srcOrd="0" destOrd="0" parTransId="{E574C9BB-847A-43C5-BB98-F027995E9E16}" sibTransId="{399A822F-66A4-4518-ACB6-4967AA468BF5}"/>
    <dgm:cxn modelId="{85296CAF-E2E5-49DC-AF54-102E9C346209}" type="presOf" srcId="{CA5DAA86-4310-4100-AB8C-C494FE9C7061}" destId="{1C7DCC68-2EE8-4489-927A-CEA682FEAF54}" srcOrd="0" destOrd="2" presId="urn:microsoft.com/office/officeart/2005/8/layout/vProcess5"/>
    <dgm:cxn modelId="{BB7E44D1-A944-4FFC-81D2-F13F9B8D2C5F}" srcId="{C9095C7C-20EA-46C2-8A7D-DEFEE7513ACC}" destId="{DCE3A5CC-2C2C-453B-A10A-5360E3CABFE9}" srcOrd="2" destOrd="0" parTransId="{097F210C-BD85-475E-AFEB-7AF08C1F60BE}" sibTransId="{94413601-E3BF-4985-A403-99A320501479}"/>
    <dgm:cxn modelId="{D6967DDC-7B8A-4747-8813-7B0519EB3F1A}" type="presOf" srcId="{C9095C7C-20EA-46C2-8A7D-DEFEE7513ACC}" destId="{08DB8DE0-A208-4855-9E87-0FFB0C67F6AA}" srcOrd="0" destOrd="0" presId="urn:microsoft.com/office/officeart/2005/8/layout/vProcess5"/>
    <dgm:cxn modelId="{B37F13DD-8394-4C00-A542-607C7805FA4D}" type="presOf" srcId="{57964E53-B83A-432E-A663-13B442E2388C}" destId="{B3507B09-44C1-4736-8E25-ADC80537AB27}" srcOrd="1" destOrd="1" presId="urn:microsoft.com/office/officeart/2005/8/layout/vProcess5"/>
    <dgm:cxn modelId="{231996E2-A87C-422F-9153-E7D80851492B}" srcId="{C9095C7C-20EA-46C2-8A7D-DEFEE7513ACC}" destId="{AA92F452-6FAC-43AA-BD54-768445285557}" srcOrd="1" destOrd="0" parTransId="{376BE632-D316-49E2-B315-D84E3949E08A}" sibTransId="{19B4B40A-4B10-4849-AEAD-27C13C3ECBDE}"/>
    <dgm:cxn modelId="{A5859EE7-D7F7-449C-8423-96FB8F682D99}" srcId="{C9095C7C-20EA-46C2-8A7D-DEFEE7513ACC}" destId="{831F6AC3-CD90-493F-88C2-C967AFA2A4A0}" srcOrd="3" destOrd="0" parTransId="{329E6935-B397-4EA0-B775-EF4DEEC29FB6}" sibTransId="{8153EE1C-0A40-4745-950D-76AA6AC43848}"/>
    <dgm:cxn modelId="{DD6E96E8-78C4-48E6-9A4E-01B64E65F7D7}" type="presOf" srcId="{AA92F452-6FAC-43AA-BD54-768445285557}" destId="{C2B76621-639B-4471-81EE-77A0EF420181}" srcOrd="1" destOrd="0" presId="urn:microsoft.com/office/officeart/2005/8/layout/vProcess5"/>
    <dgm:cxn modelId="{3AEEE5ED-02D1-4D30-B04F-F90FBC8453AD}" type="presOf" srcId="{6C499BE0-5305-4008-B253-1C13B348C0E0}" destId="{C2B76621-639B-4471-81EE-77A0EF420181}" srcOrd="1" destOrd="1" presId="urn:microsoft.com/office/officeart/2005/8/layout/vProcess5"/>
    <dgm:cxn modelId="{4A70F8F2-CFA2-424D-B8F1-29486114880D}" srcId="{831F6AC3-CD90-493F-88C2-C967AFA2A4A0}" destId="{F0020774-2950-440E-A855-40C0C5E93B79}" srcOrd="0" destOrd="0" parTransId="{ACBE8B60-7EC9-40A0-B6D2-DA0F5B946A8D}" sibTransId="{D02AB519-86ED-48C7-9775-9D91215D6CEF}"/>
    <dgm:cxn modelId="{C4F303F6-47F4-4995-8FE4-4639B499BAD2}" type="presOf" srcId="{B9704488-8C1C-46F4-A9F9-99EDEDDC8879}" destId="{2EFBC418-7E55-4782-9E96-142DBE571598}" srcOrd="1" destOrd="0" presId="urn:microsoft.com/office/officeart/2005/8/layout/vProcess5"/>
    <dgm:cxn modelId="{70633BF6-8BEF-4F3D-B3FE-23E6E4A4E7F2}" type="presOf" srcId="{94413601-E3BF-4985-A403-99A320501479}" destId="{F045CFD4-35DD-42B3-95AA-CF5436592603}" srcOrd="0" destOrd="0" presId="urn:microsoft.com/office/officeart/2005/8/layout/vProcess5"/>
    <dgm:cxn modelId="{D6F3222E-4F72-433A-9826-689D50F6E3C3}" type="presParOf" srcId="{08DB8DE0-A208-4855-9E87-0FFB0C67F6AA}" destId="{D09FF629-8A3B-4425-86F4-9851B313D5C1}" srcOrd="0" destOrd="0" presId="urn:microsoft.com/office/officeart/2005/8/layout/vProcess5"/>
    <dgm:cxn modelId="{0A58CFA5-983C-47AF-9ABB-A2C9BF18F14B}" type="presParOf" srcId="{08DB8DE0-A208-4855-9E87-0FFB0C67F6AA}" destId="{4C6D7BAE-2C6F-4A83-AE98-3B8E0182D52A}" srcOrd="1" destOrd="0" presId="urn:microsoft.com/office/officeart/2005/8/layout/vProcess5"/>
    <dgm:cxn modelId="{D13B6B35-BE9F-4337-A542-7AA68496A8A7}" type="presParOf" srcId="{08DB8DE0-A208-4855-9E87-0FFB0C67F6AA}" destId="{559E688B-7F49-4A7E-9808-AF83FEDAE74C}" srcOrd="2" destOrd="0" presId="urn:microsoft.com/office/officeart/2005/8/layout/vProcess5"/>
    <dgm:cxn modelId="{B6C71B0D-2697-4EFA-979F-66EA5AB0D080}" type="presParOf" srcId="{08DB8DE0-A208-4855-9E87-0FFB0C67F6AA}" destId="{81DC61B2-7379-4BC1-9F57-84DE93FACEDB}" srcOrd="3" destOrd="0" presId="urn:microsoft.com/office/officeart/2005/8/layout/vProcess5"/>
    <dgm:cxn modelId="{78E789F4-2F88-4437-A8C1-7B9954513A4A}" type="presParOf" srcId="{08DB8DE0-A208-4855-9E87-0FFB0C67F6AA}" destId="{1C7DCC68-2EE8-4489-927A-CEA682FEAF54}" srcOrd="4" destOrd="0" presId="urn:microsoft.com/office/officeart/2005/8/layout/vProcess5"/>
    <dgm:cxn modelId="{885EEB6B-F031-486A-80F9-D30CD6BDDC0D}" type="presParOf" srcId="{08DB8DE0-A208-4855-9E87-0FFB0C67F6AA}" destId="{DF47B7CD-0FFC-44D9-BD58-D7C80AD33817}" srcOrd="5" destOrd="0" presId="urn:microsoft.com/office/officeart/2005/8/layout/vProcess5"/>
    <dgm:cxn modelId="{7AF483E3-7E8E-4424-AA25-62321FBDB7F2}" type="presParOf" srcId="{08DB8DE0-A208-4855-9E87-0FFB0C67F6AA}" destId="{F659A606-0926-409B-89AE-AAF7B95F7460}" srcOrd="6" destOrd="0" presId="urn:microsoft.com/office/officeart/2005/8/layout/vProcess5"/>
    <dgm:cxn modelId="{9D9147DE-9E16-4FA6-8D7F-7CA8F88DFE9D}" type="presParOf" srcId="{08DB8DE0-A208-4855-9E87-0FFB0C67F6AA}" destId="{F045CFD4-35DD-42B3-95AA-CF5436592603}" srcOrd="7" destOrd="0" presId="urn:microsoft.com/office/officeart/2005/8/layout/vProcess5"/>
    <dgm:cxn modelId="{23D709FF-A638-4442-83C1-97F93559C2D3}" type="presParOf" srcId="{08DB8DE0-A208-4855-9E87-0FFB0C67F6AA}" destId="{2EFBC418-7E55-4782-9E96-142DBE571598}" srcOrd="8" destOrd="0" presId="urn:microsoft.com/office/officeart/2005/8/layout/vProcess5"/>
    <dgm:cxn modelId="{AF14C30F-09F9-4F50-9951-339B47D946AD}" type="presParOf" srcId="{08DB8DE0-A208-4855-9E87-0FFB0C67F6AA}" destId="{C2B76621-639B-4471-81EE-77A0EF420181}" srcOrd="9" destOrd="0" presId="urn:microsoft.com/office/officeart/2005/8/layout/vProcess5"/>
    <dgm:cxn modelId="{A9D3DEFC-A9A6-416F-B986-485906815625}" type="presParOf" srcId="{08DB8DE0-A208-4855-9E87-0FFB0C67F6AA}" destId="{B3507B09-44C1-4736-8E25-ADC80537AB27}" srcOrd="10" destOrd="0" presId="urn:microsoft.com/office/officeart/2005/8/layout/vProcess5"/>
    <dgm:cxn modelId="{85FE7801-6AF6-480A-AF70-82F760A9A93C}" type="presParOf" srcId="{08DB8DE0-A208-4855-9E87-0FFB0C67F6AA}" destId="{31BFD313-8945-45C6-B8B0-7F6CA0FA2AED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AA549F-8B06-4883-BED9-FEEBC3ACCE06}" type="doc">
      <dgm:prSet loTypeId="urn:microsoft.com/office/officeart/2005/8/layout/lProcess2" loCatId="list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8A8077B0-1DD1-4B02-A27D-76B2275C5F8A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400" b="1">
              <a:solidFill>
                <a:srgbClr val="002060"/>
              </a:solidFill>
            </a:rPr>
            <a:t>Target</a:t>
          </a:r>
          <a:r>
            <a:rPr lang="en-GB" sz="2000" b="1">
              <a:solidFill>
                <a:srgbClr val="002060"/>
              </a:solidFill>
            </a:rPr>
            <a:t> 1</a:t>
          </a:r>
          <a:endParaRPr lang="en-GB" sz="2000" dirty="0">
            <a:solidFill>
              <a:srgbClr val="002060"/>
            </a:solidFill>
          </a:endParaRPr>
        </a:p>
      </dgm:t>
    </dgm:pt>
    <dgm:pt modelId="{CB774C66-4F0F-4551-A174-8A110DE72266}" type="parTrans" cxnId="{753EFFB5-C8A4-40FD-A961-95ED6F859926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3C1B212E-F6BB-49C9-96BF-64C1B5E685E8}" type="sibTrans" cxnId="{753EFFB5-C8A4-40FD-A961-95ED6F859926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D6BB5693-941A-4D35-B487-2409F1099F26}">
      <dgm:prSet custT="1"/>
      <dgm:spPr/>
      <dgm:t>
        <a:bodyPr/>
        <a:lstStyle/>
        <a:p>
          <a:r>
            <a:rPr lang="en-GB" sz="2400" b="1">
              <a:solidFill>
                <a:srgbClr val="002060"/>
              </a:solidFill>
            </a:rPr>
            <a:t>Target</a:t>
          </a:r>
          <a:r>
            <a:rPr lang="en-GB" sz="2000" b="1">
              <a:solidFill>
                <a:srgbClr val="002060"/>
              </a:solidFill>
            </a:rPr>
            <a:t> 2</a:t>
          </a:r>
          <a:endParaRPr lang="en-GB" sz="2000" dirty="0">
            <a:solidFill>
              <a:srgbClr val="002060"/>
            </a:solidFill>
          </a:endParaRPr>
        </a:p>
      </dgm:t>
    </dgm:pt>
    <dgm:pt modelId="{A2422351-1FF7-4D49-AF66-8E6203BF6541}" type="parTrans" cxnId="{9008BAE5-8E8A-494B-B38B-D7D60C25762B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7ED66247-8769-4032-92DB-62B1A659171F}" type="sibTrans" cxnId="{9008BAE5-8E8A-494B-B38B-D7D60C25762B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A09D2CE2-AB5F-405A-8067-D1D7731A2023}">
      <dgm:prSet custT="1"/>
      <dgm:spPr/>
      <dgm:t>
        <a:bodyPr/>
        <a:lstStyle/>
        <a:p>
          <a:r>
            <a:rPr lang="en-GB" sz="2400" b="1">
              <a:solidFill>
                <a:srgbClr val="002060"/>
              </a:solidFill>
            </a:rPr>
            <a:t>Target</a:t>
          </a:r>
          <a:r>
            <a:rPr lang="en-GB" sz="2000" b="1">
              <a:solidFill>
                <a:srgbClr val="002060"/>
              </a:solidFill>
            </a:rPr>
            <a:t> 3</a:t>
          </a:r>
          <a:endParaRPr lang="en-GB" sz="2000" dirty="0">
            <a:solidFill>
              <a:srgbClr val="002060"/>
            </a:solidFill>
          </a:endParaRPr>
        </a:p>
      </dgm:t>
    </dgm:pt>
    <dgm:pt modelId="{47729692-7F04-4E5D-83BC-5C6D05841214}" type="parTrans" cxnId="{B2F421B1-154B-41F0-A5A8-5A33FCE85712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1729F597-547A-49CF-895C-CDB7AE496841}" type="sibTrans" cxnId="{B2F421B1-154B-41F0-A5A8-5A33FCE85712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2C1F2909-8AF9-4043-9855-D4A835745116}">
      <dgm:prSet custT="1"/>
      <dgm:spPr/>
      <dgm:t>
        <a:bodyPr/>
        <a:lstStyle/>
        <a:p>
          <a:r>
            <a:rPr lang="en-GB" sz="2400" b="1">
              <a:solidFill>
                <a:srgbClr val="002060"/>
              </a:solidFill>
            </a:rPr>
            <a:t>Target 4</a:t>
          </a:r>
          <a:r>
            <a:rPr lang="en-GB" sz="4000" b="1">
              <a:solidFill>
                <a:srgbClr val="002060"/>
              </a:solidFill>
            </a:rPr>
            <a:t> </a:t>
          </a:r>
          <a:endParaRPr lang="en-US" sz="4000" dirty="0">
            <a:solidFill>
              <a:srgbClr val="002060"/>
            </a:solidFill>
          </a:endParaRPr>
        </a:p>
      </dgm:t>
    </dgm:pt>
    <dgm:pt modelId="{C405A571-B234-4121-ADDA-EC424EF951D7}" type="parTrans" cxnId="{95652E4F-3E85-4599-97CF-75711F40FAC6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7C2FD62F-8325-46B7-BD47-069F1806DEF8}" type="sibTrans" cxnId="{95652E4F-3E85-4599-97CF-75711F40FAC6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6541D182-96B5-4629-B570-EA40E07F6035}">
      <dgm:prSet custT="1"/>
      <dgm:spPr/>
      <dgm:t>
        <a:bodyPr/>
        <a:lstStyle/>
        <a:p>
          <a:r>
            <a:rPr lang="en-GB" sz="2400" b="1">
              <a:solidFill>
                <a:srgbClr val="002060"/>
              </a:solidFill>
            </a:rPr>
            <a:t>Target 5</a:t>
          </a:r>
          <a:endParaRPr lang="en-GB" sz="2400" dirty="0">
            <a:solidFill>
              <a:srgbClr val="002060"/>
            </a:solidFill>
          </a:endParaRPr>
        </a:p>
      </dgm:t>
    </dgm:pt>
    <dgm:pt modelId="{75FB146E-59AD-48E3-A2EC-C87E300C0168}" type="parTrans" cxnId="{F513F32D-D137-4B02-A8E0-CC4AFAC352E4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400CFE9F-AF55-4FCA-AA30-124A62FD785B}" type="sibTrans" cxnId="{F513F32D-D137-4B02-A8E0-CC4AFAC352E4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7E3D016E-A054-4C82-9B7E-55702910A2F2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000" b="1">
              <a:solidFill>
                <a:srgbClr val="002060"/>
              </a:solidFill>
            </a:rPr>
            <a:t>Public and private</a:t>
          </a:r>
          <a:endParaRPr lang="en-GB" sz="1600" dirty="0">
            <a:solidFill>
              <a:srgbClr val="002060"/>
            </a:solidFill>
          </a:endParaRPr>
        </a:p>
      </dgm:t>
    </dgm:pt>
    <dgm:pt modelId="{87BB22A9-7E51-40A4-B1EE-953794D29F57}" type="parTrans" cxnId="{41D18E0C-00DD-43A6-B18E-BD29FC721B56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EBD38443-BBCB-4D96-9A0A-AC7140FA9589}" type="sibTrans" cxnId="{41D18E0C-00DD-43A6-B18E-BD29FC721B56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0364C5C1-5EA9-4690-AAA1-BC2BB97E20BD}">
      <dgm:prSet custT="1"/>
      <dgm:spPr/>
      <dgm:t>
        <a:bodyPr/>
        <a:lstStyle/>
        <a:p>
          <a:r>
            <a:rPr lang="en-GB" sz="2000" b="1">
              <a:solidFill>
                <a:srgbClr val="002060"/>
              </a:solidFill>
            </a:rPr>
            <a:t>Consortia/</a:t>
          </a:r>
        </a:p>
        <a:p>
          <a:r>
            <a:rPr lang="en-GB" sz="2000" b="1">
              <a:solidFill>
                <a:srgbClr val="002060"/>
              </a:solidFill>
            </a:rPr>
            <a:t>Partnerships</a:t>
          </a:r>
          <a:endParaRPr lang="en-GB" sz="1200" dirty="0">
            <a:solidFill>
              <a:srgbClr val="002060"/>
            </a:solidFill>
          </a:endParaRPr>
        </a:p>
      </dgm:t>
    </dgm:pt>
    <dgm:pt modelId="{D9FC193D-FB15-49F8-AC97-64429FF3189D}" type="parTrans" cxnId="{DA7048F8-D2F6-4094-B135-56E664A2CF8F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9694C350-811A-4C31-8DF8-A20F779A26F5}" type="sibTrans" cxnId="{DA7048F8-D2F6-4094-B135-56E664A2CF8F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1B860D97-A128-4D9B-A811-E0399ED0A8C5}">
      <dgm:prSet custT="1"/>
      <dgm:spPr/>
      <dgm:t>
        <a:bodyPr/>
        <a:lstStyle/>
        <a:p>
          <a:r>
            <a:rPr lang="en-GB" sz="1200" b="1">
              <a:solidFill>
                <a:srgbClr val="002060"/>
              </a:solidFill>
            </a:rPr>
            <a:t> </a:t>
          </a:r>
          <a:r>
            <a:rPr lang="en-GB" sz="2000" b="1">
              <a:solidFill>
                <a:srgbClr val="002060"/>
              </a:solidFill>
            </a:rPr>
            <a:t>SC Global </a:t>
          </a:r>
          <a:r>
            <a:rPr lang="en-GB" sz="2400" b="1">
              <a:solidFill>
                <a:srgbClr val="002060"/>
              </a:solidFill>
            </a:rPr>
            <a:t>Summit</a:t>
          </a:r>
          <a:endParaRPr lang="en-GB" sz="1200" dirty="0">
            <a:solidFill>
              <a:srgbClr val="002060"/>
            </a:solidFill>
          </a:endParaRPr>
        </a:p>
      </dgm:t>
    </dgm:pt>
    <dgm:pt modelId="{8E1A90BF-1293-4A49-9460-3BC8FF1BF9C0}" type="parTrans" cxnId="{6C7104F4-F2F7-4CCA-A0AD-4E8E603EB869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FC48FC7E-8623-471D-88A3-D5445E208AC1}" type="sibTrans" cxnId="{6C7104F4-F2F7-4CCA-A0AD-4E8E603EB869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D44DD4DD-47EF-44D6-B891-8D1B61FEA102}">
      <dgm:prSet custT="1"/>
      <dgm:spPr/>
      <dgm:t>
        <a:bodyPr/>
        <a:lstStyle/>
        <a:p>
          <a:r>
            <a:rPr lang="en-GB" sz="1200">
              <a:solidFill>
                <a:srgbClr val="002060"/>
              </a:solidFill>
            </a:rPr>
            <a:t>  </a:t>
          </a:r>
        </a:p>
        <a:p>
          <a:r>
            <a:rPr lang="en-GB" sz="2000" b="1">
              <a:solidFill>
                <a:srgbClr val="002060"/>
              </a:solidFill>
            </a:rPr>
            <a:t>National Strategy for SC</a:t>
          </a:r>
          <a:endParaRPr lang="en-US" sz="1600" dirty="0">
            <a:solidFill>
              <a:srgbClr val="002060"/>
            </a:solidFill>
          </a:endParaRPr>
        </a:p>
      </dgm:t>
    </dgm:pt>
    <dgm:pt modelId="{2B5EBE0D-7C8B-4DFB-9301-36C817445EBE}" type="parTrans" cxnId="{E299D288-EDA2-4F87-A098-A424FB6C1059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C35E1622-25C6-45B0-B943-1BD083B30B47}" type="sibTrans" cxnId="{E299D288-EDA2-4F87-A098-A424FB6C1059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18DBA046-CB00-40C0-A14E-D08BD26E6344}">
      <dgm:prSet custT="1"/>
      <dgm:spPr/>
      <dgm:t>
        <a:bodyPr/>
        <a:lstStyle/>
        <a:p>
          <a:r>
            <a:rPr lang="en-GB" sz="1200">
              <a:solidFill>
                <a:srgbClr val="002060"/>
              </a:solidFill>
            </a:rPr>
            <a:t> </a:t>
          </a:r>
        </a:p>
        <a:p>
          <a:r>
            <a:rPr lang="en-GB" sz="1800" b="1">
              <a:solidFill>
                <a:srgbClr val="002060"/>
              </a:solidFill>
            </a:rPr>
            <a:t>National initiative </a:t>
          </a:r>
          <a:r>
            <a:rPr lang="en-GB" sz="1600" b="1">
              <a:solidFill>
                <a:srgbClr val="002060"/>
              </a:solidFill>
            </a:rPr>
            <a:t>for grand challenges </a:t>
          </a:r>
        </a:p>
        <a:p>
          <a:r>
            <a:rPr lang="en-GB" sz="1800" b="1">
              <a:solidFill>
                <a:srgbClr val="002060"/>
              </a:solidFill>
            </a:rPr>
            <a:t>~ &gt; 1 B </a:t>
          </a:r>
          <a:r>
            <a:rPr lang="en-GB" sz="1400" b="1">
              <a:solidFill>
                <a:srgbClr val="002060"/>
              </a:solidFill>
            </a:rPr>
            <a:t>Euro</a:t>
          </a:r>
          <a:endParaRPr lang="en-GB" sz="1200" dirty="0">
            <a:solidFill>
              <a:srgbClr val="002060"/>
            </a:solidFill>
          </a:endParaRPr>
        </a:p>
      </dgm:t>
    </dgm:pt>
    <dgm:pt modelId="{62EA9EFB-4015-46E7-972F-AF368730C916}" type="parTrans" cxnId="{FA3F9036-76C9-4B35-96ED-4045539F480A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2332E408-7934-4F85-9A8B-1FF0A9D4E976}" type="sibTrans" cxnId="{FA3F9036-76C9-4B35-96ED-4045539F480A}">
      <dgm:prSet/>
      <dgm:spPr/>
      <dgm:t>
        <a:bodyPr/>
        <a:lstStyle/>
        <a:p>
          <a:endParaRPr lang="en-GB" sz="1400">
            <a:solidFill>
              <a:srgbClr val="002060"/>
            </a:solidFill>
          </a:endParaRPr>
        </a:p>
      </dgm:t>
    </dgm:pt>
    <dgm:pt modelId="{BA17C21B-A130-4B7E-9803-11DD0C828698}" type="pres">
      <dgm:prSet presAssocID="{D3AA549F-8B06-4883-BED9-FEEBC3ACCE06}" presName="theList" presStyleCnt="0">
        <dgm:presLayoutVars>
          <dgm:dir/>
          <dgm:animLvl val="lvl"/>
          <dgm:resizeHandles val="exact"/>
        </dgm:presLayoutVars>
      </dgm:prSet>
      <dgm:spPr/>
    </dgm:pt>
    <dgm:pt modelId="{B79032D2-B782-4FDF-B86D-181DD1C83A93}" type="pres">
      <dgm:prSet presAssocID="{8A8077B0-1DD1-4B02-A27D-76B2275C5F8A}" presName="compNode" presStyleCnt="0"/>
      <dgm:spPr/>
    </dgm:pt>
    <dgm:pt modelId="{5F6C2BF5-BA67-4293-95B2-5F91CDCD9D84}" type="pres">
      <dgm:prSet presAssocID="{8A8077B0-1DD1-4B02-A27D-76B2275C5F8A}" presName="aNode" presStyleLbl="bgShp" presStyleIdx="0" presStyleCnt="5" custScaleX="96809" custLinFactNeighborX="8515" custLinFactNeighborY="-806"/>
      <dgm:spPr/>
    </dgm:pt>
    <dgm:pt modelId="{B9FE02AB-D2B8-42B2-9499-8D84988E55BC}" type="pres">
      <dgm:prSet presAssocID="{8A8077B0-1DD1-4B02-A27D-76B2275C5F8A}" presName="textNode" presStyleLbl="bgShp" presStyleIdx="0" presStyleCnt="5"/>
      <dgm:spPr/>
    </dgm:pt>
    <dgm:pt modelId="{3E204E54-23CC-4963-8906-E04FC2B2B936}" type="pres">
      <dgm:prSet presAssocID="{8A8077B0-1DD1-4B02-A27D-76B2275C5F8A}" presName="compChildNode" presStyleCnt="0"/>
      <dgm:spPr/>
    </dgm:pt>
    <dgm:pt modelId="{B3C98C8B-63A6-4480-928C-BB4ED94ACA48}" type="pres">
      <dgm:prSet presAssocID="{8A8077B0-1DD1-4B02-A27D-76B2275C5F8A}" presName="theInnerList" presStyleCnt="0"/>
      <dgm:spPr/>
    </dgm:pt>
    <dgm:pt modelId="{75C7890D-3ECC-4B18-BC95-21D601218DB6}" type="pres">
      <dgm:prSet presAssocID="{7E3D016E-A054-4C82-9B7E-55702910A2F2}" presName="childNode" presStyleLbl="node1" presStyleIdx="0" presStyleCnt="5" custScaleX="111074" custLinFactNeighborX="11373" custLinFactNeighborY="-246">
        <dgm:presLayoutVars>
          <dgm:bulletEnabled val="1"/>
        </dgm:presLayoutVars>
      </dgm:prSet>
      <dgm:spPr/>
    </dgm:pt>
    <dgm:pt modelId="{26A9B2FF-9B31-439E-B619-749F5032FD9B}" type="pres">
      <dgm:prSet presAssocID="{8A8077B0-1DD1-4B02-A27D-76B2275C5F8A}" presName="aSpace" presStyleCnt="0"/>
      <dgm:spPr/>
    </dgm:pt>
    <dgm:pt modelId="{9DB20318-D982-4FC6-B9E8-57E405926523}" type="pres">
      <dgm:prSet presAssocID="{D6BB5693-941A-4D35-B487-2409F1099F26}" presName="compNode" presStyleCnt="0"/>
      <dgm:spPr/>
    </dgm:pt>
    <dgm:pt modelId="{0A1FC6CC-FF2D-4DC2-8272-FCBB4D781DB7}" type="pres">
      <dgm:prSet presAssocID="{D6BB5693-941A-4D35-B487-2409F1099F26}" presName="aNode" presStyleLbl="bgShp" presStyleIdx="1" presStyleCnt="5" custLinFactNeighborX="6225" custLinFactNeighborY="-625"/>
      <dgm:spPr/>
    </dgm:pt>
    <dgm:pt modelId="{6B13D22A-2AAB-46F5-B126-DD101A89274F}" type="pres">
      <dgm:prSet presAssocID="{D6BB5693-941A-4D35-B487-2409F1099F26}" presName="textNode" presStyleLbl="bgShp" presStyleIdx="1" presStyleCnt="5"/>
      <dgm:spPr/>
    </dgm:pt>
    <dgm:pt modelId="{B4157241-A943-4FF7-A21E-0AACABEFFB17}" type="pres">
      <dgm:prSet presAssocID="{D6BB5693-941A-4D35-B487-2409F1099F26}" presName="compChildNode" presStyleCnt="0"/>
      <dgm:spPr/>
    </dgm:pt>
    <dgm:pt modelId="{CD829372-8CAE-4FBC-BE36-D858FA780616}" type="pres">
      <dgm:prSet presAssocID="{D6BB5693-941A-4D35-B487-2409F1099F26}" presName="theInnerList" presStyleCnt="0"/>
      <dgm:spPr/>
    </dgm:pt>
    <dgm:pt modelId="{29A007AB-913C-4175-B2CE-3970AF59273D}" type="pres">
      <dgm:prSet presAssocID="{0364C5C1-5EA9-4690-AAA1-BC2BB97E20BD}" presName="childNode" presStyleLbl="node1" presStyleIdx="1" presStyleCnt="5" custScaleX="119101" custLinFactNeighborX="7754" custLinFactNeighborY="-246">
        <dgm:presLayoutVars>
          <dgm:bulletEnabled val="1"/>
        </dgm:presLayoutVars>
      </dgm:prSet>
      <dgm:spPr/>
    </dgm:pt>
    <dgm:pt modelId="{C3F26C94-4A49-47CF-845B-C9246A8E57CE}" type="pres">
      <dgm:prSet presAssocID="{D6BB5693-941A-4D35-B487-2409F1099F26}" presName="aSpace" presStyleCnt="0"/>
      <dgm:spPr/>
    </dgm:pt>
    <dgm:pt modelId="{F878B6F3-7DF2-4315-8BFB-8172FAF66C0E}" type="pres">
      <dgm:prSet presAssocID="{A09D2CE2-AB5F-405A-8067-D1D7731A2023}" presName="compNode" presStyleCnt="0"/>
      <dgm:spPr/>
    </dgm:pt>
    <dgm:pt modelId="{8155230D-AD7D-4AF4-B4F6-B22D03EC279F}" type="pres">
      <dgm:prSet presAssocID="{A09D2CE2-AB5F-405A-8067-D1D7731A2023}" presName="aNode" presStyleLbl="bgShp" presStyleIdx="2" presStyleCnt="5" custLinFactNeighborX="493" custLinFactNeighborY="1042"/>
      <dgm:spPr/>
    </dgm:pt>
    <dgm:pt modelId="{68623D7F-E70E-48B2-875A-C5ED4C8CF3BA}" type="pres">
      <dgm:prSet presAssocID="{A09D2CE2-AB5F-405A-8067-D1D7731A2023}" presName="textNode" presStyleLbl="bgShp" presStyleIdx="2" presStyleCnt="5"/>
      <dgm:spPr/>
    </dgm:pt>
    <dgm:pt modelId="{411D702B-9D13-4A0E-A633-147514D8E876}" type="pres">
      <dgm:prSet presAssocID="{A09D2CE2-AB5F-405A-8067-D1D7731A2023}" presName="compChildNode" presStyleCnt="0"/>
      <dgm:spPr/>
    </dgm:pt>
    <dgm:pt modelId="{0C5130C2-F63A-4F0A-9C56-C7ABCF0D180E}" type="pres">
      <dgm:prSet presAssocID="{A09D2CE2-AB5F-405A-8067-D1D7731A2023}" presName="theInnerList" presStyleCnt="0"/>
      <dgm:spPr/>
    </dgm:pt>
    <dgm:pt modelId="{8CCAFD91-7AB1-4E44-972A-449CF644DB83}" type="pres">
      <dgm:prSet presAssocID="{1B860D97-A128-4D9B-A811-E0399ED0A8C5}" presName="childNode" presStyleLbl="node1" presStyleIdx="2" presStyleCnt="5" custScaleX="123256" custLinFactNeighborX="2931" custLinFactNeighborY="-927">
        <dgm:presLayoutVars>
          <dgm:bulletEnabled val="1"/>
        </dgm:presLayoutVars>
      </dgm:prSet>
      <dgm:spPr/>
    </dgm:pt>
    <dgm:pt modelId="{8FAB8F19-CB99-48C3-B5CF-49F6384D5331}" type="pres">
      <dgm:prSet presAssocID="{A09D2CE2-AB5F-405A-8067-D1D7731A2023}" presName="aSpace" presStyleCnt="0"/>
      <dgm:spPr/>
    </dgm:pt>
    <dgm:pt modelId="{0664D389-FFCA-4787-948B-5B110707E6A0}" type="pres">
      <dgm:prSet presAssocID="{2C1F2909-8AF9-4043-9855-D4A835745116}" presName="compNode" presStyleCnt="0"/>
      <dgm:spPr/>
    </dgm:pt>
    <dgm:pt modelId="{939A141B-2B85-4EF8-9554-98D0665D3D7B}" type="pres">
      <dgm:prSet presAssocID="{2C1F2909-8AF9-4043-9855-D4A835745116}" presName="aNode" presStyleLbl="bgShp" presStyleIdx="3" presStyleCnt="5" custLinFactNeighborX="1249" custLinFactNeighborY="1042"/>
      <dgm:spPr/>
    </dgm:pt>
    <dgm:pt modelId="{8D953D5F-10F5-4090-BF22-0D1A470A5BE4}" type="pres">
      <dgm:prSet presAssocID="{2C1F2909-8AF9-4043-9855-D4A835745116}" presName="textNode" presStyleLbl="bgShp" presStyleIdx="3" presStyleCnt="5"/>
      <dgm:spPr/>
    </dgm:pt>
    <dgm:pt modelId="{EF5E1808-7280-4EC0-AFFA-DF4DADF7F767}" type="pres">
      <dgm:prSet presAssocID="{2C1F2909-8AF9-4043-9855-D4A835745116}" presName="compChildNode" presStyleCnt="0"/>
      <dgm:spPr/>
    </dgm:pt>
    <dgm:pt modelId="{B9594DE5-E9F4-46C6-8A4F-7E62A5779025}" type="pres">
      <dgm:prSet presAssocID="{2C1F2909-8AF9-4043-9855-D4A835745116}" presName="theInnerList" presStyleCnt="0"/>
      <dgm:spPr/>
    </dgm:pt>
    <dgm:pt modelId="{FB840B8E-058F-4DF1-BD4D-32DD5BC09021}" type="pres">
      <dgm:prSet presAssocID="{D44DD4DD-47EF-44D6-B891-8D1B61FEA102}" presName="childNode" presStyleLbl="node1" presStyleIdx="3" presStyleCnt="5" custScaleX="126874" custLinFactNeighborX="2585" custLinFactNeighborY="-246">
        <dgm:presLayoutVars>
          <dgm:bulletEnabled val="1"/>
        </dgm:presLayoutVars>
      </dgm:prSet>
      <dgm:spPr/>
    </dgm:pt>
    <dgm:pt modelId="{1BB18E80-1486-44CC-AB11-35A44B072A6A}" type="pres">
      <dgm:prSet presAssocID="{2C1F2909-8AF9-4043-9855-D4A835745116}" presName="aSpace" presStyleCnt="0"/>
      <dgm:spPr/>
    </dgm:pt>
    <dgm:pt modelId="{FDF5387A-B0D4-4215-B063-FBDAE0517DAF}" type="pres">
      <dgm:prSet presAssocID="{6541D182-96B5-4629-B570-EA40E07F6035}" presName="compNode" presStyleCnt="0"/>
      <dgm:spPr/>
    </dgm:pt>
    <dgm:pt modelId="{BEB45907-73FD-47EF-B2A1-8C9C4C0FDA3F}" type="pres">
      <dgm:prSet presAssocID="{6541D182-96B5-4629-B570-EA40E07F6035}" presName="aNode" presStyleLbl="bgShp" presStyleIdx="4" presStyleCnt="5"/>
      <dgm:spPr/>
    </dgm:pt>
    <dgm:pt modelId="{D9150068-B679-4349-A895-AD4586FCF669}" type="pres">
      <dgm:prSet presAssocID="{6541D182-96B5-4629-B570-EA40E07F6035}" presName="textNode" presStyleLbl="bgShp" presStyleIdx="4" presStyleCnt="5"/>
      <dgm:spPr/>
    </dgm:pt>
    <dgm:pt modelId="{AB22546D-73A4-4A82-BD4A-603068BA0D6C}" type="pres">
      <dgm:prSet presAssocID="{6541D182-96B5-4629-B570-EA40E07F6035}" presName="compChildNode" presStyleCnt="0"/>
      <dgm:spPr/>
    </dgm:pt>
    <dgm:pt modelId="{C06BF17A-40E8-4356-A111-19CE173EDA18}" type="pres">
      <dgm:prSet presAssocID="{6541D182-96B5-4629-B570-EA40E07F6035}" presName="theInnerList" presStyleCnt="0"/>
      <dgm:spPr/>
    </dgm:pt>
    <dgm:pt modelId="{F01198C0-3D7F-4D38-9779-B0975BEF50D6}" type="pres">
      <dgm:prSet presAssocID="{18DBA046-CB00-40C0-A14E-D08BD26E6344}" presName="childNode" presStyleLbl="node1" presStyleIdx="4" presStyleCnt="5" custScaleX="116602" custScaleY="110650">
        <dgm:presLayoutVars>
          <dgm:bulletEnabled val="1"/>
        </dgm:presLayoutVars>
      </dgm:prSet>
      <dgm:spPr/>
    </dgm:pt>
  </dgm:ptLst>
  <dgm:cxnLst>
    <dgm:cxn modelId="{353E2F0B-0F18-46E2-B294-CE663579CA69}" type="presOf" srcId="{A09D2CE2-AB5F-405A-8067-D1D7731A2023}" destId="{68623D7F-E70E-48B2-875A-C5ED4C8CF3BA}" srcOrd="1" destOrd="0" presId="urn:microsoft.com/office/officeart/2005/8/layout/lProcess2"/>
    <dgm:cxn modelId="{41D18E0C-00DD-43A6-B18E-BD29FC721B56}" srcId="{8A8077B0-1DD1-4B02-A27D-76B2275C5F8A}" destId="{7E3D016E-A054-4C82-9B7E-55702910A2F2}" srcOrd="0" destOrd="0" parTransId="{87BB22A9-7E51-40A4-B1EE-953794D29F57}" sibTransId="{EBD38443-BBCB-4D96-9A0A-AC7140FA9589}"/>
    <dgm:cxn modelId="{78FE9314-E713-4CB5-9222-EFDD7E8CEB80}" type="presOf" srcId="{2C1F2909-8AF9-4043-9855-D4A835745116}" destId="{939A141B-2B85-4EF8-9554-98D0665D3D7B}" srcOrd="0" destOrd="0" presId="urn:microsoft.com/office/officeart/2005/8/layout/lProcess2"/>
    <dgm:cxn modelId="{F513F32D-D137-4B02-A8E0-CC4AFAC352E4}" srcId="{D3AA549F-8B06-4883-BED9-FEEBC3ACCE06}" destId="{6541D182-96B5-4629-B570-EA40E07F6035}" srcOrd="4" destOrd="0" parTransId="{75FB146E-59AD-48E3-A2EC-C87E300C0168}" sibTransId="{400CFE9F-AF55-4FCA-AA30-124A62FD785B}"/>
    <dgm:cxn modelId="{FCF26E2E-677B-4973-AC1B-3507B69F9179}" type="presOf" srcId="{D6BB5693-941A-4D35-B487-2409F1099F26}" destId="{6B13D22A-2AAB-46F5-B126-DD101A89274F}" srcOrd="1" destOrd="0" presId="urn:microsoft.com/office/officeart/2005/8/layout/lProcess2"/>
    <dgm:cxn modelId="{FA3F9036-76C9-4B35-96ED-4045539F480A}" srcId="{6541D182-96B5-4629-B570-EA40E07F6035}" destId="{18DBA046-CB00-40C0-A14E-D08BD26E6344}" srcOrd="0" destOrd="0" parTransId="{62EA9EFB-4015-46E7-972F-AF368730C916}" sibTransId="{2332E408-7934-4F85-9A8B-1FF0A9D4E976}"/>
    <dgm:cxn modelId="{9CCEF33C-8186-430D-9443-D6EF01D8A59D}" type="presOf" srcId="{D44DD4DD-47EF-44D6-B891-8D1B61FEA102}" destId="{FB840B8E-058F-4DF1-BD4D-32DD5BC09021}" srcOrd="0" destOrd="0" presId="urn:microsoft.com/office/officeart/2005/8/layout/lProcess2"/>
    <dgm:cxn modelId="{6FA8345D-4737-4E1A-939F-B3B007E92DC1}" type="presOf" srcId="{A09D2CE2-AB5F-405A-8067-D1D7731A2023}" destId="{8155230D-AD7D-4AF4-B4F6-B22D03EC279F}" srcOrd="0" destOrd="0" presId="urn:microsoft.com/office/officeart/2005/8/layout/lProcess2"/>
    <dgm:cxn modelId="{95652E4F-3E85-4599-97CF-75711F40FAC6}" srcId="{D3AA549F-8B06-4883-BED9-FEEBC3ACCE06}" destId="{2C1F2909-8AF9-4043-9855-D4A835745116}" srcOrd="3" destOrd="0" parTransId="{C405A571-B234-4121-ADDA-EC424EF951D7}" sibTransId="{7C2FD62F-8325-46B7-BD47-069F1806DEF8}"/>
    <dgm:cxn modelId="{E299D288-EDA2-4F87-A098-A424FB6C1059}" srcId="{2C1F2909-8AF9-4043-9855-D4A835745116}" destId="{D44DD4DD-47EF-44D6-B891-8D1B61FEA102}" srcOrd="0" destOrd="0" parTransId="{2B5EBE0D-7C8B-4DFB-9301-36C817445EBE}" sibTransId="{C35E1622-25C6-45B0-B943-1BD083B30B47}"/>
    <dgm:cxn modelId="{135BEA9A-A3B4-41D4-8EBF-508D1CD3B962}" type="presOf" srcId="{0364C5C1-5EA9-4690-AAA1-BC2BB97E20BD}" destId="{29A007AB-913C-4175-B2CE-3970AF59273D}" srcOrd="0" destOrd="0" presId="urn:microsoft.com/office/officeart/2005/8/layout/lProcess2"/>
    <dgm:cxn modelId="{DBD0B9A0-54A1-45F8-8CD7-F6BEBAD8DA4B}" type="presOf" srcId="{D6BB5693-941A-4D35-B487-2409F1099F26}" destId="{0A1FC6CC-FF2D-4DC2-8272-FCBB4D781DB7}" srcOrd="0" destOrd="0" presId="urn:microsoft.com/office/officeart/2005/8/layout/lProcess2"/>
    <dgm:cxn modelId="{358A24AC-7EC2-4B0F-9AD8-439BF9D4FECE}" type="presOf" srcId="{1B860D97-A128-4D9B-A811-E0399ED0A8C5}" destId="{8CCAFD91-7AB1-4E44-972A-449CF644DB83}" srcOrd="0" destOrd="0" presId="urn:microsoft.com/office/officeart/2005/8/layout/lProcess2"/>
    <dgm:cxn modelId="{EF7771B0-7D1D-490B-9C48-DF117632CB43}" type="presOf" srcId="{6541D182-96B5-4629-B570-EA40E07F6035}" destId="{D9150068-B679-4349-A895-AD4586FCF669}" srcOrd="1" destOrd="0" presId="urn:microsoft.com/office/officeart/2005/8/layout/lProcess2"/>
    <dgm:cxn modelId="{B2F421B1-154B-41F0-A5A8-5A33FCE85712}" srcId="{D3AA549F-8B06-4883-BED9-FEEBC3ACCE06}" destId="{A09D2CE2-AB5F-405A-8067-D1D7731A2023}" srcOrd="2" destOrd="0" parTransId="{47729692-7F04-4E5D-83BC-5C6D05841214}" sibTransId="{1729F597-547A-49CF-895C-CDB7AE496841}"/>
    <dgm:cxn modelId="{753EFFB5-C8A4-40FD-A961-95ED6F859926}" srcId="{D3AA549F-8B06-4883-BED9-FEEBC3ACCE06}" destId="{8A8077B0-1DD1-4B02-A27D-76B2275C5F8A}" srcOrd="0" destOrd="0" parTransId="{CB774C66-4F0F-4551-A174-8A110DE72266}" sibTransId="{3C1B212E-F6BB-49C9-96BF-64C1B5E685E8}"/>
    <dgm:cxn modelId="{29D7ACBF-E6DA-4C09-9E71-F002B842FB15}" type="presOf" srcId="{7E3D016E-A054-4C82-9B7E-55702910A2F2}" destId="{75C7890D-3ECC-4B18-BC95-21D601218DB6}" srcOrd="0" destOrd="0" presId="urn:microsoft.com/office/officeart/2005/8/layout/lProcess2"/>
    <dgm:cxn modelId="{4C6796C6-D49F-41F3-A3C7-3E2E0706B9DC}" type="presOf" srcId="{6541D182-96B5-4629-B570-EA40E07F6035}" destId="{BEB45907-73FD-47EF-B2A1-8C9C4C0FDA3F}" srcOrd="0" destOrd="0" presId="urn:microsoft.com/office/officeart/2005/8/layout/lProcess2"/>
    <dgm:cxn modelId="{93E272CC-1F9F-4907-AAF6-E1BBF835526B}" type="presOf" srcId="{18DBA046-CB00-40C0-A14E-D08BD26E6344}" destId="{F01198C0-3D7F-4D38-9779-B0975BEF50D6}" srcOrd="0" destOrd="0" presId="urn:microsoft.com/office/officeart/2005/8/layout/lProcess2"/>
    <dgm:cxn modelId="{FB2F10CD-B9CC-451D-A945-02C1CE54B868}" type="presOf" srcId="{8A8077B0-1DD1-4B02-A27D-76B2275C5F8A}" destId="{5F6C2BF5-BA67-4293-95B2-5F91CDCD9D84}" srcOrd="0" destOrd="0" presId="urn:microsoft.com/office/officeart/2005/8/layout/lProcess2"/>
    <dgm:cxn modelId="{5AAEC1DC-64DB-46CA-B204-D3C1311A4D83}" type="presOf" srcId="{D3AA549F-8B06-4883-BED9-FEEBC3ACCE06}" destId="{BA17C21B-A130-4B7E-9803-11DD0C828698}" srcOrd="0" destOrd="0" presId="urn:microsoft.com/office/officeart/2005/8/layout/lProcess2"/>
    <dgm:cxn modelId="{478C66E1-4124-47D3-BF59-E9D8B08EA585}" type="presOf" srcId="{8A8077B0-1DD1-4B02-A27D-76B2275C5F8A}" destId="{B9FE02AB-D2B8-42B2-9499-8D84988E55BC}" srcOrd="1" destOrd="0" presId="urn:microsoft.com/office/officeart/2005/8/layout/lProcess2"/>
    <dgm:cxn modelId="{9008BAE5-8E8A-494B-B38B-D7D60C25762B}" srcId="{D3AA549F-8B06-4883-BED9-FEEBC3ACCE06}" destId="{D6BB5693-941A-4D35-B487-2409F1099F26}" srcOrd="1" destOrd="0" parTransId="{A2422351-1FF7-4D49-AF66-8E6203BF6541}" sibTransId="{7ED66247-8769-4032-92DB-62B1A659171F}"/>
    <dgm:cxn modelId="{6C7104F4-F2F7-4CCA-A0AD-4E8E603EB869}" srcId="{A09D2CE2-AB5F-405A-8067-D1D7731A2023}" destId="{1B860D97-A128-4D9B-A811-E0399ED0A8C5}" srcOrd="0" destOrd="0" parTransId="{8E1A90BF-1293-4A49-9460-3BC8FF1BF9C0}" sibTransId="{FC48FC7E-8623-471D-88A3-D5445E208AC1}"/>
    <dgm:cxn modelId="{5E8AA1F7-18B4-4551-8FB5-2A98C10D44B8}" type="presOf" srcId="{2C1F2909-8AF9-4043-9855-D4A835745116}" destId="{8D953D5F-10F5-4090-BF22-0D1A470A5BE4}" srcOrd="1" destOrd="0" presId="urn:microsoft.com/office/officeart/2005/8/layout/lProcess2"/>
    <dgm:cxn modelId="{DA7048F8-D2F6-4094-B135-56E664A2CF8F}" srcId="{D6BB5693-941A-4D35-B487-2409F1099F26}" destId="{0364C5C1-5EA9-4690-AAA1-BC2BB97E20BD}" srcOrd="0" destOrd="0" parTransId="{D9FC193D-FB15-49F8-AC97-64429FF3189D}" sibTransId="{9694C350-811A-4C31-8DF8-A20F779A26F5}"/>
    <dgm:cxn modelId="{ED34305A-15F0-4F9B-BA7E-BA2FC38D0F14}" type="presParOf" srcId="{BA17C21B-A130-4B7E-9803-11DD0C828698}" destId="{B79032D2-B782-4FDF-B86D-181DD1C83A93}" srcOrd="0" destOrd="0" presId="urn:microsoft.com/office/officeart/2005/8/layout/lProcess2"/>
    <dgm:cxn modelId="{4937E143-1D40-4F33-B5DA-86922516CC12}" type="presParOf" srcId="{B79032D2-B782-4FDF-B86D-181DD1C83A93}" destId="{5F6C2BF5-BA67-4293-95B2-5F91CDCD9D84}" srcOrd="0" destOrd="0" presId="urn:microsoft.com/office/officeart/2005/8/layout/lProcess2"/>
    <dgm:cxn modelId="{4352CD4E-B244-4344-90EA-980EA612392F}" type="presParOf" srcId="{B79032D2-B782-4FDF-B86D-181DD1C83A93}" destId="{B9FE02AB-D2B8-42B2-9499-8D84988E55BC}" srcOrd="1" destOrd="0" presId="urn:microsoft.com/office/officeart/2005/8/layout/lProcess2"/>
    <dgm:cxn modelId="{C6A9DEFF-11CB-4EFD-8023-DB4CCFE6FC50}" type="presParOf" srcId="{B79032D2-B782-4FDF-B86D-181DD1C83A93}" destId="{3E204E54-23CC-4963-8906-E04FC2B2B936}" srcOrd="2" destOrd="0" presId="urn:microsoft.com/office/officeart/2005/8/layout/lProcess2"/>
    <dgm:cxn modelId="{01B53899-9A4F-481C-B24E-D1DC2E291457}" type="presParOf" srcId="{3E204E54-23CC-4963-8906-E04FC2B2B936}" destId="{B3C98C8B-63A6-4480-928C-BB4ED94ACA48}" srcOrd="0" destOrd="0" presId="urn:microsoft.com/office/officeart/2005/8/layout/lProcess2"/>
    <dgm:cxn modelId="{FFDAA9E6-64FF-45FF-8199-6F1D846DE0A9}" type="presParOf" srcId="{B3C98C8B-63A6-4480-928C-BB4ED94ACA48}" destId="{75C7890D-3ECC-4B18-BC95-21D601218DB6}" srcOrd="0" destOrd="0" presId="urn:microsoft.com/office/officeart/2005/8/layout/lProcess2"/>
    <dgm:cxn modelId="{2AAB17E9-CFD6-4125-BC86-19D5234E401B}" type="presParOf" srcId="{BA17C21B-A130-4B7E-9803-11DD0C828698}" destId="{26A9B2FF-9B31-439E-B619-749F5032FD9B}" srcOrd="1" destOrd="0" presId="urn:microsoft.com/office/officeart/2005/8/layout/lProcess2"/>
    <dgm:cxn modelId="{E98276CE-F16E-4D0E-BA0F-3DDBDA7A7974}" type="presParOf" srcId="{BA17C21B-A130-4B7E-9803-11DD0C828698}" destId="{9DB20318-D982-4FC6-B9E8-57E405926523}" srcOrd="2" destOrd="0" presId="urn:microsoft.com/office/officeart/2005/8/layout/lProcess2"/>
    <dgm:cxn modelId="{226CBC28-159B-43E1-9B13-D58FBF6C8051}" type="presParOf" srcId="{9DB20318-D982-4FC6-B9E8-57E405926523}" destId="{0A1FC6CC-FF2D-4DC2-8272-FCBB4D781DB7}" srcOrd="0" destOrd="0" presId="urn:microsoft.com/office/officeart/2005/8/layout/lProcess2"/>
    <dgm:cxn modelId="{660DCD40-387C-4D98-8219-55C6CFCA3E32}" type="presParOf" srcId="{9DB20318-D982-4FC6-B9E8-57E405926523}" destId="{6B13D22A-2AAB-46F5-B126-DD101A89274F}" srcOrd="1" destOrd="0" presId="urn:microsoft.com/office/officeart/2005/8/layout/lProcess2"/>
    <dgm:cxn modelId="{DD55A225-8EFA-4036-9C1B-1B002797A116}" type="presParOf" srcId="{9DB20318-D982-4FC6-B9E8-57E405926523}" destId="{B4157241-A943-4FF7-A21E-0AACABEFFB17}" srcOrd="2" destOrd="0" presId="urn:microsoft.com/office/officeart/2005/8/layout/lProcess2"/>
    <dgm:cxn modelId="{435DD611-896A-4AF2-BA50-C45F81D0FF7D}" type="presParOf" srcId="{B4157241-A943-4FF7-A21E-0AACABEFFB17}" destId="{CD829372-8CAE-4FBC-BE36-D858FA780616}" srcOrd="0" destOrd="0" presId="urn:microsoft.com/office/officeart/2005/8/layout/lProcess2"/>
    <dgm:cxn modelId="{127C0F97-4066-43A9-BDBD-CB340169BF6F}" type="presParOf" srcId="{CD829372-8CAE-4FBC-BE36-D858FA780616}" destId="{29A007AB-913C-4175-B2CE-3970AF59273D}" srcOrd="0" destOrd="0" presId="urn:microsoft.com/office/officeart/2005/8/layout/lProcess2"/>
    <dgm:cxn modelId="{9C8A7A1C-0A90-4A98-B165-5BF82A47CC44}" type="presParOf" srcId="{BA17C21B-A130-4B7E-9803-11DD0C828698}" destId="{C3F26C94-4A49-47CF-845B-C9246A8E57CE}" srcOrd="3" destOrd="0" presId="urn:microsoft.com/office/officeart/2005/8/layout/lProcess2"/>
    <dgm:cxn modelId="{24BE58AB-D530-4FE9-B4A9-DB826074DA5B}" type="presParOf" srcId="{BA17C21B-A130-4B7E-9803-11DD0C828698}" destId="{F878B6F3-7DF2-4315-8BFB-8172FAF66C0E}" srcOrd="4" destOrd="0" presId="urn:microsoft.com/office/officeart/2005/8/layout/lProcess2"/>
    <dgm:cxn modelId="{02A139D9-2860-47A7-B312-25D02FF6EF7E}" type="presParOf" srcId="{F878B6F3-7DF2-4315-8BFB-8172FAF66C0E}" destId="{8155230D-AD7D-4AF4-B4F6-B22D03EC279F}" srcOrd="0" destOrd="0" presId="urn:microsoft.com/office/officeart/2005/8/layout/lProcess2"/>
    <dgm:cxn modelId="{5B1E3281-C866-4072-8970-F109D6F10193}" type="presParOf" srcId="{F878B6F3-7DF2-4315-8BFB-8172FAF66C0E}" destId="{68623D7F-E70E-48B2-875A-C5ED4C8CF3BA}" srcOrd="1" destOrd="0" presId="urn:microsoft.com/office/officeart/2005/8/layout/lProcess2"/>
    <dgm:cxn modelId="{A45D5E65-32E1-4CBF-B8F5-EC9949B3E699}" type="presParOf" srcId="{F878B6F3-7DF2-4315-8BFB-8172FAF66C0E}" destId="{411D702B-9D13-4A0E-A633-147514D8E876}" srcOrd="2" destOrd="0" presId="urn:microsoft.com/office/officeart/2005/8/layout/lProcess2"/>
    <dgm:cxn modelId="{13647818-0202-49F0-8042-49206D1A6EC1}" type="presParOf" srcId="{411D702B-9D13-4A0E-A633-147514D8E876}" destId="{0C5130C2-F63A-4F0A-9C56-C7ABCF0D180E}" srcOrd="0" destOrd="0" presId="urn:microsoft.com/office/officeart/2005/8/layout/lProcess2"/>
    <dgm:cxn modelId="{191790FE-22EF-4FBF-AD8D-1A922C0D49E2}" type="presParOf" srcId="{0C5130C2-F63A-4F0A-9C56-C7ABCF0D180E}" destId="{8CCAFD91-7AB1-4E44-972A-449CF644DB83}" srcOrd="0" destOrd="0" presId="urn:microsoft.com/office/officeart/2005/8/layout/lProcess2"/>
    <dgm:cxn modelId="{E4C9B24E-2E85-478C-A87C-63EAB3978175}" type="presParOf" srcId="{BA17C21B-A130-4B7E-9803-11DD0C828698}" destId="{8FAB8F19-CB99-48C3-B5CF-49F6384D5331}" srcOrd="5" destOrd="0" presId="urn:microsoft.com/office/officeart/2005/8/layout/lProcess2"/>
    <dgm:cxn modelId="{C9976944-FEDA-43D5-9D60-926F6BD087E3}" type="presParOf" srcId="{BA17C21B-A130-4B7E-9803-11DD0C828698}" destId="{0664D389-FFCA-4787-948B-5B110707E6A0}" srcOrd="6" destOrd="0" presId="urn:microsoft.com/office/officeart/2005/8/layout/lProcess2"/>
    <dgm:cxn modelId="{D6FA3C9C-C93F-40D5-9648-8B229A2012D6}" type="presParOf" srcId="{0664D389-FFCA-4787-948B-5B110707E6A0}" destId="{939A141B-2B85-4EF8-9554-98D0665D3D7B}" srcOrd="0" destOrd="0" presId="urn:microsoft.com/office/officeart/2005/8/layout/lProcess2"/>
    <dgm:cxn modelId="{7CE1294D-D716-4F02-8085-59274BD41597}" type="presParOf" srcId="{0664D389-FFCA-4787-948B-5B110707E6A0}" destId="{8D953D5F-10F5-4090-BF22-0D1A470A5BE4}" srcOrd="1" destOrd="0" presId="urn:microsoft.com/office/officeart/2005/8/layout/lProcess2"/>
    <dgm:cxn modelId="{855D0AF5-DD1E-45B1-B08C-685BE1D2A248}" type="presParOf" srcId="{0664D389-FFCA-4787-948B-5B110707E6A0}" destId="{EF5E1808-7280-4EC0-AFFA-DF4DADF7F767}" srcOrd="2" destOrd="0" presId="urn:microsoft.com/office/officeart/2005/8/layout/lProcess2"/>
    <dgm:cxn modelId="{86BFFE5B-8F7C-415C-8458-63E6342F3B02}" type="presParOf" srcId="{EF5E1808-7280-4EC0-AFFA-DF4DADF7F767}" destId="{B9594DE5-E9F4-46C6-8A4F-7E62A5779025}" srcOrd="0" destOrd="0" presId="urn:microsoft.com/office/officeart/2005/8/layout/lProcess2"/>
    <dgm:cxn modelId="{407ACDCD-F0C5-4AF1-B4B8-BE7BAEBB9789}" type="presParOf" srcId="{B9594DE5-E9F4-46C6-8A4F-7E62A5779025}" destId="{FB840B8E-058F-4DF1-BD4D-32DD5BC09021}" srcOrd="0" destOrd="0" presId="urn:microsoft.com/office/officeart/2005/8/layout/lProcess2"/>
    <dgm:cxn modelId="{906A6A9E-C680-48F1-85E7-C9DA73F141F9}" type="presParOf" srcId="{BA17C21B-A130-4B7E-9803-11DD0C828698}" destId="{1BB18E80-1486-44CC-AB11-35A44B072A6A}" srcOrd="7" destOrd="0" presId="urn:microsoft.com/office/officeart/2005/8/layout/lProcess2"/>
    <dgm:cxn modelId="{72F3C701-D76C-4A6B-ADA9-8CF55F947EDD}" type="presParOf" srcId="{BA17C21B-A130-4B7E-9803-11DD0C828698}" destId="{FDF5387A-B0D4-4215-B063-FBDAE0517DAF}" srcOrd="8" destOrd="0" presId="urn:microsoft.com/office/officeart/2005/8/layout/lProcess2"/>
    <dgm:cxn modelId="{BFEC0891-5E3F-4393-897A-874E1D7BB40D}" type="presParOf" srcId="{FDF5387A-B0D4-4215-B063-FBDAE0517DAF}" destId="{BEB45907-73FD-47EF-B2A1-8C9C4C0FDA3F}" srcOrd="0" destOrd="0" presId="urn:microsoft.com/office/officeart/2005/8/layout/lProcess2"/>
    <dgm:cxn modelId="{4F1BE902-7F32-402A-879B-93E9609CECEB}" type="presParOf" srcId="{FDF5387A-B0D4-4215-B063-FBDAE0517DAF}" destId="{D9150068-B679-4349-A895-AD4586FCF669}" srcOrd="1" destOrd="0" presId="urn:microsoft.com/office/officeart/2005/8/layout/lProcess2"/>
    <dgm:cxn modelId="{9A7D1971-2996-4E54-A478-5A9725D3F449}" type="presParOf" srcId="{FDF5387A-B0D4-4215-B063-FBDAE0517DAF}" destId="{AB22546D-73A4-4A82-BD4A-603068BA0D6C}" srcOrd="2" destOrd="0" presId="urn:microsoft.com/office/officeart/2005/8/layout/lProcess2"/>
    <dgm:cxn modelId="{0A003EEB-9AA9-4D62-9131-6814DF9B9787}" type="presParOf" srcId="{AB22546D-73A4-4A82-BD4A-603068BA0D6C}" destId="{C06BF17A-40E8-4356-A111-19CE173EDA18}" srcOrd="0" destOrd="0" presId="urn:microsoft.com/office/officeart/2005/8/layout/lProcess2"/>
    <dgm:cxn modelId="{50065FC9-4C64-4BD0-AB10-15ADDB599D1B}" type="presParOf" srcId="{C06BF17A-40E8-4356-A111-19CE173EDA18}" destId="{F01198C0-3D7F-4D38-9779-B0975BEF50D6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E4CECB-1CD0-4011-BA9F-E2883BC75492}" type="doc">
      <dgm:prSet loTypeId="urn:microsoft.com/office/officeart/2005/8/layout/radial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3BEA65AC-9905-4D89-B3F9-AD22CB839506}">
      <dgm:prSet phldrT="[Text]" custT="1"/>
      <dgm:spPr/>
      <dgm:t>
        <a:bodyPr/>
        <a:lstStyle/>
        <a:p>
          <a:endParaRPr lang="en-GB" sz="1800" b="1" i="0" dirty="0">
            <a:solidFill>
              <a:srgbClr val="002060"/>
            </a:solidFill>
          </a:endParaRPr>
        </a:p>
        <a:p>
          <a:endParaRPr lang="en-GB" sz="1800" b="1" i="0" dirty="0">
            <a:solidFill>
              <a:srgbClr val="002060"/>
            </a:solidFill>
          </a:endParaRPr>
        </a:p>
        <a:p>
          <a:r>
            <a:rPr lang="en-GB" sz="1800" b="1" i="0" dirty="0">
              <a:solidFill>
                <a:srgbClr val="002060"/>
              </a:solidFill>
            </a:rPr>
            <a:t>for the Future</a:t>
          </a:r>
        </a:p>
      </dgm:t>
    </dgm:pt>
    <dgm:pt modelId="{51E9E64D-1C26-4971-AC5C-E4694B4595B3}" type="parTrans" cxnId="{BC4C7772-559F-4AB7-892A-2A933336A306}">
      <dgm:prSet/>
      <dgm:spPr/>
      <dgm:t>
        <a:bodyPr/>
        <a:lstStyle/>
        <a:p>
          <a:endParaRPr lang="en-GB" sz="2000" b="1" i="0">
            <a:solidFill>
              <a:srgbClr val="002060"/>
            </a:solidFill>
          </a:endParaRPr>
        </a:p>
      </dgm:t>
    </dgm:pt>
    <dgm:pt modelId="{0BD073F0-0FAF-45E3-9DF4-5709E6F70CCA}" type="sibTrans" cxnId="{BC4C7772-559F-4AB7-892A-2A933336A306}">
      <dgm:prSet/>
      <dgm:spPr/>
      <dgm:t>
        <a:bodyPr/>
        <a:lstStyle/>
        <a:p>
          <a:endParaRPr lang="en-GB" sz="2000" b="1" i="0">
            <a:solidFill>
              <a:srgbClr val="002060"/>
            </a:solidFill>
          </a:endParaRPr>
        </a:p>
      </dgm:t>
    </dgm:pt>
    <dgm:pt modelId="{6E6DF94A-275B-4EA1-8DAC-A27B7235F42A}">
      <dgm:prSet phldrT="[Text]" custT="1"/>
      <dgm:spPr/>
      <dgm:t>
        <a:bodyPr/>
        <a:lstStyle/>
        <a:p>
          <a:r>
            <a:rPr lang="en-GB" sz="1200" b="1" i="0" dirty="0">
              <a:solidFill>
                <a:srgbClr val="002060"/>
              </a:solidFill>
            </a:rPr>
            <a:t>SMART Electronics and Computing Markets</a:t>
          </a:r>
        </a:p>
      </dgm:t>
    </dgm:pt>
    <dgm:pt modelId="{9EA54C95-ECFE-4C7A-BFC8-F3D2A0655DC9}" type="parTrans" cxnId="{6029BA72-2576-45CA-A935-915C47007092}">
      <dgm:prSet/>
      <dgm:spPr/>
      <dgm:t>
        <a:bodyPr/>
        <a:lstStyle/>
        <a:p>
          <a:endParaRPr lang="en-GB" sz="2000" b="1" i="0">
            <a:solidFill>
              <a:srgbClr val="002060"/>
            </a:solidFill>
          </a:endParaRPr>
        </a:p>
      </dgm:t>
    </dgm:pt>
    <dgm:pt modelId="{1B03B502-808A-464F-9298-656475DA3E15}" type="sibTrans" cxnId="{6029BA72-2576-45CA-A935-915C47007092}">
      <dgm:prSet/>
      <dgm:spPr/>
      <dgm:t>
        <a:bodyPr/>
        <a:lstStyle/>
        <a:p>
          <a:endParaRPr lang="en-GB" sz="2000" b="1" i="0">
            <a:solidFill>
              <a:srgbClr val="002060"/>
            </a:solidFill>
          </a:endParaRPr>
        </a:p>
      </dgm:t>
    </dgm:pt>
    <dgm:pt modelId="{EEC74023-DDD6-47CD-91C2-1B7BFB8BAC43}">
      <dgm:prSet phldrT="[Text]" custT="1"/>
      <dgm:spPr/>
      <dgm:t>
        <a:bodyPr/>
        <a:lstStyle/>
        <a:p>
          <a:r>
            <a:rPr lang="en-GB" sz="1200" b="1" i="0" dirty="0">
              <a:solidFill>
                <a:srgbClr val="002060"/>
              </a:solidFill>
            </a:rPr>
            <a:t>SMART Industry, Energy, Power, and Transport Markets</a:t>
          </a:r>
        </a:p>
      </dgm:t>
    </dgm:pt>
    <dgm:pt modelId="{5C52EFBC-BD65-4300-B7FF-0CAA20F72CF7}" type="parTrans" cxnId="{3BBF7103-BF4E-43DF-8E66-064B47A7EF1F}">
      <dgm:prSet/>
      <dgm:spPr/>
      <dgm:t>
        <a:bodyPr/>
        <a:lstStyle/>
        <a:p>
          <a:endParaRPr lang="en-GB" sz="2000" b="1" i="0">
            <a:solidFill>
              <a:srgbClr val="002060"/>
            </a:solidFill>
          </a:endParaRPr>
        </a:p>
      </dgm:t>
    </dgm:pt>
    <dgm:pt modelId="{C76F8A7D-7434-40D8-8952-C50CD826799A}" type="sibTrans" cxnId="{3BBF7103-BF4E-43DF-8E66-064B47A7EF1F}">
      <dgm:prSet/>
      <dgm:spPr/>
      <dgm:t>
        <a:bodyPr/>
        <a:lstStyle/>
        <a:p>
          <a:endParaRPr lang="en-GB" sz="2000" b="1" i="0">
            <a:solidFill>
              <a:srgbClr val="002060"/>
            </a:solidFill>
          </a:endParaRPr>
        </a:p>
      </dgm:t>
    </dgm:pt>
    <dgm:pt modelId="{C77BAEFF-1BD8-41CB-8D85-572ED0DB9DB8}">
      <dgm:prSet phldrT="[Text]" custT="1"/>
      <dgm:spPr/>
      <dgm:t>
        <a:bodyPr/>
        <a:lstStyle/>
        <a:p>
          <a:r>
            <a:rPr lang="en-GB" sz="1200" b="1" i="0" dirty="0">
              <a:solidFill>
                <a:srgbClr val="002060"/>
              </a:solidFill>
            </a:rPr>
            <a:t>SMART Healthcare Markets</a:t>
          </a:r>
        </a:p>
      </dgm:t>
    </dgm:pt>
    <dgm:pt modelId="{461BDDF9-D1F2-407E-8975-6388184D41C2}" type="parTrans" cxnId="{C8836E4E-8D0F-46B1-977C-DAFECB30ABAC}">
      <dgm:prSet/>
      <dgm:spPr/>
      <dgm:t>
        <a:bodyPr/>
        <a:lstStyle/>
        <a:p>
          <a:endParaRPr lang="en-GB" sz="2000" b="1" i="0">
            <a:solidFill>
              <a:srgbClr val="002060"/>
            </a:solidFill>
          </a:endParaRPr>
        </a:p>
      </dgm:t>
    </dgm:pt>
    <dgm:pt modelId="{50D3170E-577A-4646-914D-7E938C03CCD9}" type="sibTrans" cxnId="{C8836E4E-8D0F-46B1-977C-DAFECB30ABAC}">
      <dgm:prSet/>
      <dgm:spPr/>
      <dgm:t>
        <a:bodyPr/>
        <a:lstStyle/>
        <a:p>
          <a:endParaRPr lang="en-GB" sz="2000" b="1" i="0">
            <a:solidFill>
              <a:srgbClr val="002060"/>
            </a:solidFill>
          </a:endParaRPr>
        </a:p>
      </dgm:t>
    </dgm:pt>
    <dgm:pt modelId="{46C766DC-BA95-45A4-957E-34D6C3935D33}">
      <dgm:prSet phldrT="[Text]" custT="1"/>
      <dgm:spPr/>
      <dgm:t>
        <a:bodyPr/>
        <a:lstStyle/>
        <a:p>
          <a:r>
            <a:rPr lang="en-GB" sz="1200" b="1" i="0" dirty="0">
              <a:solidFill>
                <a:srgbClr val="002060"/>
              </a:solidFill>
            </a:rPr>
            <a:t>SMART Science Markets</a:t>
          </a:r>
        </a:p>
      </dgm:t>
    </dgm:pt>
    <dgm:pt modelId="{689D648C-208F-4970-9C69-64E74F357011}" type="parTrans" cxnId="{5D804E47-3BDB-4E58-AE0E-C607C649B1BA}">
      <dgm:prSet/>
      <dgm:spPr/>
      <dgm:t>
        <a:bodyPr/>
        <a:lstStyle/>
        <a:p>
          <a:endParaRPr lang="en-GB" sz="2000" b="1" i="0">
            <a:solidFill>
              <a:srgbClr val="002060"/>
            </a:solidFill>
          </a:endParaRPr>
        </a:p>
      </dgm:t>
    </dgm:pt>
    <dgm:pt modelId="{ADCA6849-47DE-4B9E-85E2-D28C26157FEE}" type="sibTrans" cxnId="{5D804E47-3BDB-4E58-AE0E-C607C649B1BA}">
      <dgm:prSet/>
      <dgm:spPr/>
      <dgm:t>
        <a:bodyPr/>
        <a:lstStyle/>
        <a:p>
          <a:endParaRPr lang="en-GB" sz="2000" b="1" i="0">
            <a:solidFill>
              <a:srgbClr val="002060"/>
            </a:solidFill>
          </a:endParaRPr>
        </a:p>
      </dgm:t>
    </dgm:pt>
    <dgm:pt modelId="{D5E4FCB5-72F7-4FE7-88CA-3FD3C04AF2A5}" type="pres">
      <dgm:prSet presAssocID="{1AE4CECB-1CD0-4011-BA9F-E2883BC7549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1430961-FEA1-4B38-B677-C6AE285CF919}" type="pres">
      <dgm:prSet presAssocID="{3BEA65AC-9905-4D89-B3F9-AD22CB839506}" presName="centerShape" presStyleLbl="node0" presStyleIdx="0" presStyleCnt="1" custScaleX="153732"/>
      <dgm:spPr/>
    </dgm:pt>
    <dgm:pt modelId="{8AD91853-C8A1-4379-88FA-6BFF95D54FEA}" type="pres">
      <dgm:prSet presAssocID="{6E6DF94A-275B-4EA1-8DAC-A27B7235F42A}" presName="node" presStyleLbl="node1" presStyleIdx="0" presStyleCnt="4" custScaleX="112240">
        <dgm:presLayoutVars>
          <dgm:bulletEnabled val="1"/>
        </dgm:presLayoutVars>
      </dgm:prSet>
      <dgm:spPr/>
    </dgm:pt>
    <dgm:pt modelId="{AF66D945-E9D3-4036-AAC8-15CECF65E1AF}" type="pres">
      <dgm:prSet presAssocID="{6E6DF94A-275B-4EA1-8DAC-A27B7235F42A}" presName="dummy" presStyleCnt="0"/>
      <dgm:spPr/>
    </dgm:pt>
    <dgm:pt modelId="{390DD669-9BB5-48A5-95A9-6977F273DBAA}" type="pres">
      <dgm:prSet presAssocID="{1B03B502-808A-464F-9298-656475DA3E15}" presName="sibTrans" presStyleLbl="sibTrans2D1" presStyleIdx="0" presStyleCnt="4" custScaleX="98761" custScaleY="103129"/>
      <dgm:spPr/>
    </dgm:pt>
    <dgm:pt modelId="{4EC57C55-5473-46BA-B343-F05C3CBDA0C3}" type="pres">
      <dgm:prSet presAssocID="{EEC74023-DDD6-47CD-91C2-1B7BFB8BAC43}" presName="node" presStyleLbl="node1" presStyleIdx="1" presStyleCnt="4" custScaleX="133326">
        <dgm:presLayoutVars>
          <dgm:bulletEnabled val="1"/>
        </dgm:presLayoutVars>
      </dgm:prSet>
      <dgm:spPr/>
    </dgm:pt>
    <dgm:pt modelId="{26400474-F94B-4CB5-A23F-AD0B70A89A03}" type="pres">
      <dgm:prSet presAssocID="{EEC74023-DDD6-47CD-91C2-1B7BFB8BAC43}" presName="dummy" presStyleCnt="0"/>
      <dgm:spPr/>
    </dgm:pt>
    <dgm:pt modelId="{9EFD0ED3-B1B0-4711-B41B-3075785A0687}" type="pres">
      <dgm:prSet presAssocID="{C76F8A7D-7434-40D8-8952-C50CD826799A}" presName="sibTrans" presStyleLbl="sibTrans2D1" presStyleIdx="1" presStyleCnt="4"/>
      <dgm:spPr/>
    </dgm:pt>
    <dgm:pt modelId="{5E7ED647-5D85-4E06-AA6F-B0FB30281126}" type="pres">
      <dgm:prSet presAssocID="{C77BAEFF-1BD8-41CB-8D85-572ED0DB9DB8}" presName="node" presStyleLbl="node1" presStyleIdx="2" presStyleCnt="4" custScaleX="108155">
        <dgm:presLayoutVars>
          <dgm:bulletEnabled val="1"/>
        </dgm:presLayoutVars>
      </dgm:prSet>
      <dgm:spPr/>
    </dgm:pt>
    <dgm:pt modelId="{4707372A-4B4E-478E-AB5C-B017757DAAD9}" type="pres">
      <dgm:prSet presAssocID="{C77BAEFF-1BD8-41CB-8D85-572ED0DB9DB8}" presName="dummy" presStyleCnt="0"/>
      <dgm:spPr/>
    </dgm:pt>
    <dgm:pt modelId="{4799060C-741A-44C8-BFC2-D6FA3673B6A7}" type="pres">
      <dgm:prSet presAssocID="{50D3170E-577A-4646-914D-7E938C03CCD9}" presName="sibTrans" presStyleLbl="sibTrans2D1" presStyleIdx="2" presStyleCnt="4"/>
      <dgm:spPr/>
    </dgm:pt>
    <dgm:pt modelId="{B15C09BC-C77E-4521-8054-18AAD59856CB}" type="pres">
      <dgm:prSet presAssocID="{46C766DC-BA95-45A4-957E-34D6C3935D33}" presName="node" presStyleLbl="node1" presStyleIdx="3" presStyleCnt="4" custScaleX="130621">
        <dgm:presLayoutVars>
          <dgm:bulletEnabled val="1"/>
        </dgm:presLayoutVars>
      </dgm:prSet>
      <dgm:spPr/>
    </dgm:pt>
    <dgm:pt modelId="{0A7FAFDB-5EC5-465B-BD71-AACEC5FB06D0}" type="pres">
      <dgm:prSet presAssocID="{46C766DC-BA95-45A4-957E-34D6C3935D33}" presName="dummy" presStyleCnt="0"/>
      <dgm:spPr/>
    </dgm:pt>
    <dgm:pt modelId="{57895D6D-3100-48DE-AD0D-5E5F97AFB799}" type="pres">
      <dgm:prSet presAssocID="{ADCA6849-47DE-4B9E-85E2-D28C26157FEE}" presName="sibTrans" presStyleLbl="sibTrans2D1" presStyleIdx="3" presStyleCnt="4"/>
      <dgm:spPr/>
    </dgm:pt>
  </dgm:ptLst>
  <dgm:cxnLst>
    <dgm:cxn modelId="{3BBF7103-BF4E-43DF-8E66-064B47A7EF1F}" srcId="{3BEA65AC-9905-4D89-B3F9-AD22CB839506}" destId="{EEC74023-DDD6-47CD-91C2-1B7BFB8BAC43}" srcOrd="1" destOrd="0" parTransId="{5C52EFBC-BD65-4300-B7FF-0CAA20F72CF7}" sibTransId="{C76F8A7D-7434-40D8-8952-C50CD826799A}"/>
    <dgm:cxn modelId="{EBBE7F15-9C57-4E36-87DC-BC2397686E49}" type="presOf" srcId="{1B03B502-808A-464F-9298-656475DA3E15}" destId="{390DD669-9BB5-48A5-95A9-6977F273DBAA}" srcOrd="0" destOrd="0" presId="urn:microsoft.com/office/officeart/2005/8/layout/radial6"/>
    <dgm:cxn modelId="{CF86A734-914D-4B00-A16F-A4460C997369}" type="presOf" srcId="{C77BAEFF-1BD8-41CB-8D85-572ED0DB9DB8}" destId="{5E7ED647-5D85-4E06-AA6F-B0FB30281126}" srcOrd="0" destOrd="0" presId="urn:microsoft.com/office/officeart/2005/8/layout/radial6"/>
    <dgm:cxn modelId="{B60DA439-F804-44E3-B2EB-031C641CF93B}" type="presOf" srcId="{3BEA65AC-9905-4D89-B3F9-AD22CB839506}" destId="{71430961-FEA1-4B38-B677-C6AE285CF919}" srcOrd="0" destOrd="0" presId="urn:microsoft.com/office/officeart/2005/8/layout/radial6"/>
    <dgm:cxn modelId="{85419F3B-1B42-4FDC-B727-16BA981DFF93}" type="presOf" srcId="{46C766DC-BA95-45A4-957E-34D6C3935D33}" destId="{B15C09BC-C77E-4521-8054-18AAD59856CB}" srcOrd="0" destOrd="0" presId="urn:microsoft.com/office/officeart/2005/8/layout/radial6"/>
    <dgm:cxn modelId="{5D804E47-3BDB-4E58-AE0E-C607C649B1BA}" srcId="{3BEA65AC-9905-4D89-B3F9-AD22CB839506}" destId="{46C766DC-BA95-45A4-957E-34D6C3935D33}" srcOrd="3" destOrd="0" parTransId="{689D648C-208F-4970-9C69-64E74F357011}" sibTransId="{ADCA6849-47DE-4B9E-85E2-D28C26157FEE}"/>
    <dgm:cxn modelId="{14016D6D-5D8F-41C0-956C-78799EDDE130}" type="presOf" srcId="{C76F8A7D-7434-40D8-8952-C50CD826799A}" destId="{9EFD0ED3-B1B0-4711-B41B-3075785A0687}" srcOrd="0" destOrd="0" presId="urn:microsoft.com/office/officeart/2005/8/layout/radial6"/>
    <dgm:cxn modelId="{C8836E4E-8D0F-46B1-977C-DAFECB30ABAC}" srcId="{3BEA65AC-9905-4D89-B3F9-AD22CB839506}" destId="{C77BAEFF-1BD8-41CB-8D85-572ED0DB9DB8}" srcOrd="2" destOrd="0" parTransId="{461BDDF9-D1F2-407E-8975-6388184D41C2}" sibTransId="{50D3170E-577A-4646-914D-7E938C03CCD9}"/>
    <dgm:cxn modelId="{BC4C7772-559F-4AB7-892A-2A933336A306}" srcId="{1AE4CECB-1CD0-4011-BA9F-E2883BC75492}" destId="{3BEA65AC-9905-4D89-B3F9-AD22CB839506}" srcOrd="0" destOrd="0" parTransId="{51E9E64D-1C26-4971-AC5C-E4694B4595B3}" sibTransId="{0BD073F0-0FAF-45E3-9DF4-5709E6F70CCA}"/>
    <dgm:cxn modelId="{6029BA72-2576-45CA-A935-915C47007092}" srcId="{3BEA65AC-9905-4D89-B3F9-AD22CB839506}" destId="{6E6DF94A-275B-4EA1-8DAC-A27B7235F42A}" srcOrd="0" destOrd="0" parTransId="{9EA54C95-ECFE-4C7A-BFC8-F3D2A0655DC9}" sibTransId="{1B03B502-808A-464F-9298-656475DA3E15}"/>
    <dgm:cxn modelId="{5DC13385-3513-45EC-9673-456F93131E3E}" type="presOf" srcId="{EEC74023-DDD6-47CD-91C2-1B7BFB8BAC43}" destId="{4EC57C55-5473-46BA-B343-F05C3CBDA0C3}" srcOrd="0" destOrd="0" presId="urn:microsoft.com/office/officeart/2005/8/layout/radial6"/>
    <dgm:cxn modelId="{99418B87-78FB-483E-BB87-B89D88070335}" type="presOf" srcId="{50D3170E-577A-4646-914D-7E938C03CCD9}" destId="{4799060C-741A-44C8-BFC2-D6FA3673B6A7}" srcOrd="0" destOrd="0" presId="urn:microsoft.com/office/officeart/2005/8/layout/radial6"/>
    <dgm:cxn modelId="{CDBDB6B0-E179-491B-831A-5ED0F78ED4BB}" type="presOf" srcId="{6E6DF94A-275B-4EA1-8DAC-A27B7235F42A}" destId="{8AD91853-C8A1-4379-88FA-6BFF95D54FEA}" srcOrd="0" destOrd="0" presId="urn:microsoft.com/office/officeart/2005/8/layout/radial6"/>
    <dgm:cxn modelId="{FE1582E1-D87C-41F7-9542-FD73D68683A9}" type="presOf" srcId="{1AE4CECB-1CD0-4011-BA9F-E2883BC75492}" destId="{D5E4FCB5-72F7-4FE7-88CA-3FD3C04AF2A5}" srcOrd="0" destOrd="0" presId="urn:microsoft.com/office/officeart/2005/8/layout/radial6"/>
    <dgm:cxn modelId="{9F0602FC-2C66-4ADF-B4CF-B3BB01301CF3}" type="presOf" srcId="{ADCA6849-47DE-4B9E-85E2-D28C26157FEE}" destId="{57895D6D-3100-48DE-AD0D-5E5F97AFB799}" srcOrd="0" destOrd="0" presId="urn:microsoft.com/office/officeart/2005/8/layout/radial6"/>
    <dgm:cxn modelId="{35B698FD-F848-4835-8B36-FC708EBC39BD}" type="presParOf" srcId="{D5E4FCB5-72F7-4FE7-88CA-3FD3C04AF2A5}" destId="{71430961-FEA1-4B38-B677-C6AE285CF919}" srcOrd="0" destOrd="0" presId="urn:microsoft.com/office/officeart/2005/8/layout/radial6"/>
    <dgm:cxn modelId="{C88DD0D5-6364-46DB-81C2-2BD7676040A0}" type="presParOf" srcId="{D5E4FCB5-72F7-4FE7-88CA-3FD3C04AF2A5}" destId="{8AD91853-C8A1-4379-88FA-6BFF95D54FEA}" srcOrd="1" destOrd="0" presId="urn:microsoft.com/office/officeart/2005/8/layout/radial6"/>
    <dgm:cxn modelId="{4D7D7D14-03B1-4C6E-B3C5-EDEB4938D51F}" type="presParOf" srcId="{D5E4FCB5-72F7-4FE7-88CA-3FD3C04AF2A5}" destId="{AF66D945-E9D3-4036-AAC8-15CECF65E1AF}" srcOrd="2" destOrd="0" presId="urn:microsoft.com/office/officeart/2005/8/layout/radial6"/>
    <dgm:cxn modelId="{FB74176C-384B-4507-AE29-BCDDB0D8048D}" type="presParOf" srcId="{D5E4FCB5-72F7-4FE7-88CA-3FD3C04AF2A5}" destId="{390DD669-9BB5-48A5-95A9-6977F273DBAA}" srcOrd="3" destOrd="0" presId="urn:microsoft.com/office/officeart/2005/8/layout/radial6"/>
    <dgm:cxn modelId="{B84F64C8-BFD3-4587-A833-8944BCE35A3F}" type="presParOf" srcId="{D5E4FCB5-72F7-4FE7-88CA-3FD3C04AF2A5}" destId="{4EC57C55-5473-46BA-B343-F05C3CBDA0C3}" srcOrd="4" destOrd="0" presId="urn:microsoft.com/office/officeart/2005/8/layout/radial6"/>
    <dgm:cxn modelId="{13BA70FD-A448-41F2-B19B-59F9B61C3E80}" type="presParOf" srcId="{D5E4FCB5-72F7-4FE7-88CA-3FD3C04AF2A5}" destId="{26400474-F94B-4CB5-A23F-AD0B70A89A03}" srcOrd="5" destOrd="0" presId="urn:microsoft.com/office/officeart/2005/8/layout/radial6"/>
    <dgm:cxn modelId="{92EF2FE0-5767-45C7-87D1-72638237CFB4}" type="presParOf" srcId="{D5E4FCB5-72F7-4FE7-88CA-3FD3C04AF2A5}" destId="{9EFD0ED3-B1B0-4711-B41B-3075785A0687}" srcOrd="6" destOrd="0" presId="urn:microsoft.com/office/officeart/2005/8/layout/radial6"/>
    <dgm:cxn modelId="{573581B1-6A61-4B13-BD88-D0D607F6C1CA}" type="presParOf" srcId="{D5E4FCB5-72F7-4FE7-88CA-3FD3C04AF2A5}" destId="{5E7ED647-5D85-4E06-AA6F-B0FB30281126}" srcOrd="7" destOrd="0" presId="urn:microsoft.com/office/officeart/2005/8/layout/radial6"/>
    <dgm:cxn modelId="{1FCDCCFF-D78D-4844-BB1C-50BD14B35943}" type="presParOf" srcId="{D5E4FCB5-72F7-4FE7-88CA-3FD3C04AF2A5}" destId="{4707372A-4B4E-478E-AB5C-B017757DAAD9}" srcOrd="8" destOrd="0" presId="urn:microsoft.com/office/officeart/2005/8/layout/radial6"/>
    <dgm:cxn modelId="{E8E683D1-3017-4B7D-A733-5A5C009D9636}" type="presParOf" srcId="{D5E4FCB5-72F7-4FE7-88CA-3FD3C04AF2A5}" destId="{4799060C-741A-44C8-BFC2-D6FA3673B6A7}" srcOrd="9" destOrd="0" presId="urn:microsoft.com/office/officeart/2005/8/layout/radial6"/>
    <dgm:cxn modelId="{300428AA-DD13-4B74-9396-D30C6E16EF2C}" type="presParOf" srcId="{D5E4FCB5-72F7-4FE7-88CA-3FD3C04AF2A5}" destId="{B15C09BC-C77E-4521-8054-18AAD59856CB}" srcOrd="10" destOrd="0" presId="urn:microsoft.com/office/officeart/2005/8/layout/radial6"/>
    <dgm:cxn modelId="{9F22D382-6359-4567-BA07-55E257B8ADAA}" type="presParOf" srcId="{D5E4FCB5-72F7-4FE7-88CA-3FD3C04AF2A5}" destId="{0A7FAFDB-5EC5-465B-BD71-AACEC5FB06D0}" srcOrd="11" destOrd="0" presId="urn:microsoft.com/office/officeart/2005/8/layout/radial6"/>
    <dgm:cxn modelId="{F856F4EF-1567-4D87-9E23-AA57A9A1FA32}" type="presParOf" srcId="{D5E4FCB5-72F7-4FE7-88CA-3FD3C04AF2A5}" destId="{57895D6D-3100-48DE-AD0D-5E5F97AFB79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DC058CB-8F3E-4F84-860D-189DB4582720}" type="doc">
      <dgm:prSet loTypeId="urn:microsoft.com/office/officeart/2005/8/layout/vList5" loCatId="list" qsTypeId="urn:microsoft.com/office/officeart/2005/8/quickstyle/simple4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8B47F45F-53E2-4145-9DCF-50E3EE663BAD}">
      <dgm:prSet custT="1"/>
      <dgm:spPr/>
      <dgm:t>
        <a:bodyPr/>
        <a:lstStyle/>
        <a:p>
          <a:r>
            <a:rPr lang="en-US" sz="5400" dirty="0">
              <a:solidFill>
                <a:srgbClr val="002060"/>
              </a:solidFill>
            </a:rPr>
            <a:t>Catalyze</a:t>
          </a:r>
        </a:p>
      </dgm:t>
    </dgm:pt>
    <dgm:pt modelId="{6D2208C8-B367-41B5-8CE2-7599385BB9EB}" type="parTrans" cxnId="{16856D7D-DE8B-4BD6-96AA-04D4F7C3D9EC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A341E61A-A11B-4CA2-95EA-21DD38908F54}" type="sibTrans" cxnId="{16856D7D-DE8B-4BD6-96AA-04D4F7C3D9EC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8EBB5D5E-27DF-4863-9A28-86E1444A69F3}">
      <dgm:prSet/>
      <dgm:spPr/>
      <dgm:t>
        <a:bodyPr/>
        <a:lstStyle/>
        <a:p>
          <a:r>
            <a:rPr lang="en-US" b="1" dirty="0">
              <a:solidFill>
                <a:srgbClr val="002060"/>
              </a:solidFill>
            </a:rPr>
            <a:t>Catalyze Innovation: </a:t>
          </a:r>
          <a:r>
            <a:rPr lang="en-US" dirty="0">
              <a:solidFill>
                <a:srgbClr val="002060"/>
              </a:solidFill>
            </a:rPr>
            <a:t>Accelerate the transition of superconducting technologies from research labs into real-world applications across industries.</a:t>
          </a:r>
        </a:p>
      </dgm:t>
    </dgm:pt>
    <dgm:pt modelId="{6BA96619-DE95-47FB-B666-18FB86A0BD30}" type="parTrans" cxnId="{F29A4587-D9E7-48CD-A911-13977D6392D6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12C34BB8-87BA-40DB-BA0F-051B56FE4599}" type="sibTrans" cxnId="{F29A4587-D9E7-48CD-A911-13977D6392D6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24A8191-05E2-4DC8-81ED-10D9C64694D7}">
      <dgm:prSet custT="1"/>
      <dgm:spPr/>
      <dgm:t>
        <a:bodyPr/>
        <a:lstStyle/>
        <a:p>
          <a:r>
            <a:rPr lang="en-US" sz="5400">
              <a:solidFill>
                <a:srgbClr val="002060"/>
              </a:solidFill>
            </a:rPr>
            <a:t>Build</a:t>
          </a:r>
          <a:endParaRPr lang="en-US" sz="5400" dirty="0">
            <a:solidFill>
              <a:srgbClr val="002060"/>
            </a:solidFill>
          </a:endParaRPr>
        </a:p>
      </dgm:t>
    </dgm:pt>
    <dgm:pt modelId="{4140CBC8-78D8-4D5B-A4F0-480D1A69BD75}" type="parTrans" cxnId="{1665464C-38D2-436D-9CBF-88FD421AF4C6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A51DC2F3-7A45-42E4-B54F-97EF5A2306D5}" type="sibTrans" cxnId="{1665464C-38D2-436D-9CBF-88FD421AF4C6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07588338-9723-42B5-9BE9-4C3FA75B13C7}">
      <dgm:prSet/>
      <dgm:spPr/>
      <dgm:t>
        <a:bodyPr/>
        <a:lstStyle/>
        <a:p>
          <a:r>
            <a:rPr lang="en-US" b="1" dirty="0">
              <a:solidFill>
                <a:srgbClr val="002060"/>
              </a:solidFill>
            </a:rPr>
            <a:t>Public-Private Partnerships: </a:t>
          </a:r>
          <a:r>
            <a:rPr lang="en-US" dirty="0">
              <a:solidFill>
                <a:srgbClr val="002060"/>
              </a:solidFill>
            </a:rPr>
            <a:t>Build </a:t>
          </a:r>
          <a:r>
            <a:rPr lang="en-US" b="1" dirty="0">
              <a:solidFill>
                <a:srgbClr val="002060"/>
              </a:solidFill>
            </a:rPr>
            <a:t>collaborations</a:t>
          </a:r>
          <a:r>
            <a:rPr lang="en-US" dirty="0">
              <a:solidFill>
                <a:srgbClr val="002060"/>
              </a:solidFill>
            </a:rPr>
            <a:t> between governments, industry, universities, and research labs to fund and deliver superconducting solutions.</a:t>
          </a:r>
        </a:p>
      </dgm:t>
    </dgm:pt>
    <dgm:pt modelId="{DD51864C-ADA1-4920-8096-AE8FD25238F9}" type="parTrans" cxnId="{D670EF90-1947-483B-BF6D-6699E9C3C2AA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7152A44E-7B5B-40DD-8712-344420451B46}" type="sibTrans" cxnId="{D670EF90-1947-483B-BF6D-6699E9C3C2AA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C159FC4B-88B6-4216-BE75-45957A5F4000}">
      <dgm:prSet custT="1"/>
      <dgm:spPr/>
      <dgm:t>
        <a:bodyPr/>
        <a:lstStyle/>
        <a:p>
          <a:r>
            <a:rPr lang="en-US" sz="5400">
              <a:solidFill>
                <a:srgbClr val="002060"/>
              </a:solidFill>
            </a:rPr>
            <a:t>Develop</a:t>
          </a:r>
          <a:endParaRPr lang="en-US" sz="5400" dirty="0">
            <a:solidFill>
              <a:srgbClr val="002060"/>
            </a:solidFill>
          </a:endParaRPr>
        </a:p>
      </dgm:t>
    </dgm:pt>
    <dgm:pt modelId="{F35E9454-5F99-4F02-B522-0E792CB43122}" type="parTrans" cxnId="{3E55EE49-74A9-4854-968C-CCDD49BB9F1C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497B13B-C7BA-4F70-94DF-1BC5DBE94E1B}" type="sibTrans" cxnId="{3E55EE49-74A9-4854-968C-CCDD49BB9F1C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7F6C1BD3-E280-43C1-9BE8-C5F40A24050D}">
      <dgm:prSet/>
      <dgm:spPr/>
      <dgm:t>
        <a:bodyPr/>
        <a:lstStyle/>
        <a:p>
          <a:r>
            <a:rPr lang="en-US" b="1" dirty="0">
              <a:solidFill>
                <a:srgbClr val="002060"/>
              </a:solidFill>
            </a:rPr>
            <a:t>Strategic Roadmaps: </a:t>
          </a:r>
          <a:r>
            <a:rPr lang="en-US" dirty="0">
              <a:solidFill>
                <a:srgbClr val="002060"/>
              </a:solidFill>
            </a:rPr>
            <a:t>Develop </a:t>
          </a:r>
          <a:r>
            <a:rPr lang="en-US" b="1" dirty="0">
              <a:solidFill>
                <a:srgbClr val="002060"/>
              </a:solidFill>
            </a:rPr>
            <a:t>global roadmaps </a:t>
          </a:r>
          <a:r>
            <a:rPr lang="en-US" dirty="0">
              <a:solidFill>
                <a:srgbClr val="002060"/>
              </a:solidFill>
            </a:rPr>
            <a:t>and white papers identifying grand challenges where superconductivity can make transformative impact.</a:t>
          </a:r>
        </a:p>
      </dgm:t>
    </dgm:pt>
    <dgm:pt modelId="{B488FD6E-5A44-4230-8A50-47A506F6CEEA}" type="parTrans" cxnId="{47F2A829-75FF-41B8-B639-F3B755D6B68C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BCF0E018-4D46-4A20-A583-7AE371A8C57A}" type="sibTrans" cxnId="{47F2A829-75FF-41B8-B639-F3B755D6B68C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7394DE2B-B7CF-4433-BCDC-84A4D3432BDC}">
      <dgm:prSet custT="1"/>
      <dgm:spPr/>
      <dgm:t>
        <a:bodyPr/>
        <a:lstStyle/>
        <a:p>
          <a:r>
            <a:rPr lang="en-US" sz="5400">
              <a:solidFill>
                <a:srgbClr val="002060"/>
              </a:solidFill>
            </a:rPr>
            <a:t>Support</a:t>
          </a:r>
          <a:endParaRPr lang="en-US" sz="5400" dirty="0">
            <a:solidFill>
              <a:srgbClr val="002060"/>
            </a:solidFill>
          </a:endParaRPr>
        </a:p>
      </dgm:t>
    </dgm:pt>
    <dgm:pt modelId="{88121815-5F0E-436E-BB94-D10380EC22AE}" type="parTrans" cxnId="{72A26E50-276C-4182-A42D-76F39C3A38EE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C6FFCCDA-D64A-4D22-BBCA-276101271EC5}" type="sibTrans" cxnId="{72A26E50-276C-4182-A42D-76F39C3A38EE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68E50F4B-C128-4F0B-B89F-6DE4F9DDDDD1}">
      <dgm:prSet/>
      <dgm:spPr/>
      <dgm:t>
        <a:bodyPr/>
        <a:lstStyle/>
        <a:p>
          <a:r>
            <a:rPr lang="en-US" b="1" dirty="0" err="1">
              <a:solidFill>
                <a:srgbClr val="002060"/>
              </a:solidFill>
            </a:rPr>
            <a:t>Commercialisation</a:t>
          </a:r>
          <a:r>
            <a:rPr lang="en-US" b="1" dirty="0">
              <a:solidFill>
                <a:srgbClr val="002060"/>
              </a:solidFill>
            </a:rPr>
            <a:t>: </a:t>
          </a:r>
          <a:r>
            <a:rPr lang="en-US" dirty="0">
              <a:solidFill>
                <a:srgbClr val="002060"/>
              </a:solidFill>
            </a:rPr>
            <a:t>Support the creation </a:t>
          </a:r>
          <a:r>
            <a:rPr lang="en-US" b="1" dirty="0">
              <a:solidFill>
                <a:srgbClr val="002060"/>
              </a:solidFill>
            </a:rPr>
            <a:t>of consortia and initiatives </a:t>
          </a:r>
          <a:r>
            <a:rPr lang="en-US" dirty="0">
              <a:solidFill>
                <a:srgbClr val="002060"/>
              </a:solidFill>
            </a:rPr>
            <a:t>to fast-track superconducting products into markets such as energy grids, healthcare imaging, quantum computing, and transportation.</a:t>
          </a:r>
        </a:p>
      </dgm:t>
    </dgm:pt>
    <dgm:pt modelId="{3FBED18B-FD76-4027-891A-FFE014F930FD}" type="parTrans" cxnId="{46A62563-4087-4400-9653-61235839DDF8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87B6650D-EA6F-4ED1-BFD6-F484367C5363}" type="sibTrans" cxnId="{46A62563-4087-4400-9653-61235839DDF8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3F085D72-112D-40CE-A7C0-FCDF08128557}" type="pres">
      <dgm:prSet presAssocID="{9DC058CB-8F3E-4F84-860D-189DB4582720}" presName="Name0" presStyleCnt="0">
        <dgm:presLayoutVars>
          <dgm:dir/>
          <dgm:animLvl val="lvl"/>
          <dgm:resizeHandles val="exact"/>
        </dgm:presLayoutVars>
      </dgm:prSet>
      <dgm:spPr/>
    </dgm:pt>
    <dgm:pt modelId="{B07E6D32-C7A4-4CD3-ADDC-11EF85BEC08C}" type="pres">
      <dgm:prSet presAssocID="{8B47F45F-53E2-4145-9DCF-50E3EE663BAD}" presName="linNode" presStyleCnt="0"/>
      <dgm:spPr/>
    </dgm:pt>
    <dgm:pt modelId="{A929D547-A153-47B7-BB6D-F4D238074E1F}" type="pres">
      <dgm:prSet presAssocID="{8B47F45F-53E2-4145-9DCF-50E3EE663BAD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2398D58D-FC94-4BEE-8AD3-206EE9F40083}" type="pres">
      <dgm:prSet presAssocID="{8B47F45F-53E2-4145-9DCF-50E3EE663BAD}" presName="descendantText" presStyleLbl="alignAccFollowNode1" presStyleIdx="0" presStyleCnt="4">
        <dgm:presLayoutVars>
          <dgm:bulletEnabled val="1"/>
        </dgm:presLayoutVars>
      </dgm:prSet>
      <dgm:spPr/>
    </dgm:pt>
    <dgm:pt modelId="{208E567C-0D39-4C47-BADC-31B70EB37CE7}" type="pres">
      <dgm:prSet presAssocID="{A341E61A-A11B-4CA2-95EA-21DD38908F54}" presName="sp" presStyleCnt="0"/>
      <dgm:spPr/>
    </dgm:pt>
    <dgm:pt modelId="{601E5303-CC2A-4AE3-87FA-38D5CF9B41B3}" type="pres">
      <dgm:prSet presAssocID="{524A8191-05E2-4DC8-81ED-10D9C64694D7}" presName="linNode" presStyleCnt="0"/>
      <dgm:spPr/>
    </dgm:pt>
    <dgm:pt modelId="{1C03128A-C110-41F7-949B-3D820D193BB8}" type="pres">
      <dgm:prSet presAssocID="{524A8191-05E2-4DC8-81ED-10D9C64694D7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5CC496EA-C16D-4317-9D2F-60DC5CEB9C2F}" type="pres">
      <dgm:prSet presAssocID="{524A8191-05E2-4DC8-81ED-10D9C64694D7}" presName="descendantText" presStyleLbl="alignAccFollowNode1" presStyleIdx="1" presStyleCnt="4">
        <dgm:presLayoutVars>
          <dgm:bulletEnabled val="1"/>
        </dgm:presLayoutVars>
      </dgm:prSet>
      <dgm:spPr/>
    </dgm:pt>
    <dgm:pt modelId="{87B6CD66-A103-42BC-870C-8BDCB28C9979}" type="pres">
      <dgm:prSet presAssocID="{A51DC2F3-7A45-42E4-B54F-97EF5A2306D5}" presName="sp" presStyleCnt="0"/>
      <dgm:spPr/>
    </dgm:pt>
    <dgm:pt modelId="{2792AC95-275C-4375-B86A-857C48907B6F}" type="pres">
      <dgm:prSet presAssocID="{C159FC4B-88B6-4216-BE75-45957A5F4000}" presName="linNode" presStyleCnt="0"/>
      <dgm:spPr/>
    </dgm:pt>
    <dgm:pt modelId="{125222A9-9DB0-4AAD-855D-FF89592BAC2F}" type="pres">
      <dgm:prSet presAssocID="{C159FC4B-88B6-4216-BE75-45957A5F4000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4181B3E4-E501-4D86-BB3F-05420C375C11}" type="pres">
      <dgm:prSet presAssocID="{C159FC4B-88B6-4216-BE75-45957A5F4000}" presName="descendantText" presStyleLbl="alignAccFollowNode1" presStyleIdx="2" presStyleCnt="4">
        <dgm:presLayoutVars>
          <dgm:bulletEnabled val="1"/>
        </dgm:presLayoutVars>
      </dgm:prSet>
      <dgm:spPr/>
    </dgm:pt>
    <dgm:pt modelId="{9C240BBD-ACD7-49AF-84B1-34256BE0D3D2}" type="pres">
      <dgm:prSet presAssocID="{9497B13B-C7BA-4F70-94DF-1BC5DBE94E1B}" presName="sp" presStyleCnt="0"/>
      <dgm:spPr/>
    </dgm:pt>
    <dgm:pt modelId="{539B3BE2-2913-4BE4-99AE-D819B9F5DA2F}" type="pres">
      <dgm:prSet presAssocID="{7394DE2B-B7CF-4433-BCDC-84A4D3432BDC}" presName="linNode" presStyleCnt="0"/>
      <dgm:spPr/>
    </dgm:pt>
    <dgm:pt modelId="{E75FD1EF-5DF0-40CE-B26A-F9268A2F7BA0}" type="pres">
      <dgm:prSet presAssocID="{7394DE2B-B7CF-4433-BCDC-84A4D3432BDC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2F5AB8D9-3BBC-4343-9BA0-79DA65083ABC}" type="pres">
      <dgm:prSet presAssocID="{7394DE2B-B7CF-4433-BCDC-84A4D3432BDC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9607A909-B5CD-4EAE-976E-8C34B3528B9F}" type="presOf" srcId="{524A8191-05E2-4DC8-81ED-10D9C64694D7}" destId="{1C03128A-C110-41F7-949B-3D820D193BB8}" srcOrd="0" destOrd="0" presId="urn:microsoft.com/office/officeart/2005/8/layout/vList5"/>
    <dgm:cxn modelId="{47F2A829-75FF-41B8-B639-F3B755D6B68C}" srcId="{C159FC4B-88B6-4216-BE75-45957A5F4000}" destId="{7F6C1BD3-E280-43C1-9BE8-C5F40A24050D}" srcOrd="0" destOrd="0" parTransId="{B488FD6E-5A44-4230-8A50-47A506F6CEEA}" sibTransId="{BCF0E018-4D46-4A20-A583-7AE371A8C57A}"/>
    <dgm:cxn modelId="{46A62563-4087-4400-9653-61235839DDF8}" srcId="{7394DE2B-B7CF-4433-BCDC-84A4D3432BDC}" destId="{68E50F4B-C128-4F0B-B89F-6DE4F9DDDDD1}" srcOrd="0" destOrd="0" parTransId="{3FBED18B-FD76-4027-891A-FFE014F930FD}" sibTransId="{87B6650D-EA6F-4ED1-BFD6-F484367C5363}"/>
    <dgm:cxn modelId="{3E55EE49-74A9-4854-968C-CCDD49BB9F1C}" srcId="{9DC058CB-8F3E-4F84-860D-189DB4582720}" destId="{C159FC4B-88B6-4216-BE75-45957A5F4000}" srcOrd="2" destOrd="0" parTransId="{F35E9454-5F99-4F02-B522-0E792CB43122}" sibTransId="{9497B13B-C7BA-4F70-94DF-1BC5DBE94E1B}"/>
    <dgm:cxn modelId="{1665464C-38D2-436D-9CBF-88FD421AF4C6}" srcId="{9DC058CB-8F3E-4F84-860D-189DB4582720}" destId="{524A8191-05E2-4DC8-81ED-10D9C64694D7}" srcOrd="1" destOrd="0" parTransId="{4140CBC8-78D8-4D5B-A4F0-480D1A69BD75}" sibTransId="{A51DC2F3-7A45-42E4-B54F-97EF5A2306D5}"/>
    <dgm:cxn modelId="{72A26E50-276C-4182-A42D-76F39C3A38EE}" srcId="{9DC058CB-8F3E-4F84-860D-189DB4582720}" destId="{7394DE2B-B7CF-4433-BCDC-84A4D3432BDC}" srcOrd="3" destOrd="0" parTransId="{88121815-5F0E-436E-BB94-D10380EC22AE}" sibTransId="{C6FFCCDA-D64A-4D22-BBCA-276101271EC5}"/>
    <dgm:cxn modelId="{59B1CE75-2CD6-4214-92E9-5677858A6054}" type="presOf" srcId="{8B47F45F-53E2-4145-9DCF-50E3EE663BAD}" destId="{A929D547-A153-47B7-BB6D-F4D238074E1F}" srcOrd="0" destOrd="0" presId="urn:microsoft.com/office/officeart/2005/8/layout/vList5"/>
    <dgm:cxn modelId="{9F0DD77A-F328-46B1-9C6C-ACFB470468B3}" type="presOf" srcId="{07588338-9723-42B5-9BE9-4C3FA75B13C7}" destId="{5CC496EA-C16D-4317-9D2F-60DC5CEB9C2F}" srcOrd="0" destOrd="0" presId="urn:microsoft.com/office/officeart/2005/8/layout/vList5"/>
    <dgm:cxn modelId="{16856D7D-DE8B-4BD6-96AA-04D4F7C3D9EC}" srcId="{9DC058CB-8F3E-4F84-860D-189DB4582720}" destId="{8B47F45F-53E2-4145-9DCF-50E3EE663BAD}" srcOrd="0" destOrd="0" parTransId="{6D2208C8-B367-41B5-8CE2-7599385BB9EB}" sibTransId="{A341E61A-A11B-4CA2-95EA-21DD38908F54}"/>
    <dgm:cxn modelId="{DCCDB084-A1FF-4CFD-A7AE-06F945378BF1}" type="presOf" srcId="{C159FC4B-88B6-4216-BE75-45957A5F4000}" destId="{125222A9-9DB0-4AAD-855D-FF89592BAC2F}" srcOrd="0" destOrd="0" presId="urn:microsoft.com/office/officeart/2005/8/layout/vList5"/>
    <dgm:cxn modelId="{F29A4587-D9E7-48CD-A911-13977D6392D6}" srcId="{8B47F45F-53E2-4145-9DCF-50E3EE663BAD}" destId="{8EBB5D5E-27DF-4863-9A28-86E1444A69F3}" srcOrd="0" destOrd="0" parTransId="{6BA96619-DE95-47FB-B666-18FB86A0BD30}" sibTransId="{12C34BB8-87BA-40DB-BA0F-051B56FE4599}"/>
    <dgm:cxn modelId="{428FED8E-C11A-441F-84A6-8ABC751CD6C7}" type="presOf" srcId="{8EBB5D5E-27DF-4863-9A28-86E1444A69F3}" destId="{2398D58D-FC94-4BEE-8AD3-206EE9F40083}" srcOrd="0" destOrd="0" presId="urn:microsoft.com/office/officeart/2005/8/layout/vList5"/>
    <dgm:cxn modelId="{D670EF90-1947-483B-BF6D-6699E9C3C2AA}" srcId="{524A8191-05E2-4DC8-81ED-10D9C64694D7}" destId="{07588338-9723-42B5-9BE9-4C3FA75B13C7}" srcOrd="0" destOrd="0" parTransId="{DD51864C-ADA1-4920-8096-AE8FD25238F9}" sibTransId="{7152A44E-7B5B-40DD-8712-344420451B46}"/>
    <dgm:cxn modelId="{A007EA9E-86D9-4F41-AE58-3B9639216AA7}" type="presOf" srcId="{9DC058CB-8F3E-4F84-860D-189DB4582720}" destId="{3F085D72-112D-40CE-A7C0-FCDF08128557}" srcOrd="0" destOrd="0" presId="urn:microsoft.com/office/officeart/2005/8/layout/vList5"/>
    <dgm:cxn modelId="{BF2D08A2-EA6F-44C1-BDB8-DBDEE7F16731}" type="presOf" srcId="{7394DE2B-B7CF-4433-BCDC-84A4D3432BDC}" destId="{E75FD1EF-5DF0-40CE-B26A-F9268A2F7BA0}" srcOrd="0" destOrd="0" presId="urn:microsoft.com/office/officeart/2005/8/layout/vList5"/>
    <dgm:cxn modelId="{147A45BC-E780-40DA-86B5-0D5723EB37A4}" type="presOf" srcId="{7F6C1BD3-E280-43C1-9BE8-C5F40A24050D}" destId="{4181B3E4-E501-4D86-BB3F-05420C375C11}" srcOrd="0" destOrd="0" presId="urn:microsoft.com/office/officeart/2005/8/layout/vList5"/>
    <dgm:cxn modelId="{31FABDDD-1384-453A-9724-864C7D8060FF}" type="presOf" srcId="{68E50F4B-C128-4F0B-B89F-6DE4F9DDDDD1}" destId="{2F5AB8D9-3BBC-4343-9BA0-79DA65083ABC}" srcOrd="0" destOrd="0" presId="urn:microsoft.com/office/officeart/2005/8/layout/vList5"/>
    <dgm:cxn modelId="{E712721E-72E1-4965-8008-8289EF1A7A14}" type="presParOf" srcId="{3F085D72-112D-40CE-A7C0-FCDF08128557}" destId="{B07E6D32-C7A4-4CD3-ADDC-11EF85BEC08C}" srcOrd="0" destOrd="0" presId="urn:microsoft.com/office/officeart/2005/8/layout/vList5"/>
    <dgm:cxn modelId="{7FB0C771-64B2-48F7-B758-F91D23697E61}" type="presParOf" srcId="{B07E6D32-C7A4-4CD3-ADDC-11EF85BEC08C}" destId="{A929D547-A153-47B7-BB6D-F4D238074E1F}" srcOrd="0" destOrd="0" presId="urn:microsoft.com/office/officeart/2005/8/layout/vList5"/>
    <dgm:cxn modelId="{C00C605C-528D-408B-B738-A07A74D491A7}" type="presParOf" srcId="{B07E6D32-C7A4-4CD3-ADDC-11EF85BEC08C}" destId="{2398D58D-FC94-4BEE-8AD3-206EE9F40083}" srcOrd="1" destOrd="0" presId="urn:microsoft.com/office/officeart/2005/8/layout/vList5"/>
    <dgm:cxn modelId="{726117FA-29DE-412B-A9AF-F1A3AE7FF952}" type="presParOf" srcId="{3F085D72-112D-40CE-A7C0-FCDF08128557}" destId="{208E567C-0D39-4C47-BADC-31B70EB37CE7}" srcOrd="1" destOrd="0" presId="urn:microsoft.com/office/officeart/2005/8/layout/vList5"/>
    <dgm:cxn modelId="{ED18F260-44A7-4984-AB1E-3A03CCDFAE82}" type="presParOf" srcId="{3F085D72-112D-40CE-A7C0-FCDF08128557}" destId="{601E5303-CC2A-4AE3-87FA-38D5CF9B41B3}" srcOrd="2" destOrd="0" presId="urn:microsoft.com/office/officeart/2005/8/layout/vList5"/>
    <dgm:cxn modelId="{62B4EA82-2331-471E-87B1-FD028E9C9B4D}" type="presParOf" srcId="{601E5303-CC2A-4AE3-87FA-38D5CF9B41B3}" destId="{1C03128A-C110-41F7-949B-3D820D193BB8}" srcOrd="0" destOrd="0" presId="urn:microsoft.com/office/officeart/2005/8/layout/vList5"/>
    <dgm:cxn modelId="{9F0C5B13-C94F-403B-807D-2B6F12D1C8BF}" type="presParOf" srcId="{601E5303-CC2A-4AE3-87FA-38D5CF9B41B3}" destId="{5CC496EA-C16D-4317-9D2F-60DC5CEB9C2F}" srcOrd="1" destOrd="0" presId="urn:microsoft.com/office/officeart/2005/8/layout/vList5"/>
    <dgm:cxn modelId="{658B3293-9042-4D28-98E1-F4FAC8ECFCD4}" type="presParOf" srcId="{3F085D72-112D-40CE-A7C0-FCDF08128557}" destId="{87B6CD66-A103-42BC-870C-8BDCB28C9979}" srcOrd="3" destOrd="0" presId="urn:microsoft.com/office/officeart/2005/8/layout/vList5"/>
    <dgm:cxn modelId="{9243AE76-6ED5-41D8-B338-B52ACE19A990}" type="presParOf" srcId="{3F085D72-112D-40CE-A7C0-FCDF08128557}" destId="{2792AC95-275C-4375-B86A-857C48907B6F}" srcOrd="4" destOrd="0" presId="urn:microsoft.com/office/officeart/2005/8/layout/vList5"/>
    <dgm:cxn modelId="{56B7DBB6-90F1-44F4-9B42-7955AAF4D925}" type="presParOf" srcId="{2792AC95-275C-4375-B86A-857C48907B6F}" destId="{125222A9-9DB0-4AAD-855D-FF89592BAC2F}" srcOrd="0" destOrd="0" presId="urn:microsoft.com/office/officeart/2005/8/layout/vList5"/>
    <dgm:cxn modelId="{5F5FCB1E-0DAE-41D3-BD79-0D548180D42F}" type="presParOf" srcId="{2792AC95-275C-4375-B86A-857C48907B6F}" destId="{4181B3E4-E501-4D86-BB3F-05420C375C11}" srcOrd="1" destOrd="0" presId="urn:microsoft.com/office/officeart/2005/8/layout/vList5"/>
    <dgm:cxn modelId="{ECE6C976-7992-46EE-9EFF-D190EFB52DE5}" type="presParOf" srcId="{3F085D72-112D-40CE-A7C0-FCDF08128557}" destId="{9C240BBD-ACD7-49AF-84B1-34256BE0D3D2}" srcOrd="5" destOrd="0" presId="urn:microsoft.com/office/officeart/2005/8/layout/vList5"/>
    <dgm:cxn modelId="{8C6D1B48-18DA-4F84-A9E3-915F537AC19B}" type="presParOf" srcId="{3F085D72-112D-40CE-A7C0-FCDF08128557}" destId="{539B3BE2-2913-4BE4-99AE-D819B9F5DA2F}" srcOrd="6" destOrd="0" presId="urn:microsoft.com/office/officeart/2005/8/layout/vList5"/>
    <dgm:cxn modelId="{A43C782B-BBFD-4F32-AE21-A473C5B1A8DB}" type="presParOf" srcId="{539B3BE2-2913-4BE4-99AE-D819B9F5DA2F}" destId="{E75FD1EF-5DF0-40CE-B26A-F9268A2F7BA0}" srcOrd="0" destOrd="0" presId="urn:microsoft.com/office/officeart/2005/8/layout/vList5"/>
    <dgm:cxn modelId="{9F6B5058-BDCB-4924-97D7-242288524017}" type="presParOf" srcId="{539B3BE2-2913-4BE4-99AE-D819B9F5DA2F}" destId="{2F5AB8D9-3BBC-4343-9BA0-79DA65083AB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DD877AD-E9B1-4A34-BC65-33D8EFE6EE5C}" type="doc">
      <dgm:prSet loTypeId="urn:microsoft.com/office/officeart/2005/8/layout/pList2" loCatId="list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381455C6-B9F4-4686-9786-1D05B21F8A1B}">
      <dgm:prSet phldrT="[Text]" custT="1"/>
      <dgm:spPr/>
      <dgm:t>
        <a:bodyPr/>
        <a:lstStyle/>
        <a:p>
          <a:pPr algn="ctr"/>
          <a:r>
            <a:rPr lang="en-US" sz="2000" b="1" dirty="0">
              <a:solidFill>
                <a:srgbClr val="002060"/>
              </a:solidFill>
              <a:latin typeface="+mn-lt"/>
            </a:rPr>
            <a:t>Fusion (5)</a:t>
          </a:r>
          <a:endParaRPr lang="en-GB" sz="2000" b="1" dirty="0">
            <a:solidFill>
              <a:srgbClr val="002060"/>
            </a:solidFill>
            <a:latin typeface="+mn-lt"/>
          </a:endParaRPr>
        </a:p>
      </dgm:t>
    </dgm:pt>
    <dgm:pt modelId="{39C62EBF-71B3-4D04-93C4-C2A50D19C40F}" type="parTrans" cxnId="{4B581803-2E5B-40D0-8B8D-C36F5773D89E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ED93BE07-722B-462D-A093-844F4822764C}" type="sibTrans" cxnId="{4B581803-2E5B-40D0-8B8D-C36F5773D89E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D5B26E0A-7B89-4B7C-8F81-65953CBE03C4}">
      <dgm:prSet phldrT="[Text]"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GB" sz="14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Robust manufacturing strategy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76AEBAF6-2BAE-4DFA-AA53-434C9EF47A5A}" type="parTrans" cxnId="{1DC7A3FD-1957-491F-9DA6-E1C7693F0575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C6F44EA8-845B-4199-96A4-47C2045F9223}" type="sibTrans" cxnId="{1DC7A3FD-1957-491F-9DA6-E1C7693F0575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798D076B-EC7F-47AB-B37A-277E2BE42EDF}">
      <dgm:prSet phldrT="[Text]" custT="1"/>
      <dgm:spPr/>
      <dgm:t>
        <a:bodyPr/>
        <a:lstStyle/>
        <a:p>
          <a:pPr algn="ctr"/>
          <a:r>
            <a:rPr lang="en-US" sz="2000" b="1">
              <a:solidFill>
                <a:srgbClr val="002060"/>
              </a:solidFill>
              <a:latin typeface="+mn-lt"/>
            </a:rPr>
            <a:t>Energy &amp; Power (5)</a:t>
          </a:r>
          <a:endParaRPr lang="en-GB" sz="2000" b="1" dirty="0">
            <a:solidFill>
              <a:srgbClr val="002060"/>
            </a:solidFill>
            <a:latin typeface="+mn-lt"/>
          </a:endParaRPr>
        </a:p>
      </dgm:t>
    </dgm:pt>
    <dgm:pt modelId="{7741440E-DD6F-426C-9EEA-2F3267E1832B}" type="parTrans" cxnId="{92D497D1-E8D8-435C-9D0C-05D8DD000CA1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15CD5174-DA1F-4128-B056-C412276F604E}" type="sibTrans" cxnId="{92D497D1-E8D8-435C-9D0C-05D8DD000CA1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E5785E37-3C3D-40EF-8C3B-AE61D9E4DFD3}">
      <dgm:prSet phldrT="[Text]"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US" sz="1400">
              <a:solidFill>
                <a:srgbClr val="002060"/>
              </a:solidFill>
              <a:latin typeface="+mn-lt"/>
            </a:rPr>
            <a:t>Regional power/energy centers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19632B20-23B6-45F8-9977-61D4AA777311}" type="parTrans" cxnId="{FB2C2C89-33E6-42DD-B3CD-159D8A35DCC7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C50C720E-5BA3-4876-8AA6-BF489DC98040}" type="sibTrans" cxnId="{FB2C2C89-33E6-42DD-B3CD-159D8A35DCC7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730F601E-DB28-41CD-B64D-48FFA5B8C2CE}">
      <dgm:prSet phldrT="[Text]" custT="1"/>
      <dgm:spPr/>
      <dgm:t>
        <a:bodyPr/>
        <a:lstStyle/>
        <a:p>
          <a:pPr algn="ctr"/>
          <a:r>
            <a:rPr lang="en-US" sz="2000" b="1">
              <a:solidFill>
                <a:srgbClr val="002060"/>
              </a:solidFill>
              <a:latin typeface="+mn-lt"/>
            </a:rPr>
            <a:t>Transport (5)</a:t>
          </a:r>
          <a:endParaRPr lang="en-GB" sz="2000" b="1" dirty="0">
            <a:solidFill>
              <a:srgbClr val="002060"/>
            </a:solidFill>
            <a:latin typeface="+mn-lt"/>
          </a:endParaRPr>
        </a:p>
      </dgm:t>
    </dgm:pt>
    <dgm:pt modelId="{D5C3CEDF-410E-4849-868A-6D9F9A161F0E}" type="parTrans" cxnId="{2BA31AD4-7E72-4C53-87DC-F00704D1F759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DE05DA54-8CC7-45DD-A5EB-E974911D7895}" type="sibTrans" cxnId="{2BA31AD4-7E72-4C53-87DC-F00704D1F759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4D3D58D9-9429-4165-924B-0E652F5AE6DD}">
      <dgm:prSet phldrT="[Text]"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GB" sz="1400">
              <a:solidFill>
                <a:srgbClr val="002060"/>
              </a:solidFill>
              <a:latin typeface="+mn-lt"/>
            </a:rPr>
            <a:t>All SC motor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5BBB97A1-AFA1-45BF-8FA5-FC3FA90F4D66}" type="parTrans" cxnId="{D1B2DC5C-6405-486D-925A-5130031A3B20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9E561385-416D-461C-8DA9-CA8877B29733}" type="sibTrans" cxnId="{D1B2DC5C-6405-486D-925A-5130031A3B20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F8D8CFE8-8C88-422D-A2A4-8FAE25D6C5BA}">
      <dgm:prSet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US" sz="14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Training and skills</a:t>
          </a:r>
          <a:endParaRPr lang="en-GB" sz="1400" dirty="0">
            <a:solidFill>
              <a:srgbClr val="002060"/>
            </a:solidFill>
            <a:effectLst/>
            <a:latin typeface="+mn-lt"/>
            <a:ea typeface="MS Mincho" panose="02020609040205080304" pitchFamily="49" charset="-128"/>
            <a:cs typeface="Times New Roman" panose="02020603050405020304" pitchFamily="18" charset="0"/>
          </a:endParaRPr>
        </a:p>
      </dgm:t>
    </dgm:pt>
    <dgm:pt modelId="{C2915110-782D-4D74-B874-EBBEF221EC39}" type="parTrans" cxnId="{04AF0306-0CE2-4E34-8A48-B080A76C27D2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65AA3638-187D-45B2-9CCC-41F2591D1E7D}" type="sibTrans" cxnId="{04AF0306-0CE2-4E34-8A48-B080A76C27D2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A0F25CAB-249D-413B-8CD3-976FCABCF486}">
      <dgm:prSet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US" sz="1400">
              <a:solidFill>
                <a:srgbClr val="002060"/>
              </a:solidFill>
              <a:latin typeface="+mn-lt"/>
            </a:rPr>
            <a:t>standards - SC power/energy technologies 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07CCE814-D36B-447D-A97B-030D1E3D67C7}" type="parTrans" cxnId="{14FC8B9E-7B6E-4619-8B32-A217899DC482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CB61CCA5-6E59-4CA6-A0C4-67B77E2DCE14}" type="sibTrans" cxnId="{14FC8B9E-7B6E-4619-8B32-A217899DC482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22D69A06-13F8-4216-8122-C001B70FFACC}">
      <dgm:prSet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US" sz="1400">
              <a:solidFill>
                <a:srgbClr val="002060"/>
              </a:solidFill>
              <a:latin typeface="+mn-lt"/>
            </a:rPr>
            <a:t>Showcase power technologies -SC substation 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7501A824-9154-4393-887E-53513F068D97}" type="parTrans" cxnId="{84D0F4E3-147A-4248-8915-2116FB9FDEF1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6BD3C842-A19B-4F38-ABBF-5214F7A027A1}" type="sibTrans" cxnId="{84D0F4E3-147A-4248-8915-2116FB9FDEF1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E24934AA-46A5-4288-B5EC-C69A99F2748E}">
      <dgm:prSet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GB" sz="1400">
              <a:solidFill>
                <a:srgbClr val="002060"/>
              </a:solidFill>
              <a:latin typeface="+mn-lt"/>
            </a:rPr>
            <a:t>All SC generators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1AD0984A-9809-4378-9D0C-E994957CBDD0}" type="parTrans" cxnId="{C8FDBF4F-CD6A-4837-B956-1E5EE06B57B0}">
      <dgm:prSet/>
      <dgm:spPr/>
      <dgm:t>
        <a:bodyPr/>
        <a:lstStyle/>
        <a:p>
          <a:endParaRPr lang="en-GB" sz="1500">
            <a:solidFill>
              <a:srgbClr val="002060"/>
            </a:solidFill>
          </a:endParaRPr>
        </a:p>
      </dgm:t>
    </dgm:pt>
    <dgm:pt modelId="{DA2D42B9-0B18-4AAD-95E2-A003CF12F503}" type="sibTrans" cxnId="{C8FDBF4F-CD6A-4837-B956-1E5EE06B57B0}">
      <dgm:prSet/>
      <dgm:spPr/>
      <dgm:t>
        <a:bodyPr/>
        <a:lstStyle/>
        <a:p>
          <a:endParaRPr lang="en-GB" sz="1500">
            <a:solidFill>
              <a:srgbClr val="002060"/>
            </a:solidFill>
          </a:endParaRPr>
        </a:p>
      </dgm:t>
    </dgm:pt>
    <dgm:pt modelId="{4946F284-6CF3-45E8-93CD-36EFAD67ED1E}">
      <dgm:prSet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GB" sz="1400">
              <a:solidFill>
                <a:srgbClr val="002060"/>
              </a:solidFill>
              <a:latin typeface="+mn-lt"/>
            </a:rPr>
            <a:t>DC SC cable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0C33B497-EB6A-46D5-AC2F-97560B59ACF4}" type="parTrans" cxnId="{4F7AC3EF-FBF9-4609-8FD6-083E9845CF4C}">
      <dgm:prSet/>
      <dgm:spPr/>
      <dgm:t>
        <a:bodyPr/>
        <a:lstStyle/>
        <a:p>
          <a:endParaRPr lang="en-GB" sz="1500">
            <a:solidFill>
              <a:srgbClr val="002060"/>
            </a:solidFill>
          </a:endParaRPr>
        </a:p>
      </dgm:t>
    </dgm:pt>
    <dgm:pt modelId="{B32685C9-1291-4CAC-BCCD-2112E1C9D396}" type="sibTrans" cxnId="{4F7AC3EF-FBF9-4609-8FD6-083E9845CF4C}">
      <dgm:prSet/>
      <dgm:spPr/>
      <dgm:t>
        <a:bodyPr/>
        <a:lstStyle/>
        <a:p>
          <a:endParaRPr lang="en-GB" sz="1500">
            <a:solidFill>
              <a:srgbClr val="002060"/>
            </a:solidFill>
          </a:endParaRPr>
        </a:p>
      </dgm:t>
    </dgm:pt>
    <dgm:pt modelId="{1EB083B1-B58F-481C-B6C4-21DA952388A8}">
      <dgm:prSet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GB" sz="1400">
              <a:solidFill>
                <a:srgbClr val="002060"/>
              </a:solidFill>
              <a:latin typeface="+mn-lt"/>
            </a:rPr>
            <a:t>AC SC cable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659FFC49-F31E-41F0-B3B6-2C08D43A5289}" type="parTrans" cxnId="{41160135-82B5-4A98-AB0C-44B30A3A633E}">
      <dgm:prSet/>
      <dgm:spPr/>
      <dgm:t>
        <a:bodyPr/>
        <a:lstStyle/>
        <a:p>
          <a:endParaRPr lang="en-GB" sz="1500">
            <a:solidFill>
              <a:srgbClr val="002060"/>
            </a:solidFill>
          </a:endParaRPr>
        </a:p>
      </dgm:t>
    </dgm:pt>
    <dgm:pt modelId="{68F99032-D33D-4A2B-BF29-E8C4B10425FA}" type="sibTrans" cxnId="{41160135-82B5-4A98-AB0C-44B30A3A633E}">
      <dgm:prSet/>
      <dgm:spPr/>
      <dgm:t>
        <a:bodyPr/>
        <a:lstStyle/>
        <a:p>
          <a:endParaRPr lang="en-GB" sz="1500">
            <a:solidFill>
              <a:srgbClr val="002060"/>
            </a:solidFill>
          </a:endParaRPr>
        </a:p>
      </dgm:t>
    </dgm:pt>
    <dgm:pt modelId="{D86AEB2E-1496-40D0-814C-8220ABEE4E6B}">
      <dgm:prSet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GB" sz="1400">
              <a:solidFill>
                <a:srgbClr val="002060"/>
              </a:solidFill>
              <a:latin typeface="+mn-lt"/>
            </a:rPr>
            <a:t>SC Power-electronics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5673E070-A6D8-4D5C-9BB0-ACEA32B536CE}" type="parTrans" cxnId="{2632BC52-0E0E-42FF-BCF1-4B97BC77A36D}">
      <dgm:prSet/>
      <dgm:spPr/>
      <dgm:t>
        <a:bodyPr/>
        <a:lstStyle/>
        <a:p>
          <a:endParaRPr lang="en-GB" sz="1500">
            <a:solidFill>
              <a:srgbClr val="002060"/>
            </a:solidFill>
          </a:endParaRPr>
        </a:p>
      </dgm:t>
    </dgm:pt>
    <dgm:pt modelId="{EF0C8F8C-3DB5-4368-8E16-16485981ECE0}" type="sibTrans" cxnId="{2632BC52-0E0E-42FF-BCF1-4B97BC77A36D}">
      <dgm:prSet/>
      <dgm:spPr/>
      <dgm:t>
        <a:bodyPr/>
        <a:lstStyle/>
        <a:p>
          <a:endParaRPr lang="en-GB" sz="1500">
            <a:solidFill>
              <a:srgbClr val="002060"/>
            </a:solidFill>
          </a:endParaRPr>
        </a:p>
      </dgm:t>
    </dgm:pt>
    <dgm:pt modelId="{A602EFFD-4253-4E26-9527-DAF036F24A6D}">
      <dgm:prSet phldrT="[Text]"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GB" sz="14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Regional</a:t>
          </a:r>
          <a:r>
            <a:rPr lang="en-US" sz="14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 Superconducting centers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BC856867-8B5E-422F-806A-F20272AAB523}" type="parTrans" cxnId="{1FBED340-7B65-4C90-B535-DA567B0D27C2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D95225CE-1B85-4A01-BA83-53804B660232}" type="sibTrans" cxnId="{1FBED340-7B65-4C90-B535-DA567B0D27C2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25FBE578-4541-4110-831A-1B1B83751C98}">
      <dgm:prSet phldrT="[Text]"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US" sz="14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Public and private investments and partnerships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BAA79A68-343A-4C90-A78B-5AE0E06374D1}" type="parTrans" cxnId="{4182A0DC-4E3C-4B27-8E28-957BEBDF6E4F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8FB87BDB-51E2-46A8-A011-493C3E6440C0}" type="sibTrans" cxnId="{4182A0DC-4E3C-4B27-8E28-957BEBDF6E4F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35C3609E-1296-4E33-827F-DCF824D88863}">
      <dgm:prSet phldrT="[Text]"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GB" sz="14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IP management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495C24E8-18E7-40EE-B8B9-387D496757FF}" type="parTrans" cxnId="{CB30CC58-7E1B-4E70-8A20-DC7EB0A508DE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0917B32F-909E-4E0F-94F1-7A0781F4DC30}" type="sibTrans" cxnId="{CB30CC58-7E1B-4E70-8A20-DC7EB0A508DE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3B79FF9C-D2E1-4777-815E-97CC88375F5B}">
      <dgm:prSet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US" sz="1400">
              <a:solidFill>
                <a:srgbClr val="002060"/>
              </a:solidFill>
              <a:latin typeface="+mn-lt"/>
            </a:rPr>
            <a:t>Designs of a 25 MW SC wind generator 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3096013D-B530-44F9-AA71-5C2952D960C6}" type="parTrans" cxnId="{FD4CD87A-EC0A-4A26-BBDC-A41706A756CF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B5C17B40-C932-47FA-A299-5121654B829A}" type="sibTrans" cxnId="{FD4CD87A-EC0A-4A26-BBDC-A41706A756CF}">
      <dgm:prSet/>
      <dgm:spPr/>
      <dgm:t>
        <a:bodyPr/>
        <a:lstStyle/>
        <a:p>
          <a:endParaRPr lang="en-GB" sz="1500">
            <a:solidFill>
              <a:srgbClr val="002060"/>
            </a:solidFill>
            <a:latin typeface="+mn-lt"/>
          </a:endParaRPr>
        </a:p>
      </dgm:t>
    </dgm:pt>
    <dgm:pt modelId="{602DC08D-FDD5-4B6F-84E2-32DF00397F24}">
      <dgm:prSet phldrT="[Text]"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US" sz="1400">
              <a:solidFill>
                <a:srgbClr val="002060"/>
              </a:solidFill>
              <a:latin typeface="+mn-lt"/>
            </a:rPr>
            <a:t>Tests for SC Cables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7EF757A7-30A0-4152-B627-1E4EF959714D}" type="parTrans" cxnId="{41660D91-D8BD-4084-9977-BF1BD06B4BD4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1A786E1D-1C41-4B89-B74F-A8A3B813FEC8}" type="sibTrans" cxnId="{41660D91-D8BD-4084-9977-BF1BD06B4BD4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97B730DC-AEBF-432F-AF8E-2936B207E849}">
      <dgm:prSet custT="1"/>
      <dgm:spPr/>
      <dgm:t>
        <a:bodyPr/>
        <a:lstStyle/>
        <a:p>
          <a:pPr algn="l"/>
          <a:endParaRPr lang="en-GB" sz="3200" dirty="0">
            <a:solidFill>
              <a:srgbClr val="002060"/>
            </a:solidFill>
            <a:effectLst/>
            <a:latin typeface="+mn-lt"/>
            <a:ea typeface="MS Mincho" panose="02020609040205080304" pitchFamily="49" charset="-128"/>
            <a:cs typeface="Calibri" panose="020F0502020204030204" pitchFamily="34" charset="0"/>
          </a:endParaRPr>
        </a:p>
      </dgm:t>
    </dgm:pt>
    <dgm:pt modelId="{2974A6DC-DDB4-4D82-909E-35E17541FA92}" type="parTrans" cxnId="{F21EE139-A47B-41B1-B648-C26A8C3751C0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238137CC-76BC-4875-8F2D-9BEDD80996DB}" type="sibTrans" cxnId="{F21EE139-A47B-41B1-B648-C26A8C3751C0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2C3AD3D9-9E85-4C34-9634-05D9061162AD}">
      <dgm:prSet custT="1"/>
      <dgm:spPr/>
      <dgm:t>
        <a:bodyPr/>
        <a:lstStyle/>
        <a:p>
          <a:pPr algn="ctr"/>
          <a:r>
            <a:rPr lang="en-US" sz="2000" b="1">
              <a:solidFill>
                <a:srgbClr val="002060"/>
              </a:solidFill>
              <a:latin typeface="+mn-lt"/>
            </a:rPr>
            <a:t>Healthcare (5)</a:t>
          </a:r>
          <a:endParaRPr lang="en-GB" sz="2000">
            <a:solidFill>
              <a:srgbClr val="002060"/>
            </a:solidFill>
            <a:latin typeface="+mn-lt"/>
          </a:endParaRPr>
        </a:p>
        <a:p>
          <a:pPr algn="l"/>
          <a:r>
            <a:rPr lang="en-US" sz="1800" b="1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MRI</a:t>
          </a:r>
          <a:endParaRPr lang="en-GB" sz="1800" b="1">
            <a:solidFill>
              <a:srgbClr val="002060"/>
            </a:solidFill>
            <a:latin typeface="+mn-lt"/>
          </a:endParaRPr>
        </a:p>
        <a:p>
          <a:pPr algn="l"/>
          <a:r>
            <a:rPr lang="en-GB" sz="1400">
              <a:solidFill>
                <a:srgbClr val="002060"/>
              </a:solidFill>
              <a:latin typeface="+mn-lt"/>
            </a:rPr>
            <a:t>1. Remote MRI</a:t>
          </a:r>
        </a:p>
        <a:p>
          <a:pPr algn="l">
            <a:buFont typeface="+mj-lt"/>
            <a:buAutoNum type="arabicPeriod"/>
          </a:pPr>
          <a:r>
            <a:rPr lang="en-US" sz="14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2. NMR for Drug &amp; Personalized Medicine </a:t>
          </a:r>
        </a:p>
        <a:p>
          <a:pPr algn="l">
            <a:buFont typeface="+mj-lt"/>
            <a:buAutoNum type="arabicPeriod"/>
          </a:pPr>
          <a:r>
            <a:rPr lang="en-US" sz="14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3. UHF MRI </a:t>
          </a:r>
          <a:r>
            <a:rPr lang="en-GB" sz="14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	</a:t>
          </a:r>
        </a:p>
        <a:p>
          <a:pPr algn="l">
            <a:buFont typeface="+mj-lt"/>
            <a:buAutoNum type="arabicPeriod"/>
          </a:pPr>
          <a:r>
            <a:rPr lang="en-GB" sz="1800" b="1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Particle Therapy</a:t>
          </a:r>
        </a:p>
        <a:p>
          <a:pPr algn="l">
            <a:buFont typeface="+mj-lt"/>
            <a:buAutoNum type="arabicPeriod"/>
          </a:pPr>
          <a:r>
            <a:rPr lang="en-GB" sz="1400" b="0" i="0" u="none" strike="noStrike" baseline="0">
              <a:solidFill>
                <a:srgbClr val="002060"/>
              </a:solidFill>
              <a:latin typeface="+mn-lt"/>
            </a:rPr>
            <a:t>1. Radiotherapy - Accelerators</a:t>
          </a:r>
          <a:endParaRPr lang="en-GB" sz="1400">
            <a:solidFill>
              <a:srgbClr val="002060"/>
            </a:solidFill>
            <a:effectLst/>
            <a:latin typeface="+mn-lt"/>
            <a:ea typeface="MS Mincho" panose="02020609040205080304" pitchFamily="49" charset="-128"/>
            <a:cs typeface="Calibri" panose="020F0502020204030204" pitchFamily="34" charset="0"/>
          </a:endParaRPr>
        </a:p>
        <a:p>
          <a:pPr algn="l">
            <a:buFont typeface="+mj-lt"/>
            <a:buAutoNum type="arabicPeriod"/>
          </a:pPr>
          <a:r>
            <a:rPr lang="en-GB" sz="1400" b="0" i="0" u="none" strike="noStrike" baseline="0">
              <a:solidFill>
                <a:srgbClr val="002060"/>
              </a:solidFill>
              <a:latin typeface="+mn-lt"/>
            </a:rPr>
            <a:t>2. Radiotherapy - Beamline Gantry Magnets </a:t>
          </a:r>
          <a:r>
            <a:rPr lang="en-GB" sz="11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 </a:t>
          </a:r>
          <a:endParaRPr lang="en-GB" sz="1400" dirty="0">
            <a:solidFill>
              <a:srgbClr val="002060"/>
            </a:solidFill>
            <a:effectLst/>
            <a:latin typeface="+mn-lt"/>
            <a:ea typeface="MS Mincho" panose="02020609040205080304" pitchFamily="49" charset="-128"/>
            <a:cs typeface="Calibri" panose="020F0502020204030204" pitchFamily="34" charset="0"/>
          </a:endParaRPr>
        </a:p>
      </dgm:t>
    </dgm:pt>
    <dgm:pt modelId="{D1F23AD9-713E-475B-A715-8577A19DBC2F}" type="parTrans" cxnId="{4D2B930C-43D8-47A6-8D03-F48B2918796A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3D826C35-873B-4532-A7AC-E11EAA3DD02A}" type="sibTrans" cxnId="{4D2B930C-43D8-47A6-8D03-F48B2918796A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7551DC61-AE0B-450F-A4E3-747F6B6B3403}">
      <dgm:prSet custT="1"/>
      <dgm:spPr/>
      <dgm:t>
        <a:bodyPr/>
        <a:lstStyle/>
        <a:p>
          <a:pPr algn="ctr">
            <a:buNone/>
          </a:pPr>
          <a:r>
            <a:rPr lang="en-US" sz="2000" b="1">
              <a:solidFill>
                <a:srgbClr val="002060"/>
              </a:solidFill>
              <a:latin typeface="+mn-lt"/>
            </a:rPr>
            <a:t>SC  Electronics &amp; QIP (4)</a:t>
          </a:r>
        </a:p>
        <a:p>
          <a:pPr algn="l">
            <a:buNone/>
          </a:pPr>
          <a:r>
            <a:rPr lang="en-GB" sz="1400" b="1">
              <a:solidFill>
                <a:srgbClr val="002060"/>
              </a:solidFill>
              <a:latin typeface="+mn-lt"/>
            </a:rPr>
            <a:t>Challenges in Fabrication Processes:</a:t>
          </a:r>
        </a:p>
        <a:p>
          <a:pPr algn="l">
            <a:buNone/>
          </a:pPr>
          <a:r>
            <a:rPr lang="en-US" sz="1400">
              <a:solidFill>
                <a:srgbClr val="002060"/>
              </a:solidFill>
              <a:latin typeface="+mn-lt"/>
            </a:rPr>
            <a:t>1. SC materials for the 300 mm process using NbN or NbTiN.. </a:t>
          </a:r>
        </a:p>
        <a:p>
          <a:pPr algn="l">
            <a:buNone/>
          </a:pPr>
          <a:r>
            <a:rPr lang="en-US" sz="1400" b="1">
              <a:solidFill>
                <a:srgbClr val="002060"/>
              </a:solidFill>
              <a:latin typeface="+mn-lt"/>
            </a:rPr>
            <a:t>Challenges in Enabling Technologies or Capabilities:</a:t>
          </a:r>
        </a:p>
        <a:p>
          <a:pPr algn="l">
            <a:buNone/>
          </a:pPr>
          <a:r>
            <a:rPr lang="en-US" sz="1400" b="1">
              <a:solidFill>
                <a:srgbClr val="002060"/>
              </a:solidFill>
              <a:latin typeface="+mn-lt"/>
            </a:rPr>
            <a:t>1. </a:t>
          </a:r>
          <a:r>
            <a:rPr lang="en-US" sz="1400">
              <a:solidFill>
                <a:srgbClr val="002060"/>
              </a:solidFill>
              <a:latin typeface="+mn-lt"/>
            </a:rPr>
            <a:t>Develop electronic design tools</a:t>
          </a:r>
        </a:p>
        <a:p>
          <a:pPr algn="l">
            <a:buNone/>
          </a:pPr>
          <a:r>
            <a:rPr lang="en-US" sz="1400">
              <a:solidFill>
                <a:srgbClr val="002060"/>
              </a:solidFill>
              <a:latin typeface="+mn-lt"/>
            </a:rPr>
            <a:t>2. Extend cryogenic performance to</a:t>
          </a:r>
        </a:p>
        <a:p>
          <a:pPr algn="l">
            <a:buNone/>
          </a:pPr>
          <a:r>
            <a:rPr lang="en-US" sz="1400">
              <a:solidFill>
                <a:srgbClr val="002060"/>
              </a:solidFill>
              <a:latin typeface="+mn-lt"/>
            </a:rPr>
            <a:t>3. Shared test facilities &amp; Training</a:t>
          </a:r>
          <a:endParaRPr lang="en-GB" sz="1800" dirty="0">
            <a:solidFill>
              <a:srgbClr val="002060"/>
            </a:solidFill>
            <a:effectLst/>
            <a:latin typeface="+mn-lt"/>
            <a:ea typeface="MS Mincho" panose="02020609040205080304" pitchFamily="49" charset="-128"/>
            <a:cs typeface="Calibri" panose="020F0502020204030204" pitchFamily="34" charset="0"/>
          </a:endParaRPr>
        </a:p>
      </dgm:t>
    </dgm:pt>
    <dgm:pt modelId="{345701DE-15E3-4421-B55E-C0B790E10E45}" type="parTrans" cxnId="{3FA920AB-AE9A-4C7A-B47D-9F30CD41D647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408C6FE7-7E60-4E3A-BA26-AF4C0238FEF1}" type="sibTrans" cxnId="{3FA920AB-AE9A-4C7A-B47D-9F30CD41D647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4EE1AA90-DCC0-4E5F-8119-5C87B3527298}">
      <dgm:prSet custT="1"/>
      <dgm:spPr/>
      <dgm:t>
        <a:bodyPr/>
        <a:lstStyle/>
        <a:p>
          <a:pPr algn="ctr">
            <a:buNone/>
          </a:pPr>
          <a:r>
            <a:rPr lang="en-GB" sz="2000" b="1">
              <a:solidFill>
                <a:srgbClr val="002060"/>
              </a:solidFill>
              <a:latin typeface="+mn-lt"/>
            </a:rPr>
            <a:t>Science Discovery (9)</a:t>
          </a:r>
          <a:endParaRPr lang="en-GB" sz="2000" dirty="0">
            <a:solidFill>
              <a:srgbClr val="002060"/>
            </a:solidFill>
            <a:latin typeface="+mn-lt"/>
          </a:endParaRPr>
        </a:p>
      </dgm:t>
    </dgm:pt>
    <dgm:pt modelId="{12A62A9E-D7DA-43A6-AEF5-C7892EA9DCC8}" type="parTrans" cxnId="{478453D1-0993-4EC3-80CD-65BDE2CEA02E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DB6A1CC7-448F-4CCB-9863-4548B0FF45A9}" type="sibTrans" cxnId="{478453D1-0993-4EC3-80CD-65BDE2CEA02E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431D3C65-1F64-445F-BAE0-E27ED51A20A0}">
      <dgm:prSet custT="1"/>
      <dgm:spPr/>
      <dgm:t>
        <a:bodyPr/>
        <a:lstStyle/>
        <a:p>
          <a:pPr algn="l"/>
          <a:r>
            <a:rPr lang="en-GB" sz="1400" b="1">
              <a:solidFill>
                <a:srgbClr val="002060"/>
              </a:solidFill>
              <a:latin typeface="+mn-lt"/>
            </a:rPr>
            <a:t>High-Energy Physics</a:t>
          </a:r>
          <a:endParaRPr lang="en-GB" sz="1400" b="1" dirty="0">
            <a:solidFill>
              <a:srgbClr val="002060"/>
            </a:solidFill>
            <a:latin typeface="+mn-lt"/>
          </a:endParaRPr>
        </a:p>
      </dgm:t>
    </dgm:pt>
    <dgm:pt modelId="{25819371-6A10-484C-B3E3-B8B3CC705A5E}" type="parTrans" cxnId="{5B58EDAB-A2EA-4098-AF89-31845E4C6C46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A8DA4B97-E0DC-40CE-A149-8EC88952DEFA}" type="sibTrans" cxnId="{5B58EDAB-A2EA-4098-AF89-31845E4C6C46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2FAC40B1-45B5-44BE-ADEC-000B3AD2031E}">
      <dgm:prSet custT="1"/>
      <dgm:spPr/>
      <dgm:t>
        <a:bodyPr/>
        <a:lstStyle/>
        <a:p>
          <a:pPr algn="l">
            <a:buNone/>
          </a:pPr>
          <a:r>
            <a:rPr lang="en-GB" sz="1400">
              <a:solidFill>
                <a:srgbClr val="002060"/>
              </a:solidFill>
              <a:latin typeface="+mn-lt"/>
            </a:rPr>
            <a:t>4. 40 T SC Magnet for Muons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421C0558-322B-4C96-A8E6-2BBC0B7189FA}" type="parTrans" cxnId="{EDBF5401-7F70-4C1A-BF31-075D395C645C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6B2AAE0F-425B-4432-A24F-2520E16E326D}" type="sibTrans" cxnId="{EDBF5401-7F70-4C1A-BF31-075D395C645C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3E3F8207-5E59-41E1-83FF-C31346CCBA89}">
      <dgm:prSet custT="1"/>
      <dgm:spPr/>
      <dgm:t>
        <a:bodyPr/>
        <a:lstStyle/>
        <a:p>
          <a:pPr algn="l"/>
          <a:r>
            <a:rPr lang="en-GB" sz="1400" b="1">
              <a:solidFill>
                <a:srgbClr val="002060"/>
              </a:solidFill>
              <a:latin typeface="+mn-lt"/>
            </a:rPr>
            <a:t>Nuclear Physics</a:t>
          </a:r>
          <a:endParaRPr lang="en-GB" sz="1400" b="1" dirty="0">
            <a:solidFill>
              <a:srgbClr val="002060"/>
            </a:solidFill>
            <a:latin typeface="+mn-lt"/>
          </a:endParaRPr>
        </a:p>
      </dgm:t>
    </dgm:pt>
    <dgm:pt modelId="{A6C4C96F-A575-4EA2-B671-DEC93C05D664}" type="parTrans" cxnId="{F884223D-0251-444A-AF26-7D1EF032E250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EC5B4B3A-A43D-499E-8B19-654AB9F039F2}" type="sibTrans" cxnId="{F884223D-0251-444A-AF26-7D1EF032E250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275055DC-93AB-49DA-AC71-18B03C7AD7BB}">
      <dgm:prSet custT="1"/>
      <dgm:spPr/>
      <dgm:t>
        <a:bodyPr/>
        <a:lstStyle/>
        <a:p>
          <a:pPr algn="l">
            <a:buNone/>
          </a:pPr>
          <a:r>
            <a:rPr lang="en-GB" sz="1400">
              <a:solidFill>
                <a:srgbClr val="002060"/>
              </a:solidFill>
              <a:latin typeface="+mn-lt"/>
            </a:rPr>
            <a:t>1. 10 T Axion Detector</a:t>
          </a:r>
          <a:endParaRPr lang="en-GB" sz="1400" dirty="0">
            <a:solidFill>
              <a:srgbClr val="002060"/>
            </a:solidFill>
            <a:latin typeface="+mn-lt"/>
          </a:endParaRPr>
        </a:p>
      </dgm:t>
    </dgm:pt>
    <dgm:pt modelId="{02321207-6EB4-4710-ABF8-F40BFB55B313}" type="parTrans" cxnId="{1A61016A-7F06-48A3-A085-2BDD9E5C74DA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71487470-8B27-4E94-A564-6D74785B8CFD}" type="sibTrans" cxnId="{1A61016A-7F06-48A3-A085-2BDD9E5C74DA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FA79E7FE-6088-441E-9E78-95FE31A70061}">
      <dgm:prSet custT="1"/>
      <dgm:spPr/>
      <dgm:t>
        <a:bodyPr/>
        <a:lstStyle/>
        <a:p>
          <a:pPr algn="l">
            <a:buNone/>
          </a:pPr>
          <a:r>
            <a:rPr lang="en-GB" sz="1400">
              <a:solidFill>
                <a:srgbClr val="002060"/>
              </a:solidFill>
              <a:latin typeface="+mn-lt"/>
            </a:rPr>
            <a:t>2. 30 T Axion Detectors</a:t>
          </a:r>
          <a:endParaRPr lang="en-GB" sz="1400" b="1" dirty="0">
            <a:solidFill>
              <a:srgbClr val="002060"/>
            </a:solidFill>
            <a:latin typeface="+mn-lt"/>
          </a:endParaRPr>
        </a:p>
      </dgm:t>
    </dgm:pt>
    <dgm:pt modelId="{D1F8C27E-518E-45FE-93AB-D82DD9546470}" type="parTrans" cxnId="{10838A18-9721-4AE5-99E1-DACED831CE9E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7DA50838-7293-47EB-A205-5E4577A1D11C}" type="sibTrans" cxnId="{10838A18-9721-4AE5-99E1-DACED831CE9E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704CD614-4021-45C0-9413-2A5C0B5C31DA}">
      <dgm:prSet custT="1"/>
      <dgm:spPr/>
      <dgm:t>
        <a:bodyPr/>
        <a:lstStyle/>
        <a:p>
          <a:pPr algn="l"/>
          <a:r>
            <a:rPr lang="en-GB" sz="1400" b="1">
              <a:solidFill>
                <a:srgbClr val="002060"/>
              </a:solidFill>
              <a:latin typeface="+mn-lt"/>
            </a:rPr>
            <a:t>HMF Science</a:t>
          </a:r>
          <a:endParaRPr lang="en-GB" sz="1400" b="1" dirty="0">
            <a:solidFill>
              <a:srgbClr val="002060"/>
            </a:solidFill>
            <a:latin typeface="+mn-lt"/>
          </a:endParaRPr>
        </a:p>
      </dgm:t>
    </dgm:pt>
    <dgm:pt modelId="{16DA76AD-DA4C-4439-BFA8-4ADAF6453771}" type="parTrans" cxnId="{03CFEECD-4C9E-47A5-8A15-7631A897B0F7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DBC75597-4702-4A85-B020-156D1E1A81DE}" type="sibTrans" cxnId="{03CFEECD-4C9E-47A5-8A15-7631A897B0F7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FC06E027-CB66-4F5E-8941-A75B905F9D6F}">
      <dgm:prSet custT="1"/>
      <dgm:spPr/>
      <dgm:t>
        <a:bodyPr/>
        <a:lstStyle/>
        <a:p>
          <a:pPr algn="l">
            <a:buNone/>
          </a:pPr>
          <a:r>
            <a:rPr lang="en-GB" sz="1400" b="1">
              <a:solidFill>
                <a:srgbClr val="002060"/>
              </a:solidFill>
              <a:latin typeface="+mn-lt"/>
            </a:rPr>
            <a:t>1. </a:t>
          </a:r>
          <a:r>
            <a:rPr lang="en-GB" sz="1400" b="0">
              <a:solidFill>
                <a:srgbClr val="002060"/>
              </a:solidFill>
              <a:latin typeface="+mn-lt"/>
            </a:rPr>
            <a:t>40 T SC Magnet</a:t>
          </a:r>
          <a:endParaRPr lang="en-GB" sz="1400" b="1" dirty="0">
            <a:solidFill>
              <a:srgbClr val="002060"/>
            </a:solidFill>
            <a:latin typeface="+mn-lt"/>
          </a:endParaRPr>
        </a:p>
      </dgm:t>
    </dgm:pt>
    <dgm:pt modelId="{31E45DDB-0B18-4411-B700-64B0EF4C87E1}" type="parTrans" cxnId="{7A5DC30F-2DAF-463F-B8EF-3BC0DE794E84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BB671466-0977-4719-A97E-0FBCE82E6D2C}" type="sibTrans" cxnId="{7A5DC30F-2DAF-463F-B8EF-3BC0DE794E84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899659F8-C306-4CEF-9A49-3E3FC5CF4898}">
      <dgm:prSet custT="1"/>
      <dgm:spPr/>
      <dgm:t>
        <a:bodyPr/>
        <a:lstStyle/>
        <a:p>
          <a:pPr algn="l">
            <a:buNone/>
          </a:pPr>
          <a:r>
            <a:rPr lang="en-GB" sz="1400" b="0">
              <a:solidFill>
                <a:srgbClr val="002060"/>
              </a:solidFill>
              <a:latin typeface="+mn-lt"/>
            </a:rPr>
            <a:t>2. 60 T Hy-Magnet</a:t>
          </a:r>
          <a:endParaRPr lang="en-GB" sz="1400" b="1" dirty="0">
            <a:solidFill>
              <a:srgbClr val="002060"/>
            </a:solidFill>
            <a:latin typeface="+mn-lt"/>
          </a:endParaRPr>
        </a:p>
      </dgm:t>
    </dgm:pt>
    <dgm:pt modelId="{F3F40BFE-C3F8-45FA-935A-69241CC5B0F0}" type="parTrans" cxnId="{6729BA7D-FAC6-41CD-BABD-165111D2C1EB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1468323A-EF15-4EC0-88A4-3E32ED21CD65}" type="sibTrans" cxnId="{6729BA7D-FAC6-41CD-BABD-165111D2C1EB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5CD7FA7D-29E8-45D9-B70B-71FEF2AAB54D}">
      <dgm:prSet custT="1"/>
      <dgm:spPr/>
      <dgm:t>
        <a:bodyPr/>
        <a:lstStyle/>
        <a:p>
          <a:pPr algn="l">
            <a:buNone/>
          </a:pPr>
          <a:r>
            <a:rPr lang="en-GB" sz="1400" b="0">
              <a:solidFill>
                <a:srgbClr val="002060"/>
              </a:solidFill>
              <a:latin typeface="+mn-lt"/>
            </a:rPr>
            <a:t>3. HF  Cryogen-Free Magnets</a:t>
          </a:r>
          <a:endParaRPr lang="en-GB" sz="1400" b="1" dirty="0">
            <a:solidFill>
              <a:srgbClr val="002060"/>
            </a:solidFill>
            <a:latin typeface="+mn-lt"/>
          </a:endParaRPr>
        </a:p>
      </dgm:t>
    </dgm:pt>
    <dgm:pt modelId="{312995B9-5877-42B5-9361-358B6C39DE09}" type="parTrans" cxnId="{7C83419E-6020-4DC7-B3AF-28DD8526476B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AAB6486C-C603-4640-87DD-8172D9658CD1}" type="sibTrans" cxnId="{7C83419E-6020-4DC7-B3AF-28DD8526476B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52967075-9B6E-4BA2-A7D6-696CDD29D312}">
      <dgm:prSet custT="1"/>
      <dgm:spPr/>
      <dgm:t>
        <a:bodyPr/>
        <a:lstStyle/>
        <a:p>
          <a:pPr algn="l">
            <a:buNone/>
          </a:pPr>
          <a:r>
            <a:rPr lang="en-GB" sz="1400">
              <a:solidFill>
                <a:srgbClr val="002060"/>
              </a:solidFill>
              <a:latin typeface="+mn-lt"/>
            </a:rPr>
            <a:t>2. SRF Cavities</a:t>
          </a:r>
          <a:endParaRPr lang="en-GB" sz="1400" b="1" dirty="0">
            <a:solidFill>
              <a:srgbClr val="002060"/>
            </a:solidFill>
            <a:latin typeface="+mn-lt"/>
          </a:endParaRPr>
        </a:p>
      </dgm:t>
    </dgm:pt>
    <dgm:pt modelId="{CA0DD4C7-DAF9-409D-9400-A0291A42A8E9}" type="parTrans" cxnId="{904478E7-46B3-410E-A611-DA073C23940E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4C8283D4-F01E-4927-8274-FDEA9D4C2EC9}" type="sibTrans" cxnId="{904478E7-46B3-410E-A611-DA073C23940E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7533A063-9081-4E4C-A1A6-E2519D76BBBB}">
      <dgm:prSet custT="1"/>
      <dgm:spPr/>
      <dgm:t>
        <a:bodyPr/>
        <a:lstStyle/>
        <a:p>
          <a:pPr algn="l">
            <a:buNone/>
          </a:pPr>
          <a:r>
            <a:rPr lang="en-GB" sz="1400">
              <a:solidFill>
                <a:srgbClr val="002060"/>
              </a:solidFill>
              <a:latin typeface="+mn-lt"/>
            </a:rPr>
            <a:t>3. 20 T Large Bore Solenoid for Muons:</a:t>
          </a:r>
          <a:endParaRPr lang="en-GB" sz="1400" b="1" dirty="0">
            <a:solidFill>
              <a:srgbClr val="002060"/>
            </a:solidFill>
            <a:latin typeface="+mn-lt"/>
          </a:endParaRPr>
        </a:p>
      </dgm:t>
    </dgm:pt>
    <dgm:pt modelId="{EBD00F98-754E-4574-B085-8AFD1D35A7A4}" type="parTrans" cxnId="{C9F7B1D1-9B1C-4B76-AD0C-51F45B96D913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D7E23B98-197A-40FE-90BB-64A574425577}" type="sibTrans" cxnId="{C9F7B1D1-9B1C-4B76-AD0C-51F45B96D913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2CEE7F94-E6BB-47A3-BE92-E59AA8A9E954}">
      <dgm:prSet custT="1"/>
      <dgm:spPr/>
      <dgm:t>
        <a:bodyPr/>
        <a:lstStyle/>
        <a:p>
          <a:pPr algn="l">
            <a:buNone/>
          </a:pPr>
          <a:r>
            <a:rPr lang="en-GB" sz="1400">
              <a:solidFill>
                <a:srgbClr val="002060"/>
              </a:solidFill>
              <a:latin typeface="+mn-lt"/>
            </a:rPr>
            <a:t>1. 20 T Dipole Magnets</a:t>
          </a:r>
          <a:endParaRPr lang="en-GB" sz="1400" b="1" dirty="0">
            <a:solidFill>
              <a:srgbClr val="002060"/>
            </a:solidFill>
            <a:latin typeface="+mn-lt"/>
          </a:endParaRPr>
        </a:p>
      </dgm:t>
    </dgm:pt>
    <dgm:pt modelId="{2754F266-5C79-4F34-8595-A5B395C430EC}" type="parTrans" cxnId="{9CEBC607-DF76-4AEE-B1F2-5FECBD183AD1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B7CE043A-08C2-4D25-B238-35694F308968}" type="sibTrans" cxnId="{9CEBC607-DF76-4AEE-B1F2-5FECBD183AD1}">
      <dgm:prSet/>
      <dgm:spPr/>
      <dgm:t>
        <a:bodyPr/>
        <a:lstStyle/>
        <a:p>
          <a:endParaRPr lang="en-GB">
            <a:solidFill>
              <a:srgbClr val="002060"/>
            </a:solidFill>
          </a:endParaRPr>
        </a:p>
      </dgm:t>
    </dgm:pt>
    <dgm:pt modelId="{528A36B6-5A51-4369-9A80-A204CBC5DA5A}" type="pres">
      <dgm:prSet presAssocID="{CDD877AD-E9B1-4A34-BC65-33D8EFE6EE5C}" presName="Name0" presStyleCnt="0">
        <dgm:presLayoutVars>
          <dgm:dir/>
          <dgm:resizeHandles val="exact"/>
        </dgm:presLayoutVars>
      </dgm:prSet>
      <dgm:spPr/>
    </dgm:pt>
    <dgm:pt modelId="{F945F181-C111-4C7A-907B-E395CDF00F8E}" type="pres">
      <dgm:prSet presAssocID="{CDD877AD-E9B1-4A34-BC65-33D8EFE6EE5C}" presName="bkgdShp" presStyleLbl="alignAccFollowNode1" presStyleIdx="0" presStyleCnt="1" custScaleX="93314" custScaleY="43747" custLinFactNeighborX="300" custLinFactNeighborY="-16048"/>
      <dgm:spPr/>
    </dgm:pt>
    <dgm:pt modelId="{BA2327A2-19DD-4898-AEDA-10AC9DE948C9}" type="pres">
      <dgm:prSet presAssocID="{CDD877AD-E9B1-4A34-BC65-33D8EFE6EE5C}" presName="linComp" presStyleCnt="0"/>
      <dgm:spPr/>
    </dgm:pt>
    <dgm:pt modelId="{B92AB235-671D-4B1F-9622-60A9ECE7C637}" type="pres">
      <dgm:prSet presAssocID="{381455C6-B9F4-4686-9786-1D05B21F8A1B}" presName="compNode" presStyleCnt="0"/>
      <dgm:spPr/>
    </dgm:pt>
    <dgm:pt modelId="{E97FC8AE-26AF-4D03-B72A-89E3F717D382}" type="pres">
      <dgm:prSet presAssocID="{381455C6-B9F4-4686-9786-1D05B21F8A1B}" presName="node" presStyleLbl="node1" presStyleIdx="0" presStyleCnt="6" custScaleX="111941" custScaleY="133996" custLinFactNeighborX="-1996" custLinFactNeighborY="-7979">
        <dgm:presLayoutVars>
          <dgm:bulletEnabled val="1"/>
        </dgm:presLayoutVars>
      </dgm:prSet>
      <dgm:spPr/>
    </dgm:pt>
    <dgm:pt modelId="{D9C0037F-E58C-4EAF-BAC4-347B0FBF4A89}" type="pres">
      <dgm:prSet presAssocID="{381455C6-B9F4-4686-9786-1D05B21F8A1B}" presName="invisiNode" presStyleLbl="node1" presStyleIdx="0" presStyleCnt="6"/>
      <dgm:spPr/>
    </dgm:pt>
    <dgm:pt modelId="{512FB973-F4EC-4A96-972C-5F7AF9B76C6E}" type="pres">
      <dgm:prSet presAssocID="{381455C6-B9F4-4686-9786-1D05B21F8A1B}" presName="imagNode" presStyleLbl="fgImgPlace1" presStyleIdx="0" presStyleCnt="6" custScaleX="105809" custScaleY="60185" custLinFactNeighborX="4452" custLinFactNeighborY="-4593"/>
      <dgm:spPr/>
    </dgm:pt>
    <dgm:pt modelId="{D8EB1C5E-2EA6-490D-A8A5-E1DBD50D0D46}" type="pres">
      <dgm:prSet presAssocID="{ED93BE07-722B-462D-A093-844F4822764C}" presName="sibTrans" presStyleLbl="sibTrans2D1" presStyleIdx="0" presStyleCnt="0"/>
      <dgm:spPr/>
    </dgm:pt>
    <dgm:pt modelId="{C398DDF5-13EA-49AE-B31C-00BCC8496A4A}" type="pres">
      <dgm:prSet presAssocID="{798D076B-EC7F-47AB-B37A-277E2BE42EDF}" presName="compNode" presStyleCnt="0"/>
      <dgm:spPr/>
    </dgm:pt>
    <dgm:pt modelId="{4CB070D1-9E5D-41C1-8F41-49B0525E5E47}" type="pres">
      <dgm:prSet presAssocID="{798D076B-EC7F-47AB-B37A-277E2BE42EDF}" presName="node" presStyleLbl="node1" presStyleIdx="1" presStyleCnt="6" custScaleX="120540" custScaleY="134626" custLinFactNeighborX="-1313" custLinFactNeighborY="-7551">
        <dgm:presLayoutVars>
          <dgm:bulletEnabled val="1"/>
        </dgm:presLayoutVars>
      </dgm:prSet>
      <dgm:spPr/>
    </dgm:pt>
    <dgm:pt modelId="{9F2BE610-D52D-4501-BAEB-294D5AC45519}" type="pres">
      <dgm:prSet presAssocID="{798D076B-EC7F-47AB-B37A-277E2BE42EDF}" presName="invisiNode" presStyleLbl="node1" presStyleIdx="1" presStyleCnt="6"/>
      <dgm:spPr/>
    </dgm:pt>
    <dgm:pt modelId="{70BD8A1A-CA13-47AC-AF3C-26BF8958587E}" type="pres">
      <dgm:prSet presAssocID="{798D076B-EC7F-47AB-B37A-277E2BE42EDF}" presName="imagNode" presStyleLbl="fgImgPlace1" presStyleIdx="1" presStyleCnt="6" custScaleY="58390" custLinFactNeighborX="-2864" custLinFactNeighborY="-8085"/>
      <dgm:spPr/>
    </dgm:pt>
    <dgm:pt modelId="{D84AA339-3DB6-4D84-82AD-ABA06B100DF9}" type="pres">
      <dgm:prSet presAssocID="{15CD5174-DA1F-4128-B056-C412276F604E}" presName="sibTrans" presStyleLbl="sibTrans2D1" presStyleIdx="0" presStyleCnt="0"/>
      <dgm:spPr/>
    </dgm:pt>
    <dgm:pt modelId="{A1C8E2A4-4071-4640-BD48-ABB55220ECC7}" type="pres">
      <dgm:prSet presAssocID="{730F601E-DB28-41CD-B64D-48FFA5B8C2CE}" presName="compNode" presStyleCnt="0"/>
      <dgm:spPr/>
    </dgm:pt>
    <dgm:pt modelId="{C8B20A7A-B0C0-4940-8A9C-829ED5B4CC9C}" type="pres">
      <dgm:prSet presAssocID="{730F601E-DB28-41CD-B64D-48FFA5B8C2CE}" presName="node" presStyleLbl="node1" presStyleIdx="2" presStyleCnt="6" custScaleX="101926" custScaleY="133622" custLinFactNeighborX="3822" custLinFactNeighborY="-9325">
        <dgm:presLayoutVars>
          <dgm:bulletEnabled val="1"/>
        </dgm:presLayoutVars>
      </dgm:prSet>
      <dgm:spPr/>
    </dgm:pt>
    <dgm:pt modelId="{1E890042-3D53-4C51-AD48-A647A3EDD359}" type="pres">
      <dgm:prSet presAssocID="{730F601E-DB28-41CD-B64D-48FFA5B8C2CE}" presName="invisiNode" presStyleLbl="node1" presStyleIdx="2" presStyleCnt="6"/>
      <dgm:spPr/>
    </dgm:pt>
    <dgm:pt modelId="{4F7F894D-C378-4EB6-8C03-CCC3FD2E8D5F}" type="pres">
      <dgm:prSet presAssocID="{730F601E-DB28-41CD-B64D-48FFA5B8C2CE}" presName="imagNode" presStyleLbl="fgImgPlace1" presStyleIdx="2" presStyleCnt="6" custScaleY="56308" custLinFactNeighborX="-150" custLinFactNeighborY="-8352"/>
      <dgm:spPr/>
    </dgm:pt>
    <dgm:pt modelId="{881BAFDF-4A45-422D-947B-28AB92211109}" type="pres">
      <dgm:prSet presAssocID="{DE05DA54-8CC7-45DD-A5EB-E974911D7895}" presName="sibTrans" presStyleLbl="sibTrans2D1" presStyleIdx="0" presStyleCnt="0"/>
      <dgm:spPr/>
    </dgm:pt>
    <dgm:pt modelId="{DB58D6C1-68B0-4415-A4D1-F108A45FC856}" type="pres">
      <dgm:prSet presAssocID="{2C3AD3D9-9E85-4C34-9634-05D9061162AD}" presName="compNode" presStyleCnt="0"/>
      <dgm:spPr/>
    </dgm:pt>
    <dgm:pt modelId="{97B00125-A109-4F78-B7B6-C3929EA23799}" type="pres">
      <dgm:prSet presAssocID="{2C3AD3D9-9E85-4C34-9634-05D9061162AD}" presName="node" presStyleLbl="node1" presStyleIdx="3" presStyleCnt="6" custScaleX="124893" custScaleY="131630" custLinFactNeighborX="567" custLinFactNeighborY="-9823">
        <dgm:presLayoutVars>
          <dgm:bulletEnabled val="1"/>
        </dgm:presLayoutVars>
      </dgm:prSet>
      <dgm:spPr/>
    </dgm:pt>
    <dgm:pt modelId="{42B3D28D-5426-462E-A33E-538FFBCE1D8E}" type="pres">
      <dgm:prSet presAssocID="{2C3AD3D9-9E85-4C34-9634-05D9061162AD}" presName="invisiNode" presStyleLbl="node1" presStyleIdx="3" presStyleCnt="6"/>
      <dgm:spPr/>
    </dgm:pt>
    <dgm:pt modelId="{9283DC85-1363-4300-807E-3F0A59EF8803}" type="pres">
      <dgm:prSet presAssocID="{2C3AD3D9-9E85-4C34-9634-05D9061162AD}" presName="imagNode" presStyleLbl="fgImgPlace1" presStyleIdx="3" presStyleCnt="6" custScaleX="76998" custScaleY="36451" custLinFactNeighborX="-6240" custLinFactNeighborY="-11559"/>
      <dgm:spPr/>
    </dgm:pt>
    <dgm:pt modelId="{A4201CDA-703E-46BE-B97C-6FF7DDA7155F}" type="pres">
      <dgm:prSet presAssocID="{3D826C35-873B-4532-A7AC-E11EAA3DD02A}" presName="sibTrans" presStyleLbl="sibTrans2D1" presStyleIdx="0" presStyleCnt="0"/>
      <dgm:spPr/>
    </dgm:pt>
    <dgm:pt modelId="{583822CF-219B-4585-ABA3-29D1091039B1}" type="pres">
      <dgm:prSet presAssocID="{7551DC61-AE0B-450F-A4E3-747F6B6B3403}" presName="compNode" presStyleCnt="0"/>
      <dgm:spPr/>
    </dgm:pt>
    <dgm:pt modelId="{B3262E2F-3B5E-4A66-8447-A19393D7176F}" type="pres">
      <dgm:prSet presAssocID="{7551DC61-AE0B-450F-A4E3-747F6B6B3403}" presName="node" presStyleLbl="node1" presStyleIdx="4" presStyleCnt="6" custScaleX="154095" custScaleY="131231" custLinFactNeighborX="1166" custLinFactNeighborY="-9923">
        <dgm:presLayoutVars>
          <dgm:bulletEnabled val="1"/>
        </dgm:presLayoutVars>
      </dgm:prSet>
      <dgm:spPr/>
    </dgm:pt>
    <dgm:pt modelId="{653ECBE7-2A0C-4AF4-B03D-BBB13F933E4A}" type="pres">
      <dgm:prSet presAssocID="{7551DC61-AE0B-450F-A4E3-747F6B6B3403}" presName="invisiNode" presStyleLbl="node1" presStyleIdx="4" presStyleCnt="6"/>
      <dgm:spPr/>
    </dgm:pt>
    <dgm:pt modelId="{6B1F5EDC-DAE4-4EFF-B211-8EEA356CE5F0}" type="pres">
      <dgm:prSet presAssocID="{7551DC61-AE0B-450F-A4E3-747F6B6B3403}" presName="imagNode" presStyleLbl="fgImgPlace1" presStyleIdx="4" presStyleCnt="6" custScaleX="104975" custScaleY="49546" custLinFactNeighborX="783" custLinFactNeighborY="-13753"/>
      <dgm:spPr/>
    </dgm:pt>
    <dgm:pt modelId="{B8A99D3A-E918-498D-BED3-A11A544BEB06}" type="pres">
      <dgm:prSet presAssocID="{408C6FE7-7E60-4E3A-BA26-AF4C0238FEF1}" presName="sibTrans" presStyleLbl="sibTrans2D1" presStyleIdx="0" presStyleCnt="0"/>
      <dgm:spPr/>
    </dgm:pt>
    <dgm:pt modelId="{A78875E6-74FC-46FA-B654-7494C4BEE075}" type="pres">
      <dgm:prSet presAssocID="{4EE1AA90-DCC0-4E5F-8119-5C87B3527298}" presName="compNode" presStyleCnt="0"/>
      <dgm:spPr/>
    </dgm:pt>
    <dgm:pt modelId="{4CAF883B-3B98-48F6-A509-7FC1F09F8CB7}" type="pres">
      <dgm:prSet presAssocID="{4EE1AA90-DCC0-4E5F-8119-5C87B3527298}" presName="node" presStyleLbl="node1" presStyleIdx="5" presStyleCnt="6" custScaleX="165718" custScaleY="131146" custLinFactNeighborX="3159" custLinFactNeighborY="-8585">
        <dgm:presLayoutVars>
          <dgm:bulletEnabled val="1"/>
        </dgm:presLayoutVars>
      </dgm:prSet>
      <dgm:spPr/>
    </dgm:pt>
    <dgm:pt modelId="{43C30029-2806-4F43-8BB2-CC3314BE4C71}" type="pres">
      <dgm:prSet presAssocID="{4EE1AA90-DCC0-4E5F-8119-5C87B3527298}" presName="invisiNode" presStyleLbl="node1" presStyleIdx="5" presStyleCnt="6"/>
      <dgm:spPr/>
    </dgm:pt>
    <dgm:pt modelId="{6D218E00-C0D0-4578-B647-4DE72E6CC385}" type="pres">
      <dgm:prSet presAssocID="{4EE1AA90-DCC0-4E5F-8119-5C87B3527298}" presName="imagNode" presStyleLbl="fgImgPlace1" presStyleIdx="5" presStyleCnt="6" custScaleX="67866" custScaleY="54885" custLinFactNeighborX="247" custLinFactNeighborY="-9990"/>
      <dgm:spPr/>
    </dgm:pt>
  </dgm:ptLst>
  <dgm:cxnLst>
    <dgm:cxn modelId="{EDBF5401-7F70-4C1A-BF31-075D395C645C}" srcId="{4EE1AA90-DCC0-4E5F-8119-5C87B3527298}" destId="{2FAC40B1-45B5-44BE-ADEC-000B3AD2031E}" srcOrd="8" destOrd="0" parTransId="{421C0558-322B-4C96-A8E6-2BBC0B7189FA}" sibTransId="{6B2AAE0F-425B-4432-A24F-2520E16E326D}"/>
    <dgm:cxn modelId="{4B581803-2E5B-40D0-8B8D-C36F5773D89E}" srcId="{CDD877AD-E9B1-4A34-BC65-33D8EFE6EE5C}" destId="{381455C6-B9F4-4686-9786-1D05B21F8A1B}" srcOrd="0" destOrd="0" parTransId="{39C62EBF-71B3-4D04-93C4-C2A50D19C40F}" sibTransId="{ED93BE07-722B-462D-A093-844F4822764C}"/>
    <dgm:cxn modelId="{231D0006-A632-489E-B96F-850ACFA6EF94}" type="presOf" srcId="{275055DC-93AB-49DA-AC71-18B03C7AD7BB}" destId="{4CAF883B-3B98-48F6-A509-7FC1F09F8CB7}" srcOrd="0" destOrd="11" presId="urn:microsoft.com/office/officeart/2005/8/layout/pList2"/>
    <dgm:cxn modelId="{04AF0306-0CE2-4E34-8A48-B080A76C27D2}" srcId="{381455C6-B9F4-4686-9786-1D05B21F8A1B}" destId="{F8D8CFE8-8C88-422D-A2A4-8FAE25D6C5BA}" srcOrd="4" destOrd="0" parTransId="{C2915110-782D-4D74-B874-EBBEF221EC39}" sibTransId="{65AA3638-187D-45B2-9CCC-41F2591D1E7D}"/>
    <dgm:cxn modelId="{9CEBC607-DF76-4AEE-B1F2-5FECBD183AD1}" srcId="{4EE1AA90-DCC0-4E5F-8119-5C87B3527298}" destId="{2CEE7F94-E6BB-47A3-BE92-E59AA8A9E954}" srcOrd="5" destOrd="0" parTransId="{2754F266-5C79-4F34-8595-A5B395C430EC}" sibTransId="{B7CE043A-08C2-4D25-B238-35694F308968}"/>
    <dgm:cxn modelId="{4D2B930C-43D8-47A6-8D03-F48B2918796A}" srcId="{CDD877AD-E9B1-4A34-BC65-33D8EFE6EE5C}" destId="{2C3AD3D9-9E85-4C34-9634-05D9061162AD}" srcOrd="3" destOrd="0" parTransId="{D1F23AD9-713E-475B-A715-8577A19DBC2F}" sibTransId="{3D826C35-873B-4532-A7AC-E11EAA3DD02A}"/>
    <dgm:cxn modelId="{0EDC7F0D-2873-424B-9E18-2DA9829A1FF6}" type="presOf" srcId="{E5785E37-3C3D-40EF-8C3B-AE61D9E4DFD3}" destId="{4CB070D1-9E5D-41C1-8F41-49B0525E5E47}" srcOrd="0" destOrd="1" presId="urn:microsoft.com/office/officeart/2005/8/layout/pList2"/>
    <dgm:cxn modelId="{7A5DC30F-2DAF-463F-B8EF-3BC0DE794E84}" srcId="{4EE1AA90-DCC0-4E5F-8119-5C87B3527298}" destId="{FC06E027-CB66-4F5E-8941-A75B905F9D6F}" srcOrd="1" destOrd="0" parTransId="{31E45DDB-0B18-4411-B700-64B0EF4C87E1}" sibTransId="{BB671466-0977-4719-A97E-0FBCE82E6D2C}"/>
    <dgm:cxn modelId="{10838A18-9721-4AE5-99E1-DACED831CE9E}" srcId="{4EE1AA90-DCC0-4E5F-8119-5C87B3527298}" destId="{FA79E7FE-6088-441E-9E78-95FE31A70061}" srcOrd="11" destOrd="0" parTransId="{D1F8C27E-518E-45FE-93AB-D82DD9546470}" sibTransId="{7DA50838-7293-47EB-A205-5E4577A1D11C}"/>
    <dgm:cxn modelId="{CF70CA19-BB3E-476A-BB39-B2F824E6E6E8}" type="presOf" srcId="{730F601E-DB28-41CD-B64D-48FFA5B8C2CE}" destId="{C8B20A7A-B0C0-4940-8A9C-829ED5B4CC9C}" srcOrd="0" destOrd="0" presId="urn:microsoft.com/office/officeart/2005/8/layout/pList2"/>
    <dgm:cxn modelId="{5A537222-9F24-4330-AFF4-BDEE917A24EE}" type="presOf" srcId="{FC06E027-CB66-4F5E-8941-A75B905F9D6F}" destId="{4CAF883B-3B98-48F6-A509-7FC1F09F8CB7}" srcOrd="0" destOrd="2" presId="urn:microsoft.com/office/officeart/2005/8/layout/pList2"/>
    <dgm:cxn modelId="{6EC37F22-E434-48E3-A5EF-DF7CA20EF60F}" type="presOf" srcId="{FA79E7FE-6088-441E-9E78-95FE31A70061}" destId="{4CAF883B-3B98-48F6-A509-7FC1F09F8CB7}" srcOrd="0" destOrd="12" presId="urn:microsoft.com/office/officeart/2005/8/layout/pList2"/>
    <dgm:cxn modelId="{3223F925-71F3-4C2A-A72E-F157A47775E0}" type="presOf" srcId="{22D69A06-13F8-4216-8122-C001B70FFACC}" destId="{4CB070D1-9E5D-41C1-8F41-49B0525E5E47}" srcOrd="0" destOrd="5" presId="urn:microsoft.com/office/officeart/2005/8/layout/pList2"/>
    <dgm:cxn modelId="{81298E2B-F3D7-4B59-950F-13A9A5BCA0F9}" type="presOf" srcId="{3E3F8207-5E59-41E1-83FF-C31346CCBA89}" destId="{4CAF883B-3B98-48F6-A509-7FC1F09F8CB7}" srcOrd="0" destOrd="10" presId="urn:microsoft.com/office/officeart/2005/8/layout/pList2"/>
    <dgm:cxn modelId="{19CA692F-4E03-49E9-A966-EAB2B80F24BC}" type="presOf" srcId="{ED93BE07-722B-462D-A093-844F4822764C}" destId="{D8EB1C5E-2EA6-490D-A8A5-E1DBD50D0D46}" srcOrd="0" destOrd="0" presId="urn:microsoft.com/office/officeart/2005/8/layout/pList2"/>
    <dgm:cxn modelId="{41160135-82B5-4A98-AB0C-44B30A3A633E}" srcId="{730F601E-DB28-41CD-B64D-48FFA5B8C2CE}" destId="{1EB083B1-B58F-481C-B6C4-21DA952388A8}" srcOrd="3" destOrd="0" parTransId="{659FFC49-F31E-41F0-B3B6-2C08D43A5289}" sibTransId="{68F99032-D33D-4A2B-BF29-E8C4B10425FA}"/>
    <dgm:cxn modelId="{5E514738-A9E5-4F63-9A97-314D97975C32}" type="presOf" srcId="{3B79FF9C-D2E1-4777-815E-97CC88375F5B}" destId="{4CB070D1-9E5D-41C1-8F41-49B0525E5E47}" srcOrd="0" destOrd="3" presId="urn:microsoft.com/office/officeart/2005/8/layout/pList2"/>
    <dgm:cxn modelId="{F21EE139-A47B-41B1-B648-C26A8C3751C0}" srcId="{730F601E-DB28-41CD-B64D-48FFA5B8C2CE}" destId="{97B730DC-AEBF-432F-AF8E-2936B207E849}" srcOrd="5" destOrd="0" parTransId="{2974A6DC-DDB4-4D82-909E-35E17541FA92}" sibTransId="{238137CC-76BC-4875-8F2D-9BEDD80996DB}"/>
    <dgm:cxn modelId="{F884223D-0251-444A-AF26-7D1EF032E250}" srcId="{4EE1AA90-DCC0-4E5F-8119-5C87B3527298}" destId="{3E3F8207-5E59-41E1-83FF-C31346CCBA89}" srcOrd="9" destOrd="0" parTransId="{A6C4C96F-A575-4EA2-B671-DEC93C05D664}" sibTransId="{EC5B4B3A-A43D-499E-8B19-654AB9F039F2}"/>
    <dgm:cxn modelId="{1FBED340-7B65-4C90-B535-DA567B0D27C2}" srcId="{381455C6-B9F4-4686-9786-1D05B21F8A1B}" destId="{A602EFFD-4253-4E26-9527-DAF036F24A6D}" srcOrd="1" destOrd="0" parTransId="{BC856867-8B5E-422F-806A-F20272AAB523}" sibTransId="{D95225CE-1B85-4A01-BA83-53804B660232}"/>
    <dgm:cxn modelId="{D1B2DC5C-6405-486D-925A-5130031A3B20}" srcId="{730F601E-DB28-41CD-B64D-48FFA5B8C2CE}" destId="{4D3D58D9-9429-4165-924B-0E652F5AE6DD}" srcOrd="0" destOrd="0" parTransId="{5BBB97A1-AFA1-45BF-8FA5-FC3FA90F4D66}" sibTransId="{9E561385-416D-461C-8DA9-CA8877B29733}"/>
    <dgm:cxn modelId="{BBB6345E-7E2D-47F0-97F8-69C98F081E71}" type="presOf" srcId="{25FBE578-4541-4110-831A-1B1B83751C98}" destId="{E97FC8AE-26AF-4D03-B72A-89E3F717D382}" srcOrd="0" destOrd="3" presId="urn:microsoft.com/office/officeart/2005/8/layout/pList2"/>
    <dgm:cxn modelId="{D334A464-C9FD-4D65-BAF3-097D164D5D02}" type="presOf" srcId="{2C3AD3D9-9E85-4C34-9634-05D9061162AD}" destId="{97B00125-A109-4F78-B7B6-C3929EA23799}" srcOrd="0" destOrd="0" presId="urn:microsoft.com/office/officeart/2005/8/layout/pList2"/>
    <dgm:cxn modelId="{DFCAF664-3983-4EE4-A525-91DB4A516E18}" type="presOf" srcId="{D5B26E0A-7B89-4B7C-8F81-65953CBE03C4}" destId="{E97FC8AE-26AF-4D03-B72A-89E3F717D382}" srcOrd="0" destOrd="1" presId="urn:microsoft.com/office/officeart/2005/8/layout/pList2"/>
    <dgm:cxn modelId="{DF6D7A45-DA7A-4CA5-9958-4A8F8C1C34EF}" type="presOf" srcId="{7551DC61-AE0B-450F-A4E3-747F6B6B3403}" destId="{B3262E2F-3B5E-4A66-8447-A19393D7176F}" srcOrd="0" destOrd="0" presId="urn:microsoft.com/office/officeart/2005/8/layout/pList2"/>
    <dgm:cxn modelId="{49F5AC46-42B6-4E16-8964-191B387862FC}" type="presOf" srcId="{1EB083B1-B58F-481C-B6C4-21DA952388A8}" destId="{C8B20A7A-B0C0-4940-8A9C-829ED5B4CC9C}" srcOrd="0" destOrd="4" presId="urn:microsoft.com/office/officeart/2005/8/layout/pList2"/>
    <dgm:cxn modelId="{54876847-1BA8-4D81-B917-420D0D203813}" type="presOf" srcId="{52967075-9B6E-4BA2-A7D6-696CDD29D312}" destId="{4CAF883B-3B98-48F6-A509-7FC1F09F8CB7}" srcOrd="0" destOrd="7" presId="urn:microsoft.com/office/officeart/2005/8/layout/pList2"/>
    <dgm:cxn modelId="{45731069-7401-4E91-AA68-AEBBB1EA9A82}" type="presOf" srcId="{4946F284-6CF3-45E8-93CD-36EFAD67ED1E}" destId="{C8B20A7A-B0C0-4940-8A9C-829ED5B4CC9C}" srcOrd="0" destOrd="3" presId="urn:microsoft.com/office/officeart/2005/8/layout/pList2"/>
    <dgm:cxn modelId="{1A61016A-7F06-48A3-A085-2BDD9E5C74DA}" srcId="{4EE1AA90-DCC0-4E5F-8119-5C87B3527298}" destId="{275055DC-93AB-49DA-AC71-18B03C7AD7BB}" srcOrd="10" destOrd="0" parTransId="{02321207-6EB4-4710-ABF8-F40BFB55B313}" sibTransId="{71487470-8B27-4E94-A564-6D74785B8CFD}"/>
    <dgm:cxn modelId="{D8AB286A-A12A-49E9-B69A-5957F648603A}" type="presOf" srcId="{899659F8-C306-4CEF-9A49-3E3FC5CF4898}" destId="{4CAF883B-3B98-48F6-A509-7FC1F09F8CB7}" srcOrd="0" destOrd="3" presId="urn:microsoft.com/office/officeart/2005/8/layout/pList2"/>
    <dgm:cxn modelId="{D0BCE36B-533B-4688-AFEF-0BC5373607AD}" type="presOf" srcId="{15CD5174-DA1F-4128-B056-C412276F604E}" destId="{D84AA339-3DB6-4D84-82AD-ABA06B100DF9}" srcOrd="0" destOrd="0" presId="urn:microsoft.com/office/officeart/2005/8/layout/pList2"/>
    <dgm:cxn modelId="{C8FDBF4F-CD6A-4837-B956-1E5EE06B57B0}" srcId="{730F601E-DB28-41CD-B64D-48FFA5B8C2CE}" destId="{E24934AA-46A5-4288-B5EC-C69A99F2748E}" srcOrd="1" destOrd="0" parTransId="{1AD0984A-9809-4378-9D0C-E994957CBDD0}" sibTransId="{DA2D42B9-0B18-4AAD-95E2-A003CF12F503}"/>
    <dgm:cxn modelId="{2632BC52-0E0E-42FF-BCF1-4B97BC77A36D}" srcId="{730F601E-DB28-41CD-B64D-48FFA5B8C2CE}" destId="{D86AEB2E-1496-40D0-814C-8220ABEE4E6B}" srcOrd="4" destOrd="0" parTransId="{5673E070-A6D8-4D5C-9BB0-ACEA32B536CE}" sibTransId="{EF0C8F8C-3DB5-4368-8E16-16485981ECE0}"/>
    <dgm:cxn modelId="{CB30CC58-7E1B-4E70-8A20-DC7EB0A508DE}" srcId="{381455C6-B9F4-4686-9786-1D05B21F8A1B}" destId="{35C3609E-1296-4E33-827F-DCF824D88863}" srcOrd="3" destOrd="0" parTransId="{495C24E8-18E7-40EE-B8B9-387D496757FF}" sibTransId="{0917B32F-909E-4E0F-94F1-7A0781F4DC30}"/>
    <dgm:cxn modelId="{1BD17A59-5D7A-4C8A-A320-5CC2A02A3870}" type="presOf" srcId="{D86AEB2E-1496-40D0-814C-8220ABEE4E6B}" destId="{C8B20A7A-B0C0-4940-8A9C-829ED5B4CC9C}" srcOrd="0" destOrd="5" presId="urn:microsoft.com/office/officeart/2005/8/layout/pList2"/>
    <dgm:cxn modelId="{FD4CD87A-EC0A-4A26-BBDC-A41706A756CF}" srcId="{798D076B-EC7F-47AB-B37A-277E2BE42EDF}" destId="{3B79FF9C-D2E1-4777-815E-97CC88375F5B}" srcOrd="2" destOrd="0" parTransId="{3096013D-B530-44F9-AA71-5C2952D960C6}" sibTransId="{B5C17B40-C932-47FA-A299-5121654B829A}"/>
    <dgm:cxn modelId="{6729BA7D-FAC6-41CD-BABD-165111D2C1EB}" srcId="{4EE1AA90-DCC0-4E5F-8119-5C87B3527298}" destId="{899659F8-C306-4CEF-9A49-3E3FC5CF4898}" srcOrd="2" destOrd="0" parTransId="{F3F40BFE-C3F8-45FA-935A-69241CC5B0F0}" sibTransId="{1468323A-EF15-4EC0-88A4-3E32ED21CD65}"/>
    <dgm:cxn modelId="{C9E2E885-1BF0-4DDB-8407-73252B9682D7}" type="presOf" srcId="{97B730DC-AEBF-432F-AF8E-2936B207E849}" destId="{C8B20A7A-B0C0-4940-8A9C-829ED5B4CC9C}" srcOrd="0" destOrd="6" presId="urn:microsoft.com/office/officeart/2005/8/layout/pList2"/>
    <dgm:cxn modelId="{189AF986-DE1C-4F55-B21E-0C64727F9B6B}" type="presOf" srcId="{E24934AA-46A5-4288-B5EC-C69A99F2748E}" destId="{C8B20A7A-B0C0-4940-8A9C-829ED5B4CC9C}" srcOrd="0" destOrd="2" presId="urn:microsoft.com/office/officeart/2005/8/layout/pList2"/>
    <dgm:cxn modelId="{DDE23988-31DB-42C0-94FC-9AF8F0A671BC}" type="presOf" srcId="{4D3D58D9-9429-4165-924B-0E652F5AE6DD}" destId="{C8B20A7A-B0C0-4940-8A9C-829ED5B4CC9C}" srcOrd="0" destOrd="1" presId="urn:microsoft.com/office/officeart/2005/8/layout/pList2"/>
    <dgm:cxn modelId="{FB2C2C89-33E6-42DD-B3CD-159D8A35DCC7}" srcId="{798D076B-EC7F-47AB-B37A-277E2BE42EDF}" destId="{E5785E37-3C3D-40EF-8C3B-AE61D9E4DFD3}" srcOrd="0" destOrd="0" parTransId="{19632B20-23B6-45F8-9977-61D4AA777311}" sibTransId="{C50C720E-5BA3-4876-8AA6-BF489DC98040}"/>
    <dgm:cxn modelId="{84F15F8B-625F-4654-BAC5-A99F049355C5}" type="presOf" srcId="{4EE1AA90-DCC0-4E5F-8119-5C87B3527298}" destId="{4CAF883B-3B98-48F6-A509-7FC1F09F8CB7}" srcOrd="0" destOrd="0" presId="urn:microsoft.com/office/officeart/2005/8/layout/pList2"/>
    <dgm:cxn modelId="{41660D91-D8BD-4084-9977-BF1BD06B4BD4}" srcId="{798D076B-EC7F-47AB-B37A-277E2BE42EDF}" destId="{602DC08D-FDD5-4B6F-84E2-32DF00397F24}" srcOrd="1" destOrd="0" parTransId="{7EF757A7-30A0-4152-B627-1E4EF959714D}" sibTransId="{1A786E1D-1C41-4B89-B74F-A8A3B813FEC8}"/>
    <dgm:cxn modelId="{CF33FA97-6E4D-4322-AF87-BB22BD5A4DB4}" type="presOf" srcId="{381455C6-B9F4-4686-9786-1D05B21F8A1B}" destId="{E97FC8AE-26AF-4D03-B72A-89E3F717D382}" srcOrd="0" destOrd="0" presId="urn:microsoft.com/office/officeart/2005/8/layout/pList2"/>
    <dgm:cxn modelId="{7C83419E-6020-4DC7-B3AF-28DD8526476B}" srcId="{4EE1AA90-DCC0-4E5F-8119-5C87B3527298}" destId="{5CD7FA7D-29E8-45D9-B70B-71FEF2AAB54D}" srcOrd="3" destOrd="0" parTransId="{312995B9-5877-42B5-9361-358B6C39DE09}" sibTransId="{AAB6486C-C603-4640-87DD-8172D9658CD1}"/>
    <dgm:cxn modelId="{14FC8B9E-7B6E-4619-8B32-A217899DC482}" srcId="{798D076B-EC7F-47AB-B37A-277E2BE42EDF}" destId="{A0F25CAB-249D-413B-8CD3-976FCABCF486}" srcOrd="3" destOrd="0" parTransId="{07CCE814-D36B-447D-A97B-030D1E3D67C7}" sibTransId="{CB61CCA5-6E59-4CA6-A0C4-67B77E2DCE14}"/>
    <dgm:cxn modelId="{FE8044A2-20E8-44DF-86B8-C39B5B809828}" type="presOf" srcId="{A602EFFD-4253-4E26-9527-DAF036F24A6D}" destId="{E97FC8AE-26AF-4D03-B72A-89E3F717D382}" srcOrd="0" destOrd="2" presId="urn:microsoft.com/office/officeart/2005/8/layout/pList2"/>
    <dgm:cxn modelId="{21690AA3-E693-47F0-92E8-FFA14825946D}" type="presOf" srcId="{798D076B-EC7F-47AB-B37A-277E2BE42EDF}" destId="{4CB070D1-9E5D-41C1-8F41-49B0525E5E47}" srcOrd="0" destOrd="0" presId="urn:microsoft.com/office/officeart/2005/8/layout/pList2"/>
    <dgm:cxn modelId="{3FA920AB-AE9A-4C7A-B47D-9F30CD41D647}" srcId="{CDD877AD-E9B1-4A34-BC65-33D8EFE6EE5C}" destId="{7551DC61-AE0B-450F-A4E3-747F6B6B3403}" srcOrd="4" destOrd="0" parTransId="{345701DE-15E3-4421-B55E-C0B790E10E45}" sibTransId="{408C6FE7-7E60-4E3A-BA26-AF4C0238FEF1}"/>
    <dgm:cxn modelId="{18DE34AB-FFD7-4B7B-B1B1-F84804026A18}" type="presOf" srcId="{408C6FE7-7E60-4E3A-BA26-AF4C0238FEF1}" destId="{B8A99D3A-E918-498D-BED3-A11A544BEB06}" srcOrd="0" destOrd="0" presId="urn:microsoft.com/office/officeart/2005/8/layout/pList2"/>
    <dgm:cxn modelId="{5B58EDAB-A2EA-4098-AF89-31845E4C6C46}" srcId="{4EE1AA90-DCC0-4E5F-8119-5C87B3527298}" destId="{431D3C65-1F64-445F-BAE0-E27ED51A20A0}" srcOrd="4" destOrd="0" parTransId="{25819371-6A10-484C-B3E3-B8B3CC705A5E}" sibTransId="{A8DA4B97-E0DC-40CE-A149-8EC88952DEFA}"/>
    <dgm:cxn modelId="{BDDE32B1-4CAC-421A-AB6C-7F3DC40E5822}" type="presOf" srcId="{704CD614-4021-45C0-9413-2A5C0B5C31DA}" destId="{4CAF883B-3B98-48F6-A509-7FC1F09F8CB7}" srcOrd="0" destOrd="1" presId="urn:microsoft.com/office/officeart/2005/8/layout/pList2"/>
    <dgm:cxn modelId="{66438AB3-FAC1-4BC2-8E97-62996D0C4480}" type="presOf" srcId="{2FAC40B1-45B5-44BE-ADEC-000B3AD2031E}" destId="{4CAF883B-3B98-48F6-A509-7FC1F09F8CB7}" srcOrd="0" destOrd="9" presId="urn:microsoft.com/office/officeart/2005/8/layout/pList2"/>
    <dgm:cxn modelId="{6A5A6BB8-3DD9-431F-B283-E9613CD8A28F}" type="presOf" srcId="{DE05DA54-8CC7-45DD-A5EB-E974911D7895}" destId="{881BAFDF-4A45-422D-947B-28AB92211109}" srcOrd="0" destOrd="0" presId="urn:microsoft.com/office/officeart/2005/8/layout/pList2"/>
    <dgm:cxn modelId="{03CFEECD-4C9E-47A5-8A15-7631A897B0F7}" srcId="{4EE1AA90-DCC0-4E5F-8119-5C87B3527298}" destId="{704CD614-4021-45C0-9413-2A5C0B5C31DA}" srcOrd="0" destOrd="0" parTransId="{16DA76AD-DA4C-4439-BFA8-4ADAF6453771}" sibTransId="{DBC75597-4702-4A85-B020-156D1E1A81DE}"/>
    <dgm:cxn modelId="{723EC3D0-90C1-4EBD-BACF-8181CC206916}" type="presOf" srcId="{CDD877AD-E9B1-4A34-BC65-33D8EFE6EE5C}" destId="{528A36B6-5A51-4369-9A80-A204CBC5DA5A}" srcOrd="0" destOrd="0" presId="urn:microsoft.com/office/officeart/2005/8/layout/pList2"/>
    <dgm:cxn modelId="{F54A68D1-DBA0-493F-A02B-AB4DB330DBB3}" type="presOf" srcId="{7533A063-9081-4E4C-A1A6-E2519D76BBBB}" destId="{4CAF883B-3B98-48F6-A509-7FC1F09F8CB7}" srcOrd="0" destOrd="8" presId="urn:microsoft.com/office/officeart/2005/8/layout/pList2"/>
    <dgm:cxn modelId="{478453D1-0993-4EC3-80CD-65BDE2CEA02E}" srcId="{CDD877AD-E9B1-4A34-BC65-33D8EFE6EE5C}" destId="{4EE1AA90-DCC0-4E5F-8119-5C87B3527298}" srcOrd="5" destOrd="0" parTransId="{12A62A9E-D7DA-43A6-AEF5-C7892EA9DCC8}" sibTransId="{DB6A1CC7-448F-4CCB-9863-4548B0FF45A9}"/>
    <dgm:cxn modelId="{92D497D1-E8D8-435C-9D0C-05D8DD000CA1}" srcId="{CDD877AD-E9B1-4A34-BC65-33D8EFE6EE5C}" destId="{798D076B-EC7F-47AB-B37A-277E2BE42EDF}" srcOrd="1" destOrd="0" parTransId="{7741440E-DD6F-426C-9EEA-2F3267E1832B}" sibTransId="{15CD5174-DA1F-4128-B056-C412276F604E}"/>
    <dgm:cxn modelId="{C9F7B1D1-9B1C-4B76-AD0C-51F45B96D913}" srcId="{4EE1AA90-DCC0-4E5F-8119-5C87B3527298}" destId="{7533A063-9081-4E4C-A1A6-E2519D76BBBB}" srcOrd="7" destOrd="0" parTransId="{EBD00F98-754E-4574-B085-8AFD1D35A7A4}" sibTransId="{D7E23B98-197A-40FE-90BB-64A574425577}"/>
    <dgm:cxn modelId="{5E04D0D3-CA9D-4A69-AEA6-ED45E974E98B}" type="presOf" srcId="{431D3C65-1F64-445F-BAE0-E27ED51A20A0}" destId="{4CAF883B-3B98-48F6-A509-7FC1F09F8CB7}" srcOrd="0" destOrd="5" presId="urn:microsoft.com/office/officeart/2005/8/layout/pList2"/>
    <dgm:cxn modelId="{2BA31AD4-7E72-4C53-87DC-F00704D1F759}" srcId="{CDD877AD-E9B1-4A34-BC65-33D8EFE6EE5C}" destId="{730F601E-DB28-41CD-B64D-48FFA5B8C2CE}" srcOrd="2" destOrd="0" parTransId="{D5C3CEDF-410E-4849-868A-6D9F9A161F0E}" sibTransId="{DE05DA54-8CC7-45DD-A5EB-E974911D7895}"/>
    <dgm:cxn modelId="{4182A0DC-4E3C-4B27-8E28-957BEBDF6E4F}" srcId="{381455C6-B9F4-4686-9786-1D05B21F8A1B}" destId="{25FBE578-4541-4110-831A-1B1B83751C98}" srcOrd="2" destOrd="0" parTransId="{BAA79A68-343A-4C90-A78B-5AE0E06374D1}" sibTransId="{8FB87BDB-51E2-46A8-A011-493C3E6440C0}"/>
    <dgm:cxn modelId="{3AAF5FE0-9228-45A5-88DA-A3CB0AE5EE04}" type="presOf" srcId="{5CD7FA7D-29E8-45D9-B70B-71FEF2AAB54D}" destId="{4CAF883B-3B98-48F6-A509-7FC1F09F8CB7}" srcOrd="0" destOrd="4" presId="urn:microsoft.com/office/officeart/2005/8/layout/pList2"/>
    <dgm:cxn modelId="{1D4EB2E1-9947-4FE0-8D0B-3D8817F1CC0A}" type="presOf" srcId="{35C3609E-1296-4E33-827F-DCF824D88863}" destId="{E97FC8AE-26AF-4D03-B72A-89E3F717D382}" srcOrd="0" destOrd="4" presId="urn:microsoft.com/office/officeart/2005/8/layout/pList2"/>
    <dgm:cxn modelId="{84D0F4E3-147A-4248-8915-2116FB9FDEF1}" srcId="{798D076B-EC7F-47AB-B37A-277E2BE42EDF}" destId="{22D69A06-13F8-4216-8122-C001B70FFACC}" srcOrd="4" destOrd="0" parTransId="{7501A824-9154-4393-887E-53513F068D97}" sibTransId="{6BD3C842-A19B-4F38-ABBF-5214F7A027A1}"/>
    <dgm:cxn modelId="{904478E7-46B3-410E-A611-DA073C23940E}" srcId="{4EE1AA90-DCC0-4E5F-8119-5C87B3527298}" destId="{52967075-9B6E-4BA2-A7D6-696CDD29D312}" srcOrd="6" destOrd="0" parTransId="{CA0DD4C7-DAF9-409D-9400-A0291A42A8E9}" sibTransId="{4C8283D4-F01E-4927-8274-FDEA9D4C2EC9}"/>
    <dgm:cxn modelId="{EA7B85E7-C05D-40A6-A624-0E802444E423}" type="presOf" srcId="{602DC08D-FDD5-4B6F-84E2-32DF00397F24}" destId="{4CB070D1-9E5D-41C1-8F41-49B0525E5E47}" srcOrd="0" destOrd="2" presId="urn:microsoft.com/office/officeart/2005/8/layout/pList2"/>
    <dgm:cxn modelId="{B0ED89E8-CA83-456D-B73E-D95B7DC7301F}" type="presOf" srcId="{F8D8CFE8-8C88-422D-A2A4-8FAE25D6C5BA}" destId="{E97FC8AE-26AF-4D03-B72A-89E3F717D382}" srcOrd="0" destOrd="5" presId="urn:microsoft.com/office/officeart/2005/8/layout/pList2"/>
    <dgm:cxn modelId="{4C8FC0EF-5FFE-49C8-8D93-B3CF10CDF642}" type="presOf" srcId="{3D826C35-873B-4532-A7AC-E11EAA3DD02A}" destId="{A4201CDA-703E-46BE-B97C-6FF7DDA7155F}" srcOrd="0" destOrd="0" presId="urn:microsoft.com/office/officeart/2005/8/layout/pList2"/>
    <dgm:cxn modelId="{4F7AC3EF-FBF9-4609-8FD6-083E9845CF4C}" srcId="{730F601E-DB28-41CD-B64D-48FFA5B8C2CE}" destId="{4946F284-6CF3-45E8-93CD-36EFAD67ED1E}" srcOrd="2" destOrd="0" parTransId="{0C33B497-EB6A-46D5-AC2F-97560B59ACF4}" sibTransId="{B32685C9-1291-4CAC-BCCD-2112E1C9D396}"/>
    <dgm:cxn modelId="{927EC4EF-5D64-48C8-AAB5-E2F326106FB0}" type="presOf" srcId="{A0F25CAB-249D-413B-8CD3-976FCABCF486}" destId="{4CB070D1-9E5D-41C1-8F41-49B0525E5E47}" srcOrd="0" destOrd="4" presId="urn:microsoft.com/office/officeart/2005/8/layout/pList2"/>
    <dgm:cxn modelId="{A9E81EF8-655B-48EF-9F30-88FDA3C6A915}" type="presOf" srcId="{2CEE7F94-E6BB-47A3-BE92-E59AA8A9E954}" destId="{4CAF883B-3B98-48F6-A509-7FC1F09F8CB7}" srcOrd="0" destOrd="6" presId="urn:microsoft.com/office/officeart/2005/8/layout/pList2"/>
    <dgm:cxn modelId="{1DC7A3FD-1957-491F-9DA6-E1C7693F0575}" srcId="{381455C6-B9F4-4686-9786-1D05B21F8A1B}" destId="{D5B26E0A-7B89-4B7C-8F81-65953CBE03C4}" srcOrd="0" destOrd="0" parTransId="{76AEBAF6-2BAE-4DFA-AA53-434C9EF47A5A}" sibTransId="{C6F44EA8-845B-4199-96A4-47C2045F9223}"/>
    <dgm:cxn modelId="{1E8FC817-01DA-412C-8E7A-97E7D5ADF0A9}" type="presParOf" srcId="{528A36B6-5A51-4369-9A80-A204CBC5DA5A}" destId="{F945F181-C111-4C7A-907B-E395CDF00F8E}" srcOrd="0" destOrd="0" presId="urn:microsoft.com/office/officeart/2005/8/layout/pList2"/>
    <dgm:cxn modelId="{3CD9B7B4-E3B5-4895-96A2-1196813248B3}" type="presParOf" srcId="{528A36B6-5A51-4369-9A80-A204CBC5DA5A}" destId="{BA2327A2-19DD-4898-AEDA-10AC9DE948C9}" srcOrd="1" destOrd="0" presId="urn:microsoft.com/office/officeart/2005/8/layout/pList2"/>
    <dgm:cxn modelId="{2C52E942-1CDC-444D-B19D-52AC4CE4635C}" type="presParOf" srcId="{BA2327A2-19DD-4898-AEDA-10AC9DE948C9}" destId="{B92AB235-671D-4B1F-9622-60A9ECE7C637}" srcOrd="0" destOrd="0" presId="urn:microsoft.com/office/officeart/2005/8/layout/pList2"/>
    <dgm:cxn modelId="{4A65AC1F-0F43-4FEF-BF05-4FE23EB9926B}" type="presParOf" srcId="{B92AB235-671D-4B1F-9622-60A9ECE7C637}" destId="{E97FC8AE-26AF-4D03-B72A-89E3F717D382}" srcOrd="0" destOrd="0" presId="urn:microsoft.com/office/officeart/2005/8/layout/pList2"/>
    <dgm:cxn modelId="{834B2CDD-E173-4BD5-BDC5-10492987DBE3}" type="presParOf" srcId="{B92AB235-671D-4B1F-9622-60A9ECE7C637}" destId="{D9C0037F-E58C-4EAF-BAC4-347B0FBF4A89}" srcOrd="1" destOrd="0" presId="urn:microsoft.com/office/officeart/2005/8/layout/pList2"/>
    <dgm:cxn modelId="{D6D9F9CC-BE9D-460C-92F8-30A98269A7C7}" type="presParOf" srcId="{B92AB235-671D-4B1F-9622-60A9ECE7C637}" destId="{512FB973-F4EC-4A96-972C-5F7AF9B76C6E}" srcOrd="2" destOrd="0" presId="urn:microsoft.com/office/officeart/2005/8/layout/pList2"/>
    <dgm:cxn modelId="{321EFCDE-0B4B-4417-A0E0-39D732F990E2}" type="presParOf" srcId="{BA2327A2-19DD-4898-AEDA-10AC9DE948C9}" destId="{D8EB1C5E-2EA6-490D-A8A5-E1DBD50D0D46}" srcOrd="1" destOrd="0" presId="urn:microsoft.com/office/officeart/2005/8/layout/pList2"/>
    <dgm:cxn modelId="{4B4A4383-2353-4669-AF12-9B689C356F9B}" type="presParOf" srcId="{BA2327A2-19DD-4898-AEDA-10AC9DE948C9}" destId="{C398DDF5-13EA-49AE-B31C-00BCC8496A4A}" srcOrd="2" destOrd="0" presId="urn:microsoft.com/office/officeart/2005/8/layout/pList2"/>
    <dgm:cxn modelId="{088EDDC0-CCFB-4279-8F9F-263674F92C2D}" type="presParOf" srcId="{C398DDF5-13EA-49AE-B31C-00BCC8496A4A}" destId="{4CB070D1-9E5D-41C1-8F41-49B0525E5E47}" srcOrd="0" destOrd="0" presId="urn:microsoft.com/office/officeart/2005/8/layout/pList2"/>
    <dgm:cxn modelId="{7FC60C93-7618-4F53-8EC4-2CC6F62FCB34}" type="presParOf" srcId="{C398DDF5-13EA-49AE-B31C-00BCC8496A4A}" destId="{9F2BE610-D52D-4501-BAEB-294D5AC45519}" srcOrd="1" destOrd="0" presId="urn:microsoft.com/office/officeart/2005/8/layout/pList2"/>
    <dgm:cxn modelId="{C59871EB-44F6-4D9A-A840-A3394F7B7206}" type="presParOf" srcId="{C398DDF5-13EA-49AE-B31C-00BCC8496A4A}" destId="{70BD8A1A-CA13-47AC-AF3C-26BF8958587E}" srcOrd="2" destOrd="0" presId="urn:microsoft.com/office/officeart/2005/8/layout/pList2"/>
    <dgm:cxn modelId="{789B1D3C-2022-46C9-9444-BDE55871EABE}" type="presParOf" srcId="{BA2327A2-19DD-4898-AEDA-10AC9DE948C9}" destId="{D84AA339-3DB6-4D84-82AD-ABA06B100DF9}" srcOrd="3" destOrd="0" presId="urn:microsoft.com/office/officeart/2005/8/layout/pList2"/>
    <dgm:cxn modelId="{18E7C588-2ECF-4F97-B095-4BBE0AE5898A}" type="presParOf" srcId="{BA2327A2-19DD-4898-AEDA-10AC9DE948C9}" destId="{A1C8E2A4-4071-4640-BD48-ABB55220ECC7}" srcOrd="4" destOrd="0" presId="urn:microsoft.com/office/officeart/2005/8/layout/pList2"/>
    <dgm:cxn modelId="{6A1A94CC-05B0-4E53-8D05-02EBB7179E67}" type="presParOf" srcId="{A1C8E2A4-4071-4640-BD48-ABB55220ECC7}" destId="{C8B20A7A-B0C0-4940-8A9C-829ED5B4CC9C}" srcOrd="0" destOrd="0" presId="urn:microsoft.com/office/officeart/2005/8/layout/pList2"/>
    <dgm:cxn modelId="{BCDFBE7F-2C16-4D2A-A2CC-F835E270EB18}" type="presParOf" srcId="{A1C8E2A4-4071-4640-BD48-ABB55220ECC7}" destId="{1E890042-3D53-4C51-AD48-A647A3EDD359}" srcOrd="1" destOrd="0" presId="urn:microsoft.com/office/officeart/2005/8/layout/pList2"/>
    <dgm:cxn modelId="{919138C8-3AB9-4EA6-ABED-184986CABC8C}" type="presParOf" srcId="{A1C8E2A4-4071-4640-BD48-ABB55220ECC7}" destId="{4F7F894D-C378-4EB6-8C03-CCC3FD2E8D5F}" srcOrd="2" destOrd="0" presId="urn:microsoft.com/office/officeart/2005/8/layout/pList2"/>
    <dgm:cxn modelId="{348825A9-1C2F-4629-AFB5-C4F39B6658B6}" type="presParOf" srcId="{BA2327A2-19DD-4898-AEDA-10AC9DE948C9}" destId="{881BAFDF-4A45-422D-947B-28AB92211109}" srcOrd="5" destOrd="0" presId="urn:microsoft.com/office/officeart/2005/8/layout/pList2"/>
    <dgm:cxn modelId="{23A20CFF-A529-4ADD-9FEB-8ADE8B90D6CE}" type="presParOf" srcId="{BA2327A2-19DD-4898-AEDA-10AC9DE948C9}" destId="{DB58D6C1-68B0-4415-A4D1-F108A45FC856}" srcOrd="6" destOrd="0" presId="urn:microsoft.com/office/officeart/2005/8/layout/pList2"/>
    <dgm:cxn modelId="{04A840E6-81BA-41F3-B567-69C79CF23CC2}" type="presParOf" srcId="{DB58D6C1-68B0-4415-A4D1-F108A45FC856}" destId="{97B00125-A109-4F78-B7B6-C3929EA23799}" srcOrd="0" destOrd="0" presId="urn:microsoft.com/office/officeart/2005/8/layout/pList2"/>
    <dgm:cxn modelId="{E281D051-9138-4067-86F0-887B852DE990}" type="presParOf" srcId="{DB58D6C1-68B0-4415-A4D1-F108A45FC856}" destId="{42B3D28D-5426-462E-A33E-538FFBCE1D8E}" srcOrd="1" destOrd="0" presId="urn:microsoft.com/office/officeart/2005/8/layout/pList2"/>
    <dgm:cxn modelId="{1BE73F76-5E6E-4B8C-8822-B66804507CCF}" type="presParOf" srcId="{DB58D6C1-68B0-4415-A4D1-F108A45FC856}" destId="{9283DC85-1363-4300-807E-3F0A59EF8803}" srcOrd="2" destOrd="0" presId="urn:microsoft.com/office/officeart/2005/8/layout/pList2"/>
    <dgm:cxn modelId="{1707D754-50EB-49E2-AC9B-AB7225C1BF30}" type="presParOf" srcId="{BA2327A2-19DD-4898-AEDA-10AC9DE948C9}" destId="{A4201CDA-703E-46BE-B97C-6FF7DDA7155F}" srcOrd="7" destOrd="0" presId="urn:microsoft.com/office/officeart/2005/8/layout/pList2"/>
    <dgm:cxn modelId="{422DA4FD-2D09-4A82-9964-2A617A27F409}" type="presParOf" srcId="{BA2327A2-19DD-4898-AEDA-10AC9DE948C9}" destId="{583822CF-219B-4585-ABA3-29D1091039B1}" srcOrd="8" destOrd="0" presId="urn:microsoft.com/office/officeart/2005/8/layout/pList2"/>
    <dgm:cxn modelId="{32ABCE4B-AA48-4161-959F-D855EFDB2061}" type="presParOf" srcId="{583822CF-219B-4585-ABA3-29D1091039B1}" destId="{B3262E2F-3B5E-4A66-8447-A19393D7176F}" srcOrd="0" destOrd="0" presId="urn:microsoft.com/office/officeart/2005/8/layout/pList2"/>
    <dgm:cxn modelId="{A82B0B7C-C860-4C0B-AF7A-89BD6350A5A7}" type="presParOf" srcId="{583822CF-219B-4585-ABA3-29D1091039B1}" destId="{653ECBE7-2A0C-4AF4-B03D-BBB13F933E4A}" srcOrd="1" destOrd="0" presId="urn:microsoft.com/office/officeart/2005/8/layout/pList2"/>
    <dgm:cxn modelId="{B540CE70-816B-4EEC-B72F-B6EECD773D32}" type="presParOf" srcId="{583822CF-219B-4585-ABA3-29D1091039B1}" destId="{6B1F5EDC-DAE4-4EFF-B211-8EEA356CE5F0}" srcOrd="2" destOrd="0" presId="urn:microsoft.com/office/officeart/2005/8/layout/pList2"/>
    <dgm:cxn modelId="{EEDBD371-B885-4C64-B198-927E86804766}" type="presParOf" srcId="{BA2327A2-19DD-4898-AEDA-10AC9DE948C9}" destId="{B8A99D3A-E918-498D-BED3-A11A544BEB06}" srcOrd="9" destOrd="0" presId="urn:microsoft.com/office/officeart/2005/8/layout/pList2"/>
    <dgm:cxn modelId="{56EC12E1-160E-4826-BB1C-03E386057EFC}" type="presParOf" srcId="{BA2327A2-19DD-4898-AEDA-10AC9DE948C9}" destId="{A78875E6-74FC-46FA-B654-7494C4BEE075}" srcOrd="10" destOrd="0" presId="urn:microsoft.com/office/officeart/2005/8/layout/pList2"/>
    <dgm:cxn modelId="{2C5C0167-3C20-487F-9A9D-F79752D48EC1}" type="presParOf" srcId="{A78875E6-74FC-46FA-B654-7494C4BEE075}" destId="{4CAF883B-3B98-48F6-A509-7FC1F09F8CB7}" srcOrd="0" destOrd="0" presId="urn:microsoft.com/office/officeart/2005/8/layout/pList2"/>
    <dgm:cxn modelId="{948F5787-366F-48C4-A284-518273C52FA4}" type="presParOf" srcId="{A78875E6-74FC-46FA-B654-7494C4BEE075}" destId="{43C30029-2806-4F43-8BB2-CC3314BE4C71}" srcOrd="1" destOrd="0" presId="urn:microsoft.com/office/officeart/2005/8/layout/pList2"/>
    <dgm:cxn modelId="{046BE9B5-54CF-4E12-89B2-9ECC7EDE3298}" type="presParOf" srcId="{A78875E6-74FC-46FA-B654-7494C4BEE075}" destId="{6D218E00-C0D0-4578-B647-4DE72E6CC38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0E6CAF-9B0E-4EFD-A89B-EBF18EF45769}">
      <dsp:nvSpPr>
        <dsp:cNvPr id="0" name=""/>
        <dsp:cNvSpPr/>
      </dsp:nvSpPr>
      <dsp:spPr>
        <a:xfrm rot="5400000">
          <a:off x="376242" y="2429215"/>
          <a:ext cx="1120841" cy="186505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E1E0DF0-2207-480D-8365-30F4FE8F7390}">
      <dsp:nvSpPr>
        <dsp:cNvPr id="0" name=""/>
        <dsp:cNvSpPr/>
      </dsp:nvSpPr>
      <dsp:spPr>
        <a:xfrm>
          <a:off x="189146" y="2986465"/>
          <a:ext cx="1683781" cy="1475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rgbClr val="002060"/>
              </a:solidFill>
            </a:rPr>
            <a:t>1910</a:t>
          </a:r>
          <a:r>
            <a:rPr lang="en-GB" sz="1600" b="1" kern="1200" dirty="0">
              <a:solidFill>
                <a:srgbClr val="002060"/>
              </a:solidFill>
            </a:rPr>
            <a:t>   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002060"/>
              </a:solidFill>
            </a:rPr>
            <a:t>The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002060"/>
              </a:solidFill>
            </a:rPr>
            <a:t>Discovery </a:t>
          </a:r>
        </a:p>
      </dsp:txBody>
      <dsp:txXfrm>
        <a:off x="189146" y="2986465"/>
        <a:ext cx="1683781" cy="1475933"/>
      </dsp:txXfrm>
    </dsp:sp>
    <dsp:sp modelId="{A189DE5F-756A-494A-BB97-8112A63B5D2E}">
      <dsp:nvSpPr>
        <dsp:cNvPr id="0" name=""/>
        <dsp:cNvSpPr/>
      </dsp:nvSpPr>
      <dsp:spPr>
        <a:xfrm>
          <a:off x="1555233" y="2291908"/>
          <a:ext cx="317694" cy="31769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0FAA5A8-CB08-4DC0-A7F3-525CD7D08174}">
      <dsp:nvSpPr>
        <dsp:cNvPr id="0" name=""/>
        <dsp:cNvSpPr/>
      </dsp:nvSpPr>
      <dsp:spPr>
        <a:xfrm rot="5400000">
          <a:off x="2437520" y="1919150"/>
          <a:ext cx="1120841" cy="186505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B659AB-A233-4B23-8DCB-93F4A09E672C}">
      <dsp:nvSpPr>
        <dsp:cNvPr id="0" name=""/>
        <dsp:cNvSpPr/>
      </dsp:nvSpPr>
      <dsp:spPr>
        <a:xfrm>
          <a:off x="2250424" y="2476399"/>
          <a:ext cx="1683781" cy="1475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>
            <a:solidFill>
              <a:srgbClr val="0070C0"/>
            </a:solidFill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rgbClr val="002060"/>
              </a:solidFill>
            </a:rPr>
            <a:t>1920 -1950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002060"/>
              </a:solidFill>
            </a:rPr>
            <a:t>The Theory</a:t>
          </a:r>
        </a:p>
      </dsp:txBody>
      <dsp:txXfrm>
        <a:off x="2250424" y="2476399"/>
        <a:ext cx="1683781" cy="1475933"/>
      </dsp:txXfrm>
    </dsp:sp>
    <dsp:sp modelId="{FC84D3E1-FD44-49D3-ACAD-94B1E4C55A88}">
      <dsp:nvSpPr>
        <dsp:cNvPr id="0" name=""/>
        <dsp:cNvSpPr/>
      </dsp:nvSpPr>
      <dsp:spPr>
        <a:xfrm>
          <a:off x="3616511" y="1781842"/>
          <a:ext cx="317694" cy="31769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1FFCA4D-66F0-448E-BF04-127FA3F11108}">
      <dsp:nvSpPr>
        <dsp:cNvPr id="0" name=""/>
        <dsp:cNvSpPr/>
      </dsp:nvSpPr>
      <dsp:spPr>
        <a:xfrm rot="5400000">
          <a:off x="4498798" y="1409085"/>
          <a:ext cx="1120841" cy="186505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439DAC-6F1E-4A36-AD8E-9A64724DA13A}">
      <dsp:nvSpPr>
        <dsp:cNvPr id="0" name=""/>
        <dsp:cNvSpPr/>
      </dsp:nvSpPr>
      <dsp:spPr>
        <a:xfrm>
          <a:off x="4311702" y="1966334"/>
          <a:ext cx="1683781" cy="1475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>
            <a:solidFill>
              <a:srgbClr val="0070C0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rgbClr val="002060"/>
              </a:solidFill>
            </a:rPr>
            <a:t>1960 -1980 </a:t>
          </a:r>
          <a:r>
            <a:rPr lang="en-GB" sz="1600" b="1" kern="1200" dirty="0">
              <a:solidFill>
                <a:srgbClr val="002060"/>
              </a:solidFill>
            </a:rPr>
            <a:t>Applications &amp; Volume Productions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 dirty="0">
            <a:solidFill>
              <a:srgbClr val="002060"/>
            </a:solidFill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2060"/>
              </a:solidFill>
            </a:rPr>
            <a:t>Research Magnets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" kern="1200" dirty="0">
            <a:solidFill>
              <a:srgbClr val="002060"/>
            </a:solidFill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2060"/>
              </a:solidFill>
            </a:rPr>
            <a:t>NMR &amp;MRI</a:t>
          </a:r>
          <a:endParaRPr lang="en-GB" sz="900" kern="1200" dirty="0">
            <a:solidFill>
              <a:srgbClr val="002060"/>
            </a:solidFill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2060"/>
              </a:solidFill>
            </a:rPr>
            <a:t>Physics Magnets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" kern="1200" dirty="0">
              <a:solidFill>
                <a:srgbClr val="002060"/>
              </a:solidFill>
            </a:rPr>
            <a:t>I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2060"/>
              </a:solidFill>
            </a:rPr>
            <a:t>HTS discovery (1986)</a:t>
          </a:r>
        </a:p>
      </dsp:txBody>
      <dsp:txXfrm>
        <a:off x="4311702" y="1966334"/>
        <a:ext cx="1683781" cy="1475933"/>
      </dsp:txXfrm>
    </dsp:sp>
    <dsp:sp modelId="{3F4B4CF0-75D4-49B7-BFB6-490C7D831733}">
      <dsp:nvSpPr>
        <dsp:cNvPr id="0" name=""/>
        <dsp:cNvSpPr/>
      </dsp:nvSpPr>
      <dsp:spPr>
        <a:xfrm>
          <a:off x="5677789" y="1271777"/>
          <a:ext cx="317694" cy="31769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B44F68C-3485-4555-91B5-2454F249FC49}">
      <dsp:nvSpPr>
        <dsp:cNvPr id="0" name=""/>
        <dsp:cNvSpPr/>
      </dsp:nvSpPr>
      <dsp:spPr>
        <a:xfrm rot="5400000">
          <a:off x="6560076" y="899019"/>
          <a:ext cx="1120841" cy="186505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09D77B0-1E21-4307-A287-BC5905A13426}">
      <dsp:nvSpPr>
        <dsp:cNvPr id="0" name=""/>
        <dsp:cNvSpPr/>
      </dsp:nvSpPr>
      <dsp:spPr>
        <a:xfrm>
          <a:off x="6372979" y="1456269"/>
          <a:ext cx="1683781" cy="1475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>
            <a:solidFill>
              <a:srgbClr val="0070C0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rgbClr val="002060"/>
              </a:solidFill>
            </a:rPr>
            <a:t>2000 -  2020      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002060"/>
              </a:solidFill>
            </a:rPr>
            <a:t>New  Frontiers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dirty="0">
            <a:solidFill>
              <a:srgbClr val="0070C0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2060"/>
              </a:solidFill>
            </a:rPr>
            <a:t>High Field Magnets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" kern="1200" dirty="0">
            <a:solidFill>
              <a:srgbClr val="002060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2060"/>
              </a:solidFill>
            </a:rPr>
            <a:t>Energy Applications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2060"/>
              </a:solidFill>
            </a:rPr>
            <a:t>HTS production &amp; Demonstrators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" kern="1200" dirty="0">
            <a:solidFill>
              <a:srgbClr val="0070C0"/>
            </a:solidFill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" kern="1200" dirty="0">
            <a:solidFill>
              <a:srgbClr val="0070C0"/>
            </a:solidFill>
          </a:endParaRPr>
        </a:p>
      </dsp:txBody>
      <dsp:txXfrm>
        <a:off x="6372979" y="1456269"/>
        <a:ext cx="1683781" cy="1475933"/>
      </dsp:txXfrm>
    </dsp:sp>
    <dsp:sp modelId="{97CCC802-1114-4386-85D2-41C3668D03B2}">
      <dsp:nvSpPr>
        <dsp:cNvPr id="0" name=""/>
        <dsp:cNvSpPr/>
      </dsp:nvSpPr>
      <dsp:spPr>
        <a:xfrm>
          <a:off x="7739067" y="761712"/>
          <a:ext cx="317694" cy="31769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6C34EBE-8399-48F3-AEAE-480231F163DA}">
      <dsp:nvSpPr>
        <dsp:cNvPr id="0" name=""/>
        <dsp:cNvSpPr/>
      </dsp:nvSpPr>
      <dsp:spPr>
        <a:xfrm rot="5400000">
          <a:off x="8621354" y="388954"/>
          <a:ext cx="1120841" cy="186505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EDAC43D-047C-4E84-9418-D15606651953}">
      <dsp:nvSpPr>
        <dsp:cNvPr id="0" name=""/>
        <dsp:cNvSpPr/>
      </dsp:nvSpPr>
      <dsp:spPr>
        <a:xfrm>
          <a:off x="8262857" y="946204"/>
          <a:ext cx="2026582" cy="1475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>
            <a:solidFill>
              <a:srgbClr val="0070C0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rgbClr val="0070C0"/>
              </a:solidFill>
            </a:rPr>
            <a:t>2020 -        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rgbClr val="0070C0"/>
              </a:solidFill>
            </a:rPr>
            <a:t>Future Commercial Superconductivity</a:t>
          </a:r>
          <a:endParaRPr lang="en-GB" sz="1800" kern="1200" dirty="0">
            <a:solidFill>
              <a:srgbClr val="0070C0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0070C0"/>
              </a:solidFill>
            </a:rPr>
            <a:t>Compact, highly efficient applications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0070C0"/>
              </a:solidFill>
            </a:rPr>
            <a:t>Energy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0070C0"/>
              </a:solidFill>
            </a:rPr>
            <a:t>Healthcare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0070C0"/>
              </a:solidFill>
            </a:rPr>
            <a:t>Quantum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0070C0"/>
              </a:solidFill>
            </a:rPr>
            <a:t>Fusion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0070C0"/>
              </a:solidFill>
            </a:rPr>
            <a:t>Transport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0070C0"/>
              </a:solidFill>
            </a:rPr>
            <a:t>Large Scale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>
            <a:solidFill>
              <a:srgbClr val="0070C0"/>
            </a:solidFill>
          </a:endParaRPr>
        </a:p>
      </dsp:txBody>
      <dsp:txXfrm>
        <a:off x="8262857" y="946204"/>
        <a:ext cx="2026582" cy="147593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1E8392-4EFE-4E96-852B-67EA93A20909}">
      <dsp:nvSpPr>
        <dsp:cNvPr id="0" name=""/>
        <dsp:cNvSpPr/>
      </dsp:nvSpPr>
      <dsp:spPr>
        <a:xfrm>
          <a:off x="9900" y="250621"/>
          <a:ext cx="2959160" cy="3190344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1" i="0" kern="1200" dirty="0">
              <a:solidFill>
                <a:srgbClr val="002060"/>
              </a:solidFill>
            </a:rPr>
            <a:t>2025–2030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0" kern="1200" dirty="0">
              <a:solidFill>
                <a:srgbClr val="002060"/>
              </a:solidFill>
            </a:rPr>
            <a:t>- R&amp;D, 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0" kern="1200" dirty="0">
              <a:solidFill>
                <a:srgbClr val="002060"/>
              </a:solidFill>
            </a:rPr>
            <a:t>- Pilots,  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0" kern="1200" dirty="0">
              <a:solidFill>
                <a:srgbClr val="002060"/>
              </a:solidFill>
            </a:rPr>
            <a:t>- Early commercial adopters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b="1" kern="1200" dirty="0">
            <a:solidFill>
              <a:srgbClr val="002060"/>
            </a:solidFill>
          </a:endParaRPr>
        </a:p>
      </dsp:txBody>
      <dsp:txXfrm>
        <a:off x="96571" y="337292"/>
        <a:ext cx="2785818" cy="3017002"/>
      </dsp:txXfrm>
    </dsp:sp>
    <dsp:sp modelId="{AA599894-4D91-4ECC-BB40-FA477FD817A8}">
      <dsp:nvSpPr>
        <dsp:cNvPr id="0" name=""/>
        <dsp:cNvSpPr/>
      </dsp:nvSpPr>
      <dsp:spPr>
        <a:xfrm>
          <a:off x="3264977" y="1478857"/>
          <a:ext cx="627342" cy="7338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100" b="1" kern="1200" dirty="0">
            <a:solidFill>
              <a:srgbClr val="002060"/>
            </a:solidFill>
          </a:endParaRPr>
        </a:p>
      </dsp:txBody>
      <dsp:txXfrm>
        <a:off x="3264977" y="1625631"/>
        <a:ext cx="439139" cy="440323"/>
      </dsp:txXfrm>
    </dsp:sp>
    <dsp:sp modelId="{068520A6-9B63-4206-A7F2-6A2767A44A60}">
      <dsp:nvSpPr>
        <dsp:cNvPr id="0" name=""/>
        <dsp:cNvSpPr/>
      </dsp:nvSpPr>
      <dsp:spPr>
        <a:xfrm>
          <a:off x="4152725" y="250621"/>
          <a:ext cx="2959160" cy="3190344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1" i="0" kern="1200" dirty="0">
              <a:solidFill>
                <a:srgbClr val="002060"/>
              </a:solidFill>
            </a:rPr>
            <a:t>2030–2035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i="0" kern="1200" dirty="0">
              <a:solidFill>
                <a:srgbClr val="002060"/>
              </a:solidFill>
            </a:rPr>
            <a:t>- Commercial deployment begins, 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i="0" kern="1200" dirty="0">
              <a:solidFill>
                <a:srgbClr val="002060"/>
              </a:solidFill>
            </a:rPr>
            <a:t>- Infrastructure scaling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b="1" i="0" kern="1200" dirty="0">
            <a:solidFill>
              <a:srgbClr val="002060"/>
            </a:solidFill>
          </a:endParaRPr>
        </a:p>
      </dsp:txBody>
      <dsp:txXfrm>
        <a:off x="4239396" y="337292"/>
        <a:ext cx="2785818" cy="3017002"/>
      </dsp:txXfrm>
    </dsp:sp>
    <dsp:sp modelId="{4C6807F2-F107-43A5-ACD0-B144D974AAD3}">
      <dsp:nvSpPr>
        <dsp:cNvPr id="0" name=""/>
        <dsp:cNvSpPr/>
      </dsp:nvSpPr>
      <dsp:spPr>
        <a:xfrm>
          <a:off x="7407801" y="1478857"/>
          <a:ext cx="627342" cy="7338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715052"/>
            <a:satOff val="-42098"/>
            <a:lumOff val="4263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100" b="1" kern="1200" dirty="0">
            <a:solidFill>
              <a:srgbClr val="002060"/>
            </a:solidFill>
          </a:endParaRPr>
        </a:p>
      </dsp:txBody>
      <dsp:txXfrm>
        <a:off x="7407801" y="1625631"/>
        <a:ext cx="439139" cy="440323"/>
      </dsp:txXfrm>
    </dsp:sp>
    <dsp:sp modelId="{CD61511C-81CD-49C2-9E9F-B61A2B5F3CEB}">
      <dsp:nvSpPr>
        <dsp:cNvPr id="0" name=""/>
        <dsp:cNvSpPr/>
      </dsp:nvSpPr>
      <dsp:spPr>
        <a:xfrm>
          <a:off x="8295549" y="250621"/>
          <a:ext cx="2959160" cy="3190344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1" i="0" kern="1200">
              <a:solidFill>
                <a:srgbClr val="002060"/>
              </a:solidFill>
            </a:rPr>
            <a:t>2035–2045</a:t>
          </a:r>
          <a:endParaRPr lang="en-GB" sz="2800" b="1" i="0" kern="1200">
            <a:solidFill>
              <a:srgbClr val="002060"/>
            </a:solidFill>
          </a:endParaRP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0" kern="1200">
              <a:solidFill>
                <a:srgbClr val="002060"/>
              </a:solidFill>
            </a:rPr>
            <a:t>- Mass adoption 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0" kern="1200">
              <a:solidFill>
                <a:srgbClr val="002060"/>
              </a:solidFill>
            </a:rPr>
            <a:t>- Global integration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b="1" i="0" kern="1200">
            <a:solidFill>
              <a:srgbClr val="002060"/>
            </a:solidFill>
          </a:endParaRP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b="1" i="0" kern="1200" dirty="0">
            <a:solidFill>
              <a:srgbClr val="002060"/>
            </a:solidFill>
          </a:endParaRPr>
        </a:p>
      </dsp:txBody>
      <dsp:txXfrm>
        <a:off x="8382220" y="337292"/>
        <a:ext cx="2785818" cy="301700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C4703-25BF-4931-BD5B-A8BC35E8129B}">
      <dsp:nvSpPr>
        <dsp:cNvPr id="0" name=""/>
        <dsp:cNvSpPr/>
      </dsp:nvSpPr>
      <dsp:spPr>
        <a:xfrm rot="5400000">
          <a:off x="1897656" y="266288"/>
          <a:ext cx="1246326" cy="1084303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 cstate="print"/>
          <a:srcRect/>
          <a:stretch>
            <a:fillRect t="-7000" b="-7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 </a:t>
          </a:r>
        </a:p>
      </dsp:txBody>
      <dsp:txXfrm rot="-5400000">
        <a:off x="2147638" y="379496"/>
        <a:ext cx="746361" cy="857888"/>
      </dsp:txXfrm>
    </dsp:sp>
    <dsp:sp modelId="{3AA5F3C6-891D-4D68-843D-74BE87AFEED4}">
      <dsp:nvSpPr>
        <dsp:cNvPr id="0" name=""/>
        <dsp:cNvSpPr/>
      </dsp:nvSpPr>
      <dsp:spPr>
        <a:xfrm>
          <a:off x="3095874" y="434542"/>
          <a:ext cx="1390899" cy="7477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84E72E-83A2-4CCD-B68E-366EE561F854}">
      <dsp:nvSpPr>
        <dsp:cNvPr id="0" name=""/>
        <dsp:cNvSpPr/>
      </dsp:nvSpPr>
      <dsp:spPr>
        <a:xfrm rot="5400000">
          <a:off x="726608" y="266288"/>
          <a:ext cx="1246326" cy="1084303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2"/>
          <a:srcRect/>
          <a:stretch>
            <a:fillRect l="-36000" r="-36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</dsp:txBody>
      <dsp:txXfrm rot="-5400000">
        <a:off x="976590" y="379496"/>
        <a:ext cx="746361" cy="857888"/>
      </dsp:txXfrm>
    </dsp:sp>
    <dsp:sp modelId="{7CB64640-F8D5-4FE7-BC3D-DC213187C90B}">
      <dsp:nvSpPr>
        <dsp:cNvPr id="0" name=""/>
        <dsp:cNvSpPr/>
      </dsp:nvSpPr>
      <dsp:spPr>
        <a:xfrm rot="5400000">
          <a:off x="1309888" y="1324169"/>
          <a:ext cx="1246326" cy="1084303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3"/>
          <a:srcRect/>
          <a:stretch>
            <a:fillRect t="-8000" b="-8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 </a:t>
          </a:r>
        </a:p>
      </dsp:txBody>
      <dsp:txXfrm rot="-5400000">
        <a:off x="1559870" y="1437377"/>
        <a:ext cx="746361" cy="857888"/>
      </dsp:txXfrm>
    </dsp:sp>
    <dsp:sp modelId="{89CD6343-05AF-4016-87B8-F7A5CAD0A8EA}">
      <dsp:nvSpPr>
        <dsp:cNvPr id="0" name=""/>
        <dsp:cNvSpPr/>
      </dsp:nvSpPr>
      <dsp:spPr>
        <a:xfrm>
          <a:off x="0" y="1492423"/>
          <a:ext cx="1346032" cy="7477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652811-5992-457D-A358-ABB34F55F02A}">
      <dsp:nvSpPr>
        <dsp:cNvPr id="0" name=""/>
        <dsp:cNvSpPr/>
      </dsp:nvSpPr>
      <dsp:spPr>
        <a:xfrm rot="5400000">
          <a:off x="2480936" y="1324169"/>
          <a:ext cx="1246326" cy="1084303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4"/>
          <a:srcRect/>
          <a:stretch>
            <a:fillRect l="-25000" r="-2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</dsp:txBody>
      <dsp:txXfrm rot="-5400000">
        <a:off x="2730918" y="1437377"/>
        <a:ext cx="746361" cy="857888"/>
      </dsp:txXfrm>
    </dsp:sp>
    <dsp:sp modelId="{D931C11E-D936-417F-A030-96ACE85E913F}">
      <dsp:nvSpPr>
        <dsp:cNvPr id="0" name=""/>
        <dsp:cNvSpPr/>
      </dsp:nvSpPr>
      <dsp:spPr>
        <a:xfrm rot="5400000">
          <a:off x="1897656" y="2382051"/>
          <a:ext cx="1246326" cy="1084303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 </a:t>
          </a:r>
        </a:p>
      </dsp:txBody>
      <dsp:txXfrm rot="-5400000">
        <a:off x="2147638" y="2495259"/>
        <a:ext cx="746361" cy="857888"/>
      </dsp:txXfrm>
    </dsp:sp>
    <dsp:sp modelId="{83479E89-28E8-4171-8012-D63B1CCD64A0}">
      <dsp:nvSpPr>
        <dsp:cNvPr id="0" name=""/>
        <dsp:cNvSpPr/>
      </dsp:nvSpPr>
      <dsp:spPr>
        <a:xfrm>
          <a:off x="3095874" y="2550305"/>
          <a:ext cx="1390899" cy="7477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dirty="0"/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dirty="0"/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dirty="0"/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dirty="0"/>
        </a:p>
      </dsp:txBody>
      <dsp:txXfrm>
        <a:off x="3095874" y="2550305"/>
        <a:ext cx="1390899" cy="747795"/>
      </dsp:txXfrm>
    </dsp:sp>
    <dsp:sp modelId="{4846320A-866B-4B2D-B1A7-F1BCA69B0C90}">
      <dsp:nvSpPr>
        <dsp:cNvPr id="0" name=""/>
        <dsp:cNvSpPr/>
      </dsp:nvSpPr>
      <dsp:spPr>
        <a:xfrm rot="5400000">
          <a:off x="726608" y="2382051"/>
          <a:ext cx="1246326" cy="1084303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6"/>
          <a:srcRect/>
          <a:stretch>
            <a:fillRect l="-30000" r="-30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</dsp:txBody>
      <dsp:txXfrm rot="-5400000">
        <a:off x="976590" y="2495259"/>
        <a:ext cx="746361" cy="857888"/>
      </dsp:txXfrm>
    </dsp:sp>
    <dsp:sp modelId="{C99A09F5-63A6-4828-898F-A97A6270AE34}">
      <dsp:nvSpPr>
        <dsp:cNvPr id="0" name=""/>
        <dsp:cNvSpPr/>
      </dsp:nvSpPr>
      <dsp:spPr>
        <a:xfrm rot="5400000">
          <a:off x="1309888" y="3439933"/>
          <a:ext cx="1246326" cy="1084303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7"/>
          <a:srcRect/>
          <a:stretch>
            <a:fillRect l="-33000" r="-33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 </a:t>
          </a:r>
        </a:p>
      </dsp:txBody>
      <dsp:txXfrm rot="-5400000">
        <a:off x="1559870" y="3553141"/>
        <a:ext cx="746361" cy="857888"/>
      </dsp:txXfrm>
    </dsp:sp>
    <dsp:sp modelId="{6C5672B6-14E2-4800-A292-9CEBDB91A698}">
      <dsp:nvSpPr>
        <dsp:cNvPr id="0" name=""/>
        <dsp:cNvSpPr/>
      </dsp:nvSpPr>
      <dsp:spPr>
        <a:xfrm>
          <a:off x="0" y="3608187"/>
          <a:ext cx="1346032" cy="7477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230039-7143-4601-ADC6-479D7A2A89BF}">
      <dsp:nvSpPr>
        <dsp:cNvPr id="0" name=""/>
        <dsp:cNvSpPr/>
      </dsp:nvSpPr>
      <dsp:spPr>
        <a:xfrm rot="5400000">
          <a:off x="2480936" y="3439933"/>
          <a:ext cx="1246326" cy="1084303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</dsp:txBody>
      <dsp:txXfrm rot="-5400000">
        <a:off x="2730918" y="3553141"/>
        <a:ext cx="746361" cy="8578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6F659-BAF7-426A-9C6D-01F030617325}">
      <dsp:nvSpPr>
        <dsp:cNvPr id="0" name=""/>
        <dsp:cNvSpPr/>
      </dsp:nvSpPr>
      <dsp:spPr>
        <a:xfrm>
          <a:off x="5141" y="332738"/>
          <a:ext cx="2510477" cy="14250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002060"/>
              </a:solidFill>
            </a:rPr>
            <a:t>Green Economy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1" kern="1200">
              <a:solidFill>
                <a:srgbClr val="002060"/>
              </a:solidFill>
            </a:rPr>
            <a:t>Trend for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1" kern="1200">
              <a:solidFill>
                <a:srgbClr val="002060"/>
              </a:solidFill>
            </a:rPr>
            <a:t>Current &amp; Future Economy</a:t>
          </a:r>
          <a:endParaRPr lang="en-GB" sz="1800" i="1" kern="1200" dirty="0">
            <a:solidFill>
              <a:srgbClr val="002060"/>
            </a:solidFill>
          </a:endParaRPr>
        </a:p>
      </dsp:txBody>
      <dsp:txXfrm>
        <a:off x="46878" y="374475"/>
        <a:ext cx="2427003" cy="1341529"/>
      </dsp:txXfrm>
    </dsp:sp>
    <dsp:sp modelId="{DA1E100B-E76A-45B1-8F34-D4ACD49D00BD}">
      <dsp:nvSpPr>
        <dsp:cNvPr id="0" name=""/>
        <dsp:cNvSpPr/>
      </dsp:nvSpPr>
      <dsp:spPr>
        <a:xfrm>
          <a:off x="3072261" y="332738"/>
          <a:ext cx="2499300" cy="14703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002060"/>
              </a:solidFill>
            </a:rPr>
            <a:t>UN Sustainable Development Goals</a:t>
          </a:r>
          <a:r>
            <a:rPr lang="en-US" sz="2400" kern="1200">
              <a:solidFill>
                <a:srgbClr val="002060"/>
              </a:solidFill>
            </a:rPr>
            <a:t> </a:t>
          </a:r>
          <a:r>
            <a:rPr lang="en-US" sz="1800" i="1" kern="1200">
              <a:solidFill>
                <a:srgbClr val="002060"/>
              </a:solidFill>
            </a:rPr>
            <a:t>(17 in Total)</a:t>
          </a:r>
          <a:endParaRPr lang="en-GB" sz="2400" i="1" kern="1200" dirty="0">
            <a:solidFill>
              <a:srgbClr val="002060"/>
            </a:solidFill>
          </a:endParaRPr>
        </a:p>
      </dsp:txBody>
      <dsp:txXfrm>
        <a:off x="3115327" y="375804"/>
        <a:ext cx="2413168" cy="1384260"/>
      </dsp:txXfrm>
    </dsp:sp>
    <dsp:sp modelId="{FD7DFAAD-19BC-441C-AB84-B1A17353EE35}">
      <dsp:nvSpPr>
        <dsp:cNvPr id="0" name=""/>
        <dsp:cNvSpPr/>
      </dsp:nvSpPr>
      <dsp:spPr>
        <a:xfrm>
          <a:off x="6128203" y="332738"/>
          <a:ext cx="2385545" cy="14352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002060"/>
              </a:solidFill>
            </a:rPr>
            <a:t>LTS with Cryogen Free solutions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1" kern="1200">
              <a:solidFill>
                <a:srgbClr val="002060"/>
              </a:solidFill>
            </a:rPr>
            <a:t>LTS for the Future</a:t>
          </a:r>
          <a:endParaRPr lang="en-GB" sz="1800" i="1" kern="1200" dirty="0">
            <a:solidFill>
              <a:srgbClr val="002060"/>
            </a:solidFill>
          </a:endParaRPr>
        </a:p>
      </dsp:txBody>
      <dsp:txXfrm>
        <a:off x="6170240" y="374775"/>
        <a:ext cx="2301471" cy="1351182"/>
      </dsp:txXfrm>
    </dsp:sp>
    <dsp:sp modelId="{6C757DA0-583B-4017-B57A-1F91B62DCE5A}">
      <dsp:nvSpPr>
        <dsp:cNvPr id="0" name=""/>
        <dsp:cNvSpPr/>
      </dsp:nvSpPr>
      <dsp:spPr>
        <a:xfrm>
          <a:off x="9070390" y="332738"/>
          <a:ext cx="2338764" cy="13924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002060"/>
              </a:solidFill>
            </a:rPr>
            <a:t>HTS for the future @ &gt; 4 Kelvin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1" kern="1200">
              <a:solidFill>
                <a:srgbClr val="002060"/>
              </a:solidFill>
            </a:rPr>
            <a:t>HTS for the Future</a:t>
          </a:r>
          <a:endParaRPr lang="en-GB" sz="1800" i="1" kern="1200" dirty="0">
            <a:solidFill>
              <a:srgbClr val="002060"/>
            </a:solidFill>
          </a:endParaRPr>
        </a:p>
      </dsp:txBody>
      <dsp:txXfrm>
        <a:off x="9111173" y="373521"/>
        <a:ext cx="2257198" cy="13108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55D9C8-B6AF-4DF3-B4D8-FFE28D4B3E66}">
      <dsp:nvSpPr>
        <dsp:cNvPr id="0" name=""/>
        <dsp:cNvSpPr/>
      </dsp:nvSpPr>
      <dsp:spPr>
        <a:xfrm>
          <a:off x="0" y="0"/>
          <a:ext cx="11323815" cy="2395708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8612F-F6AB-4712-A59C-CF30A78C1F25}">
      <dsp:nvSpPr>
        <dsp:cNvPr id="0" name=""/>
        <dsp:cNvSpPr/>
      </dsp:nvSpPr>
      <dsp:spPr>
        <a:xfrm>
          <a:off x="672449" y="291467"/>
          <a:ext cx="1233913" cy="181277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l="-16000" r="-1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E4F6F7-0F3C-4487-B8AE-39F35B1BC5C8}">
      <dsp:nvSpPr>
        <dsp:cNvPr id="0" name=""/>
        <dsp:cNvSpPr/>
      </dsp:nvSpPr>
      <dsp:spPr>
        <a:xfrm rot="10800000">
          <a:off x="342515" y="2395708"/>
          <a:ext cx="1893780" cy="29280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  <a:latin typeface="+mn-lt"/>
            </a:rPr>
            <a:t>Power Applications</a:t>
          </a:r>
          <a:endParaRPr lang="en-GB" sz="1800" kern="1200" dirty="0">
            <a:solidFill>
              <a:schemeClr val="accent1">
                <a:lumMod val="75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800" b="1" i="1" kern="1200" dirty="0">
              <a:solidFill>
                <a:schemeClr val="accent1">
                  <a:lumMod val="75000"/>
                </a:schemeClr>
              </a:solidFill>
            </a:rPr>
            <a:t>Generators, Transformers, SMES, SFCL,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800" b="1" i="0" u="none" strike="noStrike" kern="1200" baseline="0" dirty="0">
              <a:solidFill>
                <a:schemeClr val="accent1">
                  <a:lumMod val="75000"/>
                </a:schemeClr>
              </a:solidFill>
            </a:rPr>
            <a:t>Wind power generators </a:t>
          </a:r>
          <a:endParaRPr lang="en-GB" sz="1800" b="1" i="1" kern="1200" dirty="0">
            <a:solidFill>
              <a:schemeClr val="accent1">
                <a:lumMod val="75000"/>
              </a:schemeClr>
            </a:solidFill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800" b="1" i="0" u="none" strike="noStrike" kern="1200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$1.5 </a:t>
          </a:r>
          <a:r>
            <a:rPr lang="en-GB" sz="1800" b="1" i="1" u="none" strike="noStrike" kern="1200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tr   </a:t>
          </a: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800" b="1" i="1" u="none" strike="noStrike" kern="1200" baseline="0" dirty="0">
              <a:solidFill>
                <a:schemeClr val="accent1">
                  <a:lumMod val="75000"/>
                </a:schemeClr>
              </a:solidFill>
            </a:rPr>
            <a:t>Mkt by 2031</a:t>
          </a:r>
          <a:r>
            <a:rPr lang="en-GB" sz="1800" b="1" i="0" u="none" strike="noStrike" kern="1200" baseline="0" dirty="0">
              <a:solidFill>
                <a:schemeClr val="accent1">
                  <a:lumMod val="75000"/>
                </a:schemeClr>
              </a:solidFill>
            </a:rPr>
            <a:t> </a:t>
          </a: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800" i="0" u="none" strike="noStrike" kern="1200" baseline="0" dirty="0">
              <a:solidFill>
                <a:schemeClr val="accent1">
                  <a:lumMod val="75000"/>
                </a:schemeClr>
              </a:solidFill>
            </a:rPr>
            <a:t>(</a:t>
          </a:r>
          <a:r>
            <a:rPr lang="en-GB" sz="1200" i="1" u="none" strike="noStrike" kern="1200" baseline="0" dirty="0">
              <a:solidFill>
                <a:schemeClr val="accent1">
                  <a:lumMod val="75000"/>
                </a:schemeClr>
              </a:solidFill>
            </a:rPr>
            <a:t>TMR 2021)</a:t>
          </a:r>
          <a:r>
            <a:rPr lang="en-GB" sz="1200" i="0" u="none" strike="noStrike" kern="1200" baseline="0" dirty="0">
              <a:solidFill>
                <a:schemeClr val="accent1">
                  <a:lumMod val="75000"/>
                </a:schemeClr>
              </a:solidFill>
            </a:rPr>
            <a:t> </a:t>
          </a:r>
          <a:endParaRPr lang="en-GB" sz="1800" kern="1200" dirty="0">
            <a:solidFill>
              <a:schemeClr val="accent1">
                <a:lumMod val="75000"/>
              </a:schemeClr>
            </a:solidFill>
          </a:endParaRPr>
        </a:p>
      </dsp:txBody>
      <dsp:txXfrm rot="10800000">
        <a:off x="400755" y="2395708"/>
        <a:ext cx="1777300" cy="2869847"/>
      </dsp:txXfrm>
    </dsp:sp>
    <dsp:sp modelId="{7A7473B9-B663-48A8-8739-34EBB2753C51}">
      <dsp:nvSpPr>
        <dsp:cNvPr id="0" name=""/>
        <dsp:cNvSpPr/>
      </dsp:nvSpPr>
      <dsp:spPr>
        <a:xfrm>
          <a:off x="2519064" y="319427"/>
          <a:ext cx="1222701" cy="175685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/>
          <a:srcRect/>
          <a:stretch>
            <a:fillRect l="-18000" r="-1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B948D6-455C-44D3-A9C3-BB66EA310CEF}">
      <dsp:nvSpPr>
        <dsp:cNvPr id="0" name=""/>
        <dsp:cNvSpPr/>
      </dsp:nvSpPr>
      <dsp:spPr>
        <a:xfrm rot="10800000">
          <a:off x="2358566" y="2395708"/>
          <a:ext cx="1543696" cy="29280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-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</a:rPr>
            <a:t>Fusion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800" b="1" i="0" u="none" strike="noStrike" kern="1200" baseline="0" dirty="0">
              <a:solidFill>
                <a:schemeClr val="accent1">
                  <a:lumMod val="75000"/>
                </a:schemeClr>
              </a:solidFill>
            </a:rPr>
            <a:t>Compact Nuclear Fusion </a:t>
          </a:r>
          <a:endParaRPr lang="en-GB" sz="1800" kern="1200" dirty="0">
            <a:solidFill>
              <a:schemeClr val="accent1">
                <a:lumMod val="75000"/>
              </a:schemeClr>
            </a:solidFill>
          </a:endParaRPr>
        </a:p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GB" sz="1000" kern="1200" dirty="0">
            <a:solidFill>
              <a:schemeClr val="accent1">
                <a:lumMod val="75000"/>
              </a:schemeClr>
            </a:solidFill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800" b="1" i="0" u="none" strike="noStrike" kern="1200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$40 tr </a:t>
          </a:r>
          <a:endParaRPr lang="en-GB" sz="1800" b="0" i="0" u="none" strike="noStrike" kern="1200" baseline="0" dirty="0">
            <a:solidFill>
              <a:schemeClr val="accent1">
                <a:lumMod val="75000"/>
              </a:schemeClr>
            </a:solidFill>
            <a:highlight>
              <a:srgbClr val="FFFF00"/>
            </a:highlight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800" b="0" i="0" u="none" strike="noStrike" kern="1200" baseline="0" dirty="0">
              <a:solidFill>
                <a:schemeClr val="accent1">
                  <a:lumMod val="75000"/>
                </a:schemeClr>
              </a:solidFill>
            </a:rPr>
            <a:t>Mkt by 2050, </a:t>
          </a:r>
          <a:endParaRPr lang="en-GB" sz="1800" b="0" i="1" u="none" strike="noStrike" kern="1200" baseline="0" dirty="0">
            <a:solidFill>
              <a:schemeClr val="accent1">
                <a:lumMod val="75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i="1" u="none" strike="noStrike" kern="1200" baseline="0" dirty="0">
              <a:solidFill>
                <a:schemeClr val="accent1">
                  <a:lumMod val="75000"/>
                </a:schemeClr>
              </a:solidFill>
            </a:rPr>
            <a:t>Bloomberg 2022</a:t>
          </a:r>
        </a:p>
      </dsp:txBody>
      <dsp:txXfrm rot="10800000">
        <a:off x="2406040" y="2395708"/>
        <a:ext cx="1448748" cy="2880613"/>
      </dsp:txXfrm>
    </dsp:sp>
    <dsp:sp modelId="{436C3D5F-C53B-4BB4-A8E3-7F7C40D666F6}">
      <dsp:nvSpPr>
        <dsp:cNvPr id="0" name=""/>
        <dsp:cNvSpPr/>
      </dsp:nvSpPr>
      <dsp:spPr>
        <a:xfrm>
          <a:off x="4146210" y="319427"/>
          <a:ext cx="1344971" cy="17568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CA42F6-9B15-4C1D-8E8D-DA84FDF2D020}">
      <dsp:nvSpPr>
        <dsp:cNvPr id="0" name=""/>
        <dsp:cNvSpPr/>
      </dsp:nvSpPr>
      <dsp:spPr>
        <a:xfrm rot="10800000">
          <a:off x="4024533" y="2395708"/>
          <a:ext cx="1588325" cy="29280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-1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</a:rPr>
            <a:t>Sc Quantum Computers</a:t>
          </a: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$ 50 B</a:t>
          </a: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800" b="0" kern="1200" dirty="0">
              <a:solidFill>
                <a:schemeClr val="accent1">
                  <a:lumMod val="75000"/>
                </a:schemeClr>
              </a:solidFill>
            </a:rPr>
            <a:t>Mkt by 2035</a:t>
          </a: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</a:rPr>
            <a:t>10% SC Q Computing</a:t>
          </a:r>
        </a:p>
      </dsp:txBody>
      <dsp:txXfrm rot="10800000">
        <a:off x="4073379" y="2395708"/>
        <a:ext cx="1490633" cy="2879241"/>
      </dsp:txXfrm>
    </dsp:sp>
    <dsp:sp modelId="{BC3F664A-AAFD-4802-AD69-F1E84EBEC2A8}">
      <dsp:nvSpPr>
        <dsp:cNvPr id="0" name=""/>
        <dsp:cNvSpPr/>
      </dsp:nvSpPr>
      <dsp:spPr>
        <a:xfrm>
          <a:off x="5894342" y="319427"/>
          <a:ext cx="1222701" cy="175685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/>
          <a:srcRect/>
          <a:stretch>
            <a:fillRect t="-4000" b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2162CA-2717-4A63-AA53-2988DA199EA8}">
      <dsp:nvSpPr>
        <dsp:cNvPr id="0" name=""/>
        <dsp:cNvSpPr/>
      </dsp:nvSpPr>
      <dsp:spPr>
        <a:xfrm rot="10800000">
          <a:off x="5735128" y="2395708"/>
          <a:ext cx="1541129" cy="29280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-2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</a:rPr>
            <a:t>Health care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</a:rPr>
            <a:t>MRI/NMR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u="none" strike="noStrike" kern="1200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</a:t>
          </a:r>
          <a:r>
            <a:rPr lang="en-GB" sz="1800" b="1" kern="120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4</a:t>
          </a:r>
          <a:r>
            <a:rPr lang="en-GB" sz="1800" b="1" i="0" u="none" strike="noStrike" kern="1200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0 </a:t>
          </a:r>
          <a:r>
            <a:rPr lang="en-GB" sz="1800" b="1" kern="120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B</a:t>
          </a:r>
          <a:endParaRPr lang="en-GB" sz="1800" b="1" i="0" u="none" strike="noStrike" kern="1200" baseline="0" dirty="0">
            <a:solidFill>
              <a:schemeClr val="accent1">
                <a:lumMod val="7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i="0" u="none" strike="noStrike" kern="1200" baseline="0" dirty="0">
              <a:solidFill>
                <a:schemeClr val="accent1">
                  <a:lumMod val="75000"/>
                </a:schemeClr>
              </a:solidFill>
            </a:rPr>
            <a:t>Mkt by 2050  </a:t>
          </a:r>
          <a:r>
            <a:rPr lang="en-GB" sz="1100" b="0" i="1" u="none" strike="noStrike" kern="1200" baseline="0" dirty="0">
              <a:solidFill>
                <a:schemeClr val="accent1">
                  <a:lumMod val="75000"/>
                </a:schemeClr>
              </a:solidFill>
            </a:rPr>
            <a:t>PSMARKET Res 2024</a:t>
          </a:r>
          <a:endParaRPr lang="en-GB" sz="1100" kern="1200" dirty="0">
            <a:solidFill>
              <a:schemeClr val="accent1">
                <a:lumMod val="75000"/>
              </a:schemeClr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u="none" strike="noStrike" kern="1200" baseline="0" dirty="0">
              <a:solidFill>
                <a:schemeClr val="accent1">
                  <a:lumMod val="75000"/>
                </a:schemeClr>
              </a:solidFill>
            </a:rPr>
            <a:t>Cancer Treatment</a:t>
          </a:r>
          <a:endParaRPr lang="en-GB" sz="1800" b="1" kern="1200" dirty="0">
            <a:solidFill>
              <a:schemeClr val="accent1">
                <a:lumMod val="75000"/>
              </a:schemeClr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u="none" strike="noStrike" kern="1200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</a:t>
          </a:r>
          <a:r>
            <a:rPr lang="en-GB" sz="1800" b="1" kern="120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2</a:t>
          </a:r>
          <a:r>
            <a:rPr lang="en-GB" sz="1800" b="1" i="0" u="none" strike="noStrike" kern="1200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0 </a:t>
          </a:r>
          <a:r>
            <a:rPr lang="en-GB" sz="1800" b="1" kern="120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B</a:t>
          </a:r>
          <a:r>
            <a:rPr lang="en-GB" sz="1800" b="1" i="0" u="none" strike="noStrike" kern="1200" baseline="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 </a:t>
          </a:r>
          <a:endParaRPr lang="en-GB" sz="1800" b="0" i="0" u="none" strike="noStrike" kern="1200" baseline="0" dirty="0">
            <a:solidFill>
              <a:schemeClr val="accent1">
                <a:lumMod val="7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i="0" u="none" strike="noStrike" kern="1200" baseline="0" dirty="0">
              <a:solidFill>
                <a:schemeClr val="accent1">
                  <a:lumMod val="75000"/>
                </a:schemeClr>
              </a:solidFill>
            </a:rPr>
            <a:t>Mkt by 2050  </a:t>
          </a:r>
          <a:r>
            <a:rPr lang="en-GB" sz="800" b="0" i="1" u="none" strike="noStrike" kern="1200" baseline="0" dirty="0">
              <a:solidFill>
                <a:schemeClr val="accent1">
                  <a:lumMod val="75000"/>
                </a:schemeClr>
              </a:solidFill>
            </a:rPr>
            <a:t>PSMARKET Research 2024</a:t>
          </a:r>
          <a:endParaRPr lang="en-GB" sz="1100" kern="1200" dirty="0">
            <a:solidFill>
              <a:schemeClr val="accent1">
                <a:lumMod val="75000"/>
              </a:schemeClr>
            </a:solidFill>
          </a:endParaRPr>
        </a:p>
      </dsp:txBody>
      <dsp:txXfrm rot="10800000">
        <a:off x="5782523" y="2395708"/>
        <a:ext cx="1446339" cy="2880692"/>
      </dsp:txXfrm>
    </dsp:sp>
    <dsp:sp modelId="{9FA24EF0-31DE-42BE-B902-4DF7AAB45DBC}">
      <dsp:nvSpPr>
        <dsp:cNvPr id="0" name=""/>
        <dsp:cNvSpPr/>
      </dsp:nvSpPr>
      <dsp:spPr>
        <a:xfrm>
          <a:off x="7532823" y="319418"/>
          <a:ext cx="1303057" cy="198944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/>
          <a:srcRect/>
          <a:stretch>
            <a:fillRect t="-3000" b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7D48E9-38FF-4237-BC5F-D021091AAA05}">
      <dsp:nvSpPr>
        <dsp:cNvPr id="0" name=""/>
        <dsp:cNvSpPr/>
      </dsp:nvSpPr>
      <dsp:spPr>
        <a:xfrm rot="10800000">
          <a:off x="7398528" y="2395708"/>
          <a:ext cx="1435292" cy="29280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-3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accent1">
                  <a:lumMod val="75000"/>
                </a:schemeClr>
              </a:solidFill>
            </a:rPr>
            <a:t>Science Discovery</a:t>
          </a: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b="1" kern="120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$8 B  </a:t>
          </a:r>
          <a:endParaRPr lang="en-GB" sz="2000" kern="1200" dirty="0">
            <a:solidFill>
              <a:schemeClr val="accent1">
                <a:lumMod val="75000"/>
              </a:schemeClr>
            </a:solidFill>
            <a:highlight>
              <a:srgbClr val="FFFF00"/>
            </a:highligh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GB" sz="1800" b="0" i="0" u="none" strike="noStrike" kern="1200" baseline="0" dirty="0">
            <a:solidFill>
              <a:schemeClr val="accent1">
                <a:lumMod val="75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600" b="0" i="0" u="none" strike="noStrike" kern="1200" baseline="0" dirty="0">
              <a:solidFill>
                <a:schemeClr val="accent1">
                  <a:lumMod val="75000"/>
                </a:schemeClr>
              </a:solidFill>
            </a:rPr>
            <a:t>Mkt by 2040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b="0" i="1" u="none" strike="noStrike" kern="1200" baseline="0" dirty="0">
              <a:solidFill>
                <a:schemeClr val="accent1">
                  <a:lumMod val="75000"/>
                </a:schemeClr>
              </a:solidFill>
            </a:rPr>
            <a:t>V. Reports</a:t>
          </a:r>
          <a:r>
            <a:rPr lang="en-GB" sz="1100" i="1" kern="1200" dirty="0">
              <a:solidFill>
                <a:schemeClr val="accent1">
                  <a:lumMod val="75000"/>
                </a:schemeClr>
              </a:solidFill>
            </a:rPr>
            <a:t> </a:t>
          </a:r>
          <a:r>
            <a:rPr lang="en-GB" sz="1100" b="0" i="1" u="none" strike="noStrike" kern="1200" baseline="0" dirty="0">
              <a:solidFill>
                <a:schemeClr val="accent1">
                  <a:lumMod val="75000"/>
                </a:schemeClr>
              </a:solidFill>
            </a:rPr>
            <a:t>2024</a:t>
          </a:r>
          <a:endParaRPr lang="en-GB" sz="1100" kern="1200" dirty="0">
            <a:solidFill>
              <a:schemeClr val="accent1">
                <a:lumMod val="75000"/>
              </a:schemeClr>
            </a:solidFill>
          </a:endParaRPr>
        </a:p>
      </dsp:txBody>
      <dsp:txXfrm rot="10800000">
        <a:off x="7442668" y="2395708"/>
        <a:ext cx="1347012" cy="2883947"/>
      </dsp:txXfrm>
    </dsp:sp>
    <dsp:sp modelId="{7022394B-2141-44A6-8582-282ED3580FA9}">
      <dsp:nvSpPr>
        <dsp:cNvPr id="0" name=""/>
        <dsp:cNvSpPr/>
      </dsp:nvSpPr>
      <dsp:spPr>
        <a:xfrm>
          <a:off x="9313406" y="330847"/>
          <a:ext cx="1419225" cy="175685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/>
          <a:srcRect/>
          <a:stretch>
            <a:fillRect t="-10000" b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A036AF-D39D-4253-83FA-44ABC809C91F}">
      <dsp:nvSpPr>
        <dsp:cNvPr id="0" name=""/>
        <dsp:cNvSpPr/>
      </dsp:nvSpPr>
      <dsp:spPr>
        <a:xfrm rot="10800000">
          <a:off x="8956090" y="2395708"/>
          <a:ext cx="2025208" cy="29280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>
              <a:solidFill>
                <a:schemeClr val="accent1">
                  <a:lumMod val="75000"/>
                </a:schemeClr>
              </a:solidFill>
            </a:rPr>
            <a:t>Transport Aviation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$625.7 B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</a:rPr>
            <a:t>Mkt by 2035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b="0" kern="1200" dirty="0">
              <a:solidFill>
                <a:schemeClr val="accent1">
                  <a:lumMod val="75000"/>
                </a:schemeClr>
              </a:solidFill>
            </a:rPr>
            <a:t>(~10% Electric)  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</a:rPr>
            <a:t>Maglev Trains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</a:rPr>
            <a:t>$1.18 tr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b="1" kern="1200" dirty="0">
              <a:solidFill>
                <a:schemeClr val="accent1">
                  <a:lumMod val="75000"/>
                </a:schemeClr>
              </a:solidFill>
            </a:rPr>
            <a:t>Mkt by 2035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b="0" kern="1200" dirty="0">
              <a:solidFill>
                <a:schemeClr val="accent1">
                  <a:lumMod val="75000"/>
                </a:schemeClr>
              </a:solidFill>
            </a:rPr>
            <a:t>~40% electric  </a:t>
          </a:r>
        </a:p>
      </dsp:txBody>
      <dsp:txXfrm rot="10800000">
        <a:off x="9018372" y="2395708"/>
        <a:ext cx="1900644" cy="28658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ABE64D-EA8D-4262-BE2D-D6866214AA37}">
      <dsp:nvSpPr>
        <dsp:cNvPr id="0" name=""/>
        <dsp:cNvSpPr/>
      </dsp:nvSpPr>
      <dsp:spPr>
        <a:xfrm>
          <a:off x="6075" y="0"/>
          <a:ext cx="2132043" cy="396791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tx1"/>
              </a:solidFill>
            </a:rPr>
            <a:t>1.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tx1"/>
              </a:solidFill>
            </a:rPr>
            <a:t>Energy Efficiency and Loss Reduction</a:t>
          </a:r>
          <a:endParaRPr lang="en-GB" sz="1800" b="1" kern="1200" dirty="0">
            <a:solidFill>
              <a:schemeClr val="tx1"/>
            </a:solidFill>
          </a:endParaRPr>
        </a:p>
      </dsp:txBody>
      <dsp:txXfrm>
        <a:off x="6075" y="0"/>
        <a:ext cx="2132043" cy="1190374"/>
      </dsp:txXfrm>
    </dsp:sp>
    <dsp:sp modelId="{BBADE63A-438F-4879-98A2-79D76A33EB06}">
      <dsp:nvSpPr>
        <dsp:cNvPr id="0" name=""/>
        <dsp:cNvSpPr/>
      </dsp:nvSpPr>
      <dsp:spPr>
        <a:xfrm>
          <a:off x="219280" y="1191536"/>
          <a:ext cx="1705634" cy="11963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Compact, high-capacity grids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254321" y="1226577"/>
        <a:ext cx="1635552" cy="1126298"/>
      </dsp:txXfrm>
    </dsp:sp>
    <dsp:sp modelId="{26A3722E-7446-457E-BE2D-EE17E6E549B6}">
      <dsp:nvSpPr>
        <dsp:cNvPr id="0" name=""/>
        <dsp:cNvSpPr/>
      </dsp:nvSpPr>
      <dsp:spPr>
        <a:xfrm>
          <a:off x="219280" y="2571975"/>
          <a:ext cx="1705634" cy="11963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444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Facilitate microgrids and Data centres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254321" y="2607016"/>
        <a:ext cx="1635552" cy="1126298"/>
      </dsp:txXfrm>
    </dsp:sp>
    <dsp:sp modelId="{4006E04D-23DF-47E2-B5E0-07A8759AB5B3}">
      <dsp:nvSpPr>
        <dsp:cNvPr id="0" name=""/>
        <dsp:cNvSpPr/>
      </dsp:nvSpPr>
      <dsp:spPr>
        <a:xfrm>
          <a:off x="2298022" y="0"/>
          <a:ext cx="2132043" cy="396791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tx1"/>
              </a:solidFill>
            </a:rPr>
            <a:t>2.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tx1"/>
              </a:solidFill>
            </a:rPr>
            <a:t>Grid Resilience &amp; Renewable Integration</a:t>
          </a:r>
          <a:endParaRPr lang="en-GB" sz="1800" b="1" kern="1200" dirty="0">
            <a:solidFill>
              <a:schemeClr val="tx1"/>
            </a:solidFill>
          </a:endParaRPr>
        </a:p>
      </dsp:txBody>
      <dsp:txXfrm>
        <a:off x="2298022" y="0"/>
        <a:ext cx="2132043" cy="1190374"/>
      </dsp:txXfrm>
    </dsp:sp>
    <dsp:sp modelId="{07D50228-7BC8-4E4E-B200-5FB078CEA5A1}">
      <dsp:nvSpPr>
        <dsp:cNvPr id="0" name=""/>
        <dsp:cNvSpPr/>
      </dsp:nvSpPr>
      <dsp:spPr>
        <a:xfrm>
          <a:off x="2511226" y="1191536"/>
          <a:ext cx="1705634" cy="11963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8889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Stabilise grids &amp; microgrids with renewable energy  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2546267" y="1226577"/>
        <a:ext cx="1635552" cy="1126298"/>
      </dsp:txXfrm>
    </dsp:sp>
    <dsp:sp modelId="{7F594C95-6B31-48BB-BB8B-1135B8D6B53B}">
      <dsp:nvSpPr>
        <dsp:cNvPr id="0" name=""/>
        <dsp:cNvSpPr/>
      </dsp:nvSpPr>
      <dsp:spPr>
        <a:xfrm>
          <a:off x="2511226" y="2571975"/>
          <a:ext cx="1705634" cy="11963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Decentralised, flexible power systems— New sources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2546267" y="2607016"/>
        <a:ext cx="1635552" cy="1126298"/>
      </dsp:txXfrm>
    </dsp:sp>
    <dsp:sp modelId="{D4DA7827-D11F-4AB3-A3FF-B5ECF9F91F71}">
      <dsp:nvSpPr>
        <dsp:cNvPr id="0" name=""/>
        <dsp:cNvSpPr/>
      </dsp:nvSpPr>
      <dsp:spPr>
        <a:xfrm>
          <a:off x="4570695" y="0"/>
          <a:ext cx="2132043" cy="396791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tx1"/>
              </a:solidFill>
            </a:rPr>
            <a:t> 3.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tx1"/>
              </a:solidFill>
            </a:rPr>
            <a:t>Sustainable Transportation</a:t>
          </a:r>
          <a:endParaRPr lang="en-GB" sz="1800" b="1" kern="1200" dirty="0">
            <a:solidFill>
              <a:schemeClr val="tx1"/>
            </a:solidFill>
          </a:endParaRPr>
        </a:p>
      </dsp:txBody>
      <dsp:txXfrm>
        <a:off x="4570695" y="0"/>
        <a:ext cx="2132043" cy="1190374"/>
      </dsp:txXfrm>
    </dsp:sp>
    <dsp:sp modelId="{38E4A9AB-B6AF-40F5-8C94-46B248DDCDAE}">
      <dsp:nvSpPr>
        <dsp:cNvPr id="0" name=""/>
        <dsp:cNvSpPr/>
      </dsp:nvSpPr>
      <dsp:spPr>
        <a:xfrm>
          <a:off x="4803173" y="1191536"/>
          <a:ext cx="1705634" cy="11963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17778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Improve efficiency in electric transport &amp; aerospace applications.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4838214" y="1226577"/>
        <a:ext cx="1635552" cy="1126298"/>
      </dsp:txXfrm>
    </dsp:sp>
    <dsp:sp modelId="{97BE9E10-7179-439C-A3F4-FDB94A9A1D69}">
      <dsp:nvSpPr>
        <dsp:cNvPr id="0" name=""/>
        <dsp:cNvSpPr/>
      </dsp:nvSpPr>
      <dsp:spPr>
        <a:xfrm>
          <a:off x="4803173" y="2571975"/>
          <a:ext cx="1705634" cy="11963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2222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frictionless, low-emission transport.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4838214" y="2607016"/>
        <a:ext cx="1635552" cy="1126298"/>
      </dsp:txXfrm>
    </dsp:sp>
    <dsp:sp modelId="{2679C5E2-B70F-43A2-A74A-0D4B01E20998}">
      <dsp:nvSpPr>
        <dsp:cNvPr id="0" name=""/>
        <dsp:cNvSpPr/>
      </dsp:nvSpPr>
      <dsp:spPr>
        <a:xfrm>
          <a:off x="6881915" y="0"/>
          <a:ext cx="2132043" cy="396791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tx1"/>
              </a:solidFill>
            </a:rPr>
            <a:t> 4.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tx1"/>
              </a:solidFill>
            </a:rPr>
            <a:t>Quantum and Digital Infrastructure</a:t>
          </a:r>
          <a:endParaRPr lang="en-GB" sz="1800" b="1" kern="1200" dirty="0">
            <a:solidFill>
              <a:schemeClr val="tx1"/>
            </a:solidFill>
          </a:endParaRPr>
        </a:p>
      </dsp:txBody>
      <dsp:txXfrm>
        <a:off x="6881915" y="0"/>
        <a:ext cx="2132043" cy="1190374"/>
      </dsp:txXfrm>
    </dsp:sp>
    <dsp:sp modelId="{DBF91A6A-166C-4626-AE9B-923D756EADBA}">
      <dsp:nvSpPr>
        <dsp:cNvPr id="0" name=""/>
        <dsp:cNvSpPr/>
      </dsp:nvSpPr>
      <dsp:spPr>
        <a:xfrm>
          <a:off x="7095119" y="1191536"/>
          <a:ext cx="1705634" cy="11963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Ultra-efficient computing with minimal energy footprint.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7130160" y="1226577"/>
        <a:ext cx="1635552" cy="1126298"/>
      </dsp:txXfrm>
    </dsp:sp>
    <dsp:sp modelId="{CC43ECC6-3852-4F71-BDCF-135E5AE980F2}">
      <dsp:nvSpPr>
        <dsp:cNvPr id="0" name=""/>
        <dsp:cNvSpPr/>
      </dsp:nvSpPr>
      <dsp:spPr>
        <a:xfrm>
          <a:off x="7095119" y="2571975"/>
          <a:ext cx="1705634" cy="11963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31111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Secure, low-power data transmission.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7130160" y="2607016"/>
        <a:ext cx="1635552" cy="1126298"/>
      </dsp:txXfrm>
    </dsp:sp>
    <dsp:sp modelId="{D098117D-83BC-40DB-9A19-190BFF17B189}">
      <dsp:nvSpPr>
        <dsp:cNvPr id="0" name=""/>
        <dsp:cNvSpPr/>
      </dsp:nvSpPr>
      <dsp:spPr>
        <a:xfrm>
          <a:off x="9173861" y="0"/>
          <a:ext cx="2132043" cy="396791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tx1"/>
              </a:solidFill>
            </a:rPr>
            <a:t>5.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chemeClr val="tx1"/>
              </a:solidFill>
            </a:rPr>
            <a:t>Healthcare &amp; Environmental Monitoring</a:t>
          </a:r>
          <a:endParaRPr lang="en-GB" sz="1800" b="1" kern="1200" dirty="0">
            <a:solidFill>
              <a:schemeClr val="tx1"/>
            </a:solidFill>
          </a:endParaRPr>
        </a:p>
      </dsp:txBody>
      <dsp:txXfrm>
        <a:off x="9173861" y="0"/>
        <a:ext cx="2132043" cy="1190374"/>
      </dsp:txXfrm>
    </dsp:sp>
    <dsp:sp modelId="{929E3F1D-CEA3-492A-9D3C-803A3226D6CA}">
      <dsp:nvSpPr>
        <dsp:cNvPr id="0" name=""/>
        <dsp:cNvSpPr/>
      </dsp:nvSpPr>
      <dsp:spPr>
        <a:xfrm>
          <a:off x="9387066" y="1191536"/>
          <a:ext cx="1705634" cy="11963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35556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Precise &amp; compact diagnostics &amp; treatment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9422107" y="1226577"/>
        <a:ext cx="1635552" cy="1126298"/>
      </dsp:txXfrm>
    </dsp:sp>
    <dsp:sp modelId="{D3E4634D-A632-445A-B471-63F23C0C738B}">
      <dsp:nvSpPr>
        <dsp:cNvPr id="0" name=""/>
        <dsp:cNvSpPr/>
      </dsp:nvSpPr>
      <dsp:spPr>
        <a:xfrm>
          <a:off x="9387066" y="2571975"/>
          <a:ext cx="1705634" cy="11963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Emerging applications include water purification &amp; food quality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9422107" y="2607016"/>
        <a:ext cx="1635552" cy="11262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6D7BAE-2C6F-4A83-AE98-3B8E0182D52A}">
      <dsp:nvSpPr>
        <dsp:cNvPr id="0" name=""/>
        <dsp:cNvSpPr/>
      </dsp:nvSpPr>
      <dsp:spPr>
        <a:xfrm>
          <a:off x="0" y="0"/>
          <a:ext cx="7696713" cy="1162931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400" b="1" kern="1200" dirty="0">
              <a:solidFill>
                <a:schemeClr val="tx1"/>
              </a:solidFill>
            </a:rPr>
            <a:t>The Ambition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Sc from the Frontiers end to Mainstream technologies</a:t>
          </a:r>
        </a:p>
      </dsp:txBody>
      <dsp:txXfrm>
        <a:off x="34061" y="34061"/>
        <a:ext cx="6343552" cy="1094809"/>
      </dsp:txXfrm>
    </dsp:sp>
    <dsp:sp modelId="{559E688B-7F49-4A7E-9808-AF83FEDAE74C}">
      <dsp:nvSpPr>
        <dsp:cNvPr id="0" name=""/>
        <dsp:cNvSpPr/>
      </dsp:nvSpPr>
      <dsp:spPr>
        <a:xfrm>
          <a:off x="644599" y="1374373"/>
          <a:ext cx="7696713" cy="1162931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/>
              </a:solidFill>
            </a:rPr>
            <a:t>Core Vision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Sustainability and Net Zero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Societal impact</a:t>
          </a:r>
        </a:p>
      </dsp:txBody>
      <dsp:txXfrm>
        <a:off x="678660" y="1408434"/>
        <a:ext cx="6228086" cy="1094809"/>
      </dsp:txXfrm>
    </dsp:sp>
    <dsp:sp modelId="{81DC61B2-7379-4BC1-9F57-84DE93FACEDB}">
      <dsp:nvSpPr>
        <dsp:cNvPr id="0" name=""/>
        <dsp:cNvSpPr/>
      </dsp:nvSpPr>
      <dsp:spPr>
        <a:xfrm>
          <a:off x="1279578" y="2748747"/>
          <a:ext cx="7696713" cy="1162931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/>
              </a:solidFill>
            </a:rPr>
            <a:t>Strategic Vision</a:t>
          </a:r>
          <a:endParaRPr lang="en-US" sz="24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Make SC economically viable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Foster cross-industry adoption &amp; supply chain by 2035</a:t>
          </a:r>
        </a:p>
      </dsp:txBody>
      <dsp:txXfrm>
        <a:off x="1313639" y="2782808"/>
        <a:ext cx="6237707" cy="1094809"/>
      </dsp:txXfrm>
    </dsp:sp>
    <dsp:sp modelId="{1C7DCC68-2EE8-4489-927A-CEA682FEAF54}">
      <dsp:nvSpPr>
        <dsp:cNvPr id="0" name=""/>
        <dsp:cNvSpPr/>
      </dsp:nvSpPr>
      <dsp:spPr>
        <a:xfrm>
          <a:off x="1924178" y="4123121"/>
          <a:ext cx="7696713" cy="1162931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solidFill>
                <a:schemeClr val="tx1"/>
              </a:solidFill>
            </a:rPr>
            <a:t>Investment Strategy</a:t>
          </a:r>
          <a:endParaRPr lang="en-US" sz="24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National Initiatives and Government Incentives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Public funding, Venture capital &amp; strategic investors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958239" y="4157182"/>
        <a:ext cx="6228086" cy="1094809"/>
      </dsp:txXfrm>
    </dsp:sp>
    <dsp:sp modelId="{DF47B7CD-0FFC-44D9-BD58-D7C80AD33817}">
      <dsp:nvSpPr>
        <dsp:cNvPr id="0" name=""/>
        <dsp:cNvSpPr/>
      </dsp:nvSpPr>
      <dsp:spPr>
        <a:xfrm>
          <a:off x="6940808" y="890699"/>
          <a:ext cx="755905" cy="75590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>
            <a:solidFill>
              <a:schemeClr val="tx1"/>
            </a:solidFill>
          </a:endParaRPr>
        </a:p>
      </dsp:txBody>
      <dsp:txXfrm>
        <a:off x="7110887" y="890699"/>
        <a:ext cx="415747" cy="568819"/>
      </dsp:txXfrm>
    </dsp:sp>
    <dsp:sp modelId="{F659A606-0926-409B-89AE-AAF7B95F7460}">
      <dsp:nvSpPr>
        <dsp:cNvPr id="0" name=""/>
        <dsp:cNvSpPr/>
      </dsp:nvSpPr>
      <dsp:spPr>
        <a:xfrm>
          <a:off x="7585407" y="2265073"/>
          <a:ext cx="755905" cy="75590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>
            <a:solidFill>
              <a:schemeClr val="tx1"/>
            </a:solidFill>
          </a:endParaRPr>
        </a:p>
      </dsp:txBody>
      <dsp:txXfrm>
        <a:off x="7755486" y="2265073"/>
        <a:ext cx="415747" cy="568819"/>
      </dsp:txXfrm>
    </dsp:sp>
    <dsp:sp modelId="{F045CFD4-35DD-42B3-95AA-CF5436592603}">
      <dsp:nvSpPr>
        <dsp:cNvPr id="0" name=""/>
        <dsp:cNvSpPr/>
      </dsp:nvSpPr>
      <dsp:spPr>
        <a:xfrm>
          <a:off x="8220386" y="3639447"/>
          <a:ext cx="755905" cy="75590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400" kern="1200"/>
        </a:p>
      </dsp:txBody>
      <dsp:txXfrm>
        <a:off x="8390465" y="3639447"/>
        <a:ext cx="415747" cy="56881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6C2BF5-BA67-4293-95B2-5F91CDCD9D84}">
      <dsp:nvSpPr>
        <dsp:cNvPr id="0" name=""/>
        <dsp:cNvSpPr/>
      </dsp:nvSpPr>
      <dsp:spPr>
        <a:xfrm>
          <a:off x="185946" y="0"/>
          <a:ext cx="2088572" cy="151139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400" b="1" kern="1200">
              <a:solidFill>
                <a:srgbClr val="002060"/>
              </a:solidFill>
            </a:rPr>
            <a:t>Target</a:t>
          </a:r>
          <a:r>
            <a:rPr lang="en-GB" sz="2000" b="1" kern="1200">
              <a:solidFill>
                <a:srgbClr val="002060"/>
              </a:solidFill>
            </a:rPr>
            <a:t> 1</a:t>
          </a:r>
          <a:endParaRPr lang="en-GB" sz="2000" kern="1200" dirty="0">
            <a:solidFill>
              <a:srgbClr val="002060"/>
            </a:solidFill>
          </a:endParaRPr>
        </a:p>
      </dsp:txBody>
      <dsp:txXfrm>
        <a:off x="185946" y="0"/>
        <a:ext cx="2088572" cy="453418"/>
      </dsp:txXfrm>
    </dsp:sp>
    <dsp:sp modelId="{75C7890D-3ECC-4B18-BC95-21D601218DB6}">
      <dsp:nvSpPr>
        <dsp:cNvPr id="0" name=""/>
        <dsp:cNvSpPr/>
      </dsp:nvSpPr>
      <dsp:spPr>
        <a:xfrm>
          <a:off x="284288" y="451002"/>
          <a:ext cx="1917061" cy="982407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000" b="1" kern="1200">
              <a:solidFill>
                <a:srgbClr val="002060"/>
              </a:solidFill>
            </a:rPr>
            <a:t>Public and private</a:t>
          </a:r>
          <a:endParaRPr lang="en-GB" sz="1600" kern="1200" dirty="0">
            <a:solidFill>
              <a:srgbClr val="002060"/>
            </a:solidFill>
          </a:endParaRPr>
        </a:p>
      </dsp:txBody>
      <dsp:txXfrm>
        <a:off x="313062" y="479776"/>
        <a:ext cx="1859513" cy="924859"/>
      </dsp:txXfrm>
    </dsp:sp>
    <dsp:sp modelId="{0A1FC6CC-FF2D-4DC2-8272-FCBB4D781DB7}">
      <dsp:nvSpPr>
        <dsp:cNvPr id="0" name=""/>
        <dsp:cNvSpPr/>
      </dsp:nvSpPr>
      <dsp:spPr>
        <a:xfrm>
          <a:off x="2386920" y="0"/>
          <a:ext cx="2157415" cy="151139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>
              <a:solidFill>
                <a:srgbClr val="002060"/>
              </a:solidFill>
            </a:rPr>
            <a:t>Target</a:t>
          </a:r>
          <a:r>
            <a:rPr lang="en-GB" sz="2000" b="1" kern="1200">
              <a:solidFill>
                <a:srgbClr val="002060"/>
              </a:solidFill>
            </a:rPr>
            <a:t> 2</a:t>
          </a:r>
          <a:endParaRPr lang="en-GB" sz="2000" kern="1200" dirty="0">
            <a:solidFill>
              <a:srgbClr val="002060"/>
            </a:solidFill>
          </a:endParaRPr>
        </a:p>
      </dsp:txBody>
      <dsp:txXfrm>
        <a:off x="2386920" y="0"/>
        <a:ext cx="2157415" cy="453418"/>
      </dsp:txXfrm>
    </dsp:sp>
    <dsp:sp modelId="{29A007AB-913C-4175-B2CE-3970AF59273D}">
      <dsp:nvSpPr>
        <dsp:cNvPr id="0" name=""/>
        <dsp:cNvSpPr/>
      </dsp:nvSpPr>
      <dsp:spPr>
        <a:xfrm>
          <a:off x="2437356" y="451002"/>
          <a:ext cx="2055602" cy="982407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150738"/>
            <a:satOff val="-9754"/>
            <a:lumOff val="89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>
              <a:solidFill>
                <a:srgbClr val="002060"/>
              </a:solidFill>
            </a:rPr>
            <a:t>Consortia/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>
              <a:solidFill>
                <a:srgbClr val="002060"/>
              </a:solidFill>
            </a:rPr>
            <a:t>Partnerships</a:t>
          </a:r>
          <a:endParaRPr lang="en-GB" sz="1200" kern="1200" dirty="0">
            <a:solidFill>
              <a:srgbClr val="002060"/>
            </a:solidFill>
          </a:endParaRPr>
        </a:p>
      </dsp:txBody>
      <dsp:txXfrm>
        <a:off x="2466130" y="479776"/>
        <a:ext cx="1998054" cy="924859"/>
      </dsp:txXfrm>
    </dsp:sp>
    <dsp:sp modelId="{8155230D-AD7D-4AF4-B4F6-B22D03EC279F}">
      <dsp:nvSpPr>
        <dsp:cNvPr id="0" name=""/>
        <dsp:cNvSpPr/>
      </dsp:nvSpPr>
      <dsp:spPr>
        <a:xfrm>
          <a:off x="4582478" y="0"/>
          <a:ext cx="2157415" cy="151139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>
              <a:solidFill>
                <a:srgbClr val="002060"/>
              </a:solidFill>
            </a:rPr>
            <a:t>Target</a:t>
          </a:r>
          <a:r>
            <a:rPr lang="en-GB" sz="2000" b="1" kern="1200">
              <a:solidFill>
                <a:srgbClr val="002060"/>
              </a:solidFill>
            </a:rPr>
            <a:t> 3</a:t>
          </a:r>
          <a:endParaRPr lang="en-GB" sz="2000" kern="1200" dirty="0">
            <a:solidFill>
              <a:srgbClr val="002060"/>
            </a:solidFill>
          </a:endParaRPr>
        </a:p>
      </dsp:txBody>
      <dsp:txXfrm>
        <a:off x="4582478" y="0"/>
        <a:ext cx="2157415" cy="453418"/>
      </dsp:txXfrm>
    </dsp:sp>
    <dsp:sp modelId="{8CCAFD91-7AB1-4E44-972A-449CF644DB83}">
      <dsp:nvSpPr>
        <dsp:cNvPr id="0" name=""/>
        <dsp:cNvSpPr/>
      </dsp:nvSpPr>
      <dsp:spPr>
        <a:xfrm>
          <a:off x="4637479" y="444311"/>
          <a:ext cx="2127314" cy="982407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301476"/>
            <a:satOff val="-19508"/>
            <a:lumOff val="1781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>
              <a:solidFill>
                <a:srgbClr val="002060"/>
              </a:solidFill>
            </a:rPr>
            <a:t> </a:t>
          </a:r>
          <a:r>
            <a:rPr lang="en-GB" sz="2000" b="1" kern="1200">
              <a:solidFill>
                <a:srgbClr val="002060"/>
              </a:solidFill>
            </a:rPr>
            <a:t>SC Global </a:t>
          </a:r>
          <a:r>
            <a:rPr lang="en-GB" sz="2400" b="1" kern="1200">
              <a:solidFill>
                <a:srgbClr val="002060"/>
              </a:solidFill>
            </a:rPr>
            <a:t>Summit</a:t>
          </a:r>
          <a:endParaRPr lang="en-GB" sz="1200" kern="1200" dirty="0">
            <a:solidFill>
              <a:srgbClr val="002060"/>
            </a:solidFill>
          </a:endParaRPr>
        </a:p>
      </dsp:txBody>
      <dsp:txXfrm>
        <a:off x="4666253" y="473085"/>
        <a:ext cx="2069766" cy="924859"/>
      </dsp:txXfrm>
    </dsp:sp>
    <dsp:sp modelId="{939A141B-2B85-4EF8-9554-98D0665D3D7B}">
      <dsp:nvSpPr>
        <dsp:cNvPr id="0" name=""/>
        <dsp:cNvSpPr/>
      </dsp:nvSpPr>
      <dsp:spPr>
        <a:xfrm>
          <a:off x="6934181" y="0"/>
          <a:ext cx="2157415" cy="151139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>
              <a:solidFill>
                <a:srgbClr val="002060"/>
              </a:solidFill>
            </a:rPr>
            <a:t>Target 4</a:t>
          </a:r>
          <a:r>
            <a:rPr lang="en-GB" sz="4000" b="1" kern="1200">
              <a:solidFill>
                <a:srgbClr val="002060"/>
              </a:solidFill>
            </a:rPr>
            <a:t> </a:t>
          </a:r>
          <a:endParaRPr lang="en-US" sz="4000" kern="1200" dirty="0">
            <a:solidFill>
              <a:srgbClr val="002060"/>
            </a:solidFill>
          </a:endParaRPr>
        </a:p>
      </dsp:txBody>
      <dsp:txXfrm>
        <a:off x="6934181" y="0"/>
        <a:ext cx="2157415" cy="453418"/>
      </dsp:txXfrm>
    </dsp:sp>
    <dsp:sp modelId="{FB840B8E-058F-4DF1-BD4D-32DD5BC09021}">
      <dsp:nvSpPr>
        <dsp:cNvPr id="0" name=""/>
        <dsp:cNvSpPr/>
      </dsp:nvSpPr>
      <dsp:spPr>
        <a:xfrm>
          <a:off x="6935679" y="451484"/>
          <a:ext cx="2189759" cy="98144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452214"/>
            <a:satOff val="-29262"/>
            <a:lumOff val="2671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rgbClr val="002060"/>
              </a:solidFill>
            </a:rPr>
            <a:t> 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>
              <a:solidFill>
                <a:srgbClr val="002060"/>
              </a:solidFill>
            </a:rPr>
            <a:t>National Strategy for SC</a:t>
          </a:r>
          <a:endParaRPr lang="en-US" sz="1600" kern="1200" dirty="0">
            <a:solidFill>
              <a:srgbClr val="002060"/>
            </a:solidFill>
          </a:endParaRPr>
        </a:p>
      </dsp:txBody>
      <dsp:txXfrm>
        <a:off x="6964425" y="480230"/>
        <a:ext cx="2132267" cy="923956"/>
      </dsp:txXfrm>
    </dsp:sp>
    <dsp:sp modelId="{BEB45907-73FD-47EF-B2A1-8C9C4C0FDA3F}">
      <dsp:nvSpPr>
        <dsp:cNvPr id="0" name=""/>
        <dsp:cNvSpPr/>
      </dsp:nvSpPr>
      <dsp:spPr>
        <a:xfrm>
          <a:off x="9242628" y="0"/>
          <a:ext cx="2157415" cy="151139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>
              <a:solidFill>
                <a:srgbClr val="002060"/>
              </a:solidFill>
            </a:rPr>
            <a:t>Target 5</a:t>
          </a:r>
          <a:endParaRPr lang="en-GB" sz="2400" kern="1200" dirty="0">
            <a:solidFill>
              <a:srgbClr val="002060"/>
            </a:solidFill>
          </a:endParaRPr>
        </a:p>
      </dsp:txBody>
      <dsp:txXfrm>
        <a:off x="9242628" y="0"/>
        <a:ext cx="2157415" cy="453418"/>
      </dsp:txXfrm>
    </dsp:sp>
    <dsp:sp modelId="{F01198C0-3D7F-4D38-9779-B0975BEF50D6}">
      <dsp:nvSpPr>
        <dsp:cNvPr id="0" name=""/>
        <dsp:cNvSpPr/>
      </dsp:nvSpPr>
      <dsp:spPr>
        <a:xfrm>
          <a:off x="9315100" y="453652"/>
          <a:ext cx="2012471" cy="981939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602952"/>
            <a:satOff val="-39016"/>
            <a:lumOff val="356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rgbClr val="002060"/>
              </a:solidFill>
            </a:rPr>
            <a:t>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rgbClr val="002060"/>
              </a:solidFill>
            </a:rPr>
            <a:t>National initiative </a:t>
          </a:r>
          <a:r>
            <a:rPr lang="en-GB" sz="1600" b="1" kern="1200">
              <a:solidFill>
                <a:srgbClr val="002060"/>
              </a:solidFill>
            </a:rPr>
            <a:t>for grand challenges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solidFill>
                <a:srgbClr val="002060"/>
              </a:solidFill>
            </a:rPr>
            <a:t>~ &gt; 1 B </a:t>
          </a:r>
          <a:r>
            <a:rPr lang="en-GB" sz="1400" b="1" kern="1200">
              <a:solidFill>
                <a:srgbClr val="002060"/>
              </a:solidFill>
            </a:rPr>
            <a:t>Euro</a:t>
          </a:r>
          <a:endParaRPr lang="en-GB" sz="1200" kern="1200" dirty="0">
            <a:solidFill>
              <a:srgbClr val="002060"/>
            </a:solidFill>
          </a:endParaRPr>
        </a:p>
      </dsp:txBody>
      <dsp:txXfrm>
        <a:off x="9343860" y="482412"/>
        <a:ext cx="1954951" cy="92441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895D6D-3100-48DE-AD0D-5E5F97AFB799}">
      <dsp:nvSpPr>
        <dsp:cNvPr id="0" name=""/>
        <dsp:cNvSpPr/>
      </dsp:nvSpPr>
      <dsp:spPr>
        <a:xfrm>
          <a:off x="953539" y="456362"/>
          <a:ext cx="3054671" cy="3054671"/>
        </a:xfrm>
        <a:prstGeom prst="blockArc">
          <a:avLst>
            <a:gd name="adj1" fmla="val 10800000"/>
            <a:gd name="adj2" fmla="val 16200000"/>
            <a:gd name="adj3" fmla="val 4633"/>
          </a:avLst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99060C-741A-44C8-BFC2-D6FA3673B6A7}">
      <dsp:nvSpPr>
        <dsp:cNvPr id="0" name=""/>
        <dsp:cNvSpPr/>
      </dsp:nvSpPr>
      <dsp:spPr>
        <a:xfrm>
          <a:off x="953539" y="456362"/>
          <a:ext cx="3054671" cy="3054671"/>
        </a:xfrm>
        <a:prstGeom prst="blockArc">
          <a:avLst>
            <a:gd name="adj1" fmla="val 5400000"/>
            <a:gd name="adj2" fmla="val 10800000"/>
            <a:gd name="adj3" fmla="val 4633"/>
          </a:avLst>
        </a:prstGeom>
        <a:solidFill>
          <a:schemeClr val="accent5">
            <a:hueOff val="-1224758"/>
            <a:satOff val="180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FD0ED3-B1B0-4711-B41B-3075785A0687}">
      <dsp:nvSpPr>
        <dsp:cNvPr id="0" name=""/>
        <dsp:cNvSpPr/>
      </dsp:nvSpPr>
      <dsp:spPr>
        <a:xfrm>
          <a:off x="953539" y="456362"/>
          <a:ext cx="3054671" cy="3054671"/>
        </a:xfrm>
        <a:prstGeom prst="blockArc">
          <a:avLst>
            <a:gd name="adj1" fmla="val 0"/>
            <a:gd name="adj2" fmla="val 5400000"/>
            <a:gd name="adj3" fmla="val 4633"/>
          </a:avLst>
        </a:prstGeom>
        <a:solidFill>
          <a:schemeClr val="accent5">
            <a:hueOff val="-612379"/>
            <a:satOff val="90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0DD669-9BB5-48A5-95A9-6977F273DBAA}">
      <dsp:nvSpPr>
        <dsp:cNvPr id="0" name=""/>
        <dsp:cNvSpPr/>
      </dsp:nvSpPr>
      <dsp:spPr>
        <a:xfrm>
          <a:off x="972463" y="408571"/>
          <a:ext cx="3016824" cy="3150252"/>
        </a:xfrm>
        <a:prstGeom prst="blockArc">
          <a:avLst>
            <a:gd name="adj1" fmla="val 16200000"/>
            <a:gd name="adj2" fmla="val 0"/>
            <a:gd name="adj3" fmla="val 463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30961-FEA1-4B38-B677-C6AE285CF919}">
      <dsp:nvSpPr>
        <dsp:cNvPr id="0" name=""/>
        <dsp:cNvSpPr/>
      </dsp:nvSpPr>
      <dsp:spPr>
        <a:xfrm>
          <a:off x="1401607" y="1281653"/>
          <a:ext cx="2158534" cy="140408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i="0" kern="1200" dirty="0">
            <a:solidFill>
              <a:srgbClr val="002060"/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i="0" kern="1200" dirty="0">
            <a:solidFill>
              <a:srgbClr val="002060"/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rgbClr val="002060"/>
              </a:solidFill>
            </a:rPr>
            <a:t>for the Future</a:t>
          </a:r>
        </a:p>
      </dsp:txBody>
      <dsp:txXfrm>
        <a:off x="1717717" y="1487277"/>
        <a:ext cx="1526314" cy="992841"/>
      </dsp:txXfrm>
    </dsp:sp>
    <dsp:sp modelId="{8AD91853-C8A1-4379-88FA-6BFF95D54FEA}">
      <dsp:nvSpPr>
        <dsp:cNvPr id="0" name=""/>
        <dsp:cNvSpPr/>
      </dsp:nvSpPr>
      <dsp:spPr>
        <a:xfrm>
          <a:off x="1929292" y="313"/>
          <a:ext cx="1103165" cy="98286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kern="1200" dirty="0">
              <a:solidFill>
                <a:srgbClr val="002060"/>
              </a:solidFill>
            </a:rPr>
            <a:t>SMART Electronics and Computing Markets</a:t>
          </a:r>
        </a:p>
      </dsp:txBody>
      <dsp:txXfrm>
        <a:off x="2090847" y="144250"/>
        <a:ext cx="780055" cy="694988"/>
      </dsp:txXfrm>
    </dsp:sp>
    <dsp:sp modelId="{4EC57C55-5473-46BA-B343-F05C3CBDA0C3}">
      <dsp:nvSpPr>
        <dsp:cNvPr id="0" name=""/>
        <dsp:cNvSpPr/>
      </dsp:nvSpPr>
      <dsp:spPr>
        <a:xfrm>
          <a:off x="3317622" y="1492266"/>
          <a:ext cx="1310411" cy="982862"/>
        </a:xfrm>
        <a:prstGeom prst="ellipse">
          <a:avLst/>
        </a:prstGeom>
        <a:solidFill>
          <a:schemeClr val="accent5">
            <a:hueOff val="-612379"/>
            <a:satOff val="90"/>
            <a:lumOff val="-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kern="1200" dirty="0">
              <a:solidFill>
                <a:srgbClr val="002060"/>
              </a:solidFill>
            </a:rPr>
            <a:t>SMART Industry, Energy, Power, and Transport Markets</a:t>
          </a:r>
        </a:p>
      </dsp:txBody>
      <dsp:txXfrm>
        <a:off x="3509527" y="1636203"/>
        <a:ext cx="926601" cy="694988"/>
      </dsp:txXfrm>
    </dsp:sp>
    <dsp:sp modelId="{5E7ED647-5D85-4E06-AA6F-B0FB30281126}">
      <dsp:nvSpPr>
        <dsp:cNvPr id="0" name=""/>
        <dsp:cNvSpPr/>
      </dsp:nvSpPr>
      <dsp:spPr>
        <a:xfrm>
          <a:off x="1949367" y="2984219"/>
          <a:ext cx="1063015" cy="982862"/>
        </a:xfrm>
        <a:prstGeom prst="ellipse">
          <a:avLst/>
        </a:prstGeom>
        <a:solidFill>
          <a:schemeClr val="accent5">
            <a:hueOff val="-1224758"/>
            <a:satOff val="180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kern="1200" dirty="0">
              <a:solidFill>
                <a:srgbClr val="002060"/>
              </a:solidFill>
            </a:rPr>
            <a:t>SMART Healthcare Markets</a:t>
          </a:r>
        </a:p>
      </dsp:txBody>
      <dsp:txXfrm>
        <a:off x="2105042" y="3128156"/>
        <a:ext cx="751665" cy="694988"/>
      </dsp:txXfrm>
    </dsp:sp>
    <dsp:sp modelId="{B15C09BC-C77E-4521-8054-18AAD59856CB}">
      <dsp:nvSpPr>
        <dsp:cNvPr id="0" name=""/>
        <dsp:cNvSpPr/>
      </dsp:nvSpPr>
      <dsp:spPr>
        <a:xfrm>
          <a:off x="347010" y="1492266"/>
          <a:ext cx="1283825" cy="982862"/>
        </a:xfrm>
        <a:prstGeom prst="ellipse">
          <a:avLst/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kern="1200" dirty="0">
              <a:solidFill>
                <a:srgbClr val="002060"/>
              </a:solidFill>
            </a:rPr>
            <a:t>SMART Science Markets</a:t>
          </a:r>
        </a:p>
      </dsp:txBody>
      <dsp:txXfrm>
        <a:off x="535022" y="1636203"/>
        <a:ext cx="907801" cy="69498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98D58D-FC94-4BEE-8AD3-206EE9F40083}">
      <dsp:nvSpPr>
        <dsp:cNvPr id="0" name=""/>
        <dsp:cNvSpPr/>
      </dsp:nvSpPr>
      <dsp:spPr>
        <a:xfrm rot="5400000">
          <a:off x="7050155" y="-2927213"/>
          <a:ext cx="995416" cy="710387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>
              <a:solidFill>
                <a:srgbClr val="002060"/>
              </a:solidFill>
            </a:rPr>
            <a:t>Catalyze Innovation: </a:t>
          </a:r>
          <a:r>
            <a:rPr lang="en-US" sz="1900" kern="1200" dirty="0">
              <a:solidFill>
                <a:srgbClr val="002060"/>
              </a:solidFill>
            </a:rPr>
            <a:t>Accelerate the transition of superconducting technologies from research labs into real-world applications across industries.</a:t>
          </a:r>
        </a:p>
      </dsp:txBody>
      <dsp:txXfrm rot="-5400000">
        <a:off x="3995927" y="175607"/>
        <a:ext cx="7055280" cy="898232"/>
      </dsp:txXfrm>
    </dsp:sp>
    <dsp:sp modelId="{A929D547-A153-47B7-BB6D-F4D238074E1F}">
      <dsp:nvSpPr>
        <dsp:cNvPr id="0" name=""/>
        <dsp:cNvSpPr/>
      </dsp:nvSpPr>
      <dsp:spPr>
        <a:xfrm>
          <a:off x="0" y="2586"/>
          <a:ext cx="3995928" cy="1244271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 dirty="0">
              <a:solidFill>
                <a:srgbClr val="002060"/>
              </a:solidFill>
            </a:rPr>
            <a:t>Catalyze</a:t>
          </a:r>
        </a:p>
      </dsp:txBody>
      <dsp:txXfrm>
        <a:off x="60740" y="63326"/>
        <a:ext cx="3874448" cy="1122791"/>
      </dsp:txXfrm>
    </dsp:sp>
    <dsp:sp modelId="{5CC496EA-C16D-4317-9D2F-60DC5CEB9C2F}">
      <dsp:nvSpPr>
        <dsp:cNvPr id="0" name=""/>
        <dsp:cNvSpPr/>
      </dsp:nvSpPr>
      <dsp:spPr>
        <a:xfrm rot="5400000">
          <a:off x="7050155" y="-1620728"/>
          <a:ext cx="995416" cy="710387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>
              <a:solidFill>
                <a:srgbClr val="002060"/>
              </a:solidFill>
            </a:rPr>
            <a:t>Public-Private Partnerships: </a:t>
          </a:r>
          <a:r>
            <a:rPr lang="en-US" sz="1900" kern="1200" dirty="0">
              <a:solidFill>
                <a:srgbClr val="002060"/>
              </a:solidFill>
            </a:rPr>
            <a:t>Build </a:t>
          </a:r>
          <a:r>
            <a:rPr lang="en-US" sz="1900" b="1" kern="1200" dirty="0">
              <a:solidFill>
                <a:srgbClr val="002060"/>
              </a:solidFill>
            </a:rPr>
            <a:t>collaborations</a:t>
          </a:r>
          <a:r>
            <a:rPr lang="en-US" sz="1900" kern="1200" dirty="0">
              <a:solidFill>
                <a:srgbClr val="002060"/>
              </a:solidFill>
            </a:rPr>
            <a:t> between governments, industry, universities, and research labs to fund and deliver superconducting solutions.</a:t>
          </a:r>
        </a:p>
      </dsp:txBody>
      <dsp:txXfrm rot="-5400000">
        <a:off x="3995927" y="1482092"/>
        <a:ext cx="7055280" cy="898232"/>
      </dsp:txXfrm>
    </dsp:sp>
    <dsp:sp modelId="{1C03128A-C110-41F7-949B-3D820D193BB8}">
      <dsp:nvSpPr>
        <dsp:cNvPr id="0" name=""/>
        <dsp:cNvSpPr/>
      </dsp:nvSpPr>
      <dsp:spPr>
        <a:xfrm>
          <a:off x="0" y="1309071"/>
          <a:ext cx="3995928" cy="1244271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>
              <a:solidFill>
                <a:srgbClr val="002060"/>
              </a:solidFill>
            </a:rPr>
            <a:t>Build</a:t>
          </a:r>
          <a:endParaRPr lang="en-US" sz="5400" kern="1200" dirty="0">
            <a:solidFill>
              <a:srgbClr val="002060"/>
            </a:solidFill>
          </a:endParaRPr>
        </a:p>
      </dsp:txBody>
      <dsp:txXfrm>
        <a:off x="60740" y="1369811"/>
        <a:ext cx="3874448" cy="1122791"/>
      </dsp:txXfrm>
    </dsp:sp>
    <dsp:sp modelId="{4181B3E4-E501-4D86-BB3F-05420C375C11}">
      <dsp:nvSpPr>
        <dsp:cNvPr id="0" name=""/>
        <dsp:cNvSpPr/>
      </dsp:nvSpPr>
      <dsp:spPr>
        <a:xfrm rot="5400000">
          <a:off x="7050155" y="-314244"/>
          <a:ext cx="995416" cy="710387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>
              <a:solidFill>
                <a:srgbClr val="002060"/>
              </a:solidFill>
            </a:rPr>
            <a:t>Strategic Roadmaps: </a:t>
          </a:r>
          <a:r>
            <a:rPr lang="en-US" sz="1900" kern="1200" dirty="0">
              <a:solidFill>
                <a:srgbClr val="002060"/>
              </a:solidFill>
            </a:rPr>
            <a:t>Develop </a:t>
          </a:r>
          <a:r>
            <a:rPr lang="en-US" sz="1900" b="1" kern="1200" dirty="0">
              <a:solidFill>
                <a:srgbClr val="002060"/>
              </a:solidFill>
            </a:rPr>
            <a:t>global roadmaps </a:t>
          </a:r>
          <a:r>
            <a:rPr lang="en-US" sz="1900" kern="1200" dirty="0">
              <a:solidFill>
                <a:srgbClr val="002060"/>
              </a:solidFill>
            </a:rPr>
            <a:t>and white papers identifying grand challenges where superconductivity can make transformative impact.</a:t>
          </a:r>
        </a:p>
      </dsp:txBody>
      <dsp:txXfrm rot="-5400000">
        <a:off x="3995927" y="2788576"/>
        <a:ext cx="7055280" cy="898232"/>
      </dsp:txXfrm>
    </dsp:sp>
    <dsp:sp modelId="{125222A9-9DB0-4AAD-855D-FF89592BAC2F}">
      <dsp:nvSpPr>
        <dsp:cNvPr id="0" name=""/>
        <dsp:cNvSpPr/>
      </dsp:nvSpPr>
      <dsp:spPr>
        <a:xfrm>
          <a:off x="0" y="2615556"/>
          <a:ext cx="3995928" cy="1244271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>
              <a:solidFill>
                <a:srgbClr val="002060"/>
              </a:solidFill>
            </a:rPr>
            <a:t>Develop</a:t>
          </a:r>
          <a:endParaRPr lang="en-US" sz="5400" kern="1200" dirty="0">
            <a:solidFill>
              <a:srgbClr val="002060"/>
            </a:solidFill>
          </a:endParaRPr>
        </a:p>
      </dsp:txBody>
      <dsp:txXfrm>
        <a:off x="60740" y="2676296"/>
        <a:ext cx="3874448" cy="1122791"/>
      </dsp:txXfrm>
    </dsp:sp>
    <dsp:sp modelId="{2F5AB8D9-3BBC-4343-9BA0-79DA65083ABC}">
      <dsp:nvSpPr>
        <dsp:cNvPr id="0" name=""/>
        <dsp:cNvSpPr/>
      </dsp:nvSpPr>
      <dsp:spPr>
        <a:xfrm rot="5400000">
          <a:off x="7050155" y="992240"/>
          <a:ext cx="995416" cy="710387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 err="1">
              <a:solidFill>
                <a:srgbClr val="002060"/>
              </a:solidFill>
            </a:rPr>
            <a:t>Commercialisation</a:t>
          </a:r>
          <a:r>
            <a:rPr lang="en-US" sz="1900" b="1" kern="1200" dirty="0">
              <a:solidFill>
                <a:srgbClr val="002060"/>
              </a:solidFill>
            </a:rPr>
            <a:t>: </a:t>
          </a:r>
          <a:r>
            <a:rPr lang="en-US" sz="1900" kern="1200" dirty="0">
              <a:solidFill>
                <a:srgbClr val="002060"/>
              </a:solidFill>
            </a:rPr>
            <a:t>Support the creation </a:t>
          </a:r>
          <a:r>
            <a:rPr lang="en-US" sz="1900" b="1" kern="1200" dirty="0">
              <a:solidFill>
                <a:srgbClr val="002060"/>
              </a:solidFill>
            </a:rPr>
            <a:t>of consortia and initiatives </a:t>
          </a:r>
          <a:r>
            <a:rPr lang="en-US" sz="1900" kern="1200" dirty="0">
              <a:solidFill>
                <a:srgbClr val="002060"/>
              </a:solidFill>
            </a:rPr>
            <a:t>to fast-track superconducting products into markets such as energy grids, healthcare imaging, quantum computing, and transportation.</a:t>
          </a:r>
        </a:p>
      </dsp:txBody>
      <dsp:txXfrm rot="-5400000">
        <a:off x="3995927" y="4095060"/>
        <a:ext cx="7055280" cy="898232"/>
      </dsp:txXfrm>
    </dsp:sp>
    <dsp:sp modelId="{E75FD1EF-5DF0-40CE-B26A-F9268A2F7BA0}">
      <dsp:nvSpPr>
        <dsp:cNvPr id="0" name=""/>
        <dsp:cNvSpPr/>
      </dsp:nvSpPr>
      <dsp:spPr>
        <a:xfrm>
          <a:off x="0" y="3922040"/>
          <a:ext cx="3995928" cy="1244271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>
              <a:solidFill>
                <a:srgbClr val="002060"/>
              </a:solidFill>
            </a:rPr>
            <a:t>Support</a:t>
          </a:r>
          <a:endParaRPr lang="en-US" sz="5400" kern="1200" dirty="0">
            <a:solidFill>
              <a:srgbClr val="002060"/>
            </a:solidFill>
          </a:endParaRPr>
        </a:p>
      </dsp:txBody>
      <dsp:txXfrm>
        <a:off x="60740" y="3982780"/>
        <a:ext cx="3874448" cy="112279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5F181-C111-4C7A-907B-E395CDF00F8E}">
      <dsp:nvSpPr>
        <dsp:cNvPr id="0" name=""/>
        <dsp:cNvSpPr/>
      </dsp:nvSpPr>
      <dsp:spPr>
        <a:xfrm>
          <a:off x="437014" y="303652"/>
          <a:ext cx="11193946" cy="109979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2FB973-F4EC-4A96-972C-5F7AF9B76C6E}">
      <dsp:nvSpPr>
        <dsp:cNvPr id="0" name=""/>
        <dsp:cNvSpPr/>
      </dsp:nvSpPr>
      <dsp:spPr>
        <a:xfrm>
          <a:off x="467779" y="356390"/>
          <a:ext cx="1437571" cy="1109566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97FC8AE-26AF-4D03-B72A-89E3F717D382}">
      <dsp:nvSpPr>
        <dsp:cNvPr id="0" name=""/>
        <dsp:cNvSpPr/>
      </dsp:nvSpPr>
      <dsp:spPr>
        <a:xfrm rot="10800000">
          <a:off x="338517" y="1485388"/>
          <a:ext cx="1520884" cy="4117235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2060"/>
              </a:solidFill>
              <a:latin typeface="+mn-lt"/>
            </a:rPr>
            <a:t>Fusion (5)</a:t>
          </a:r>
          <a:endParaRPr lang="en-GB" sz="20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400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Robust manufacturing strategy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400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Regional</a:t>
          </a:r>
          <a:r>
            <a:rPr lang="en-US" sz="1400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 Superconducting centers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400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Public and private investments and partnerships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400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IP management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400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Training and skills</a:t>
          </a:r>
          <a:endParaRPr lang="en-GB" sz="1400" kern="1200" dirty="0">
            <a:solidFill>
              <a:srgbClr val="002060"/>
            </a:solidFill>
            <a:effectLst/>
            <a:latin typeface="+mn-lt"/>
            <a:ea typeface="MS Mincho" panose="02020609040205080304" pitchFamily="49" charset="-128"/>
            <a:cs typeface="Times New Roman" panose="02020603050405020304" pitchFamily="18" charset="0"/>
          </a:endParaRPr>
        </a:p>
      </dsp:txBody>
      <dsp:txXfrm rot="10800000">
        <a:off x="385289" y="1485388"/>
        <a:ext cx="1427340" cy="4070463"/>
      </dsp:txXfrm>
    </dsp:sp>
    <dsp:sp modelId="{70BD8A1A-CA13-47AC-AF3C-26BF8958587E}">
      <dsp:nvSpPr>
        <dsp:cNvPr id="0" name=""/>
        <dsp:cNvSpPr/>
      </dsp:nvSpPr>
      <dsp:spPr>
        <a:xfrm>
          <a:off x="2123006" y="303719"/>
          <a:ext cx="1358647" cy="1076474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alpha val="90000"/>
            <a:hueOff val="19078"/>
            <a:satOff val="-636"/>
            <a:lumOff val="2141"/>
            <a:alphaOff val="-8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CB070D1-9E5D-41C1-8F41-49B0525E5E47}">
      <dsp:nvSpPr>
        <dsp:cNvPr id="0" name=""/>
        <dsp:cNvSpPr/>
      </dsp:nvSpPr>
      <dsp:spPr>
        <a:xfrm rot="10800000">
          <a:off x="2004545" y="1484021"/>
          <a:ext cx="1637714" cy="4136592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-8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solidFill>
                <a:srgbClr val="002060"/>
              </a:solidFill>
              <a:latin typeface="+mn-lt"/>
            </a:rPr>
            <a:t>Energy &amp; Power (5)</a:t>
          </a:r>
          <a:endParaRPr lang="en-GB" sz="20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400" kern="1200">
              <a:solidFill>
                <a:srgbClr val="002060"/>
              </a:solidFill>
              <a:latin typeface="+mn-lt"/>
            </a:rPr>
            <a:t>Regional power/energy centers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400" kern="1200">
              <a:solidFill>
                <a:srgbClr val="002060"/>
              </a:solidFill>
              <a:latin typeface="+mn-lt"/>
            </a:rPr>
            <a:t>Tests for SC Cables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400" kern="1200">
              <a:solidFill>
                <a:srgbClr val="002060"/>
              </a:solidFill>
              <a:latin typeface="+mn-lt"/>
            </a:rPr>
            <a:t>Designs of a 25 MW SC wind generator 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400" kern="1200">
              <a:solidFill>
                <a:srgbClr val="002060"/>
              </a:solidFill>
              <a:latin typeface="+mn-lt"/>
            </a:rPr>
            <a:t>standards - SC power/energy technologies 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400" kern="1200">
              <a:solidFill>
                <a:srgbClr val="002060"/>
              </a:solidFill>
              <a:latin typeface="+mn-lt"/>
            </a:rPr>
            <a:t>Showcase power technologies -SC substation </a:t>
          </a:r>
          <a:endParaRPr lang="en-GB" sz="1400" kern="1200" dirty="0">
            <a:solidFill>
              <a:srgbClr val="002060"/>
            </a:solidFill>
            <a:latin typeface="+mn-lt"/>
          </a:endParaRPr>
        </a:p>
      </dsp:txBody>
      <dsp:txXfrm rot="10800000">
        <a:off x="2054910" y="1484021"/>
        <a:ext cx="1536984" cy="4086227"/>
      </dsp:txXfrm>
    </dsp:sp>
    <dsp:sp modelId="{4F7F894D-C378-4EB6-8C03-CCC3FD2E8D5F}">
      <dsp:nvSpPr>
        <dsp:cNvPr id="0" name=""/>
        <dsp:cNvSpPr/>
      </dsp:nvSpPr>
      <dsp:spPr>
        <a:xfrm>
          <a:off x="3807009" y="325701"/>
          <a:ext cx="1358647" cy="1038090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alpha val="90000"/>
            <a:hueOff val="38157"/>
            <a:satOff val="-1273"/>
            <a:lumOff val="4282"/>
            <a:alphaOff val="-16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8B20A7A-B0C0-4940-8A9C-829ED5B4CC9C}">
      <dsp:nvSpPr>
        <dsp:cNvPr id="0" name=""/>
        <dsp:cNvSpPr/>
      </dsp:nvSpPr>
      <dsp:spPr>
        <a:xfrm rot="10800000">
          <a:off x="3847891" y="1452649"/>
          <a:ext cx="1384815" cy="4105743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-16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solidFill>
                <a:srgbClr val="002060"/>
              </a:solidFill>
              <a:latin typeface="+mn-lt"/>
            </a:rPr>
            <a:t>Transport (5)</a:t>
          </a:r>
          <a:endParaRPr lang="en-GB" sz="20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400" kern="1200">
              <a:solidFill>
                <a:srgbClr val="002060"/>
              </a:solidFill>
              <a:latin typeface="+mn-lt"/>
            </a:rPr>
            <a:t>All SC motor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400" kern="1200">
              <a:solidFill>
                <a:srgbClr val="002060"/>
              </a:solidFill>
              <a:latin typeface="+mn-lt"/>
            </a:rPr>
            <a:t>All SC generators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400" kern="1200">
              <a:solidFill>
                <a:srgbClr val="002060"/>
              </a:solidFill>
              <a:latin typeface="+mn-lt"/>
            </a:rPr>
            <a:t>DC SC cable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400" kern="1200">
              <a:solidFill>
                <a:srgbClr val="002060"/>
              </a:solidFill>
              <a:latin typeface="+mn-lt"/>
            </a:rPr>
            <a:t>AC SC cable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400" kern="1200">
              <a:solidFill>
                <a:srgbClr val="002060"/>
              </a:solidFill>
              <a:latin typeface="+mn-lt"/>
            </a:rPr>
            <a:t>SC Power-electronics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3200" kern="1200" dirty="0">
            <a:solidFill>
              <a:srgbClr val="002060"/>
            </a:solidFill>
            <a:effectLst/>
            <a:latin typeface="+mn-lt"/>
            <a:ea typeface="MS Mincho" panose="02020609040205080304" pitchFamily="49" charset="-128"/>
            <a:cs typeface="Calibri" panose="020F0502020204030204" pitchFamily="34" charset="0"/>
          </a:endParaRPr>
        </a:p>
      </dsp:txBody>
      <dsp:txXfrm rot="10800000">
        <a:off x="3890479" y="1452649"/>
        <a:ext cx="1299639" cy="4063155"/>
      </dsp:txXfrm>
    </dsp:sp>
    <dsp:sp modelId="{9283DC85-1363-4300-807E-3F0A59EF8803}">
      <dsp:nvSpPr>
        <dsp:cNvPr id="0" name=""/>
        <dsp:cNvSpPr/>
      </dsp:nvSpPr>
      <dsp:spPr>
        <a:xfrm>
          <a:off x="5557226" y="464920"/>
          <a:ext cx="1046131" cy="67200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alpha val="90000"/>
            <a:hueOff val="57235"/>
            <a:satOff val="-1909"/>
            <a:lumOff val="6424"/>
            <a:alphaOff val="-2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7B00125-A109-4F78-B7B6-C3929EA23799}">
      <dsp:nvSpPr>
        <dsp:cNvPr id="0" name=""/>
        <dsp:cNvSpPr/>
      </dsp:nvSpPr>
      <dsp:spPr>
        <a:xfrm rot="10800000">
          <a:off x="5324347" y="1483253"/>
          <a:ext cx="1696856" cy="40445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-2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solidFill>
                <a:srgbClr val="002060"/>
              </a:solidFill>
              <a:latin typeface="+mn-lt"/>
            </a:rPr>
            <a:t>Healthcare (5)</a:t>
          </a:r>
          <a:endParaRPr lang="en-GB" sz="2000" kern="1200">
            <a:solidFill>
              <a:srgbClr val="002060"/>
            </a:solidFill>
            <a:latin typeface="+mn-lt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MRI</a:t>
          </a:r>
          <a:endParaRPr lang="en-GB" sz="1800" b="1" kern="1200">
            <a:solidFill>
              <a:srgbClr val="002060"/>
            </a:solidFill>
            <a:latin typeface="+mn-lt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rgbClr val="002060"/>
              </a:solidFill>
              <a:latin typeface="+mn-lt"/>
            </a:rPr>
            <a:t>1. Remote MRI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400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2. NMR for Drug &amp; Personalized Medicine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400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3. UHF MRI </a:t>
          </a:r>
          <a:r>
            <a:rPr lang="en-GB" sz="1400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	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800" b="1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Particle Therapy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400" b="0" i="0" u="none" strike="noStrike" kern="1200" baseline="0">
              <a:solidFill>
                <a:srgbClr val="002060"/>
              </a:solidFill>
              <a:latin typeface="+mn-lt"/>
            </a:rPr>
            <a:t>1. Radiotherapy - Accelerators</a:t>
          </a:r>
          <a:endParaRPr lang="en-GB" sz="1400" kern="1200">
            <a:solidFill>
              <a:srgbClr val="002060"/>
            </a:solidFill>
            <a:effectLst/>
            <a:latin typeface="+mn-lt"/>
            <a:ea typeface="MS Mincho" panose="02020609040205080304" pitchFamily="49" charset="-128"/>
            <a:cs typeface="Calibri" panose="020F0502020204030204" pitchFamily="34" charset="0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400" b="0" i="0" u="none" strike="noStrike" kern="1200" baseline="0">
              <a:solidFill>
                <a:srgbClr val="002060"/>
              </a:solidFill>
              <a:latin typeface="+mn-lt"/>
            </a:rPr>
            <a:t>2. Radiotherapy - Beamline Gantry Magnets </a:t>
          </a:r>
          <a:r>
            <a:rPr lang="en-GB" sz="1100" kern="120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Calibri" panose="020F0502020204030204" pitchFamily="34" charset="0"/>
            </a:rPr>
            <a:t> </a:t>
          </a:r>
          <a:endParaRPr lang="en-GB" sz="1400" kern="1200" dirty="0">
            <a:solidFill>
              <a:srgbClr val="002060"/>
            </a:solidFill>
            <a:effectLst/>
            <a:latin typeface="+mn-lt"/>
            <a:ea typeface="MS Mincho" panose="02020609040205080304" pitchFamily="49" charset="-128"/>
            <a:cs typeface="Calibri" panose="020F0502020204030204" pitchFamily="34" charset="0"/>
          </a:endParaRPr>
        </a:p>
      </dsp:txBody>
      <dsp:txXfrm rot="10800000">
        <a:off x="5376531" y="1483253"/>
        <a:ext cx="1592488" cy="3992352"/>
      </dsp:txXfrm>
    </dsp:sp>
    <dsp:sp modelId="{6B1F5EDC-DAE4-4EFF-B211-8EEA356CE5F0}">
      <dsp:nvSpPr>
        <dsp:cNvPr id="0" name=""/>
        <dsp:cNvSpPr/>
      </dsp:nvSpPr>
      <dsp:spPr>
        <a:xfrm>
          <a:off x="7493687" y="306827"/>
          <a:ext cx="1426240" cy="913426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alpha val="90000"/>
            <a:hueOff val="76313"/>
            <a:satOff val="-2546"/>
            <a:lumOff val="8565"/>
            <a:alphaOff val="-32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3262E2F-3B5E-4A66-8447-A19393D7176F}">
      <dsp:nvSpPr>
        <dsp:cNvPr id="0" name=""/>
        <dsp:cNvSpPr/>
      </dsp:nvSpPr>
      <dsp:spPr>
        <a:xfrm rot="10800000">
          <a:off x="7165207" y="1489375"/>
          <a:ext cx="2093608" cy="4032276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-32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solidFill>
                <a:srgbClr val="002060"/>
              </a:solidFill>
              <a:latin typeface="+mn-lt"/>
            </a:rPr>
            <a:t>SC  Electronics &amp; QIP (4)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>
              <a:solidFill>
                <a:srgbClr val="002060"/>
              </a:solidFill>
              <a:latin typeface="+mn-lt"/>
            </a:rPr>
            <a:t>Challenges in Fabrication Processes: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rgbClr val="002060"/>
              </a:solidFill>
              <a:latin typeface="+mn-lt"/>
            </a:rPr>
            <a:t>1. SC materials for the 300 mm process using NbN or NbTiN..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solidFill>
                <a:srgbClr val="002060"/>
              </a:solidFill>
              <a:latin typeface="+mn-lt"/>
            </a:rPr>
            <a:t>Challenges in Enabling Technologies or Capabilities: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solidFill>
                <a:srgbClr val="002060"/>
              </a:solidFill>
              <a:latin typeface="+mn-lt"/>
            </a:rPr>
            <a:t>1. </a:t>
          </a:r>
          <a:r>
            <a:rPr lang="en-US" sz="1400" kern="1200">
              <a:solidFill>
                <a:srgbClr val="002060"/>
              </a:solidFill>
              <a:latin typeface="+mn-lt"/>
            </a:rPr>
            <a:t>Develop electronic design tools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rgbClr val="002060"/>
              </a:solidFill>
              <a:latin typeface="+mn-lt"/>
            </a:rPr>
            <a:t>2. Extend cryogenic performance to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rgbClr val="002060"/>
              </a:solidFill>
              <a:latin typeface="+mn-lt"/>
            </a:rPr>
            <a:t>3. Shared test facilities &amp; Training</a:t>
          </a:r>
          <a:endParaRPr lang="en-GB" sz="1800" kern="1200" dirty="0">
            <a:solidFill>
              <a:srgbClr val="002060"/>
            </a:solidFill>
            <a:effectLst/>
            <a:latin typeface="+mn-lt"/>
            <a:ea typeface="MS Mincho" panose="02020609040205080304" pitchFamily="49" charset="-128"/>
            <a:cs typeface="Calibri" panose="020F0502020204030204" pitchFamily="34" charset="0"/>
          </a:endParaRPr>
        </a:p>
      </dsp:txBody>
      <dsp:txXfrm rot="10800000">
        <a:off x="7229593" y="1489375"/>
        <a:ext cx="1964836" cy="3967890"/>
      </dsp:txXfrm>
    </dsp:sp>
    <dsp:sp modelId="{6D218E00-C0D0-4578-B647-4DE72E6CC385}">
      <dsp:nvSpPr>
        <dsp:cNvPr id="0" name=""/>
        <dsp:cNvSpPr/>
      </dsp:nvSpPr>
      <dsp:spPr>
        <a:xfrm>
          <a:off x="10046926" y="327640"/>
          <a:ext cx="922060" cy="1011856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alpha val="90000"/>
            <a:hueOff val="95392"/>
            <a:satOff val="-3182"/>
            <a:lumOff val="10706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CAF883B-3B98-48F6-A509-7FC1F09F8CB7}">
      <dsp:nvSpPr>
        <dsp:cNvPr id="0" name=""/>
        <dsp:cNvSpPr/>
      </dsp:nvSpPr>
      <dsp:spPr>
        <a:xfrm rot="10800000">
          <a:off x="9421758" y="1532446"/>
          <a:ext cx="2251524" cy="4029664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>
              <a:solidFill>
                <a:srgbClr val="002060"/>
              </a:solidFill>
              <a:latin typeface="+mn-lt"/>
            </a:rPr>
            <a:t>Science Discovery (9)</a:t>
          </a:r>
          <a:endParaRPr lang="en-GB" sz="20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1" kern="1200">
              <a:solidFill>
                <a:srgbClr val="002060"/>
              </a:solidFill>
              <a:latin typeface="+mn-lt"/>
            </a:rPr>
            <a:t>HMF Science</a:t>
          </a:r>
          <a:endParaRPr lang="en-GB" sz="14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b="1" kern="1200">
              <a:solidFill>
                <a:srgbClr val="002060"/>
              </a:solidFill>
              <a:latin typeface="+mn-lt"/>
            </a:rPr>
            <a:t>1. </a:t>
          </a:r>
          <a:r>
            <a:rPr lang="en-GB" sz="1400" b="0" kern="1200">
              <a:solidFill>
                <a:srgbClr val="002060"/>
              </a:solidFill>
              <a:latin typeface="+mn-lt"/>
            </a:rPr>
            <a:t>40 T SC Magnet</a:t>
          </a:r>
          <a:endParaRPr lang="en-GB" sz="14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b="0" kern="1200">
              <a:solidFill>
                <a:srgbClr val="002060"/>
              </a:solidFill>
              <a:latin typeface="+mn-lt"/>
            </a:rPr>
            <a:t>2. 60 T Hy-Magnet</a:t>
          </a:r>
          <a:endParaRPr lang="en-GB" sz="14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b="0" kern="1200">
              <a:solidFill>
                <a:srgbClr val="002060"/>
              </a:solidFill>
              <a:latin typeface="+mn-lt"/>
            </a:rPr>
            <a:t>3. HF  Cryogen-Free Magnets</a:t>
          </a:r>
          <a:endParaRPr lang="en-GB" sz="14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1" kern="1200">
              <a:solidFill>
                <a:srgbClr val="002060"/>
              </a:solidFill>
              <a:latin typeface="+mn-lt"/>
            </a:rPr>
            <a:t>High-Energy Physics</a:t>
          </a:r>
          <a:endParaRPr lang="en-GB" sz="14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kern="1200">
              <a:solidFill>
                <a:srgbClr val="002060"/>
              </a:solidFill>
              <a:latin typeface="+mn-lt"/>
            </a:rPr>
            <a:t>1. 20 T Dipole Magnets</a:t>
          </a:r>
          <a:endParaRPr lang="en-GB" sz="14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kern="1200">
              <a:solidFill>
                <a:srgbClr val="002060"/>
              </a:solidFill>
              <a:latin typeface="+mn-lt"/>
            </a:rPr>
            <a:t>2. SRF Cavities</a:t>
          </a:r>
          <a:endParaRPr lang="en-GB" sz="14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kern="1200">
              <a:solidFill>
                <a:srgbClr val="002060"/>
              </a:solidFill>
              <a:latin typeface="+mn-lt"/>
            </a:rPr>
            <a:t>3. 20 T Large Bore Solenoid for Muons:</a:t>
          </a:r>
          <a:endParaRPr lang="en-GB" sz="14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kern="1200">
              <a:solidFill>
                <a:srgbClr val="002060"/>
              </a:solidFill>
              <a:latin typeface="+mn-lt"/>
            </a:rPr>
            <a:t>4. 40 T SC Magnet for Muons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1" kern="1200">
              <a:solidFill>
                <a:srgbClr val="002060"/>
              </a:solidFill>
              <a:latin typeface="+mn-lt"/>
            </a:rPr>
            <a:t>Nuclear Physics</a:t>
          </a:r>
          <a:endParaRPr lang="en-GB" sz="1400" b="1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kern="1200">
              <a:solidFill>
                <a:srgbClr val="002060"/>
              </a:solidFill>
              <a:latin typeface="+mn-lt"/>
            </a:rPr>
            <a:t>1. 10 T Axion Detector</a:t>
          </a:r>
          <a:endParaRPr lang="en-GB" sz="1400" kern="1200" dirty="0">
            <a:solidFill>
              <a:srgbClr val="002060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400" kern="1200">
              <a:solidFill>
                <a:srgbClr val="002060"/>
              </a:solidFill>
              <a:latin typeface="+mn-lt"/>
            </a:rPr>
            <a:t>2. 30 T Axion Detectors</a:t>
          </a:r>
          <a:endParaRPr lang="en-GB" sz="1400" b="1" kern="1200" dirty="0">
            <a:solidFill>
              <a:srgbClr val="002060"/>
            </a:solidFill>
            <a:latin typeface="+mn-lt"/>
          </a:endParaRPr>
        </a:p>
      </dsp:txBody>
      <dsp:txXfrm rot="10800000">
        <a:off x="9491000" y="1532446"/>
        <a:ext cx="2113040" cy="39604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21F5459-32C8-4CE2-A875-17C883BD43C7}" type="datetimeFigureOut">
              <a:rPr lang="en-GB" smtClean="0"/>
              <a:t>01/12/2025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CFE5BD3-9902-4ACD-8AB7-CEF9EB1433C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80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E5BD3-9902-4ACD-8AB7-CEF9EB1433C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128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E5BD3-9902-4ACD-8AB7-CEF9EB1433C3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7862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6D771-7DF6-4595-96F2-101B89B6CC5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033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E5BD3-9902-4ACD-8AB7-CEF9EB1433C3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4570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summarise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E5BD3-9902-4ACD-8AB7-CEF9EB1433C3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655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E5BD3-9902-4ACD-8AB7-CEF9EB1433C3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467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E5BD3-9902-4ACD-8AB7-CEF9EB1433C3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938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E5BD3-9902-4ACD-8AB7-CEF9EB1433C3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174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277A4-6011-4F7D-9293-7BD2818B4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901EE2-322A-4B39-8F7D-FAB74414A2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02612-B30D-4082-8A84-19BC261273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E471C622-8A16-4724-9F2E-0F435F6088EA}" type="datetime3">
              <a:rPr lang="en-US" smtClean="0"/>
              <a:pPr/>
              <a:t>1 December 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2FBB4-4DEF-46CF-9F19-AF865F120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72225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/>
              <a:t>ziad.melhem@oxqsol.com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90AB6-38EB-44D7-AD0F-31ED3EECB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19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88520-1A53-4455-8C66-5AE89D517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A277E1-2ED4-4D09-BF55-70DAF3FC27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0A63E-1B00-4F74-82B5-B2DA201F77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36774-D11E-425A-B30D-56FC24084534}" type="datetime3">
              <a:rPr lang="en-US" smtClean="0"/>
              <a:t>1 December 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93B6F-344C-4BAD-A13F-32A89AEE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5268E1-E037-BCA5-AE33-89EE5DBDD9E2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1289020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3AC8C9-4CA1-48D5-8ABC-1CFD36A128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38D40-0E65-403E-A735-769801417D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3FCB7-C4B6-476D-A5F7-EE5EB8AEF3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6943D3-0E18-4EC3-B018-65DAF4628901}" type="datetime3">
              <a:rPr lang="en-US" smtClean="0"/>
              <a:t>1 December 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A8426-9C37-42CF-B1F6-A5C4AA39E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4B6ADC-4599-3D08-CEA0-73FE60F59540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3676012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09196-67C6-4355-867D-5C54068CC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222251"/>
            <a:ext cx="9686925" cy="73977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D42C3-8853-4D72-8CF9-AF02B06C4E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7940DF-CC5D-4958-BDA2-732C03EAE6C8}" type="datetime3">
              <a:rPr lang="en-US" smtClean="0"/>
              <a:t>1 December 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B8B287-B6EE-4034-89B8-0AB1D4AC7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5F3C58-BF21-B3EB-DB96-21754D686645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1813614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26401" y="2670425"/>
            <a:ext cx="9104431" cy="804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600" b="1">
                <a:solidFill>
                  <a:srgbClr val="1C267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9315" y="3550556"/>
            <a:ext cx="10369004" cy="99662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spcBef>
                <a:spcPts val="0"/>
              </a:spcBef>
              <a:buNone/>
              <a:defRPr sz="2800" i="1">
                <a:solidFill>
                  <a:srgbClr val="F79448"/>
                </a:solidFill>
                <a:effectLst/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E329DB-6051-0AB3-874C-FB7ED65EAF50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226994444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25967" y="157163"/>
            <a:ext cx="2890399" cy="679450"/>
          </a:xfrm>
          <a:prstGeom prst="rect">
            <a:avLst/>
          </a:prstGeom>
        </p:spPr>
        <p:txBody>
          <a:bodyPr/>
          <a:lstStyle/>
          <a:p>
            <a:pPr lvl="0"/>
            <a:endParaRPr lang="en-GB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0BDB33-470D-0CCC-9F62-EC7646B677DB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2927122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7E30F-0F06-458C-9B61-F41B18701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20676"/>
            <a:ext cx="10515600" cy="546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0F544-04D1-4261-AFC2-5F9D6A45A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295399"/>
            <a:ext cx="11315700" cy="4905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5B67C-4B55-4631-B587-02F4C956FA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2F54274C-5D88-41E1-8829-8A834389F269}" type="datetime3">
              <a:rPr lang="en-US" smtClean="0"/>
              <a:pPr/>
              <a:t>1 December 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44B6C-0A03-410D-BB6B-2C74BD58A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9F4E78-6E59-F214-1CCF-5111E2ECD581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2374240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C222B-5068-4D27-B1B3-D9C199803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AA034D-A49B-4DF9-81EF-191488569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25053-F423-4009-B2C3-F308EA1D1B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E8F9564-77DD-4923-A9AC-9374EC8E6A17}" type="datetime3">
              <a:rPr lang="en-US" smtClean="0"/>
              <a:pPr/>
              <a:t>1 December 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E6619-4E65-435E-A4B0-BBFB963F2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25F454-B84C-2542-BCB5-13CFC8ED18F4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61570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4CACC-2224-47F0-A8E3-7BB07E42B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66675"/>
            <a:ext cx="9667875" cy="8763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12A2D-9728-48B9-9883-29F477B320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FA6AD6-8B8E-4330-B3C1-F67F5A9019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38F15-5CE3-4F66-81B5-2DD73DBA22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661526-006E-439F-A0A3-78A90AFCFA5F}" type="datetime3">
              <a:rPr lang="en-US" smtClean="0"/>
              <a:t>1 December 2025</a:t>
            </a:fld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A2C19E-863C-452A-9F12-81F4662A5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D0BBB4-8CA6-7E61-7AA6-C256E8C877D1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409578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84CC0-1C7B-44B1-AE43-80CAEABB7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363" y="269876"/>
            <a:ext cx="10515600" cy="5397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35A362-698A-4C83-A0D0-54BCD0BB5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7363" y="1302545"/>
            <a:ext cx="5284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5FD68B-96FA-4041-8D0D-D3BA49FA3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7362" y="2293144"/>
            <a:ext cx="5284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C46BCA-9147-443E-8392-F0D21CE37B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7450" y="1302545"/>
            <a:ext cx="5591174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51B888-7C12-4BF1-AE48-948C2B69B4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7450" y="2293144"/>
            <a:ext cx="5591174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E49FB1-8970-486B-A0A1-945463EB1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718F5-DD72-4ED0-AC46-CA10F51C98EF}" type="datetime3">
              <a:rPr lang="en-US" smtClean="0"/>
              <a:t>1 December 2025</a:t>
            </a:fld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A3DD3F-0677-4E1A-BA3D-63F77DF6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E91A2D-66AA-5090-CBDF-84A91ECAAAA7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224023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7533C-FA05-4EE7-9AE5-99B4E0D83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36525"/>
            <a:ext cx="9744075" cy="825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677465-5FE5-417A-955B-A21B5FF966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099504-6E35-4101-A238-ABDBABFC2CC5}" type="datetime3">
              <a:rPr lang="en-US" smtClean="0"/>
              <a:t>1 December 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0E0FBE-1AF0-4331-84EE-127910505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A92906-7B2F-0510-A436-68C445828B0E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2780058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145BA6-0B35-4036-83F2-8D4DE2DD2A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A939D8-3CB3-4139-9940-05C7C26CA0F8}" type="datetime3">
              <a:rPr lang="en-US" smtClean="0"/>
              <a:t>1 December 2025</a:t>
            </a:fld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71B47-182F-4FC0-8E37-69ECDC10C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AE945C-7EC6-025C-C069-EC85479A266A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103380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72812-0B73-4ADE-B26B-6D49C6BE2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838" y="476250"/>
            <a:ext cx="3932237" cy="5302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26FD9-2B01-4517-8A7E-FFDACA9E4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239044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A53206-226A-4EA7-B678-245C08C61F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3563" y="1609725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90628-3459-4DDE-91DE-506AE0B24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1938BC-B625-44BA-AF03-07509D570D7A}" type="datetime3">
              <a:rPr lang="en-US" smtClean="0"/>
              <a:t>1 December 2025</a:t>
            </a:fld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1EEA3-4D8C-4ED8-84A6-E190C0D0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475991-2808-A67D-C175-E59D5B4A98EB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305277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9FEDB-88A9-4DFA-993B-42E6DA065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DE231C-0F15-4EE2-BD27-C75F3DFF43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374A4-C94E-4A37-8443-6B3827465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F948EF-F984-49D8-A7FF-E46DEA63A5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F304BC-E4A7-4785-A857-1490CE5CDE73}" type="datetime3">
              <a:rPr lang="en-US" smtClean="0"/>
              <a:t>1 December 2025</a:t>
            </a:fld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85E02A-0B0F-4DC6-BCE4-F77513D88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3E571F-445E-87CE-91FD-C47C5AF77A97}"/>
              </a:ext>
            </a:extLst>
          </p:cNvPr>
          <p:cNvSpPr txBox="1"/>
          <p:nvPr userDrawn="1"/>
        </p:nvSpPr>
        <p:spPr>
          <a:xfrm>
            <a:off x="4773705" y="6406519"/>
            <a:ext cx="26445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</a:p>
        </p:txBody>
      </p:sp>
    </p:spTree>
    <p:extLst>
      <p:ext uri="{BB962C8B-B14F-4D97-AF65-F5344CB8AC3E}">
        <p14:creationId xmlns:p14="http://schemas.microsoft.com/office/powerpoint/2010/main" val="3756415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59560F-19FD-4521-9A9D-948EDD51E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233167"/>
            <a:ext cx="10515600" cy="602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C505B-B171-45DB-82E0-0BFA401DD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4175" y="1176639"/>
            <a:ext cx="11423650" cy="497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FCD76-F13B-4E2C-AE15-A702C54C10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6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fld id="{3B8E9C94-2125-405A-935F-57FA42226571}" type="datetime3">
              <a:rPr lang="en-US" smtClean="0"/>
              <a:pPr/>
              <a:t>1 December 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9AF90-0A61-4227-994B-84BD4B0FA2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10DF0B-916A-4F1E-BFC1-8BBF5D89E953}"/>
              </a:ext>
            </a:extLst>
          </p:cNvPr>
          <p:cNvCxnSpPr>
            <a:cxnSpLocks/>
          </p:cNvCxnSpPr>
          <p:nvPr userDrawn="1"/>
        </p:nvCxnSpPr>
        <p:spPr>
          <a:xfrm>
            <a:off x="384175" y="1032955"/>
            <a:ext cx="11423650" cy="0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DB9D0CEA-12D5-4837-AC16-E8696DB72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72225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ziad.melhem@oxqsol.com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55D1BB9-31E2-5447-F121-FFDBF9B1519B}"/>
              </a:ext>
            </a:extLst>
          </p:cNvPr>
          <p:cNvCxnSpPr>
            <a:cxnSpLocks/>
          </p:cNvCxnSpPr>
          <p:nvPr userDrawn="1"/>
        </p:nvCxnSpPr>
        <p:spPr>
          <a:xfrm>
            <a:off x="384175" y="6356349"/>
            <a:ext cx="11423650" cy="0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5" name="Picture 4" descr="A blue and green text&#10;&#10;Description automatically generated">
            <a:extLst>
              <a:ext uri="{FF2B5EF4-FFF2-40B4-BE49-F238E27FC236}">
                <a16:creationId xmlns:a16="http://schemas.microsoft.com/office/drawing/2014/main" id="{C218FD76-9849-CBF3-2894-FAC757D210E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8217" y="95903"/>
            <a:ext cx="1729608" cy="9370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171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  <p:sldLayoutId id="2147483666" r:id="rId13"/>
    <p:sldLayoutId id="2147483667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cid:image010.png@01D91785.6DEF9F90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10" Type="http://schemas.openxmlformats.org/officeDocument/2006/relationships/image" Target="../media/image60.jpeg"/><Relationship Id="rId4" Type="http://schemas.openxmlformats.org/officeDocument/2006/relationships/image" Target="../media/image54.png"/><Relationship Id="rId9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38.jpeg"/><Relationship Id="rId7" Type="http://schemas.openxmlformats.org/officeDocument/2006/relationships/diagramLayout" Target="../diagrams/layout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11" Type="http://schemas.openxmlformats.org/officeDocument/2006/relationships/image" Target="../media/image24.jpeg"/><Relationship Id="rId5" Type="http://schemas.openxmlformats.org/officeDocument/2006/relationships/image" Target="../media/image61.png"/><Relationship Id="rId10" Type="http://schemas.microsoft.com/office/2007/relationships/diagramDrawing" Target="../diagrams/drawing4.xml"/><Relationship Id="rId4" Type="http://schemas.openxmlformats.org/officeDocument/2006/relationships/image" Target="../media/image32.png"/><Relationship Id="rId9" Type="http://schemas.openxmlformats.org/officeDocument/2006/relationships/diagramColors" Target="../diagrams/colors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openxmlformats.org/officeDocument/2006/relationships/diagramColors" Target="../diagrams/colors7.xml"/><Relationship Id="rId3" Type="http://schemas.openxmlformats.org/officeDocument/2006/relationships/image" Target="../media/image63.png"/><Relationship Id="rId7" Type="http://schemas.openxmlformats.org/officeDocument/2006/relationships/diagramColors" Target="../diagrams/colors6.xml"/><Relationship Id="rId12" Type="http://schemas.openxmlformats.org/officeDocument/2006/relationships/diagramQuickStyle" Target="../diagrams/quickStyle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11" Type="http://schemas.openxmlformats.org/officeDocument/2006/relationships/diagramLayout" Target="../diagrams/layout7.xml"/><Relationship Id="rId5" Type="http://schemas.openxmlformats.org/officeDocument/2006/relationships/diagramLayout" Target="../diagrams/layout6.xml"/><Relationship Id="rId10" Type="http://schemas.openxmlformats.org/officeDocument/2006/relationships/diagramData" Target="../diagrams/data7.xml"/><Relationship Id="rId4" Type="http://schemas.openxmlformats.org/officeDocument/2006/relationships/diagramData" Target="../diagrams/data6.xml"/><Relationship Id="rId9" Type="http://schemas.openxmlformats.org/officeDocument/2006/relationships/image" Target="../media/image34.png"/><Relationship Id="rId14" Type="http://schemas.microsoft.com/office/2007/relationships/diagramDrawing" Target="../diagrams/drawing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26" Type="http://schemas.openxmlformats.org/officeDocument/2006/relationships/image" Target="../media/image87.png"/><Relationship Id="rId21" Type="http://schemas.openxmlformats.org/officeDocument/2006/relationships/image" Target="../media/image82.jpeg"/><Relationship Id="rId42" Type="http://schemas.openxmlformats.org/officeDocument/2006/relationships/image" Target="../media/image103.png"/><Relationship Id="rId47" Type="http://schemas.openxmlformats.org/officeDocument/2006/relationships/image" Target="../media/image108.png"/><Relationship Id="rId63" Type="http://schemas.openxmlformats.org/officeDocument/2006/relationships/image" Target="../media/image124.png"/><Relationship Id="rId68" Type="http://schemas.openxmlformats.org/officeDocument/2006/relationships/image" Target="../media/image129.png"/><Relationship Id="rId84" Type="http://schemas.openxmlformats.org/officeDocument/2006/relationships/image" Target="../media/image145.png"/><Relationship Id="rId89" Type="http://schemas.openxmlformats.org/officeDocument/2006/relationships/image" Target="../media/image150.png"/><Relationship Id="rId16" Type="http://schemas.openxmlformats.org/officeDocument/2006/relationships/image" Target="../media/image77.png"/><Relationship Id="rId11" Type="http://schemas.openxmlformats.org/officeDocument/2006/relationships/image" Target="../media/image72.png"/><Relationship Id="rId32" Type="http://schemas.openxmlformats.org/officeDocument/2006/relationships/image" Target="../media/image93.png"/><Relationship Id="rId37" Type="http://schemas.openxmlformats.org/officeDocument/2006/relationships/image" Target="../media/image98.png"/><Relationship Id="rId53" Type="http://schemas.openxmlformats.org/officeDocument/2006/relationships/image" Target="../media/image114.png"/><Relationship Id="rId58" Type="http://schemas.openxmlformats.org/officeDocument/2006/relationships/image" Target="../media/image119.png"/><Relationship Id="rId74" Type="http://schemas.openxmlformats.org/officeDocument/2006/relationships/image" Target="../media/image135.png"/><Relationship Id="rId79" Type="http://schemas.openxmlformats.org/officeDocument/2006/relationships/image" Target="../media/image140.jpeg"/><Relationship Id="rId5" Type="http://schemas.openxmlformats.org/officeDocument/2006/relationships/image" Target="../media/image66.png"/><Relationship Id="rId90" Type="http://schemas.openxmlformats.org/officeDocument/2006/relationships/image" Target="../media/image151.png"/><Relationship Id="rId14" Type="http://schemas.openxmlformats.org/officeDocument/2006/relationships/image" Target="../media/image75.png"/><Relationship Id="rId22" Type="http://schemas.openxmlformats.org/officeDocument/2006/relationships/image" Target="../media/image83.png"/><Relationship Id="rId27" Type="http://schemas.openxmlformats.org/officeDocument/2006/relationships/image" Target="../media/image88.png"/><Relationship Id="rId30" Type="http://schemas.openxmlformats.org/officeDocument/2006/relationships/image" Target="../media/image91.png"/><Relationship Id="rId35" Type="http://schemas.openxmlformats.org/officeDocument/2006/relationships/image" Target="../media/image96.jpeg"/><Relationship Id="rId43" Type="http://schemas.openxmlformats.org/officeDocument/2006/relationships/image" Target="../media/image104.png"/><Relationship Id="rId48" Type="http://schemas.openxmlformats.org/officeDocument/2006/relationships/image" Target="../media/image109.png"/><Relationship Id="rId56" Type="http://schemas.openxmlformats.org/officeDocument/2006/relationships/image" Target="../media/image117.png"/><Relationship Id="rId64" Type="http://schemas.openxmlformats.org/officeDocument/2006/relationships/image" Target="../media/image125.png"/><Relationship Id="rId69" Type="http://schemas.openxmlformats.org/officeDocument/2006/relationships/image" Target="../media/image130.png"/><Relationship Id="rId77" Type="http://schemas.openxmlformats.org/officeDocument/2006/relationships/image" Target="../media/image138.png"/><Relationship Id="rId8" Type="http://schemas.openxmlformats.org/officeDocument/2006/relationships/image" Target="../media/image69.jpeg"/><Relationship Id="rId51" Type="http://schemas.openxmlformats.org/officeDocument/2006/relationships/image" Target="../media/image112.jpeg"/><Relationship Id="rId72" Type="http://schemas.openxmlformats.org/officeDocument/2006/relationships/image" Target="../media/image133.png"/><Relationship Id="rId80" Type="http://schemas.openxmlformats.org/officeDocument/2006/relationships/image" Target="../media/image141.jpeg"/><Relationship Id="rId85" Type="http://schemas.openxmlformats.org/officeDocument/2006/relationships/image" Target="../media/image146.png"/><Relationship Id="rId3" Type="http://schemas.openxmlformats.org/officeDocument/2006/relationships/image" Target="../media/image64.png"/><Relationship Id="rId12" Type="http://schemas.openxmlformats.org/officeDocument/2006/relationships/image" Target="../media/image73.png"/><Relationship Id="rId17" Type="http://schemas.openxmlformats.org/officeDocument/2006/relationships/image" Target="../media/image78.jpeg"/><Relationship Id="rId25" Type="http://schemas.openxmlformats.org/officeDocument/2006/relationships/image" Target="../media/image86.png"/><Relationship Id="rId33" Type="http://schemas.openxmlformats.org/officeDocument/2006/relationships/image" Target="../media/image94.png"/><Relationship Id="rId38" Type="http://schemas.openxmlformats.org/officeDocument/2006/relationships/image" Target="../media/image99.png"/><Relationship Id="rId46" Type="http://schemas.openxmlformats.org/officeDocument/2006/relationships/image" Target="../media/image107.png"/><Relationship Id="rId59" Type="http://schemas.openxmlformats.org/officeDocument/2006/relationships/image" Target="../media/image120.png"/><Relationship Id="rId67" Type="http://schemas.openxmlformats.org/officeDocument/2006/relationships/image" Target="../media/image128.png"/><Relationship Id="rId20" Type="http://schemas.openxmlformats.org/officeDocument/2006/relationships/image" Target="../media/image81.png"/><Relationship Id="rId41" Type="http://schemas.openxmlformats.org/officeDocument/2006/relationships/image" Target="../media/image102.png"/><Relationship Id="rId54" Type="http://schemas.openxmlformats.org/officeDocument/2006/relationships/image" Target="../media/image115.png"/><Relationship Id="rId62" Type="http://schemas.openxmlformats.org/officeDocument/2006/relationships/image" Target="../media/image123.png"/><Relationship Id="rId70" Type="http://schemas.openxmlformats.org/officeDocument/2006/relationships/image" Target="../media/image131.png"/><Relationship Id="rId75" Type="http://schemas.openxmlformats.org/officeDocument/2006/relationships/image" Target="../media/image136.png"/><Relationship Id="rId83" Type="http://schemas.openxmlformats.org/officeDocument/2006/relationships/image" Target="../media/image144.jpeg"/><Relationship Id="rId88" Type="http://schemas.openxmlformats.org/officeDocument/2006/relationships/image" Target="../media/image149.jpeg"/><Relationship Id="rId91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15" Type="http://schemas.openxmlformats.org/officeDocument/2006/relationships/image" Target="../media/image76.png"/><Relationship Id="rId23" Type="http://schemas.openxmlformats.org/officeDocument/2006/relationships/image" Target="../media/image84.png"/><Relationship Id="rId28" Type="http://schemas.openxmlformats.org/officeDocument/2006/relationships/image" Target="../media/image89.jpeg"/><Relationship Id="rId36" Type="http://schemas.openxmlformats.org/officeDocument/2006/relationships/image" Target="../media/image97.png"/><Relationship Id="rId49" Type="http://schemas.openxmlformats.org/officeDocument/2006/relationships/image" Target="../media/image110.png"/><Relationship Id="rId57" Type="http://schemas.openxmlformats.org/officeDocument/2006/relationships/image" Target="../media/image118.png"/><Relationship Id="rId10" Type="http://schemas.openxmlformats.org/officeDocument/2006/relationships/image" Target="../media/image71.png"/><Relationship Id="rId31" Type="http://schemas.openxmlformats.org/officeDocument/2006/relationships/image" Target="../media/image92.png"/><Relationship Id="rId44" Type="http://schemas.openxmlformats.org/officeDocument/2006/relationships/image" Target="../media/image105.png"/><Relationship Id="rId52" Type="http://schemas.openxmlformats.org/officeDocument/2006/relationships/image" Target="../media/image113.png"/><Relationship Id="rId60" Type="http://schemas.openxmlformats.org/officeDocument/2006/relationships/image" Target="../media/image121.png"/><Relationship Id="rId65" Type="http://schemas.openxmlformats.org/officeDocument/2006/relationships/image" Target="../media/image126.png"/><Relationship Id="rId73" Type="http://schemas.openxmlformats.org/officeDocument/2006/relationships/image" Target="../media/image134.png"/><Relationship Id="rId78" Type="http://schemas.openxmlformats.org/officeDocument/2006/relationships/image" Target="../media/image139.png"/><Relationship Id="rId81" Type="http://schemas.openxmlformats.org/officeDocument/2006/relationships/image" Target="../media/image142.png"/><Relationship Id="rId86" Type="http://schemas.openxmlformats.org/officeDocument/2006/relationships/image" Target="../media/image147.png"/><Relationship Id="rId4" Type="http://schemas.openxmlformats.org/officeDocument/2006/relationships/image" Target="../media/image65.jpg"/><Relationship Id="rId9" Type="http://schemas.openxmlformats.org/officeDocument/2006/relationships/image" Target="../media/image70.jpeg"/><Relationship Id="rId13" Type="http://schemas.openxmlformats.org/officeDocument/2006/relationships/image" Target="../media/image74.png"/><Relationship Id="rId18" Type="http://schemas.openxmlformats.org/officeDocument/2006/relationships/image" Target="../media/image79.png"/><Relationship Id="rId39" Type="http://schemas.openxmlformats.org/officeDocument/2006/relationships/image" Target="../media/image100.png"/><Relationship Id="rId34" Type="http://schemas.openxmlformats.org/officeDocument/2006/relationships/image" Target="../media/image95.png"/><Relationship Id="rId50" Type="http://schemas.openxmlformats.org/officeDocument/2006/relationships/image" Target="../media/image111.png"/><Relationship Id="rId55" Type="http://schemas.openxmlformats.org/officeDocument/2006/relationships/image" Target="../media/image116.jpg"/><Relationship Id="rId76" Type="http://schemas.openxmlformats.org/officeDocument/2006/relationships/image" Target="../media/image137.png"/><Relationship Id="rId7" Type="http://schemas.openxmlformats.org/officeDocument/2006/relationships/image" Target="../media/image68.png"/><Relationship Id="rId71" Type="http://schemas.openxmlformats.org/officeDocument/2006/relationships/image" Target="../media/image132.png"/><Relationship Id="rId2" Type="http://schemas.openxmlformats.org/officeDocument/2006/relationships/notesSlide" Target="../notesSlides/notesSlide6.xml"/><Relationship Id="rId29" Type="http://schemas.openxmlformats.org/officeDocument/2006/relationships/image" Target="../media/image90.png"/><Relationship Id="rId24" Type="http://schemas.openxmlformats.org/officeDocument/2006/relationships/image" Target="../media/image85.jpeg"/><Relationship Id="rId40" Type="http://schemas.openxmlformats.org/officeDocument/2006/relationships/image" Target="../media/image101.png"/><Relationship Id="rId45" Type="http://schemas.openxmlformats.org/officeDocument/2006/relationships/image" Target="../media/image106.png"/><Relationship Id="rId66" Type="http://schemas.openxmlformats.org/officeDocument/2006/relationships/image" Target="../media/image127.png"/><Relationship Id="rId87" Type="http://schemas.openxmlformats.org/officeDocument/2006/relationships/image" Target="../media/image148.jpeg"/><Relationship Id="rId61" Type="http://schemas.openxmlformats.org/officeDocument/2006/relationships/image" Target="../media/image122.png"/><Relationship Id="rId82" Type="http://schemas.openxmlformats.org/officeDocument/2006/relationships/image" Target="../media/image143.png"/><Relationship Id="rId19" Type="http://schemas.openxmlformats.org/officeDocument/2006/relationships/image" Target="../media/image8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jpeg"/><Relationship Id="rId13" Type="http://schemas.openxmlformats.org/officeDocument/2006/relationships/image" Target="../media/image19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153.png"/><Relationship Id="rId12" Type="http://schemas.openxmlformats.org/officeDocument/2006/relationships/image" Target="../media/image21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openxmlformats.org/officeDocument/2006/relationships/image" Target="../media/image38.jpeg"/><Relationship Id="rId5" Type="http://schemas.openxmlformats.org/officeDocument/2006/relationships/diagramColors" Target="../diagrams/colors9.xml"/><Relationship Id="rId10" Type="http://schemas.openxmlformats.org/officeDocument/2006/relationships/image" Target="../media/image156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15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159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15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160.png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13" Type="http://schemas.openxmlformats.org/officeDocument/2006/relationships/image" Target="../media/image66.png"/><Relationship Id="rId3" Type="http://schemas.openxmlformats.org/officeDocument/2006/relationships/image" Target="../media/image164.png"/><Relationship Id="rId7" Type="http://schemas.openxmlformats.org/officeDocument/2006/relationships/image" Target="../media/image167.png"/><Relationship Id="rId12" Type="http://schemas.openxmlformats.org/officeDocument/2006/relationships/image" Target="../media/image1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11" Type="http://schemas.openxmlformats.org/officeDocument/2006/relationships/image" Target="../media/image67.jpeg"/><Relationship Id="rId5" Type="http://schemas.openxmlformats.org/officeDocument/2006/relationships/image" Target="../media/image122.png"/><Relationship Id="rId10" Type="http://schemas.openxmlformats.org/officeDocument/2006/relationships/image" Target="../media/image170.png"/><Relationship Id="rId4" Type="http://schemas.openxmlformats.org/officeDocument/2006/relationships/image" Target="../media/image165.jpeg"/><Relationship Id="rId9" Type="http://schemas.openxmlformats.org/officeDocument/2006/relationships/image" Target="../media/image169.png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wmf"/><Relationship Id="rId18" Type="http://schemas.openxmlformats.org/officeDocument/2006/relationships/image" Target="../media/image25.jpeg"/><Relationship Id="rId26" Type="http://schemas.openxmlformats.org/officeDocument/2006/relationships/image" Target="../media/image32.png"/><Relationship Id="rId3" Type="http://schemas.openxmlformats.org/officeDocument/2006/relationships/diagramLayout" Target="../diagrams/layout1.xml"/><Relationship Id="rId21" Type="http://schemas.openxmlformats.org/officeDocument/2006/relationships/image" Target="../media/image27.pn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17" Type="http://schemas.openxmlformats.org/officeDocument/2006/relationships/image" Target="../media/image24.jpeg"/><Relationship Id="rId25" Type="http://schemas.openxmlformats.org/officeDocument/2006/relationships/image" Target="../media/image31.jpeg"/><Relationship Id="rId2" Type="http://schemas.openxmlformats.org/officeDocument/2006/relationships/diagramData" Target="../diagrams/data1.xml"/><Relationship Id="rId16" Type="http://schemas.openxmlformats.org/officeDocument/2006/relationships/image" Target="../media/image23.jpe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11" Type="http://schemas.openxmlformats.org/officeDocument/2006/relationships/image" Target="../media/image18.png"/><Relationship Id="rId24" Type="http://schemas.openxmlformats.org/officeDocument/2006/relationships/image" Target="../media/image30.emf"/><Relationship Id="rId5" Type="http://schemas.openxmlformats.org/officeDocument/2006/relationships/diagramColors" Target="../diagrams/colors1.xml"/><Relationship Id="rId15" Type="http://schemas.openxmlformats.org/officeDocument/2006/relationships/image" Target="../media/image22.png"/><Relationship Id="rId23" Type="http://schemas.openxmlformats.org/officeDocument/2006/relationships/image" Target="../media/image29.jpe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6.jpeg"/><Relationship Id="rId14" Type="http://schemas.openxmlformats.org/officeDocument/2006/relationships/image" Target="../media/image21.png"/><Relationship Id="rId22" Type="http://schemas.openxmlformats.org/officeDocument/2006/relationships/image" Target="../media/image28.png"/><Relationship Id="rId27" Type="http://schemas.openxmlformats.org/officeDocument/2006/relationships/image" Target="../media/image3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38.jpe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37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C29E2-B2AA-3EC8-DA8F-B39A4CC36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020436"/>
            <a:ext cx="11326906" cy="1459382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Superconductivity Global Alliance (ScGA)</a:t>
            </a:r>
            <a:b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an Overview</a:t>
            </a:r>
            <a:endParaRPr lang="en-GB" b="1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19C84-ED58-EF90-1BC0-F5B7C4D1E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052" y="6356350"/>
            <a:ext cx="2743200" cy="365125"/>
          </a:xfrm>
        </p:spPr>
        <p:txBody>
          <a:bodyPr/>
          <a:lstStyle/>
          <a:p>
            <a:fld id="{4036CB70-3042-4556-8B6F-ECB66FCF2FB3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5AFC4-BE91-B04F-C796-BDEC37E1F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1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82C41C0-FA0F-35F4-3A0E-FF97361AEDDB}"/>
              </a:ext>
            </a:extLst>
          </p:cNvPr>
          <p:cNvSpPr txBox="1">
            <a:spLocks/>
          </p:cNvSpPr>
          <p:nvPr/>
        </p:nvSpPr>
        <p:spPr>
          <a:xfrm>
            <a:off x="728903" y="2379621"/>
            <a:ext cx="3369593" cy="2905592"/>
          </a:xfrm>
          <a:prstGeom prst="rect">
            <a:avLst/>
          </a:prstGeom>
        </p:spPr>
        <p:txBody>
          <a:bodyPr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F79448"/>
              </a:buClr>
              <a:buSzPct val="120000"/>
              <a:buFont typeface="Arial Unicode MS" pitchFamily="34" charset="-128"/>
              <a:buNone/>
              <a:defRPr sz="2800" i="1">
                <a:solidFill>
                  <a:srgbClr val="F79448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C2674"/>
              </a:buClr>
              <a:buSzPct val="120000"/>
              <a:buFont typeface="Arial Unicode MS" pitchFamily="34" charset="-128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B8AB7"/>
              </a:buClr>
              <a:buSzPct val="120000"/>
              <a:buFont typeface="Arial Unicode MS" pitchFamily="34" charset="-128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 Unicode MS" pitchFamily="34" charset="-128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 Unicode MS" pitchFamily="34" charset="-128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90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90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90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90" charset="-128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400" b="1" i="0" kern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Professor Ziad Melhem</a:t>
            </a:r>
            <a:endParaRPr lang="en-GB" sz="1100" b="1" i="0" kern="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spcAft>
                <a:spcPts val="600"/>
              </a:spcAft>
            </a:pPr>
            <a:r>
              <a:rPr lang="en-GB" sz="1600" b="1" i="0" kern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Chairman of the ScGA </a:t>
            </a:r>
          </a:p>
          <a:p>
            <a:pPr>
              <a:spcAft>
                <a:spcPts val="600"/>
              </a:spcAft>
            </a:pPr>
            <a:r>
              <a:rPr lang="en-GB" sz="1600" b="1" i="0" kern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Founder and CEO</a:t>
            </a:r>
          </a:p>
          <a:p>
            <a:pPr>
              <a:spcAft>
                <a:spcPts val="600"/>
              </a:spcAft>
            </a:pPr>
            <a:r>
              <a:rPr lang="en-GB" sz="1600" b="1" i="0" kern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Oxford Quantum Solutions Ltd.</a:t>
            </a:r>
          </a:p>
          <a:p>
            <a:pPr>
              <a:spcAft>
                <a:spcPts val="600"/>
              </a:spcAft>
            </a:pPr>
            <a:r>
              <a:rPr lang="en-GB" sz="1600" b="1" i="0" kern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Oxford, UK</a:t>
            </a:r>
          </a:p>
          <a:p>
            <a:pPr>
              <a:spcAft>
                <a:spcPts val="600"/>
              </a:spcAft>
            </a:pPr>
            <a:r>
              <a:rPr lang="en-GB" sz="1400" i="0" kern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Since 1</a:t>
            </a:r>
            <a:r>
              <a:rPr lang="en-GB" sz="1400" i="0" kern="0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st</a:t>
            </a:r>
            <a:r>
              <a:rPr lang="en-GB" sz="1400" i="0" kern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Feb 2021</a:t>
            </a:r>
          </a:p>
          <a:p>
            <a:pPr>
              <a:spcAft>
                <a:spcPts val="600"/>
              </a:spcAft>
            </a:pPr>
            <a:endParaRPr lang="en-GB" sz="900" b="1" i="0" kern="0" dirty="0">
              <a:solidFill>
                <a:srgbClr val="002060"/>
              </a:solidFill>
              <a:latin typeface="+mn-lt"/>
            </a:endParaRPr>
          </a:p>
          <a:p>
            <a:pPr>
              <a:spcAft>
                <a:spcPts val="600"/>
              </a:spcAft>
            </a:pPr>
            <a:r>
              <a:rPr lang="en-GB" sz="1800" i="0" kern="0" dirty="0">
                <a:solidFill>
                  <a:srgbClr val="002060"/>
                </a:solidFill>
                <a:latin typeface="+mn-lt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008010-03C5-5AEB-6366-CD212070C517}"/>
              </a:ext>
            </a:extLst>
          </p:cNvPr>
          <p:cNvSpPr txBox="1"/>
          <p:nvPr/>
        </p:nvSpPr>
        <p:spPr>
          <a:xfrm>
            <a:off x="8097233" y="2689252"/>
            <a:ext cx="325981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Non-Executive Director Intelliconnect Europe Ltd </a:t>
            </a:r>
            <a:r>
              <a:rPr lang="en-GB" sz="1200" dirty="0">
                <a:solidFill>
                  <a:srgbClr val="002060"/>
                </a:solidFill>
              </a:rPr>
              <a:t>Instrumentations &amp; Cryo-electronics for Quantum and Space applications</a:t>
            </a:r>
          </a:p>
          <a:p>
            <a:r>
              <a:rPr lang="en-GB" sz="1200" dirty="0">
                <a:solidFill>
                  <a:srgbClr val="002060"/>
                </a:solidFill>
              </a:rPr>
              <a:t>Since 1</a:t>
            </a:r>
            <a:r>
              <a:rPr lang="en-GB" sz="1200" baseline="30000" dirty="0">
                <a:solidFill>
                  <a:srgbClr val="002060"/>
                </a:solidFill>
              </a:rPr>
              <a:t>st</a:t>
            </a:r>
            <a:r>
              <a:rPr lang="en-GB" sz="1200" dirty="0">
                <a:solidFill>
                  <a:srgbClr val="002060"/>
                </a:solidFill>
              </a:rPr>
              <a:t> Jan 2022</a:t>
            </a:r>
          </a:p>
          <a:p>
            <a:pPr lvl="1"/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ABC0F4-47BE-4B3E-D9F2-D9D2460E11BB}"/>
              </a:ext>
            </a:extLst>
          </p:cNvPr>
          <p:cNvSpPr txBox="1"/>
          <p:nvPr/>
        </p:nvSpPr>
        <p:spPr>
          <a:xfrm>
            <a:off x="4158998" y="2596920"/>
            <a:ext cx="387773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en-GB" sz="1600" dirty="0">
              <a:solidFill>
                <a:srgbClr val="002060"/>
              </a:solidFill>
            </a:endParaRPr>
          </a:p>
          <a:p>
            <a:r>
              <a:rPr lang="en-GB" sz="1600" dirty="0">
                <a:solidFill>
                  <a:srgbClr val="002060"/>
                </a:solidFill>
              </a:rPr>
              <a:t>Professor in Practice, </a:t>
            </a:r>
          </a:p>
          <a:p>
            <a:r>
              <a:rPr lang="en-GB" sz="1600" dirty="0">
                <a:solidFill>
                  <a:srgbClr val="002060"/>
                </a:solidFill>
              </a:rPr>
              <a:t>Dept. of Physics, Lancaster University </a:t>
            </a:r>
            <a:r>
              <a:rPr lang="en-GB" sz="1200" dirty="0">
                <a:solidFill>
                  <a:srgbClr val="002060"/>
                </a:solidFill>
              </a:rPr>
              <a:t>Superconducting Devices and Low-Temperature Technologies &amp; Applications</a:t>
            </a:r>
          </a:p>
          <a:p>
            <a:r>
              <a:rPr lang="en-GB" sz="1200" dirty="0">
                <a:solidFill>
                  <a:srgbClr val="002060"/>
                </a:solidFill>
              </a:rPr>
              <a:t>Since  1</a:t>
            </a:r>
            <a:r>
              <a:rPr lang="en-GB" sz="1200" baseline="30000" dirty="0">
                <a:solidFill>
                  <a:srgbClr val="002060"/>
                </a:solidFill>
              </a:rPr>
              <a:t>st</a:t>
            </a:r>
            <a:r>
              <a:rPr lang="en-GB" sz="1200" dirty="0">
                <a:solidFill>
                  <a:srgbClr val="002060"/>
                </a:solidFill>
              </a:rPr>
              <a:t> of Dec 2022</a:t>
            </a:r>
            <a:endParaRPr lang="en-GB" sz="1400" dirty="0">
              <a:solidFill>
                <a:srgbClr val="00206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CA479D-9EC9-DBEB-5E4B-DCC3E89821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8268"/>
          <a:stretch/>
        </p:blipFill>
        <p:spPr>
          <a:xfrm>
            <a:off x="9601888" y="3566724"/>
            <a:ext cx="1861209" cy="531386"/>
          </a:xfrm>
          <a:prstGeom prst="rect">
            <a:avLst/>
          </a:prstGeom>
        </p:spPr>
      </p:pic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01F1AEF8-8469-B231-99A3-EDCE80491CD0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791" y="3646224"/>
            <a:ext cx="2146802" cy="531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Icon&#10;&#10;Description automatically generated with low confidence">
            <a:extLst>
              <a:ext uri="{FF2B5EF4-FFF2-40B4-BE49-F238E27FC236}">
                <a16:creationId xmlns:a16="http://schemas.microsoft.com/office/drawing/2014/main" id="{0CA7FE4E-5391-5B1B-0B64-34265EF5B1D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454" t="8363" r="8906" b="9528"/>
          <a:stretch/>
        </p:blipFill>
        <p:spPr>
          <a:xfrm>
            <a:off x="2356774" y="3794988"/>
            <a:ext cx="1123950" cy="615950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A336E57-E611-7A36-4B96-8AFA78F42108}"/>
              </a:ext>
            </a:extLst>
          </p:cNvPr>
          <p:cNvSpPr txBox="1">
            <a:spLocks/>
          </p:cNvSpPr>
          <p:nvPr/>
        </p:nvSpPr>
        <p:spPr>
          <a:xfrm>
            <a:off x="4106348" y="6416959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>
                <a:solidFill>
                  <a:schemeClr val="accent1">
                    <a:lumMod val="75000"/>
                  </a:schemeClr>
                </a:solidFill>
              </a:rPr>
              <a:t>ziad.melhem@oxqsol.com</a:t>
            </a:r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Catalysing Impact - Superconductivity for Global Challenges">
            <a:extLst>
              <a:ext uri="{FF2B5EF4-FFF2-40B4-BE49-F238E27FC236}">
                <a16:creationId xmlns:a16="http://schemas.microsoft.com/office/drawing/2014/main" id="{DFB7EE53-E459-EC60-8C72-7ACD8A64E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839" y="4289239"/>
            <a:ext cx="4610756" cy="1839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AD3EC7DB-7E43-6D98-2A1A-FE31AE991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45" y="4953584"/>
            <a:ext cx="5743814" cy="485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956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B3682-15A8-4FAB-9D0E-3DB572032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Opportunities &amp; Market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DAE7AB-FF5E-40F5-AD55-0991C98460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652" y="3371702"/>
            <a:ext cx="10369004" cy="1023835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6B47B3F-3728-44FC-B13F-15E62B001840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36CB70-3042-4556-8B6F-ECB66FCF2FB3}" type="datetime3">
              <a:rPr lang="en-US" sz="1050">
                <a:solidFill>
                  <a:schemeClr val="accent1">
                    <a:lumMod val="75000"/>
                  </a:schemeClr>
                </a:solidFill>
              </a:rPr>
              <a:pPr/>
              <a:t>1 December 2025</a:t>
            </a:fld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7967F1-E7A7-4FB6-9176-C5E302342CD7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50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z="1050" smtClean="0">
                <a:solidFill>
                  <a:schemeClr val="accent1">
                    <a:lumMod val="75000"/>
                  </a:schemeClr>
                </a:solidFill>
              </a:rPr>
              <a:pPr algn="r"/>
              <a:t>10</a:t>
            </a:fld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21201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1A141-A1F2-F9EB-A554-18F8A56AA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Selection of Superconducting applications and potential markets</a:t>
            </a:r>
            <a:b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en-GB" sz="28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98F77C-2AD4-CF03-68AA-6D82BA973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9504-6E35-4101-A238-ABDBABFC2CC5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04422-0A14-FC9E-DE0E-586EBD8FA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11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CDA13A5-546E-60BF-EBCA-2EF20E005B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678748"/>
              </p:ext>
            </p:extLst>
          </p:nvPr>
        </p:nvGraphicFramePr>
        <p:xfrm>
          <a:off x="532562" y="1032554"/>
          <a:ext cx="11323815" cy="5323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C6C1B21D-189D-9159-6E0D-550672A64C39}"/>
              </a:ext>
            </a:extLst>
          </p:cNvPr>
          <p:cNvSpPr txBox="1"/>
          <p:nvPr/>
        </p:nvSpPr>
        <p:spPr>
          <a:xfrm>
            <a:off x="4154206" y="549275"/>
            <a:ext cx="3435668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TAM ~ 50 trillion by 2050</a:t>
            </a:r>
          </a:p>
        </p:txBody>
      </p:sp>
    </p:spTree>
    <p:extLst>
      <p:ext uri="{BB962C8B-B14F-4D97-AF65-F5344CB8AC3E}">
        <p14:creationId xmlns:p14="http://schemas.microsoft.com/office/powerpoint/2010/main" val="264319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8AF37-9F57-CF88-3086-F9E60823D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92C03-2F2A-474B-4449-44C177302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solidFill>
                  <a:schemeClr val="accent1">
                    <a:lumMod val="75000"/>
                  </a:schemeClr>
                </a:solidFill>
              </a:rPr>
              <a:t>Superconductivity’s impact on sustainability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A1EEC5-2952-3C17-B73D-AE5CBAB769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BA199DD-1868-7891-A8BE-B7F93132A3D3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7478633-40DD-4F15-B900-651B276F3D41}" type="datetime1">
              <a:rPr lang="en-GB" sz="1100" smtClean="0">
                <a:solidFill>
                  <a:schemeClr val="accent1">
                    <a:lumMod val="75000"/>
                  </a:schemeClr>
                </a:solidFill>
              </a:rPr>
              <a:pPr/>
              <a:t>01/12/2025</a:t>
            </a:fld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94528-5857-295E-94FE-465E197FD207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z="1100" smtClean="0">
                <a:solidFill>
                  <a:schemeClr val="accent1">
                    <a:lumMod val="75000"/>
                  </a:schemeClr>
                </a:solidFill>
              </a:rPr>
              <a:pPr algn="r"/>
              <a:t>12</a:t>
            </a:fld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407876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123A1-5E6E-1396-7226-6E62F0B59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9" y="136525"/>
            <a:ext cx="9744075" cy="825500"/>
          </a:xfrm>
        </p:spPr>
        <p:txBody>
          <a:bodyPr>
            <a:noAutofit/>
          </a:bodyPr>
          <a:lstStyle/>
          <a:p>
            <a:r>
              <a:rPr lang="en-GB" altLang="en-US" sz="28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Strategic Alignment with UN SDGs</a:t>
            </a:r>
            <a:br>
              <a:rPr lang="en-GB" altLang="en-US" sz="28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altLang="en-US" sz="1800" dirty="0">
                <a:solidFill>
                  <a:schemeClr val="accent1">
                    <a:lumMod val="75000"/>
                  </a:schemeClr>
                </a:solidFill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Superconductivity directly supports several of the UN Sustainable Development Goals (SDGs) </a:t>
            </a:r>
            <a:endParaRPr lang="en-GB" sz="2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D57F82-7727-051A-800E-70064B86A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9504-6E35-4101-A238-ABDBABFC2CC5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B6CD3-F0AF-9154-6552-C8EBBBE34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13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9112ADF-F66B-BC01-9FC5-77A55EAA41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26478"/>
              </p:ext>
            </p:extLst>
          </p:nvPr>
        </p:nvGraphicFramePr>
        <p:xfrm>
          <a:off x="380999" y="1136682"/>
          <a:ext cx="11546394" cy="3881935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583249">
                  <a:extLst>
                    <a:ext uri="{9D8B030D-6E8A-4147-A177-3AD203B41FA5}">
                      <a16:colId xmlns:a16="http://schemas.microsoft.com/office/drawing/2014/main" val="251782093"/>
                    </a:ext>
                  </a:extLst>
                </a:gridCol>
                <a:gridCol w="1207090">
                  <a:extLst>
                    <a:ext uri="{9D8B030D-6E8A-4147-A177-3AD203B41FA5}">
                      <a16:colId xmlns:a16="http://schemas.microsoft.com/office/drawing/2014/main" val="1455371317"/>
                    </a:ext>
                  </a:extLst>
                </a:gridCol>
                <a:gridCol w="1237520">
                  <a:extLst>
                    <a:ext uri="{9D8B030D-6E8A-4147-A177-3AD203B41FA5}">
                      <a16:colId xmlns:a16="http://schemas.microsoft.com/office/drawing/2014/main" val="3930465548"/>
                    </a:ext>
                  </a:extLst>
                </a:gridCol>
                <a:gridCol w="1288239">
                  <a:extLst>
                    <a:ext uri="{9D8B030D-6E8A-4147-A177-3AD203B41FA5}">
                      <a16:colId xmlns:a16="http://schemas.microsoft.com/office/drawing/2014/main" val="3611858864"/>
                    </a:ext>
                  </a:extLst>
                </a:gridCol>
                <a:gridCol w="1222548">
                  <a:extLst>
                    <a:ext uri="{9D8B030D-6E8A-4147-A177-3AD203B41FA5}">
                      <a16:colId xmlns:a16="http://schemas.microsoft.com/office/drawing/2014/main" val="857805951"/>
                    </a:ext>
                  </a:extLst>
                </a:gridCol>
                <a:gridCol w="1313354">
                  <a:extLst>
                    <a:ext uri="{9D8B030D-6E8A-4147-A177-3AD203B41FA5}">
                      <a16:colId xmlns:a16="http://schemas.microsoft.com/office/drawing/2014/main" val="2456674189"/>
                    </a:ext>
                  </a:extLst>
                </a:gridCol>
                <a:gridCol w="1227376">
                  <a:extLst>
                    <a:ext uri="{9D8B030D-6E8A-4147-A177-3AD203B41FA5}">
                      <a16:colId xmlns:a16="http://schemas.microsoft.com/office/drawing/2014/main" val="3795982944"/>
                    </a:ext>
                  </a:extLst>
                </a:gridCol>
                <a:gridCol w="1298382">
                  <a:extLst>
                    <a:ext uri="{9D8B030D-6E8A-4147-A177-3AD203B41FA5}">
                      <a16:colId xmlns:a16="http://schemas.microsoft.com/office/drawing/2014/main" val="951556211"/>
                    </a:ext>
                  </a:extLst>
                </a:gridCol>
                <a:gridCol w="1168636">
                  <a:extLst>
                    <a:ext uri="{9D8B030D-6E8A-4147-A177-3AD203B41FA5}">
                      <a16:colId xmlns:a16="http://schemas.microsoft.com/office/drawing/2014/main" val="3391400862"/>
                    </a:ext>
                  </a:extLst>
                </a:gridCol>
              </a:tblGrid>
              <a:tr h="138594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4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SDG</a:t>
                      </a:r>
                      <a:endParaRPr lang="en-GB" sz="4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#3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#4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#7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#9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#11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#12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#13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#14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extLst>
                  <a:ext uri="{0D108BD9-81ED-4DB2-BD59-A6C34878D82A}">
                    <a16:rowId xmlns:a16="http://schemas.microsoft.com/office/drawing/2014/main" val="1622236776"/>
                  </a:ext>
                </a:extLst>
              </a:tr>
              <a:tr h="2495992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Superconductivity </a:t>
                      </a:r>
                    </a:p>
                    <a:p>
                      <a:pPr algn="ctr" fontAlgn="ctr">
                        <a:buNone/>
                      </a:pPr>
                      <a:r>
                        <a:rPr lang="en-GB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Contribution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Medical (MRI/NMR) imaging, magnetic drug delivery,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low-energy diagnostics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Hands-on demonstrations (e.g. levitation),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STEM engagement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Lossless transmission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HTS cables,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Fusion power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Efficient transmission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Renewable integration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Advanced materials,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Smart grids,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Quantum infrastructure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compact power systems,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urban resilience, Low-emission transport,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resilient power</a:t>
                      </a:r>
                    </a:p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Maglev transport, </a:t>
                      </a: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Modular cryostats,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Recyclable alloys,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Lifecycle design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Reduced CO₂ emissions via electrification and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efficiency, Reduced CO₂ via energy savings 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electrification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Magnetic separation for microplastic cleanup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175" marR="3175" marT="3175" marB="0" anchor="ctr"/>
                </a:tc>
                <a:extLst>
                  <a:ext uri="{0D108BD9-81ED-4DB2-BD59-A6C34878D82A}">
                    <a16:rowId xmlns:a16="http://schemas.microsoft.com/office/drawing/2014/main" val="2185638583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2B855F6-C48C-2706-5AE4-3F6E7C3E7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111" y="1183366"/>
            <a:ext cx="1243782" cy="12437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593063-9B57-7188-F900-F40346E87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574" y="1171692"/>
            <a:ext cx="1243782" cy="12437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3E932E-8885-5508-DE13-CAF701C421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0158" y="1160742"/>
            <a:ext cx="1243781" cy="12437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7BB1928-D813-0BB1-C225-C55F45FE4F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7471" y="1183367"/>
            <a:ext cx="1243781" cy="1243781"/>
          </a:xfrm>
          <a:prstGeom prst="rect">
            <a:avLst/>
          </a:prstGeom>
        </p:spPr>
      </p:pic>
      <p:pic>
        <p:nvPicPr>
          <p:cNvPr id="14" name="Picture 13" descr="A white and orange sign with buildings and text&#10;&#10;AI-generated content may be incorrect.">
            <a:extLst>
              <a:ext uri="{FF2B5EF4-FFF2-40B4-BE49-F238E27FC236}">
                <a16:creationId xmlns:a16="http://schemas.microsoft.com/office/drawing/2014/main" id="{631CEF4F-38E4-E154-5708-C274DA9B79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1252" y="1154229"/>
            <a:ext cx="1243781" cy="1243781"/>
          </a:xfrm>
          <a:prstGeom prst="rect">
            <a:avLst/>
          </a:prstGeom>
        </p:spPr>
      </p:pic>
      <p:pic>
        <p:nvPicPr>
          <p:cNvPr id="16" name="Picture 15" descr="A yellow rectangular sign with white text&#10;&#10;AI-generated content may be incorrect.">
            <a:extLst>
              <a:ext uri="{FF2B5EF4-FFF2-40B4-BE49-F238E27FC236}">
                <a16:creationId xmlns:a16="http://schemas.microsoft.com/office/drawing/2014/main" id="{8660566F-D07E-6B36-A001-A6C14B469B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205" y="1177573"/>
            <a:ext cx="1220437" cy="12204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423B56E-9720-6734-CCE7-5C462E6267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18577" y="1171692"/>
            <a:ext cx="1220436" cy="1220436"/>
          </a:xfrm>
          <a:prstGeom prst="rect">
            <a:avLst/>
          </a:prstGeom>
        </p:spPr>
      </p:pic>
      <p:pic>
        <p:nvPicPr>
          <p:cNvPr id="19" name="Picture 18" descr="A blue square with white text and a fish and waves&#10;&#10;AI-generated content may be incorrect.">
            <a:extLst>
              <a:ext uri="{FF2B5EF4-FFF2-40B4-BE49-F238E27FC236}">
                <a16:creationId xmlns:a16="http://schemas.microsoft.com/office/drawing/2014/main" id="{0132FF3E-62DA-F6A4-15AA-EFB83586817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423" y="1178294"/>
            <a:ext cx="1208679" cy="1208679"/>
          </a:xfrm>
          <a:prstGeom prst="rect">
            <a:avLst/>
          </a:prstGeom>
        </p:spPr>
      </p:pic>
      <p:pic>
        <p:nvPicPr>
          <p:cNvPr id="22" name="Picture 21" descr="A blue background with white text and a logo&#10;&#10;AI-generated content may be incorrect.">
            <a:extLst>
              <a:ext uri="{FF2B5EF4-FFF2-40B4-BE49-F238E27FC236}">
                <a16:creationId xmlns:a16="http://schemas.microsoft.com/office/drawing/2014/main" id="{B54A3F98-8ADB-DC4A-1CA2-4DACE0AE70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668" y="5057307"/>
            <a:ext cx="1276065" cy="127606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761086F-98C9-77D5-2387-059E09D85B7E}"/>
              </a:ext>
            </a:extLst>
          </p:cNvPr>
          <p:cNvSpPr txBox="1"/>
          <p:nvPr/>
        </p:nvSpPr>
        <p:spPr>
          <a:xfrm>
            <a:off x="3948611" y="5179652"/>
            <a:ext cx="5384428" cy="10156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171450" indent="-171450" algn="l" fontAlgn="ctr">
              <a:buFont typeface="Arial" panose="020B0604020202020204" pitchFamily="34" charset="0"/>
              <a:buChar char="•"/>
            </a:pPr>
            <a:r>
              <a:rPr lang="en-US" sz="2000" b="0" u="none" strike="noStrike" dirty="0">
                <a:solidFill>
                  <a:srgbClr val="000000"/>
                </a:solidFill>
                <a:effectLst/>
              </a:rPr>
              <a:t>9 out of 17 need superconductivity </a:t>
            </a:r>
          </a:p>
          <a:p>
            <a:pPr marL="171450" indent="-171450" algn="l" fontAlgn="ctr">
              <a:buFont typeface="Arial" panose="020B0604020202020204" pitchFamily="34" charset="0"/>
              <a:buChar char="•"/>
            </a:pPr>
            <a:r>
              <a:rPr lang="en-US" sz="2000" b="0" u="none" strike="noStrike" dirty="0">
                <a:solidFill>
                  <a:srgbClr val="000000"/>
                </a:solidFill>
                <a:effectLst/>
              </a:rPr>
              <a:t>ScGA aims to build the cross-sector partnerships needed to scale these technologies.</a:t>
            </a:r>
            <a:endParaRPr lang="en-US" sz="2000" b="0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045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8CE7D-3A88-C325-4E18-18FE908A4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2F9E5-B554-B3CC-4D78-FBDAC5693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81" y="320676"/>
            <a:ext cx="9677261" cy="546100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Superconductivity in Sustainable Technologies &amp; Impact</a:t>
            </a:r>
            <a:b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GB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Efficiency/ Low losses/ Sustainable/Compact/ New innovations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74C83-2062-EBD8-C454-0E7F78E23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5274CF-5DDE-38A2-3490-CA70F2BD1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14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575FA0-6A9A-D1E7-A0A2-6FDD706A1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75" y="5209552"/>
            <a:ext cx="1810483" cy="945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2" descr="MRI Scans: Definition, uses, and procedure">
            <a:extLst>
              <a:ext uri="{FF2B5EF4-FFF2-40B4-BE49-F238E27FC236}">
                <a16:creationId xmlns:a16="http://schemas.microsoft.com/office/drawing/2014/main" id="{AC4724EF-F59F-F612-59D4-210E05900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2527" y="5159799"/>
            <a:ext cx="1787318" cy="111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D20DA6-CFF7-05A9-2637-326887BE35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4494"/>
          <a:stretch>
            <a:fillRect/>
          </a:stretch>
        </p:blipFill>
        <p:spPr>
          <a:xfrm>
            <a:off x="5148907" y="5173118"/>
            <a:ext cx="1787271" cy="1018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5F1318-35D4-E1C0-1041-C4303ED0F9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5558" y="5181441"/>
            <a:ext cx="1827858" cy="1027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1403A4A-8466-7F14-8208-EF36D0AA60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0879095"/>
              </p:ext>
            </p:extLst>
          </p:nvPr>
        </p:nvGraphicFramePr>
        <p:xfrm>
          <a:off x="431381" y="1109610"/>
          <a:ext cx="11311981" cy="3967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8" name="Picture 7" descr="A person standing in front of a store&#10;&#10;Description automatically generated">
            <a:extLst>
              <a:ext uri="{FF2B5EF4-FFF2-40B4-BE49-F238E27FC236}">
                <a16:creationId xmlns:a16="http://schemas.microsoft.com/office/drawing/2014/main" id="{0DBE5E34-4BE5-4D1D-720B-D94595ABCF0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564" y="4730652"/>
            <a:ext cx="1117577" cy="1478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8320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B3682-15A8-4FAB-9D0E-3DB572032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solidFill>
                  <a:schemeClr val="accent1">
                    <a:lumMod val="75000"/>
                  </a:schemeClr>
                </a:solidFill>
              </a:rPr>
              <a:t>Superconductivity Global Alliance (ScGA)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DAE7AB-FF5E-40F5-AD55-0991C98460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AEF40ECF-ABCF-48CD-A261-A02CFF9B2F90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36CB70-3042-4556-8B6F-ECB66FCF2FB3}" type="datetime3">
              <a:rPr lang="en-US" sz="1100">
                <a:solidFill>
                  <a:schemeClr val="accent1">
                    <a:lumMod val="75000"/>
                  </a:schemeClr>
                </a:solidFill>
              </a:rPr>
              <a:pPr/>
              <a:t>1 December 2025</a:t>
            </a:fld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BB69D-844F-499A-99BF-B330E9AA135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z="1100" smtClean="0">
                <a:solidFill>
                  <a:schemeClr val="accent1">
                    <a:lumMod val="75000"/>
                  </a:schemeClr>
                </a:solidFill>
              </a:rPr>
              <a:pPr algn="r"/>
              <a:t>15</a:t>
            </a:fld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361159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61FA1-F12F-6CC2-A44B-E7668415C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8" y="326230"/>
            <a:ext cx="9744075" cy="653800"/>
          </a:xfrm>
        </p:spPr>
        <p:txBody>
          <a:bodyPr>
            <a:normAutofit fontScale="90000"/>
          </a:bodyPr>
          <a:lstStyle/>
          <a:p>
            <a:r>
              <a:rPr lang="en-GB" sz="31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ScGA Ambition, Vision and Investment Strategy</a:t>
            </a:r>
            <a:br>
              <a:rPr lang="en-GB" sz="2800" b="1" dirty="0">
                <a:solidFill>
                  <a:srgbClr val="0070C0"/>
                </a:solidFill>
                <a:latin typeface="+mn-lt"/>
              </a:rPr>
            </a:br>
            <a:r>
              <a:rPr lang="en-GB" sz="2200" b="1" i="1" dirty="0">
                <a:solidFill>
                  <a:schemeClr val="accent5"/>
                </a:solidFill>
              </a:rPr>
              <a:t>For a  Greener,  Healthier,  More Prosperous, &amp; Sustainable future</a:t>
            </a:r>
            <a:br>
              <a:rPr lang="en-GB" sz="2800" b="1" dirty="0"/>
            </a:br>
            <a:endParaRPr lang="en-GB" sz="28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0E2649-D53C-8250-32E8-C580DFA48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9504-6E35-4101-A238-ABDBABFC2CC5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DCA6EB-88A1-5195-8F32-F165780E2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16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 descr="Digital financial graphs in 3D">
            <a:extLst>
              <a:ext uri="{FF2B5EF4-FFF2-40B4-BE49-F238E27FC236}">
                <a16:creationId xmlns:a16="http://schemas.microsoft.com/office/drawing/2014/main" id="{52FDAF7F-B3C0-E97A-C261-F89DCCFCDE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216" r="-2" b="-2"/>
          <a:stretch>
            <a:fillRect/>
          </a:stretch>
        </p:blipFill>
        <p:spPr>
          <a:xfrm>
            <a:off x="9550307" y="2545755"/>
            <a:ext cx="2306926" cy="2140776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861C5F7B-D554-3FF5-0C7C-AEEBC5520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504626"/>
              </p:ext>
            </p:extLst>
          </p:nvPr>
        </p:nvGraphicFramePr>
        <p:xfrm>
          <a:off x="401548" y="1027417"/>
          <a:ext cx="9620892" cy="5286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19381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230" y="215377"/>
            <a:ext cx="10515600" cy="546100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ScGA Initiative  </a:t>
            </a:r>
            <a:endParaRPr lang="en-GB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1230" y="6349065"/>
            <a:ext cx="2743200" cy="365125"/>
          </a:xfrm>
        </p:spPr>
        <p:txBody>
          <a:bodyPr/>
          <a:lstStyle/>
          <a:p>
            <a:fld id="{2F54274C-5D88-41E1-8829-8A834389F269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5874" y="6349064"/>
            <a:ext cx="2743200" cy="365125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17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9DC1E1D6-CEB2-F777-9795-7DBAE0EF92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5" t="10450" r="9761" b="9617"/>
          <a:stretch/>
        </p:blipFill>
        <p:spPr>
          <a:xfrm>
            <a:off x="406891" y="1109681"/>
            <a:ext cx="3721139" cy="353383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271F08C7-80DE-1D5E-4332-312C13E0D0E3}"/>
              </a:ext>
            </a:extLst>
          </p:cNvPr>
          <p:cNvSpPr/>
          <p:nvPr/>
        </p:nvSpPr>
        <p:spPr>
          <a:xfrm>
            <a:off x="2733492" y="1642634"/>
            <a:ext cx="1394538" cy="36933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rgbClr val="0070C0"/>
                </a:solidFill>
              </a:ln>
              <a:noFill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A8017B1-8B2F-80DE-E4B7-973773F6169E}"/>
              </a:ext>
            </a:extLst>
          </p:cNvPr>
          <p:cNvSpPr/>
          <p:nvPr/>
        </p:nvSpPr>
        <p:spPr>
          <a:xfrm>
            <a:off x="189816" y="2084238"/>
            <a:ext cx="1302812" cy="429209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rgbClr val="0070C0"/>
                </a:solidFill>
              </a:ln>
              <a:noFill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F59353B-85C6-EF62-F9FF-DFBE63221FFB}"/>
              </a:ext>
            </a:extLst>
          </p:cNvPr>
          <p:cNvSpPr/>
          <p:nvPr/>
        </p:nvSpPr>
        <p:spPr>
          <a:xfrm>
            <a:off x="3297859" y="3645510"/>
            <a:ext cx="1138335" cy="42920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rgbClr val="0070C0"/>
                </a:solidFill>
              </a:ln>
              <a:noFill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1DA3BA-7367-1EEC-278C-984CB81E329E}"/>
              </a:ext>
            </a:extLst>
          </p:cNvPr>
          <p:cNvSpPr txBox="1"/>
          <p:nvPr/>
        </p:nvSpPr>
        <p:spPr>
          <a:xfrm>
            <a:off x="2733492" y="1616225"/>
            <a:ext cx="1394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Established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FB992C-DCDD-C6F0-ECCA-4DDA601EB202}"/>
              </a:ext>
            </a:extLst>
          </p:cNvPr>
          <p:cNvSpPr txBox="1"/>
          <p:nvPr/>
        </p:nvSpPr>
        <p:spPr>
          <a:xfrm>
            <a:off x="257876" y="2084238"/>
            <a:ext cx="1234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   Planning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13C00C-5495-29E7-0D3B-947D5C802FB3}"/>
              </a:ext>
            </a:extLst>
          </p:cNvPr>
          <p:cNvSpPr txBox="1"/>
          <p:nvPr/>
        </p:nvSpPr>
        <p:spPr>
          <a:xfrm>
            <a:off x="3249651" y="3675449"/>
            <a:ext cx="1234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In progress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1E40109D-E353-A080-F897-7BEF4BB8D7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1742279"/>
              </p:ext>
            </p:extLst>
          </p:nvPr>
        </p:nvGraphicFramePr>
        <p:xfrm>
          <a:off x="541421" y="4785213"/>
          <a:ext cx="11402287" cy="1511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A95E50AC-5969-8634-AD32-8ED2289183C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652" t="16582" r="3257"/>
          <a:stretch/>
        </p:blipFill>
        <p:spPr>
          <a:xfrm>
            <a:off x="8613471" y="2300552"/>
            <a:ext cx="3225603" cy="1511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C2FFB4BD-A146-9F78-07CE-9618513568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0343189"/>
              </p:ext>
            </p:extLst>
          </p:nvPr>
        </p:nvGraphicFramePr>
        <p:xfrm>
          <a:off x="3767022" y="967982"/>
          <a:ext cx="4975044" cy="3967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0B5A759-E43A-8150-8B73-ABE7D152D533}"/>
              </a:ext>
            </a:extLst>
          </p:cNvPr>
          <p:cNvSpPr txBox="1"/>
          <p:nvPr/>
        </p:nvSpPr>
        <p:spPr>
          <a:xfrm>
            <a:off x="5190322" y="2751625"/>
            <a:ext cx="2128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</a:rPr>
              <a:t>Superconductivity</a:t>
            </a:r>
          </a:p>
        </p:txBody>
      </p:sp>
    </p:spTree>
    <p:extLst>
      <p:ext uri="{BB962C8B-B14F-4D97-AF65-F5344CB8AC3E}">
        <p14:creationId xmlns:p14="http://schemas.microsoft.com/office/powerpoint/2010/main" val="902900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95A6E-950C-D838-28A1-E36B860CF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ScGA Objectives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B5437D-57DB-20EF-3A96-2070C6E8F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9504-6E35-4101-A238-ABDBABFC2CC5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3B0588-9D97-8183-5254-14C02A27D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18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TextBox 3">
            <a:extLst>
              <a:ext uri="{FF2B5EF4-FFF2-40B4-BE49-F238E27FC236}">
                <a16:creationId xmlns:a16="http://schemas.microsoft.com/office/drawing/2014/main" id="{EBD94E58-F40A-11A7-18E5-5C7FB86708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5507949"/>
              </p:ext>
            </p:extLst>
          </p:nvPr>
        </p:nvGraphicFramePr>
        <p:xfrm>
          <a:off x="596900" y="1111250"/>
          <a:ext cx="11099800" cy="5168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37764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745D5-CC81-4467-B0D3-A6D5835F4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962" y="136223"/>
            <a:ext cx="9818771" cy="765600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ScGA initiative Members (&gt; 250)  (Research and Industry)</a:t>
            </a:r>
            <a:b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en-GB" sz="28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9A628F-CFED-463B-8627-13B522261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A34EB-1CEF-4CCE-A045-8FDCE22F5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19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6C93F2-BB33-CD79-F5A7-59E6A3EFA6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309" b="8339"/>
          <a:stretch/>
        </p:blipFill>
        <p:spPr>
          <a:xfrm>
            <a:off x="1492259" y="1140269"/>
            <a:ext cx="1721142" cy="513002"/>
          </a:xfrm>
          <a:prstGeom prst="rect">
            <a:avLst/>
          </a:prstGeom>
        </p:spPr>
      </p:pic>
      <p:pic>
        <p:nvPicPr>
          <p:cNvPr id="13" name="Picture 12" descr="Logo&#10;&#10;Description automatically generated with medium confidence">
            <a:extLst>
              <a:ext uri="{FF2B5EF4-FFF2-40B4-BE49-F238E27FC236}">
                <a16:creationId xmlns:a16="http://schemas.microsoft.com/office/drawing/2014/main" id="{190EF75F-6D33-E123-CCDB-10B119503C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944" y="1197511"/>
            <a:ext cx="1658806" cy="3879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42B9B1B-DD62-DF4F-7D55-2E58A82B0B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6880" y="1111147"/>
            <a:ext cx="910749" cy="502630"/>
          </a:xfrm>
          <a:prstGeom prst="rect">
            <a:avLst/>
          </a:prstGeom>
        </p:spPr>
      </p:pic>
      <p:pic>
        <p:nvPicPr>
          <p:cNvPr id="3" name="Picture 2" descr="Oxford-University-Logo - Oxford Medical Simulation">
            <a:extLst>
              <a:ext uri="{FF2B5EF4-FFF2-40B4-BE49-F238E27FC236}">
                <a16:creationId xmlns:a16="http://schemas.microsoft.com/office/drawing/2014/main" id="{D8BF0F3B-9713-9FE4-7DC1-E9225F7AA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148" y="1109771"/>
            <a:ext cx="990929" cy="495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Image result for ge research logo">
            <a:extLst>
              <a:ext uri="{FF2B5EF4-FFF2-40B4-BE49-F238E27FC236}">
                <a16:creationId xmlns:a16="http://schemas.microsoft.com/office/drawing/2014/main" id="{D7BEF2EA-19E3-3B87-1E2D-C91F35F381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83203" y="1462704"/>
            <a:ext cx="827818" cy="82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Image result for cea cnrs logo">
            <a:extLst>
              <a:ext uri="{FF2B5EF4-FFF2-40B4-BE49-F238E27FC236}">
                <a16:creationId xmlns:a16="http://schemas.microsoft.com/office/drawing/2014/main" id="{6403BAAA-DA77-A426-AD60-C03036814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886" y="4230688"/>
            <a:ext cx="610887" cy="50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French National Centre for Scientific Research - Wikipedia">
            <a:extLst>
              <a:ext uri="{FF2B5EF4-FFF2-40B4-BE49-F238E27FC236}">
                <a16:creationId xmlns:a16="http://schemas.microsoft.com/office/drawing/2014/main" id="{D11E4A59-86E1-278C-3FC3-103BFB4BE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696" y="3346110"/>
            <a:ext cx="620444" cy="62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2" descr="Florida State University – Logos Download">
            <a:extLst>
              <a:ext uri="{FF2B5EF4-FFF2-40B4-BE49-F238E27FC236}">
                <a16:creationId xmlns:a16="http://schemas.microsoft.com/office/drawing/2014/main" id="{052A52EB-A6FB-E335-F636-CFC87A7CA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810" y="1629464"/>
            <a:ext cx="679300" cy="67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6" descr="BNL | About Brookhaven National Laboratory">
            <a:extLst>
              <a:ext uri="{FF2B5EF4-FFF2-40B4-BE49-F238E27FC236}">
                <a16:creationId xmlns:a16="http://schemas.microsoft.com/office/drawing/2014/main" id="{68087F32-37AE-E434-F8EE-FF4D937AC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454" y="3866961"/>
            <a:ext cx="964926" cy="23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0">
            <a:extLst>
              <a:ext uri="{FF2B5EF4-FFF2-40B4-BE49-F238E27FC236}">
                <a16:creationId xmlns:a16="http://schemas.microsoft.com/office/drawing/2014/main" id="{A55D1992-6CAF-A35A-B105-024E3CC29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342" y="2281859"/>
            <a:ext cx="624517" cy="32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8" descr="CERN - Wikipedia">
            <a:extLst>
              <a:ext uri="{FF2B5EF4-FFF2-40B4-BE49-F238E27FC236}">
                <a16:creationId xmlns:a16="http://schemas.microsoft.com/office/drawing/2014/main" id="{54230C94-5DA6-83A6-9FC2-D8993F7BE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744" y="1671953"/>
            <a:ext cx="549410" cy="54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2" descr="Leading provider of high technology products and services for research and  industry - Oxford Instruments">
            <a:extLst>
              <a:ext uri="{FF2B5EF4-FFF2-40B4-BE49-F238E27FC236}">
                <a16:creationId xmlns:a16="http://schemas.microsoft.com/office/drawing/2014/main" id="{1C450266-37E2-5DCB-6127-E40485357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736" y="2340364"/>
            <a:ext cx="1059416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4" descr="UH Master Brand Logos and Marks - University of Houston">
            <a:extLst>
              <a:ext uri="{FF2B5EF4-FFF2-40B4-BE49-F238E27FC236}">
                <a16:creationId xmlns:a16="http://schemas.microsoft.com/office/drawing/2014/main" id="{7673BE98-4C8B-E6AA-FCCD-B13FA232D9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182" y="1754237"/>
            <a:ext cx="1380311" cy="28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igh-Value Life Science and Material Research and Diagnostics Solutions |  Bruker">
            <a:extLst>
              <a:ext uri="{FF2B5EF4-FFF2-40B4-BE49-F238E27FC236}">
                <a16:creationId xmlns:a16="http://schemas.microsoft.com/office/drawing/2014/main" id="{60D3D6FF-9B24-D14A-8797-4B1B298A2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967" y="5086309"/>
            <a:ext cx="926666" cy="49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niversity of Glasgow - MyGlasgow - MyGlasgow Staff - Brand Toolkit - Brand  elements - Logo">
            <a:extLst>
              <a:ext uri="{FF2B5EF4-FFF2-40B4-BE49-F238E27FC236}">
                <a16:creationId xmlns:a16="http://schemas.microsoft.com/office/drawing/2014/main" id="{4106F552-3FE6-2979-789C-C562C875C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172" y="1709447"/>
            <a:ext cx="863188" cy="36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Branding | University of Strathclyde">
            <a:extLst>
              <a:ext uri="{FF2B5EF4-FFF2-40B4-BE49-F238E27FC236}">
                <a16:creationId xmlns:a16="http://schemas.microsoft.com/office/drawing/2014/main" id="{516B0D42-62B8-6BA9-4C86-F365F263F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898" y="2131925"/>
            <a:ext cx="895952" cy="64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United Kingdom Atomic Energy Authority - Wikipedia">
            <a:extLst>
              <a:ext uri="{FF2B5EF4-FFF2-40B4-BE49-F238E27FC236}">
                <a16:creationId xmlns:a16="http://schemas.microsoft.com/office/drawing/2014/main" id="{FC8281A6-AD2A-031C-34DA-7F599CB05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632" y="2321276"/>
            <a:ext cx="656710" cy="65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extLst>
              <a:ext uri="{FF2B5EF4-FFF2-40B4-BE49-F238E27FC236}">
                <a16:creationId xmlns:a16="http://schemas.microsoft.com/office/drawing/2014/main" id="{C4DD412A-A987-3372-70F3-9BB84143D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359" y="3863078"/>
            <a:ext cx="613031" cy="46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About the logo | University of Cambridge">
            <a:extLst>
              <a:ext uri="{FF2B5EF4-FFF2-40B4-BE49-F238E27FC236}">
                <a16:creationId xmlns:a16="http://schemas.microsoft.com/office/drawing/2014/main" id="{67056E6B-A125-E2F6-9D45-71909135F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997" y="3037499"/>
            <a:ext cx="1465908" cy="38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University logo guidelines">
            <a:extLst>
              <a:ext uri="{FF2B5EF4-FFF2-40B4-BE49-F238E27FC236}">
                <a16:creationId xmlns:a16="http://schemas.microsoft.com/office/drawing/2014/main" id="{C348FF56-11E4-36EB-3FB7-E28B87A2E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57" y="3308365"/>
            <a:ext cx="1681614" cy="66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MOAC Branding">
            <a:extLst>
              <a:ext uri="{FF2B5EF4-FFF2-40B4-BE49-F238E27FC236}">
                <a16:creationId xmlns:a16="http://schemas.microsoft.com/office/drawing/2014/main" id="{31873573-8A9F-E69B-40A9-12708B8B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342" y="3330604"/>
            <a:ext cx="1310431" cy="40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Bilfinger - Wikipedia">
            <a:extLst>
              <a:ext uri="{FF2B5EF4-FFF2-40B4-BE49-F238E27FC236}">
                <a16:creationId xmlns:a16="http://schemas.microsoft.com/office/drawing/2014/main" id="{83F024D8-5729-0092-FC20-B308A9071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072" y="2887499"/>
            <a:ext cx="1059559" cy="75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Commonwealth Fusion Systems and United Kingdom Atomic Energy Authority  Establish Fusion Energy Cooperative Agreement">
            <a:extLst>
              <a:ext uri="{FF2B5EF4-FFF2-40B4-BE49-F238E27FC236}">
                <a16:creationId xmlns:a16="http://schemas.microsoft.com/office/drawing/2014/main" id="{14CCB21E-4080-945F-00C9-C9AD250DF4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60" b="18859"/>
          <a:stretch/>
        </p:blipFill>
        <p:spPr bwMode="auto">
          <a:xfrm>
            <a:off x="6735211" y="3384111"/>
            <a:ext cx="1434695" cy="46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University of Bologna - Wikipedia">
            <a:extLst>
              <a:ext uri="{FF2B5EF4-FFF2-40B4-BE49-F238E27FC236}">
                <a16:creationId xmlns:a16="http://schemas.microsoft.com/office/drawing/2014/main" id="{7AD45B35-FF2A-7A5F-DCBD-5313903A0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0884" y="2887499"/>
            <a:ext cx="700871" cy="70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University of Illinois to use single logo - The Champaign Room">
            <a:extLst>
              <a:ext uri="{FF2B5EF4-FFF2-40B4-BE49-F238E27FC236}">
                <a16:creationId xmlns:a16="http://schemas.microsoft.com/office/drawing/2014/main" id="{86ECEF27-352C-E089-CD52-C8F46D773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073" y="3100036"/>
            <a:ext cx="626694" cy="62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AutoShape 52" descr="Logo of Can Superconductors">
            <a:extLst>
              <a:ext uri="{FF2B5EF4-FFF2-40B4-BE49-F238E27FC236}">
                <a16:creationId xmlns:a16="http://schemas.microsoft.com/office/drawing/2014/main" id="{852E06B3-3412-5A38-3B31-3743B686B70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60532" cy="36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1080" name="Picture 56" descr="The Cryogenics Society of Europe | Corporate Member Profile ...">
            <a:extLst>
              <a:ext uri="{FF2B5EF4-FFF2-40B4-BE49-F238E27FC236}">
                <a16:creationId xmlns:a16="http://schemas.microsoft.com/office/drawing/2014/main" id="{3B7DBF01-32D5-7844-CF2A-2B0EF8F54F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23" y="4645002"/>
            <a:ext cx="1613087" cy="33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Image result for seoul national university logo">
            <a:extLst>
              <a:ext uri="{FF2B5EF4-FFF2-40B4-BE49-F238E27FC236}">
                <a16:creationId xmlns:a16="http://schemas.microsoft.com/office/drawing/2014/main" id="{C7FF5329-5830-55F3-70BF-7A155791B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942" y="2160525"/>
            <a:ext cx="540743" cy="55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CIEMAT - HiPEAC">
            <a:extLst>
              <a:ext uri="{FF2B5EF4-FFF2-40B4-BE49-F238E27FC236}">
                <a16:creationId xmlns:a16="http://schemas.microsoft.com/office/drawing/2014/main" id="{FEF7A89B-4BC7-02FE-F096-4206859200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71" b="35555"/>
          <a:stretch/>
        </p:blipFill>
        <p:spPr bwMode="auto">
          <a:xfrm>
            <a:off x="1746464" y="3678248"/>
            <a:ext cx="1543658" cy="42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8" name="Picture 64">
            <a:extLst>
              <a:ext uri="{FF2B5EF4-FFF2-40B4-BE49-F238E27FC236}">
                <a16:creationId xmlns:a16="http://schemas.microsoft.com/office/drawing/2014/main" id="{4B40E0C6-FA3C-1801-26E5-A6953C7F2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8494" y="3713557"/>
            <a:ext cx="912246" cy="45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0" name="Picture 66" descr="Supernode - Connecting The Future">
            <a:extLst>
              <a:ext uri="{FF2B5EF4-FFF2-40B4-BE49-F238E27FC236}">
                <a16:creationId xmlns:a16="http://schemas.microsoft.com/office/drawing/2014/main" id="{A6A32E73-F6A2-F283-AD36-F42969DC8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182" y="4043721"/>
            <a:ext cx="1465914" cy="47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2" name="Picture 68" descr="Image result for sumitomo heavy industry logo">
            <a:extLst>
              <a:ext uri="{FF2B5EF4-FFF2-40B4-BE49-F238E27FC236}">
                <a16:creationId xmlns:a16="http://schemas.microsoft.com/office/drawing/2014/main" id="{DB362191-FD4B-1990-2228-BAA5568B2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202" y="2784414"/>
            <a:ext cx="744133" cy="57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6" name="Picture 72" descr="Image result for lancaster university logo">
            <a:extLst>
              <a:ext uri="{FF2B5EF4-FFF2-40B4-BE49-F238E27FC236}">
                <a16:creationId xmlns:a16="http://schemas.microsoft.com/office/drawing/2014/main" id="{12BFE10A-1864-282E-2B52-BDF413382A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5" t="8858" r="17765" b="15885"/>
          <a:stretch/>
        </p:blipFill>
        <p:spPr bwMode="auto">
          <a:xfrm>
            <a:off x="8095264" y="3416731"/>
            <a:ext cx="1457447" cy="55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8" name="Picture 74" descr="KEK – International Year of Basic Sciences for Development">
            <a:extLst>
              <a:ext uri="{FF2B5EF4-FFF2-40B4-BE49-F238E27FC236}">
                <a16:creationId xmlns:a16="http://schemas.microsoft.com/office/drawing/2014/main" id="{0CA98C24-7872-DF25-8E68-E0AA355B8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221" y="3864510"/>
            <a:ext cx="824496" cy="82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85ADA6A-E1D5-C687-45FA-68F78E08EC4A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5573463" y="3722957"/>
            <a:ext cx="1044845" cy="29606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7DEE7F8-6D0E-6BA5-01F6-672BF444912E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8723973" y="1212576"/>
            <a:ext cx="1365622" cy="29263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A21AA39-2D64-364D-3E20-5778E07B6960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10566336" y="1629864"/>
            <a:ext cx="1031927" cy="42631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C3AC9A2-0311-D90D-E5D5-857E57212E0E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3280507" y="4114512"/>
            <a:ext cx="1426588" cy="46333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5F5ADCF-1C8B-DC48-A3E2-1BE0A4120631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9476375" y="1656443"/>
            <a:ext cx="913261" cy="39981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9156789-7A57-4191-1A98-B8D23330BED4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442148" y="4452273"/>
            <a:ext cx="1050111" cy="25717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BC2CBBA-401B-10C5-7D9E-8E68D23F7DF2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479433" y="1139325"/>
            <a:ext cx="975445" cy="53039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9BA4DD8-A24B-556D-F677-C772FD780982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419215" y="1691164"/>
            <a:ext cx="983532" cy="48669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AD3F21B-475E-692C-6DD8-F1AFAAD273F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493301" y="3887122"/>
            <a:ext cx="831005" cy="43627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ABAC78D-ABAF-F70C-253F-74E9C226A7D6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5286902" y="3292897"/>
            <a:ext cx="1274174" cy="42066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154D173-8AD5-FE07-702B-34222B26BC3B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53146" y="4437868"/>
            <a:ext cx="1165906" cy="41677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988AECF-A900-304B-B22E-E82848517C7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4573145" y="5507791"/>
            <a:ext cx="1165905" cy="147091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629F59B-1EA4-D7AE-EAAD-573EF87EB85D}"/>
              </a:ext>
            </a:extLst>
          </p:cNvPr>
          <p:cNvPicPr>
            <a:picLocks noChangeAspect="1"/>
          </p:cNvPicPr>
          <p:nvPr/>
        </p:nvPicPr>
        <p:blipFill rotWithShape="1">
          <a:blip r:embed="rId48"/>
          <a:srcRect t="30046" b="20189"/>
          <a:stretch/>
        </p:blipFill>
        <p:spPr>
          <a:xfrm>
            <a:off x="9559853" y="4255840"/>
            <a:ext cx="1271126" cy="44750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2C45AD4C-375E-023D-6AAE-414766015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700" y="2968623"/>
            <a:ext cx="1172852" cy="218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E586D856-6BC1-6775-EE20-C44EAFDA97C6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1697114" y="4549724"/>
            <a:ext cx="2295642" cy="481995"/>
          </a:xfrm>
          <a:prstGeom prst="rect">
            <a:avLst/>
          </a:prstGeom>
        </p:spPr>
      </p:pic>
      <p:pic>
        <p:nvPicPr>
          <p:cNvPr id="10" name="Picture 2" descr="VEIR Raises $10M Series A and Debuts New Approach to ...">
            <a:extLst>
              <a:ext uri="{FF2B5EF4-FFF2-40B4-BE49-F238E27FC236}">
                <a16:creationId xmlns:a16="http://schemas.microsoft.com/office/drawing/2014/main" id="{5F70E606-318D-6702-A6B4-919E72FC1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0336" y="5402334"/>
            <a:ext cx="1010192" cy="50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4" descr="Logo, company name&#10;&#10;Description automatically generated">
            <a:extLst>
              <a:ext uri="{FF2B5EF4-FFF2-40B4-BE49-F238E27FC236}">
                <a16:creationId xmlns:a16="http://schemas.microsoft.com/office/drawing/2014/main" id="{6493D63A-0617-2F32-2895-2D3913172B59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470179" y="1840846"/>
            <a:ext cx="1292121" cy="2940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BB4E3F-F6C4-7195-6E60-04234BDE3174}"/>
              </a:ext>
            </a:extLst>
          </p:cNvPr>
          <p:cNvSpPr txBox="1"/>
          <p:nvPr/>
        </p:nvSpPr>
        <p:spPr>
          <a:xfrm>
            <a:off x="3197350" y="544562"/>
            <a:ext cx="4433597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</a:rPr>
              <a:t>Industry, University &amp; RI  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2CDC02-5C9D-17B8-AB8C-FC39B057537D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8346528" y="4856281"/>
            <a:ext cx="824496" cy="245203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FEB98D18-4CD8-964C-B271-A8C4FE092094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3880965" y="1594810"/>
            <a:ext cx="628010" cy="628010"/>
          </a:xfrm>
          <a:prstGeom prst="rect">
            <a:avLst/>
          </a:prstGeom>
        </p:spPr>
      </p:pic>
      <p:pic>
        <p:nvPicPr>
          <p:cNvPr id="16" name="Picture 15" descr="Text, logo&#10;&#10;Description automatically generated">
            <a:extLst>
              <a:ext uri="{FF2B5EF4-FFF2-40B4-BE49-F238E27FC236}">
                <a16:creationId xmlns:a16="http://schemas.microsoft.com/office/drawing/2014/main" id="{E48C63E4-848D-CF9D-8B27-B197C65ABB1B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935" y="1777927"/>
            <a:ext cx="1071517" cy="2964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0709B3-E659-97DE-311B-74F44171CBD8}"/>
              </a:ext>
            </a:extLst>
          </p:cNvPr>
          <p:cNvPicPr>
            <a:picLocks noChangeAspect="1"/>
          </p:cNvPicPr>
          <p:nvPr/>
        </p:nvPicPr>
        <p:blipFill rotWithShape="1">
          <a:blip r:embed="rId56"/>
          <a:srcRect l="16712" t="30406" b="19616"/>
          <a:stretch/>
        </p:blipFill>
        <p:spPr>
          <a:xfrm>
            <a:off x="9365888" y="4767241"/>
            <a:ext cx="1191715" cy="53564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4D1967-BAAA-55A2-3C81-32044D0774EB}"/>
              </a:ext>
            </a:extLst>
          </p:cNvPr>
          <p:cNvPicPr>
            <a:picLocks noChangeAspect="1"/>
          </p:cNvPicPr>
          <p:nvPr/>
        </p:nvPicPr>
        <p:blipFill rotWithShape="1">
          <a:blip r:embed="rId57"/>
          <a:srcRect t="15188"/>
          <a:stretch/>
        </p:blipFill>
        <p:spPr>
          <a:xfrm>
            <a:off x="10221869" y="2511914"/>
            <a:ext cx="1655541" cy="389224"/>
          </a:xfrm>
          <a:prstGeom prst="rect">
            <a:avLst/>
          </a:prstGeom>
        </p:spPr>
      </p:pic>
      <p:pic>
        <p:nvPicPr>
          <p:cNvPr id="15" name="Picture 2" descr="Karbon-X and Laconic Sign Letter of Intent to Develop Innovative Biochar  Verification Methodology">
            <a:extLst>
              <a:ext uri="{FF2B5EF4-FFF2-40B4-BE49-F238E27FC236}">
                <a16:creationId xmlns:a16="http://schemas.microsoft.com/office/drawing/2014/main" id="{E92255BD-37CE-D2BE-7AC4-0036EF0E7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212" y="4065102"/>
            <a:ext cx="897875" cy="46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0467F4C-B69C-38E9-719D-B2A6CB4DBED1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2199358" y="2844688"/>
            <a:ext cx="1320462" cy="318533"/>
          </a:xfrm>
          <a:prstGeom prst="rect">
            <a:avLst/>
          </a:prstGeom>
        </p:spPr>
      </p:pic>
      <p:pic>
        <p:nvPicPr>
          <p:cNvPr id="30" name="Picture 6" descr="6th Superconductivity Summer School">
            <a:extLst>
              <a:ext uri="{FF2B5EF4-FFF2-40B4-BE49-F238E27FC236}">
                <a16:creationId xmlns:a16="http://schemas.microsoft.com/office/drawing/2014/main" id="{13A5C687-E753-C1AA-087B-3CC551B46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96" y="1240827"/>
            <a:ext cx="1443090" cy="26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77F0DFE-AF74-EFBF-66DA-580412630908}"/>
              </a:ext>
            </a:extLst>
          </p:cNvPr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>
            <a:off x="4395674" y="2266942"/>
            <a:ext cx="1199625" cy="707779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EB23EE67-970E-0C1F-2063-62DCE5AA7412}"/>
              </a:ext>
            </a:extLst>
          </p:cNvPr>
          <p:cNvPicPr>
            <a:picLocks noChangeAspect="1"/>
          </p:cNvPicPr>
          <p:nvPr/>
        </p:nvPicPr>
        <p:blipFill>
          <a:blip r:embed="rId62"/>
          <a:srcRect l="9069" t="28175" r="8658" b="28892"/>
          <a:stretch/>
        </p:blipFill>
        <p:spPr>
          <a:xfrm>
            <a:off x="8394602" y="2124673"/>
            <a:ext cx="1119773" cy="35060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F5D3765E-A388-76DD-3470-E88AFF1A495F}"/>
              </a:ext>
            </a:extLst>
          </p:cNvPr>
          <p:cNvSpPr txBox="1"/>
          <p:nvPr/>
        </p:nvSpPr>
        <p:spPr>
          <a:xfrm>
            <a:off x="9622057" y="2121221"/>
            <a:ext cx="1199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ISIS-31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C8542BA1-2C86-A27A-300A-64B72053183F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6877199" y="2757625"/>
            <a:ext cx="541573" cy="509716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217A6828-4878-D21F-E0D0-DEDDFB68FDFE}"/>
              </a:ext>
            </a:extLst>
          </p:cNvPr>
          <p:cNvPicPr>
            <a:picLocks noChangeAspect="1"/>
          </p:cNvPicPr>
          <p:nvPr/>
        </p:nvPicPr>
        <p:blipFill>
          <a:blip r:embed="rId64"/>
          <a:stretch>
            <a:fillRect/>
          </a:stretch>
        </p:blipFill>
        <p:spPr>
          <a:xfrm>
            <a:off x="9263813" y="2622907"/>
            <a:ext cx="636330" cy="598899"/>
          </a:xfrm>
          <a:prstGeom prst="rect">
            <a:avLst/>
          </a:prstGeom>
        </p:spPr>
      </p:pic>
      <p:pic>
        <p:nvPicPr>
          <p:cNvPr id="1024" name="Picture 1023">
            <a:extLst>
              <a:ext uri="{FF2B5EF4-FFF2-40B4-BE49-F238E27FC236}">
                <a16:creationId xmlns:a16="http://schemas.microsoft.com/office/drawing/2014/main" id="{027524CB-B355-2484-E97B-A79602174498}"/>
              </a:ext>
            </a:extLst>
          </p:cNvPr>
          <p:cNvPicPr>
            <a:picLocks noChangeAspect="1"/>
          </p:cNvPicPr>
          <p:nvPr/>
        </p:nvPicPr>
        <p:blipFill>
          <a:blip r:embed="rId65"/>
          <a:srcRect t="31937" b="32485"/>
          <a:stretch/>
        </p:blipFill>
        <p:spPr>
          <a:xfrm>
            <a:off x="10610740" y="2093983"/>
            <a:ext cx="1274174" cy="426121"/>
          </a:xfrm>
          <a:prstGeom prst="rect">
            <a:avLst/>
          </a:prstGeom>
        </p:spPr>
      </p:pic>
      <p:pic>
        <p:nvPicPr>
          <p:cNvPr id="1025" name="Picture 1024">
            <a:extLst>
              <a:ext uri="{FF2B5EF4-FFF2-40B4-BE49-F238E27FC236}">
                <a16:creationId xmlns:a16="http://schemas.microsoft.com/office/drawing/2014/main" id="{0742F9A9-9ADC-4270-A875-7A36622E1D5A}"/>
              </a:ext>
            </a:extLst>
          </p:cNvPr>
          <p:cNvPicPr>
            <a:picLocks noChangeAspect="1"/>
          </p:cNvPicPr>
          <p:nvPr/>
        </p:nvPicPr>
        <p:blipFill>
          <a:blip r:embed="rId66"/>
          <a:srcRect l="15428" t="34169" r="16992" b="32605"/>
          <a:stretch/>
        </p:blipFill>
        <p:spPr>
          <a:xfrm>
            <a:off x="10360556" y="1100962"/>
            <a:ext cx="1120049" cy="515860"/>
          </a:xfrm>
          <a:prstGeom prst="rect">
            <a:avLst/>
          </a:prstGeom>
        </p:spPr>
      </p:pic>
      <p:pic>
        <p:nvPicPr>
          <p:cNvPr id="1027" name="Picture 1026">
            <a:extLst>
              <a:ext uri="{FF2B5EF4-FFF2-40B4-BE49-F238E27FC236}">
                <a16:creationId xmlns:a16="http://schemas.microsoft.com/office/drawing/2014/main" id="{AE4442C7-E18C-3242-CE15-5EB7997BF40D}"/>
              </a:ext>
            </a:extLst>
          </p:cNvPr>
          <p:cNvPicPr>
            <a:picLocks noChangeAspect="1"/>
          </p:cNvPicPr>
          <p:nvPr/>
        </p:nvPicPr>
        <p:blipFill>
          <a:blip r:embed="rId67"/>
          <a:stretch>
            <a:fillRect/>
          </a:stretch>
        </p:blipFill>
        <p:spPr>
          <a:xfrm>
            <a:off x="7913840" y="3873534"/>
            <a:ext cx="653698" cy="433845"/>
          </a:xfrm>
          <a:prstGeom prst="rect">
            <a:avLst/>
          </a:prstGeom>
        </p:spPr>
      </p:pic>
      <p:pic>
        <p:nvPicPr>
          <p:cNvPr id="1029" name="Picture 1028">
            <a:extLst>
              <a:ext uri="{FF2B5EF4-FFF2-40B4-BE49-F238E27FC236}">
                <a16:creationId xmlns:a16="http://schemas.microsoft.com/office/drawing/2014/main" id="{E50A87DB-C365-EFCF-9E16-295C46794971}"/>
              </a:ext>
            </a:extLst>
          </p:cNvPr>
          <p:cNvPicPr>
            <a:picLocks noChangeAspect="1"/>
          </p:cNvPicPr>
          <p:nvPr/>
        </p:nvPicPr>
        <p:blipFill>
          <a:blip r:embed="rId68"/>
          <a:stretch>
            <a:fillRect/>
          </a:stretch>
        </p:blipFill>
        <p:spPr>
          <a:xfrm>
            <a:off x="10948326" y="3656332"/>
            <a:ext cx="816397" cy="447507"/>
          </a:xfrm>
          <a:prstGeom prst="rect">
            <a:avLst/>
          </a:prstGeom>
        </p:spPr>
      </p:pic>
      <p:pic>
        <p:nvPicPr>
          <p:cNvPr id="1030" name="Picture 1029">
            <a:extLst>
              <a:ext uri="{FF2B5EF4-FFF2-40B4-BE49-F238E27FC236}">
                <a16:creationId xmlns:a16="http://schemas.microsoft.com/office/drawing/2014/main" id="{507ADDBD-D61A-19D9-3735-5CFD64D1E05A}"/>
              </a:ext>
            </a:extLst>
          </p:cNvPr>
          <p:cNvPicPr>
            <a:picLocks noChangeAspect="1"/>
          </p:cNvPicPr>
          <p:nvPr/>
        </p:nvPicPr>
        <p:blipFill>
          <a:blip r:embed="rId69"/>
          <a:srcRect l="6604" t="31736" r="6640" b="29463"/>
          <a:stretch/>
        </p:blipFill>
        <p:spPr>
          <a:xfrm>
            <a:off x="10818900" y="4323399"/>
            <a:ext cx="1238242" cy="316447"/>
          </a:xfrm>
          <a:prstGeom prst="rect">
            <a:avLst/>
          </a:prstGeom>
        </p:spPr>
      </p:pic>
      <p:pic>
        <p:nvPicPr>
          <p:cNvPr id="19" name="Picture 2" descr="UKRI | the innovation hub">
            <a:extLst>
              <a:ext uri="{FF2B5EF4-FFF2-40B4-BE49-F238E27FC236}">
                <a16:creationId xmlns:a16="http://schemas.microsoft.com/office/drawing/2014/main" id="{2FE342EF-30EC-FA4E-2A5E-E04761E832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1" b="33680"/>
          <a:stretch>
            <a:fillRect/>
          </a:stretch>
        </p:blipFill>
        <p:spPr bwMode="auto">
          <a:xfrm>
            <a:off x="2337345" y="4909069"/>
            <a:ext cx="1427522" cy="48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1269ADB-3DEA-9222-16B6-F5D583DF0785}"/>
              </a:ext>
            </a:extLst>
          </p:cNvPr>
          <p:cNvPicPr>
            <a:picLocks noChangeAspect="1"/>
          </p:cNvPicPr>
          <p:nvPr/>
        </p:nvPicPr>
        <p:blipFill>
          <a:blip r:embed="rId71"/>
          <a:stretch>
            <a:fillRect/>
          </a:stretch>
        </p:blipFill>
        <p:spPr>
          <a:xfrm>
            <a:off x="422470" y="2378102"/>
            <a:ext cx="1752995" cy="31624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EA661B8-C69D-1D74-2798-7CE998B7DF1F}"/>
              </a:ext>
            </a:extLst>
          </p:cNvPr>
          <p:cNvPicPr>
            <a:picLocks noChangeAspect="1"/>
          </p:cNvPicPr>
          <p:nvPr/>
        </p:nvPicPr>
        <p:blipFill>
          <a:blip r:embed="rId72"/>
          <a:stretch>
            <a:fillRect/>
          </a:stretch>
        </p:blipFill>
        <p:spPr>
          <a:xfrm>
            <a:off x="5300158" y="4917402"/>
            <a:ext cx="1488184" cy="33379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C305292-B848-0D38-D076-560450FBCCFC}"/>
              </a:ext>
            </a:extLst>
          </p:cNvPr>
          <p:cNvPicPr>
            <a:picLocks noChangeAspect="1"/>
          </p:cNvPicPr>
          <p:nvPr/>
        </p:nvPicPr>
        <p:blipFill>
          <a:blip r:embed="rId73"/>
          <a:stretch>
            <a:fillRect/>
          </a:stretch>
        </p:blipFill>
        <p:spPr>
          <a:xfrm>
            <a:off x="6969260" y="4948081"/>
            <a:ext cx="1105904" cy="375461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F75F7A5D-8C67-DE8C-8C72-83298AAD6759}"/>
              </a:ext>
            </a:extLst>
          </p:cNvPr>
          <p:cNvPicPr>
            <a:picLocks noChangeAspect="1"/>
          </p:cNvPicPr>
          <p:nvPr/>
        </p:nvPicPr>
        <p:blipFill>
          <a:blip r:embed="rId74"/>
          <a:stretch>
            <a:fillRect/>
          </a:stretch>
        </p:blipFill>
        <p:spPr>
          <a:xfrm>
            <a:off x="452001" y="5592496"/>
            <a:ext cx="1030307" cy="491971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F2C7B9AD-D2D1-16C4-A90A-6163921D065E}"/>
              </a:ext>
            </a:extLst>
          </p:cNvPr>
          <p:cNvPicPr>
            <a:picLocks noChangeAspect="1"/>
          </p:cNvPicPr>
          <p:nvPr/>
        </p:nvPicPr>
        <p:blipFill>
          <a:blip r:embed="rId75"/>
          <a:srcRect l="7418" t="21883" r="7973" b="26878"/>
          <a:stretch>
            <a:fillRect/>
          </a:stretch>
        </p:blipFill>
        <p:spPr>
          <a:xfrm>
            <a:off x="1646464" y="5644576"/>
            <a:ext cx="909135" cy="518183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8B60500D-B24C-D1DB-4351-E71538D5734F}"/>
              </a:ext>
            </a:extLst>
          </p:cNvPr>
          <p:cNvPicPr>
            <a:picLocks noChangeAspect="1"/>
          </p:cNvPicPr>
          <p:nvPr/>
        </p:nvPicPr>
        <p:blipFill>
          <a:blip r:embed="rId76"/>
          <a:stretch>
            <a:fillRect/>
          </a:stretch>
        </p:blipFill>
        <p:spPr>
          <a:xfrm>
            <a:off x="2707776" y="5458369"/>
            <a:ext cx="1322765" cy="268253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1F38C17-E610-77A4-3AF9-9F11A2FCC4F7}"/>
              </a:ext>
            </a:extLst>
          </p:cNvPr>
          <p:cNvPicPr>
            <a:picLocks noChangeAspect="1"/>
          </p:cNvPicPr>
          <p:nvPr/>
        </p:nvPicPr>
        <p:blipFill>
          <a:blip r:embed="rId77"/>
          <a:stretch>
            <a:fillRect/>
          </a:stretch>
        </p:blipFill>
        <p:spPr>
          <a:xfrm>
            <a:off x="4093223" y="5118756"/>
            <a:ext cx="1112626" cy="23792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FFAE8730-5027-2FE7-2AC9-EA6B56C78FF0}"/>
              </a:ext>
            </a:extLst>
          </p:cNvPr>
          <p:cNvPicPr>
            <a:picLocks noChangeAspect="1"/>
          </p:cNvPicPr>
          <p:nvPr/>
        </p:nvPicPr>
        <p:blipFill>
          <a:blip r:embed="rId78"/>
          <a:stretch>
            <a:fillRect/>
          </a:stretch>
        </p:blipFill>
        <p:spPr>
          <a:xfrm>
            <a:off x="2700637" y="5859854"/>
            <a:ext cx="1110222" cy="359082"/>
          </a:xfrm>
          <a:prstGeom prst="rect">
            <a:avLst/>
          </a:prstGeom>
        </p:spPr>
      </p:pic>
      <p:pic>
        <p:nvPicPr>
          <p:cNvPr id="61" name="Picture 24">
            <a:extLst>
              <a:ext uri="{FF2B5EF4-FFF2-40B4-BE49-F238E27FC236}">
                <a16:creationId xmlns:a16="http://schemas.microsoft.com/office/drawing/2014/main" id="{CF124D76-DE8B-FEC5-5EED-5EE7BC4B03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784"/>
          <a:stretch>
            <a:fillRect/>
          </a:stretch>
        </p:blipFill>
        <p:spPr bwMode="auto">
          <a:xfrm>
            <a:off x="4187441" y="5755710"/>
            <a:ext cx="942876" cy="52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8" descr="Logos - Brand - University of St Andrews">
            <a:extLst>
              <a:ext uri="{FF2B5EF4-FFF2-40B4-BE49-F238E27FC236}">
                <a16:creationId xmlns:a16="http://schemas.microsoft.com/office/drawing/2014/main" id="{57796B81-BCFA-6A1D-47A4-65118A56CB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7" r="17191"/>
          <a:stretch>
            <a:fillRect/>
          </a:stretch>
        </p:blipFill>
        <p:spPr bwMode="auto">
          <a:xfrm>
            <a:off x="11172671" y="4633517"/>
            <a:ext cx="698194" cy="101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1043">
            <a:extLst>
              <a:ext uri="{FF2B5EF4-FFF2-40B4-BE49-F238E27FC236}">
                <a16:creationId xmlns:a16="http://schemas.microsoft.com/office/drawing/2014/main" id="{4BEADE31-2A6B-3B67-36C4-735B2F369105}"/>
              </a:ext>
            </a:extLst>
          </p:cNvPr>
          <p:cNvPicPr>
            <a:picLocks noChangeAspect="1"/>
          </p:cNvPicPr>
          <p:nvPr/>
        </p:nvPicPr>
        <p:blipFill>
          <a:blip r:embed="rId81"/>
          <a:stretch>
            <a:fillRect/>
          </a:stretch>
        </p:blipFill>
        <p:spPr>
          <a:xfrm>
            <a:off x="6711291" y="5426482"/>
            <a:ext cx="946099" cy="332027"/>
          </a:xfrm>
          <a:prstGeom prst="rect">
            <a:avLst/>
          </a:prstGeom>
        </p:spPr>
      </p:pic>
      <p:pic>
        <p:nvPicPr>
          <p:cNvPr id="1045" name="Picture 30" descr="Ankara University vector logo - Ankara University logo ...">
            <a:extLst>
              <a:ext uri="{FF2B5EF4-FFF2-40B4-BE49-F238E27FC236}">
                <a16:creationId xmlns:a16="http://schemas.microsoft.com/office/drawing/2014/main" id="{029C2F23-E2EE-AFED-47A4-4ED60C389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2474" y="4734542"/>
            <a:ext cx="698193" cy="65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32" descr="Philips Intera 1.5T MRI Scanner : Get Quote, RFQ, Price or Buy">
            <a:extLst>
              <a:ext uri="{FF2B5EF4-FFF2-40B4-BE49-F238E27FC236}">
                <a16:creationId xmlns:a16="http://schemas.microsoft.com/office/drawing/2014/main" id="{AE5B50C8-D5DE-631A-7830-55A0EA979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989" y="5434375"/>
            <a:ext cx="589811" cy="55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36" descr="Ambature">
            <a:extLst>
              <a:ext uri="{FF2B5EF4-FFF2-40B4-BE49-F238E27FC236}">
                <a16:creationId xmlns:a16="http://schemas.microsoft.com/office/drawing/2014/main" id="{B0DC12EE-FF7F-024F-6DA2-60ED993068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691" y="5376407"/>
            <a:ext cx="1258887" cy="45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38" descr="Victoria University of Wellington, New Zealand">
            <a:extLst>
              <a:ext uri="{FF2B5EF4-FFF2-40B4-BE49-F238E27FC236}">
                <a16:creationId xmlns:a16="http://schemas.microsoft.com/office/drawing/2014/main" id="{E27AAE6D-D84F-F490-E9FF-D941398DA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4360" y="5406107"/>
            <a:ext cx="662776" cy="623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40" descr="Energy for Common Good Logo">
            <a:extLst>
              <a:ext uri="{FF2B5EF4-FFF2-40B4-BE49-F238E27FC236}">
                <a16:creationId xmlns:a16="http://schemas.microsoft.com/office/drawing/2014/main" id="{B3E46B29-D477-8A70-5942-E21391D84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54" y="2861002"/>
            <a:ext cx="1718238" cy="42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42">
            <a:extLst>
              <a:ext uri="{FF2B5EF4-FFF2-40B4-BE49-F238E27FC236}">
                <a16:creationId xmlns:a16="http://schemas.microsoft.com/office/drawing/2014/main" id="{22BFD62A-C173-2FC2-0B65-FAC4C2692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19" y="4755919"/>
            <a:ext cx="696974" cy="68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44" descr="The old and new logos of Tampere's universities: the new ...">
            <a:extLst>
              <a:ext uri="{FF2B5EF4-FFF2-40B4-BE49-F238E27FC236}">
                <a16:creationId xmlns:a16="http://schemas.microsoft.com/office/drawing/2014/main" id="{D768B223-9646-E1F2-787E-8BD7A9E6A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057" y="5581336"/>
            <a:ext cx="669096" cy="63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46" descr="Fusion Energy News">
            <a:extLst>
              <a:ext uri="{FF2B5EF4-FFF2-40B4-BE49-F238E27FC236}">
                <a16:creationId xmlns:a16="http://schemas.microsoft.com/office/drawing/2014/main" id="{5B4C83ED-0221-09E6-D000-B4D1155F5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853" y="5776258"/>
            <a:ext cx="909136" cy="46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48" descr="logo">
            <a:extLst>
              <a:ext uri="{FF2B5EF4-FFF2-40B4-BE49-F238E27FC236}">
                <a16:creationId xmlns:a16="http://schemas.microsoft.com/office/drawing/2014/main" id="{BDA0FAC0-301A-22B7-94B8-9C1F00BBC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008" y="5858335"/>
            <a:ext cx="1047197" cy="41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0345138F-E14C-6B1D-AC4D-E7FAAE865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738" y="2482893"/>
            <a:ext cx="962227" cy="46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065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60AC2-CC44-AD0F-E410-1725D2126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9426B-8C16-A2EA-63B4-9FF298782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/>
              <a:t>Opportunities and Market</a:t>
            </a:r>
          </a:p>
          <a:p>
            <a:r>
              <a:rPr lang="en-GB" dirty="0"/>
              <a:t>Superconductivity impact on sustainability</a:t>
            </a:r>
          </a:p>
          <a:p>
            <a:r>
              <a:rPr lang="en-GB" dirty="0"/>
              <a:t>Superconductivity Global Alliance (ScGA)</a:t>
            </a:r>
          </a:p>
          <a:p>
            <a:r>
              <a:rPr lang="en-GB" dirty="0"/>
              <a:t>Grand Challenges and Strategic Roadmap</a:t>
            </a:r>
          </a:p>
          <a:p>
            <a:r>
              <a:rPr lang="en-GB" dirty="0"/>
              <a:t>Summary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44261-214A-B2F3-3EB3-75E013750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pPr/>
              <a:t>1 December 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4C92C-29E1-D3BD-19EA-BF6AC5F6E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58055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8EDBC-0568-A2EB-CEE0-8FA4BB72A9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EE721-E793-1FE5-07B6-E2A42AC45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solidFill>
                  <a:schemeClr val="accent1">
                    <a:lumMod val="75000"/>
                  </a:schemeClr>
                </a:solidFill>
              </a:rPr>
              <a:t>Grand Challenges &amp; Strategic Roadmap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CCA72-2DC4-5902-76F3-A0B05C3F8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ScGA current outcome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4646357D-4F90-D6C9-6AEE-B0F395E2120B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36CB70-3042-4556-8B6F-ECB66FCF2FB3}" type="datetime3">
              <a:rPr lang="en-US" sz="1100">
                <a:solidFill>
                  <a:schemeClr val="accent1">
                    <a:lumMod val="75000"/>
                  </a:schemeClr>
                </a:solidFill>
              </a:rPr>
              <a:pPr/>
              <a:t>1 December 2025</a:t>
            </a:fld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EE349-A8E0-35EE-32DA-3427252C3DD7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z="1100" smtClean="0">
                <a:solidFill>
                  <a:schemeClr val="accent1">
                    <a:lumMod val="75000"/>
                  </a:schemeClr>
                </a:solidFill>
              </a:rPr>
              <a:pPr algn="r"/>
              <a:t>20</a:t>
            </a:fld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515677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CA456-7AE1-499F-0746-79BDA5D44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B50B6-2631-4898-71D6-CA7A2868B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738" y="328774"/>
            <a:ext cx="8908791" cy="54610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ScGA - Grand challenges – (30 in total (2025))</a:t>
            </a:r>
            <a:endParaRPr lang="en-GB" sz="28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F1CFC-CF55-9234-70AE-67312E062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9BD102-BB84-44BE-638C-6D5D5CDAE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21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A3E4D8F-0B96-DD4B-8FCC-48E1AF351A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6002686"/>
              </p:ext>
            </p:extLst>
          </p:nvPr>
        </p:nvGraphicFramePr>
        <p:xfrm>
          <a:off x="62023" y="769704"/>
          <a:ext cx="11995999" cy="5586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A5DD44D1-5F97-226F-4967-1D262B5FDD2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097" t="5530" r="9256" b="8106"/>
          <a:stretch/>
        </p:blipFill>
        <p:spPr>
          <a:xfrm>
            <a:off x="3929480" y="1226624"/>
            <a:ext cx="1577370" cy="786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6" descr="r/ThingsCutInHalfPorn - Tokamak Fusion Reactor [4500x2202]">
            <a:extLst>
              <a:ext uri="{FF2B5EF4-FFF2-40B4-BE49-F238E27FC236}">
                <a16:creationId xmlns:a16="http://schemas.microsoft.com/office/drawing/2014/main" id="{D0554881-A970-8D64-B87A-3DA068463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38" y="1157250"/>
            <a:ext cx="1661996" cy="991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67DB83-EA3A-B583-4F05-A67FAC85F9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7809" y="1153232"/>
            <a:ext cx="1176611" cy="932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4">
            <a:extLst>
              <a:ext uri="{FF2B5EF4-FFF2-40B4-BE49-F238E27FC236}">
                <a16:creationId xmlns:a16="http://schemas.microsoft.com/office/drawing/2014/main" id="{3F513800-E162-FE68-29D7-7AB7C117C4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4"/>
          <a:stretch/>
        </p:blipFill>
        <p:spPr bwMode="auto">
          <a:xfrm>
            <a:off x="7288042" y="1226624"/>
            <a:ext cx="2252961" cy="699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MRI Scans: Definition, uses, and procedure">
            <a:extLst>
              <a:ext uri="{FF2B5EF4-FFF2-40B4-BE49-F238E27FC236}">
                <a16:creationId xmlns:a16="http://schemas.microsoft.com/office/drawing/2014/main" id="{2FAAD0EB-3E00-AE5D-0C12-378900477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016" y="1244977"/>
            <a:ext cx="1432861" cy="680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D65A285C-625F-39EB-F21E-F25129EC0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674191" y="1165599"/>
            <a:ext cx="1318596" cy="786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20AC9DA-3FFC-E6B4-9FDC-BA0BBC1B0F59}"/>
              </a:ext>
            </a:extLst>
          </p:cNvPr>
          <p:cNvSpPr txBox="1"/>
          <p:nvPr/>
        </p:nvSpPr>
        <p:spPr>
          <a:xfrm>
            <a:off x="9541003" y="1893744"/>
            <a:ext cx="1495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/>
              <a:t>Courtesy of CERN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53082D-87F4-1276-4145-8EDA827A72F3}"/>
              </a:ext>
            </a:extLst>
          </p:cNvPr>
          <p:cNvSpPr txBox="1"/>
          <p:nvPr/>
        </p:nvSpPr>
        <p:spPr>
          <a:xfrm>
            <a:off x="10376108" y="2012742"/>
            <a:ext cx="1495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/>
              <a:t>Courtesy of Oxford Instruments</a:t>
            </a:r>
          </a:p>
        </p:txBody>
      </p:sp>
      <p:pic>
        <p:nvPicPr>
          <p:cNvPr id="18" name="Picture 5">
            <a:extLst>
              <a:ext uri="{FF2B5EF4-FFF2-40B4-BE49-F238E27FC236}">
                <a16:creationId xmlns:a16="http://schemas.microsoft.com/office/drawing/2014/main" id="{E3ED0EB0-6CE9-7A19-69D8-25E03FDC4A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78876" y="1153232"/>
            <a:ext cx="694198" cy="786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3F544F6-D09C-CA94-881A-96ECEC5D5706}"/>
              </a:ext>
            </a:extLst>
          </p:cNvPr>
          <p:cNvSpPr txBox="1"/>
          <p:nvPr/>
        </p:nvSpPr>
        <p:spPr>
          <a:xfrm>
            <a:off x="7288042" y="1893744"/>
            <a:ext cx="1495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/>
              <a:t>Courtesy of Google</a:t>
            </a:r>
          </a:p>
        </p:txBody>
      </p:sp>
    </p:spTree>
    <p:extLst>
      <p:ext uri="{BB962C8B-B14F-4D97-AF65-F5344CB8AC3E}">
        <p14:creationId xmlns:p14="http://schemas.microsoft.com/office/powerpoint/2010/main" val="25460447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EDBB2-0820-C3CE-24B3-91FA623C6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27F23-AA00-44B2-D184-196BEF7EB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75" y="120650"/>
            <a:ext cx="9104431" cy="804295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ScGA - Superconductivity Strategic Roadmap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5B256C93-640D-F034-35CB-D2F9E0099211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36CB70-3042-4556-8B6F-ECB66FCF2FB3}" type="datetime3">
              <a:rPr lang="en-US" sz="1100">
                <a:solidFill>
                  <a:schemeClr val="accent1">
                    <a:lumMod val="75000"/>
                  </a:schemeClr>
                </a:solidFill>
              </a:rPr>
              <a:pPr/>
              <a:t>1 December 2025</a:t>
            </a:fld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2C1E0-5E86-8C60-AFE9-6CF36B4C1F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z="1100" smtClean="0">
                <a:solidFill>
                  <a:schemeClr val="accent1">
                    <a:lumMod val="75000"/>
                  </a:schemeClr>
                </a:solidFill>
              </a:rPr>
              <a:pPr algn="r"/>
              <a:t>22</a:t>
            </a:fld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7414A4B8-CBC8-B8D6-2D18-7A1C332857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2410464"/>
              </p:ext>
            </p:extLst>
          </p:nvPr>
        </p:nvGraphicFramePr>
        <p:xfrm>
          <a:off x="463694" y="1071331"/>
          <a:ext cx="11264611" cy="3691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 descr="36,000+ Power Substation Stock Photos, Pictures &amp; Royalty ...">
            <a:extLst>
              <a:ext uri="{FF2B5EF4-FFF2-40B4-BE49-F238E27FC236}">
                <a16:creationId xmlns:a16="http://schemas.microsoft.com/office/drawing/2014/main" id="{2CC54BC2-72AA-2034-C691-7965C493A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75" y="4612047"/>
            <a:ext cx="2505520" cy="1648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34,900+ Electrical Sub Station Stock Photos, Pictures ...">
            <a:extLst>
              <a:ext uri="{FF2B5EF4-FFF2-40B4-BE49-F238E27FC236}">
                <a16:creationId xmlns:a16="http://schemas.microsoft.com/office/drawing/2014/main" id="{5783EC6E-8585-6474-5EE5-576035994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939" y="4572837"/>
            <a:ext cx="2394121" cy="1687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9D3C7F-39D7-3890-9B19-6EDBC19AAA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46364" y="4641436"/>
            <a:ext cx="2891152" cy="1618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2413950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6DD09-72B4-4A82-1450-272E8BE32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EB74F-DC7C-01C6-07BE-ED3556910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E42978-CE45-8EA8-BC66-0F1AEC8F74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32CE327B-800F-70AA-D2E7-6E05737AD663}"/>
              </a:ext>
            </a:extLst>
          </p:cNvPr>
          <p:cNvSpPr txBox="1">
            <a:spLocks/>
          </p:cNvSpPr>
          <p:nvPr/>
        </p:nvSpPr>
        <p:spPr>
          <a:xfrm>
            <a:off x="326401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36CB70-3042-4556-8B6F-ECB66FCF2FB3}" type="datetime3">
              <a:rPr lang="en-US" sz="1100">
                <a:solidFill>
                  <a:schemeClr val="accent1">
                    <a:lumMod val="75000"/>
                  </a:schemeClr>
                </a:solidFill>
              </a:rPr>
              <a:pPr/>
              <a:t>1 December 2025</a:t>
            </a:fld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1E31B-AD18-9847-4ECF-0FB46F63D0B7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z="1100" smtClean="0">
                <a:solidFill>
                  <a:schemeClr val="accent1">
                    <a:lumMod val="75000"/>
                  </a:schemeClr>
                </a:solidFill>
              </a:rPr>
              <a:pPr algn="ctr"/>
              <a:t>23</a:t>
            </a:fld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6948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0D3B12-E4E6-7730-EA08-C608BE400D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97F47-47B4-8B56-20B9-88E1A1D70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840" y="294090"/>
            <a:ext cx="8163920" cy="546100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Summary</a:t>
            </a:r>
            <a:endParaRPr lang="en-GB" sz="28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E06A6-F662-1BFD-F0AC-2C258C55B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840" y="1094449"/>
            <a:ext cx="9113610" cy="5196411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ScGA Vision: </a:t>
            </a:r>
          </a:p>
          <a:p>
            <a:pPr lvl="1"/>
            <a:r>
              <a:rPr lang="en-US" sz="1800" b="1" i="1" dirty="0">
                <a:solidFill>
                  <a:srgbClr val="00B050"/>
                </a:solidFill>
                <a:latin typeface="+mn-lt"/>
                <a:cs typeface="Arial" panose="020B0604020202020204" pitchFamily="34" charset="0"/>
              </a:rPr>
              <a:t>Greener, Healthier, More Prosperous, and Sustainable Future  </a:t>
            </a:r>
            <a:r>
              <a:rPr lang="en-GB" sz="1800" b="1" i="1" u="none" strike="noStrike" dirty="0">
                <a:solidFill>
                  <a:srgbClr val="00B050"/>
                </a:solidFill>
                <a:effectLst/>
                <a:latin typeface="+mn-lt"/>
              </a:rPr>
              <a:t>  </a:t>
            </a:r>
            <a:endParaRPr lang="en-US" sz="1800" dirty="0">
              <a:solidFill>
                <a:srgbClr val="00B050"/>
              </a:solidFill>
              <a:effectLst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US" sz="24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Superconductivity critical for a sustainable future</a:t>
            </a:r>
          </a:p>
          <a:p>
            <a:pPr lvl="1"/>
            <a:r>
              <a:rPr lang="en-US" sz="18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9 out of 17 UN SDGs will be impacted by superconductivity</a:t>
            </a:r>
            <a:r>
              <a:rPr lang="en-US" sz="20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  </a:t>
            </a:r>
          </a:p>
          <a:p>
            <a:r>
              <a:rPr lang="en-US" sz="24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Market Potential: </a:t>
            </a:r>
          </a:p>
          <a:p>
            <a:pPr lvl="1"/>
            <a:r>
              <a:rPr lang="en-US" sz="18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SC market could reach &gt;$</a:t>
            </a:r>
            <a:r>
              <a:rPr lang="en-US" sz="1800" dirty="0">
                <a:solidFill>
                  <a:srgbClr val="002060"/>
                </a:solidFill>
                <a:ea typeface="Times New Roman" panose="02020603050405020304" pitchFamily="18" charset="0"/>
                <a:cs typeface="Aptos" panose="020B0004020202020204" pitchFamily="34" charset="0"/>
              </a:rPr>
              <a:t>10</a:t>
            </a:r>
            <a:r>
              <a:rPr lang="en-US" sz="18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0 billion by 2035 (from ~$10 B 2025) </a:t>
            </a:r>
          </a:p>
          <a:p>
            <a:r>
              <a:rPr lang="en-US" sz="24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Grand Challenges: </a:t>
            </a:r>
          </a:p>
          <a:p>
            <a:pPr lvl="1"/>
            <a:r>
              <a:rPr lang="en-US" sz="18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30 grand challenges across various sectors,        10-year strategic roadmap  </a:t>
            </a:r>
          </a:p>
          <a:p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  <a:cs typeface="Aptos" panose="020B0004020202020204" pitchFamily="34" charset="0"/>
              </a:rPr>
              <a:t>Superconductivity needs accelerated investment</a:t>
            </a:r>
          </a:p>
          <a:p>
            <a:pPr lvl="1"/>
            <a:r>
              <a:rPr lang="en-US" sz="1800" dirty="0">
                <a:solidFill>
                  <a:srgbClr val="002060"/>
                </a:solidFill>
                <a:ea typeface="Times New Roman" panose="02020603050405020304" pitchFamily="18" charset="0"/>
                <a:cs typeface="Aptos" panose="020B0004020202020204" pitchFamily="34" charset="0"/>
              </a:rPr>
              <a:t>Private &amp; public partnerships &amp; National &amp; Global Initiatives.</a:t>
            </a:r>
            <a:endParaRPr lang="en-US" sz="1800" dirty="0">
              <a:solidFill>
                <a:srgbClr val="002060"/>
              </a:solidFill>
              <a:effectLst/>
              <a:ea typeface="Times New Roman" panose="02020603050405020304" pitchFamily="18" charset="0"/>
              <a:cs typeface="Aptos" panose="020B00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ADC99-F6CB-936A-7E4F-C53C033CC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7BC4B-C7BA-DB1E-0056-FDCC815D7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24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ACACC0-67E7-A6C4-48A5-BF18E32C8E30}"/>
              </a:ext>
            </a:extLst>
          </p:cNvPr>
          <p:cNvSpPr txBox="1"/>
          <p:nvPr/>
        </p:nvSpPr>
        <p:spPr>
          <a:xfrm>
            <a:off x="1026043" y="5383152"/>
            <a:ext cx="37458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ScGA Website –SCGA.UK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1818C43-F22A-0159-DCA1-BD09731285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49"/>
          <a:stretch/>
        </p:blipFill>
        <p:spPr>
          <a:xfrm>
            <a:off x="4645412" y="4921311"/>
            <a:ext cx="2592215" cy="1239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24" name="Diagram 23">
            <a:extLst>
              <a:ext uri="{FF2B5EF4-FFF2-40B4-BE49-F238E27FC236}">
                <a16:creationId xmlns:a16="http://schemas.microsoft.com/office/drawing/2014/main" id="{C9813A6B-172F-237E-3BE4-2F2C077955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0845883"/>
              </p:ext>
            </p:extLst>
          </p:nvPr>
        </p:nvGraphicFramePr>
        <p:xfrm>
          <a:off x="8210849" y="1237989"/>
          <a:ext cx="4486774" cy="4790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5" name="Arrow: Right 24">
            <a:extLst>
              <a:ext uri="{FF2B5EF4-FFF2-40B4-BE49-F238E27FC236}">
                <a16:creationId xmlns:a16="http://schemas.microsoft.com/office/drawing/2014/main" id="{C83E72BB-CC23-4ABA-E899-825666A12D55}"/>
              </a:ext>
            </a:extLst>
          </p:cNvPr>
          <p:cNvSpPr/>
          <p:nvPr/>
        </p:nvSpPr>
        <p:spPr>
          <a:xfrm>
            <a:off x="5295330" y="3880513"/>
            <a:ext cx="259307" cy="1819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5228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79225-1426-EBE9-79F6-943EC1E7A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319" y="3939961"/>
            <a:ext cx="10946906" cy="917665"/>
          </a:xfrm>
        </p:spPr>
        <p:txBody>
          <a:bodyPr>
            <a:noAutofit/>
          </a:bodyPr>
          <a:lstStyle/>
          <a:p>
            <a:r>
              <a:rPr lang="en-GB" sz="2000" dirty="0">
                <a:solidFill>
                  <a:srgbClr val="002060"/>
                </a:solidFill>
                <a:latin typeface="+mn-lt"/>
              </a:rPr>
              <a:t>Acknowledgments for contributions and sponsorship with thanks to</a:t>
            </a:r>
            <a:endParaRPr lang="en-GB" sz="2000" dirty="0">
              <a:solidFill>
                <a:srgbClr val="002060"/>
              </a:solidFill>
            </a:endParaRPr>
          </a:p>
          <a:p>
            <a:pPr lvl="1" algn="ctr"/>
            <a:r>
              <a:rPr lang="en-GB" sz="1800" b="1" dirty="0">
                <a:solidFill>
                  <a:srgbClr val="0070C0"/>
                </a:solidFill>
              </a:rPr>
              <a:t>ScGA IOC, Editorial Board, WG Conveners, and Members &gt; 150</a:t>
            </a:r>
          </a:p>
          <a:p>
            <a:pPr lvl="1" algn="ctr"/>
            <a:r>
              <a:rPr lang="en-GB" sz="1800" b="1" dirty="0">
                <a:solidFill>
                  <a:srgbClr val="0070C0"/>
                </a:solidFill>
              </a:rPr>
              <a:t>IOP, BCC, IEEE-CSC, ESAS, University of Oxford, CSSJ, AIST, ISIS-31, imec, BRIDG, MagCorp, </a:t>
            </a:r>
          </a:p>
          <a:p>
            <a:pPr marL="457200" lvl="1" indent="0" algn="ctr">
              <a:buNone/>
            </a:pPr>
            <a:r>
              <a:rPr lang="en-GB" sz="1800" b="1" dirty="0">
                <a:solidFill>
                  <a:srgbClr val="0070C0"/>
                </a:solidFill>
              </a:rPr>
              <a:t>and the Faraday Japan Factory for sponsoring various activities </a:t>
            </a:r>
          </a:p>
          <a:p>
            <a:pPr lvl="1"/>
            <a:endParaRPr lang="en-GB" sz="300" dirty="0">
              <a:solidFill>
                <a:srgbClr val="00206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FFABE-3637-634F-E78C-7277E1C11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1 December 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050C4-5191-7983-DF64-04762034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B3E309B-723D-1216-8C64-52AFB007246B}"/>
              </a:ext>
            </a:extLst>
          </p:cNvPr>
          <p:cNvSpPr txBox="1">
            <a:spLocks/>
          </p:cNvSpPr>
          <p:nvPr/>
        </p:nvSpPr>
        <p:spPr>
          <a:xfrm>
            <a:off x="364345" y="298893"/>
            <a:ext cx="10515600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Concluding remarks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7FF8A23-B8D5-2F06-D098-34A41678145C}"/>
              </a:ext>
            </a:extLst>
          </p:cNvPr>
          <p:cNvSpPr/>
          <p:nvPr/>
        </p:nvSpPr>
        <p:spPr>
          <a:xfrm>
            <a:off x="364345" y="2092054"/>
            <a:ext cx="11522855" cy="183190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2000" b="1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Join the ScGA initiative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AU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As we move into an era where sustainability is paramount, superconductivity offers a chance to reshape our future.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We invite researchers, innovators, policymakers, funders, and passionate individuals to join ScGA on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this exciting journey towards a greener, healthier, more prosperous, and sustainable world.</a:t>
            </a:r>
            <a:endParaRPr lang="en-GB" dirty="0">
              <a:solidFill>
                <a:schemeClr val="accent1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For further details, please get in touch with ziad.melhem@oxqsol.com or any member of the ScGA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16CB600-8D77-A9F7-E9AF-6A31DDADF973}"/>
              </a:ext>
            </a:extLst>
          </p:cNvPr>
          <p:cNvSpPr txBox="1">
            <a:spLocks/>
          </p:cNvSpPr>
          <p:nvPr/>
        </p:nvSpPr>
        <p:spPr>
          <a:xfrm>
            <a:off x="773461" y="1053712"/>
            <a:ext cx="10985723" cy="11903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+mn-lt"/>
              </a:rPr>
              <a:t>6 WPs have been finalized and will be released soon!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+mn-lt"/>
              </a:rPr>
              <a:t>We are moving into the Engagement stage with the stakeholders</a:t>
            </a:r>
          </a:p>
        </p:txBody>
      </p:sp>
      <p:pic>
        <p:nvPicPr>
          <p:cNvPr id="8200" name="Picture 12" descr="Icon&#10;&#10;Description automatically generated with low confidence">
            <a:extLst>
              <a:ext uri="{FF2B5EF4-FFF2-40B4-BE49-F238E27FC236}">
                <a16:creationId xmlns:a16="http://schemas.microsoft.com/office/drawing/2014/main" id="{4743A8F5-6DE3-507D-1C6B-C403638CC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3" t="8363" r="8907" b="9528"/>
          <a:stretch>
            <a:fillRect/>
          </a:stretch>
        </p:blipFill>
        <p:spPr bwMode="auto">
          <a:xfrm>
            <a:off x="509783" y="5201874"/>
            <a:ext cx="938691" cy="517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37731DC-EB1B-B2D4-1C8A-5805109A8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746" y="5284586"/>
            <a:ext cx="1234722" cy="429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13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8BA235F7-58EE-37A4-B72E-5DBA0EE66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432" y="5295984"/>
            <a:ext cx="885657" cy="416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10" descr="A logo with blue text&#10;&#10;Description automatically generated">
            <a:extLst>
              <a:ext uri="{FF2B5EF4-FFF2-40B4-BE49-F238E27FC236}">
                <a16:creationId xmlns:a16="http://schemas.microsoft.com/office/drawing/2014/main" id="{63F04C99-520E-E3B9-3852-46A67F1A6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262" y="5245616"/>
            <a:ext cx="885657" cy="517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A logo with text overlay&#10;&#10;Description automatically generated">
            <a:extLst>
              <a:ext uri="{FF2B5EF4-FFF2-40B4-BE49-F238E27FC236}">
                <a16:creationId xmlns:a16="http://schemas.microsoft.com/office/drawing/2014/main" id="{EDC69E7A-0C7E-6684-D0F3-E90433AFB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465" y="5719197"/>
            <a:ext cx="885657" cy="602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A colorful logo with text&#10;&#10;Description automatically generated">
            <a:extLst>
              <a:ext uri="{FF2B5EF4-FFF2-40B4-BE49-F238E27FC236}">
                <a16:creationId xmlns:a16="http://schemas.microsoft.com/office/drawing/2014/main" id="{A98993C1-1BBE-051C-01C2-62A41E11D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451" y="5885565"/>
            <a:ext cx="1569775" cy="332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Picture 1" descr="A logo for a company&#10;&#10;Description automatically generated">
            <a:extLst>
              <a:ext uri="{FF2B5EF4-FFF2-40B4-BE49-F238E27FC236}">
                <a16:creationId xmlns:a16="http://schemas.microsoft.com/office/drawing/2014/main" id="{81896562-AF5C-A10F-C210-2D0908CC9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6703" y="5808970"/>
            <a:ext cx="953831" cy="402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9">
            <a:extLst>
              <a:ext uri="{FF2B5EF4-FFF2-40B4-BE49-F238E27FC236}">
                <a16:creationId xmlns:a16="http://schemas.microsoft.com/office/drawing/2014/main" id="{9C2BAD50-71C1-A73F-44EE-124F7FE74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461" y="526446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2" name="Rectangle 11">
            <a:extLst>
              <a:ext uri="{FF2B5EF4-FFF2-40B4-BE49-F238E27FC236}">
                <a16:creationId xmlns:a16="http://schemas.microsoft.com/office/drawing/2014/main" id="{872E6633-D6BA-41A1-5C72-ADCBE0DED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461" y="64487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12">
            <a:extLst>
              <a:ext uri="{FF2B5EF4-FFF2-40B4-BE49-F238E27FC236}">
                <a16:creationId xmlns:a16="http://schemas.microsoft.com/office/drawing/2014/main" id="{F7705B82-2916-632D-630B-58A66DF76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461" y="675988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13">
            <a:extLst>
              <a:ext uri="{FF2B5EF4-FFF2-40B4-BE49-F238E27FC236}">
                <a16:creationId xmlns:a16="http://schemas.microsoft.com/office/drawing/2014/main" id="{F0F1B75C-05C1-C76A-DB81-F5306BF9B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461" y="716311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86E1F6D-28BC-5FED-4334-6C8C314042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29642" y="5830742"/>
            <a:ext cx="651671" cy="538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209" name="Picture 17">
            <a:extLst>
              <a:ext uri="{FF2B5EF4-FFF2-40B4-BE49-F238E27FC236}">
                <a16:creationId xmlns:a16="http://schemas.microsoft.com/office/drawing/2014/main" id="{70B7FFD0-3EE6-1157-415C-694596178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21" y="5369877"/>
            <a:ext cx="1558968" cy="351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Oxford-University-Logo - Oxford Medical Simulation">
            <a:extLst>
              <a:ext uri="{FF2B5EF4-FFF2-40B4-BE49-F238E27FC236}">
                <a16:creationId xmlns:a16="http://schemas.microsoft.com/office/drawing/2014/main" id="{51CDC3DD-1701-6C64-4033-3FD21F661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982" y="5238652"/>
            <a:ext cx="1169734" cy="58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6th Superconductivity Summer School">
            <a:extLst>
              <a:ext uri="{FF2B5EF4-FFF2-40B4-BE49-F238E27FC236}">
                <a16:creationId xmlns:a16="http://schemas.microsoft.com/office/drawing/2014/main" id="{2DC029D7-F3D1-0A6D-450B-146ADB30D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5449" y="5448188"/>
            <a:ext cx="1443090" cy="26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D4B32C-3F62-BA6E-AACA-6EE6D741FB3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9207" y="5171021"/>
            <a:ext cx="910749" cy="502630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FFFB586-F5D4-9A73-0E65-BD92EDE9AC84}"/>
              </a:ext>
            </a:extLst>
          </p:cNvPr>
          <p:cNvSpPr txBox="1">
            <a:spLocks/>
          </p:cNvSpPr>
          <p:nvPr/>
        </p:nvSpPr>
        <p:spPr>
          <a:xfrm>
            <a:off x="4098496" y="6416959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>
                <a:solidFill>
                  <a:schemeClr val="accent5">
                    <a:lumMod val="75000"/>
                  </a:schemeClr>
                </a:solidFill>
              </a:rPr>
              <a:t>ziad.melhem@oxqsol.com</a:t>
            </a:r>
            <a:endParaRPr lang="en-GB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55B64D9-1FA1-091F-806C-B0421E462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61" y="5825870"/>
            <a:ext cx="5562050" cy="46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110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2879D-454D-BE74-E2DA-D3A14877B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947E0-5462-A54B-A791-BFFB0E546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0AC6EA-CF8C-F017-EB27-88E16DE899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652" y="3371702"/>
            <a:ext cx="10369004" cy="1023835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0827439-8888-E22E-9410-CD12B64D9716}"/>
              </a:ext>
            </a:extLst>
          </p:cNvPr>
          <p:cNvSpPr txBox="1">
            <a:spLocks/>
          </p:cNvSpPr>
          <p:nvPr/>
        </p:nvSpPr>
        <p:spPr>
          <a:xfrm>
            <a:off x="745732" y="641285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036CB70-3042-4556-8B6F-ECB66FCF2FB3}" type="datetime3">
              <a:rPr lang="en-US" sz="1050">
                <a:solidFill>
                  <a:schemeClr val="accent1">
                    <a:lumMod val="75000"/>
                  </a:schemeClr>
                </a:solidFill>
              </a:rPr>
              <a:pPr algn="ctr"/>
              <a:t>1 December 2025</a:t>
            </a:fld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06E8FC-8A90-814C-EDA9-7171B8E30604}"/>
              </a:ext>
            </a:extLst>
          </p:cNvPr>
          <p:cNvSpPr txBox="1">
            <a:spLocks/>
          </p:cNvSpPr>
          <p:nvPr/>
        </p:nvSpPr>
        <p:spPr>
          <a:xfrm>
            <a:off x="8518132" y="641285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50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z="1050" smtClean="0">
                <a:solidFill>
                  <a:schemeClr val="accent1">
                    <a:lumMod val="75000"/>
                  </a:schemeClr>
                </a:solidFill>
              </a:rPr>
              <a:pPr algn="r"/>
              <a:t>3</a:t>
            </a:fld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79473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E331F-9939-AF3D-CFD7-BABC8AAA5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4FC2214-5DE6-8BEF-B0AA-E768FF389F97}"/>
              </a:ext>
            </a:extLst>
          </p:cNvPr>
          <p:cNvSpPr/>
          <p:nvPr/>
        </p:nvSpPr>
        <p:spPr>
          <a:xfrm>
            <a:off x="3408041" y="1107968"/>
            <a:ext cx="40972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tx1">
                    <a:lumMod val="65000"/>
                  </a:schemeClr>
                </a:solidFill>
              </a:rPr>
              <a:t>October 1911  (Reported in November 1911)</a:t>
            </a:r>
          </a:p>
          <a:p>
            <a:r>
              <a:rPr lang="en-GB" sz="1600" b="1" dirty="0"/>
              <a:t>“On the sudden change in the rate at which the resistance of mercury disappears” 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532438B5-6BCF-F752-624A-7A040B6DD0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70094" y="1977627"/>
            <a:ext cx="1403631" cy="202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E9B4DD3-598B-930B-25E9-44B4B6CF51B3}"/>
              </a:ext>
            </a:extLst>
          </p:cNvPr>
          <p:cNvSpPr txBox="1">
            <a:spLocks/>
          </p:cNvSpPr>
          <p:nvPr/>
        </p:nvSpPr>
        <p:spPr>
          <a:xfrm>
            <a:off x="349393" y="228570"/>
            <a:ext cx="8601075" cy="470263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kern="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Introduction to Superconductivity</a:t>
            </a:r>
            <a:r>
              <a:rPr lang="en-GB" sz="2800" b="1" kern="0" dirty="0">
                <a:solidFill>
                  <a:schemeClr val="accent1">
                    <a:lumMod val="75000"/>
                  </a:schemeClr>
                </a:solidFill>
                <a:ea typeface="+mj-ea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CEEA73AB-8417-E5DB-46FE-97CF9D951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8479" y="1928858"/>
            <a:ext cx="1382786" cy="1578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6F80B0B-F803-52DB-45F2-887892FFEFB0}"/>
              </a:ext>
            </a:extLst>
          </p:cNvPr>
          <p:cNvSpPr/>
          <p:nvPr/>
        </p:nvSpPr>
        <p:spPr>
          <a:xfrm>
            <a:off x="3342309" y="3507538"/>
            <a:ext cx="21231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b="1" dirty="0"/>
              <a:t>Heike Kamerlingh Onnes (1853-1926)</a:t>
            </a:r>
          </a:p>
          <a:p>
            <a:pPr algn="ctr"/>
            <a:r>
              <a:rPr lang="en-GB" sz="900" b="1" dirty="0">
                <a:solidFill>
                  <a:srgbClr val="FF0000"/>
                </a:solidFill>
              </a:rPr>
              <a:t>“</a:t>
            </a:r>
            <a:r>
              <a:rPr lang="en-GB" sz="900" b="1" i="1" dirty="0">
                <a:solidFill>
                  <a:srgbClr val="FF0000"/>
                </a:solidFill>
              </a:rPr>
              <a:t>Door meten tot weten”</a:t>
            </a:r>
          </a:p>
          <a:p>
            <a:pPr algn="ctr"/>
            <a:r>
              <a:rPr lang="en-GB" sz="900" b="1" i="1" dirty="0">
                <a:solidFill>
                  <a:srgbClr val="FF0000"/>
                </a:solidFill>
              </a:rPr>
              <a:t>(“Through measurement to knowledge”)</a:t>
            </a:r>
            <a:endParaRPr lang="en-GB" sz="900" i="1" dirty="0">
              <a:solidFill>
                <a:srgbClr val="FF0000"/>
              </a:solidFill>
            </a:endParaRP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697EF992-A83A-A7B5-E0F5-0EFC44BB8E90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fld id="{4036CB70-3042-4556-8B6F-ECB66FCF2FB3}" type="datetime3">
              <a:rPr lang="en-US" sz="1050">
                <a:solidFill>
                  <a:schemeClr val="accent1">
                    <a:lumMod val="75000"/>
                  </a:schemeClr>
                </a:solidFill>
              </a:rPr>
              <a:pPr marL="0" indent="0" algn="ctr">
                <a:buNone/>
              </a:pPr>
              <a:t>1 December 2025</a:t>
            </a:fld>
            <a:endParaRPr lang="en-GB" sz="1050" dirty="0">
              <a:solidFill>
                <a:srgbClr val="0070C0"/>
              </a:solidFill>
            </a:endParaRP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79720B4-17B0-1CEA-48D0-1C46BF1ED2B2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50" dirty="0">
                <a:solidFill>
                  <a:srgbClr val="0070C0"/>
                </a:solidFill>
              </a:rPr>
              <a:t>Page </a:t>
            </a:r>
            <a:fld id="{13D8D79A-6581-40AF-A3CF-F2BA95A85B46}" type="slidenum">
              <a:rPr lang="en-GB" sz="1050" smtClean="0">
                <a:solidFill>
                  <a:srgbClr val="0070C0"/>
                </a:solidFill>
              </a:rPr>
              <a:pPr algn="r"/>
              <a:t>4</a:t>
            </a:fld>
            <a:endParaRPr lang="en-GB" sz="1050" dirty="0">
              <a:solidFill>
                <a:srgbClr val="0070C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3DB3EA5-2396-92E5-1721-5CEA3B74B93B}"/>
              </a:ext>
            </a:extLst>
          </p:cNvPr>
          <p:cNvSpPr txBox="1">
            <a:spLocks/>
          </p:cNvSpPr>
          <p:nvPr/>
        </p:nvSpPr>
        <p:spPr>
          <a:xfrm>
            <a:off x="349393" y="1203875"/>
            <a:ext cx="2952670" cy="115077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Superconductivity is a phenomenon where a material can conduct electricity without resistance when cooled below a certain temperature.</a:t>
            </a:r>
          </a:p>
          <a:p>
            <a:r>
              <a:rPr lang="en-GB" sz="1800" dirty="0"/>
              <a:t>Zero electrical resistance &amp; the expulsion of magnetic fields (Meissner effect).</a:t>
            </a:r>
          </a:p>
        </p:txBody>
      </p:sp>
      <p:pic>
        <p:nvPicPr>
          <p:cNvPr id="1026" name="Picture 2" descr="SuperNode, MaREI Developing Superconductor for Offshore Wind | Offshore Wind">
            <a:extLst>
              <a:ext uri="{FF2B5EF4-FFF2-40B4-BE49-F238E27FC236}">
                <a16:creationId xmlns:a16="http://schemas.microsoft.com/office/drawing/2014/main" id="{51955285-0426-D666-378F-0E4D405609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3" r="20840" b="26261"/>
          <a:stretch>
            <a:fillRect/>
          </a:stretch>
        </p:blipFill>
        <p:spPr bwMode="auto">
          <a:xfrm>
            <a:off x="5699509" y="4468438"/>
            <a:ext cx="3000270" cy="1523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E000B84-F7BD-31FF-A0A6-4FE3775217C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317" t="1220" r="794" b="2798"/>
          <a:stretch/>
        </p:blipFill>
        <p:spPr>
          <a:xfrm>
            <a:off x="3445001" y="4354673"/>
            <a:ext cx="2038864" cy="167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63883B-417B-71A0-FBE8-519F5A2B8F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60156" y="4242410"/>
            <a:ext cx="2393654" cy="1895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D22DF17-C9E8-D2AE-9D44-32E6448904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7880" y="1208149"/>
            <a:ext cx="4236218" cy="2705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F8DDF7-0864-CE00-E50B-A08726C70D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4111" y="4468438"/>
            <a:ext cx="2646154" cy="1443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B17161-BD00-69D6-9333-F136116CEF36}"/>
              </a:ext>
            </a:extLst>
          </p:cNvPr>
          <p:cNvSpPr txBox="1"/>
          <p:nvPr/>
        </p:nvSpPr>
        <p:spPr>
          <a:xfrm>
            <a:off x="598392" y="3895550"/>
            <a:ext cx="2407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x5-10 improvement in Transmission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DDD52E-07C6-DFF5-CD43-5FD1E161771B}"/>
              </a:ext>
            </a:extLst>
          </p:cNvPr>
          <p:cNvSpPr txBox="1"/>
          <p:nvPr/>
        </p:nvSpPr>
        <p:spPr>
          <a:xfrm>
            <a:off x="3200265" y="4025878"/>
            <a:ext cx="2407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&gt; 50 % reduction in size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70AB1F-9420-8D6C-50F0-547A0CDD814E}"/>
              </a:ext>
            </a:extLst>
          </p:cNvPr>
          <p:cNvSpPr txBox="1"/>
          <p:nvPr/>
        </p:nvSpPr>
        <p:spPr>
          <a:xfrm>
            <a:off x="5859644" y="4041663"/>
            <a:ext cx="2407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&gt; 80 % reduction in size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C7025F-9A89-C1E6-1967-D4DDAD80D01C}"/>
              </a:ext>
            </a:extLst>
          </p:cNvPr>
          <p:cNvSpPr txBox="1"/>
          <p:nvPr/>
        </p:nvSpPr>
        <p:spPr>
          <a:xfrm>
            <a:off x="9186387" y="3972786"/>
            <a:ext cx="2407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&gt; 60 % reduction in size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1B7E33-CA7C-7B1D-4A72-8AF36CD1EB3F}"/>
              </a:ext>
            </a:extLst>
          </p:cNvPr>
          <p:cNvSpPr txBox="1"/>
          <p:nvPr/>
        </p:nvSpPr>
        <p:spPr>
          <a:xfrm>
            <a:off x="9435386" y="6099983"/>
            <a:ext cx="2158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rgbClr val="0070C0"/>
                </a:solidFill>
              </a:rPr>
              <a:t>Image Courtesy of ITER and CFS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B391BF-B3D9-BB03-F7CF-C18A5358AC57}"/>
              </a:ext>
            </a:extLst>
          </p:cNvPr>
          <p:cNvSpPr txBox="1"/>
          <p:nvPr/>
        </p:nvSpPr>
        <p:spPr>
          <a:xfrm>
            <a:off x="6220236" y="6006445"/>
            <a:ext cx="2566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rgbClr val="0070C0"/>
                </a:solidFill>
              </a:rPr>
              <a:t>Image Courtesy of Supernode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08532F-338E-57EB-A79B-EBD8FA11A2D5}"/>
              </a:ext>
            </a:extLst>
          </p:cNvPr>
          <p:cNvSpPr txBox="1"/>
          <p:nvPr/>
        </p:nvSpPr>
        <p:spPr>
          <a:xfrm>
            <a:off x="633482" y="6036505"/>
            <a:ext cx="2566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rgbClr val="0070C0"/>
                </a:solidFill>
              </a:rPr>
              <a:t>Image Courtesy of Supernode</a:t>
            </a:r>
          </a:p>
        </p:txBody>
      </p:sp>
      <p:sp>
        <p:nvSpPr>
          <p:cNvPr id="23" name="object 39">
            <a:extLst>
              <a:ext uri="{FF2B5EF4-FFF2-40B4-BE49-F238E27FC236}">
                <a16:creationId xmlns:a16="http://schemas.microsoft.com/office/drawing/2014/main" id="{23EC8AAB-2559-207A-91AD-AF13760C0980}"/>
              </a:ext>
            </a:extLst>
          </p:cNvPr>
          <p:cNvSpPr txBox="1"/>
          <p:nvPr/>
        </p:nvSpPr>
        <p:spPr>
          <a:xfrm>
            <a:off x="3408041" y="6099983"/>
            <a:ext cx="2291467" cy="16735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GB" sz="1000" i="1" dirty="0">
                <a:solidFill>
                  <a:srgbClr val="0070C0"/>
                </a:solidFill>
              </a:rPr>
              <a:t>Image</a:t>
            </a:r>
            <a:r>
              <a:rPr sz="1000" i="1" spc="-55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0070C0"/>
                </a:solidFill>
                <a:latin typeface="Arial"/>
                <a:cs typeface="Arial"/>
              </a:rPr>
              <a:t>Courtesy:</a:t>
            </a:r>
            <a:r>
              <a:rPr sz="1000" i="1" spc="-35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0070C0"/>
                </a:solidFill>
                <a:latin typeface="Arial"/>
                <a:cs typeface="Arial"/>
              </a:rPr>
              <a:t>Changwon</a:t>
            </a:r>
            <a:r>
              <a:rPr sz="1000" i="1" spc="-10" dirty="0">
                <a:solidFill>
                  <a:srgbClr val="0070C0"/>
                </a:solidFill>
                <a:latin typeface="Arial"/>
                <a:cs typeface="Arial"/>
              </a:rPr>
              <a:t> University</a:t>
            </a:r>
            <a:endParaRPr sz="1000" i="1" dirty="0">
              <a:solidFill>
                <a:srgbClr val="0070C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7770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BE6E8-707B-6BBE-397B-7C305FDB9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559D47C-0911-3C56-233C-51F09B89BB45}"/>
              </a:ext>
            </a:extLst>
          </p:cNvPr>
          <p:cNvSpPr txBox="1">
            <a:spLocks/>
          </p:cNvSpPr>
          <p:nvPr/>
        </p:nvSpPr>
        <p:spPr>
          <a:xfrm>
            <a:off x="351365" y="199470"/>
            <a:ext cx="8601075" cy="714375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History of Superconductivity  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05ACDF41-2A6F-2B08-97DB-A430785908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8710727"/>
              </p:ext>
            </p:extLst>
          </p:nvPr>
        </p:nvGraphicFramePr>
        <p:xfrm>
          <a:off x="433266" y="721798"/>
          <a:ext cx="10293576" cy="5223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8" descr="mullbedn">
            <a:extLst>
              <a:ext uri="{FF2B5EF4-FFF2-40B4-BE49-F238E27FC236}">
                <a16:creationId xmlns:a16="http://schemas.microsoft.com/office/drawing/2014/main" id="{CB12E613-2B84-3F30-42A3-A272F0A45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6322" y="5629678"/>
            <a:ext cx="997355" cy="631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3" descr="W:\Astec\Conferences and Presentations\CSSA-11\Figues and Photos\Scanned_HiRes_images\freezing physics book\549.jpg">
            <a:extLst>
              <a:ext uri="{FF2B5EF4-FFF2-40B4-BE49-F238E27FC236}">
                <a16:creationId xmlns:a16="http://schemas.microsoft.com/office/drawing/2014/main" id="{943836C9-06F9-2AEB-56F8-BA3FAF67B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 l="30225" t="5460" r="26291" b="17529"/>
          <a:stretch>
            <a:fillRect/>
          </a:stretch>
        </p:blipFill>
        <p:spPr bwMode="auto">
          <a:xfrm>
            <a:off x="433265" y="1879200"/>
            <a:ext cx="1126852" cy="1596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IMG0005">
            <a:extLst>
              <a:ext uri="{FF2B5EF4-FFF2-40B4-BE49-F238E27FC236}">
                <a16:creationId xmlns:a16="http://schemas.microsoft.com/office/drawing/2014/main" id="{09EF983D-190E-AA94-5EB5-B06A3AEE9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16396" y="1139417"/>
            <a:ext cx="845590" cy="1365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2982" name="AutoShape 6" descr="data:image/jpeg;base64,/9j/4AAQSkZJRgABAQAAAQABAAD/2wCEAAkGBhQSEBUUEhQWFBQVFRcXFBQUFBQWFBUYFBcVFBQUFBgXHCYeFxkjGRQUHy8gIycpLCwsFR4xNTAqNSYsLCkBCQoKDgwOGg8PGiwkHyQsLCwsLCwpKSwsLCwsLiwsKSwsLCwpKSwsLCwsLCwsLCwsLCwsLCwsLCwsLCwsLCwpLP/AABEIAMIBAwMBIgACEQEDEQH/xAAbAAABBQEBAAAAAAAAAAAAAAAAAQIDBAUGB//EAEgQAAEDAgMEBwQHBQYFBQEAAAEAAhEDIQQSMQVBUWEGEyJxgZGhMrHB8BQkQlJy0eEjJTNic1NjgqKysxWDksLxQ2R0hMM1/8QAGgEAAwEBAQEAAAAAAAAAAAAAAAECBAMFBv/EAC4RAAICAgECBAQGAwEAAAAAAAABAhEDEiExQQQTUXFhwdHwIiMzkaGxMoHhcv/aAAwDAQACEQMRAD8AahIESu5FCpU2USgdDkqaClSHQ5LKZKWUgocEqYCllADpSymSllADpSymSiUDHyiU2USkA6USmyiUAOQmyiUDHShNlCBjkiREoChZQkSJBQ5IklCYxUiEIHQqRCEBQqEiEAQhCQFCo50KhIhIdDkSkQgKHBIXbp19e5CznuzYpo3MaT4kfqECZpyiUiEh0OlCRCB0OlCRCQULKWU1KgdCyhIhAULKEiVA6BEpEqQUCEITsdAhCEh0CEIQFAhKhA6EQlRCLHQiEsIQGpWCEBKqs5UIlQEQix0CVEJYSsKEJgcgsvY/afUed/xJPwCt7TqZaR5289fSVHsWnFKfvOJ+HwT7E9ZUX0JYRCmy6BCWEIsdCJUQiErCgQlhCLHQIhKhFhQiEqIRY6EQlhLCVhRBi6GdhaDBOh5i48JUGzMb1jYdZ7bOHdaVehY+0mGlVFVujrOG6f1A8wmueBSVcmuhNo1Q5ocNDonwlZaQIhLCUBFlaiQiE6EsJWNRGwiE+EZUrKURsJFLlQix6lBoSwlaEsK7M9CAJYSgJwCVlajYRCbWxLG+04Dlv8lDT2pTIMGI3G08I9yORXFOrKO3Kmg4X+fJaOCpZabRwaPW5XO19ttdXa19Fzi8hgIccoJdlk2C6zKqm6SRzxrZuQyEQpIRlXOzvqMhEKTKlypWPUjyoyqTKlyI2HqRQlyqTIlyJbBoRZUZVNkRkRsPQihEKXIjIjYNCKEQpcqMiNh6kUKPE4UVGFp3jXhwPgYKs5EZEbBoc5snFGm8032vHc78j+S38qytvbOP8VomBDwOA0d4aHw4LSw9Voa0F7SQACZF7K27Vo5QWrcX/okypQ1PZeY8xdPyLlsaFEjDUuVOc4CJ3mB5E/Ap4I4jzCTkWokeRODFMKaeKSnc6KBBkQrPVIU7leWYzQmVa7WDtEDv/JStChq7PY92ZzZMRcmLcphabXc89p9ijW263RgLj87hdQOdiamjS0c4YPW5W5SpBtmgAcAAPcngJ7pdET5Tf+TMCn0defbeG8mguPmY9yvYXYFJpkgvOkvM+QsAecStMBKAoeRsuOGK6I8uwoLMRmaZyuJaHdoCDbVehbL2k2s3g4aj4jkuO6P4MVcQWnex5B52ieIV9uHfSeS2Q5hkjeI382/A8F3aT47mWEpR57HYhiUMVbZO0m1m8Hj2h8Ry9y0QxZJNxdM3xqStEIppwpqYMTgxQ5nTUhFNL1asCml6tTuVqV+rR1as9WlFJLcNSt1aOqVsUU4UEvMHoUuqUWKqCmwudoPMncBzK0+oWRhm/SK+YfwqJ7PB7/vdw18uJVRlfL6ImSrhdWPwuHIEu9t13cuDRyAt5nepuqV7qEvUKXlLUKKIpI6pXvo6X6Ol5hWhjbRxNOm09Y5rZa6ATrbguBxeapWZhyzIX5ATm9nrQ0g2buDl0mKofS8f1erGmD+Cn7XmSR/iCobRp/vgD+/oj0pLZB68d6s8/Kt+e10S7O6K4hjAwZWiTrUnXf2QrzOidQ+1VaO5pPvIXZDCpwwqzPxcjWvBY/Q4yp0Xa19MF7jncQYDRo0utrvAWlQ6J0Gmcpcde04+4QFf2nSivhhxe7/SB8VstwimfiJUnfUvH4eCbVdPoUBRUrKCvNwimZhFkeY1UkZ4w6FrDBoXPzh7ROCYbJ4WezZWX+G9zOXtN8ipmOqt9oNeOLTld5Ot6r22l2Z46b7os1HENJAkgEgaTAmEuHqh7WuGjgCPESlpOkTBHIiCqexnQH099N5A/CSS34qOxfdGiAh9gTyKcAmYm1N54Md6NK52da4OH6Fj62P6bvc1dhtDAEkVGfxGXH8wGrT6+a5DoUPrY/pv/wC1dltjEljA1nt1DkZymAT6jzXXI35nBmwpeVyc9WcM5qYcFpDvZaC4XGthDfwmQd3BbGE6QuqWZRLngdoB0AbpuLCeKt9GcOG0SB/aP5TpdWMT0fzVG1abuqqA3cBIcN+YSJMb9+9RPLC9ZLoXjxT1Uovr1XBHT+ku+zSpj+YucfJtlco4Cp9uqTyYxjR6hx9VotoqZtNY5ZvRI2xxV1bKwoqIVB1ppxcMD53QXOb72+q0gxZjf/6GXjhvdV/Vc4yu/YcuK9ySs5rBLjA7j8FWO2cONarR5/kt9lNPNIHUT33UrKu6f7/8G0+33/JzzduYb+2b/m/JWsNtCi8wyownhmAPkVo1Nk0Xe1SpnvpsPwUDujOFOtCn/wBIHuT8zG/X+P8AhP416fyZW2nue4Yal/EqCXuvDKe8k8TpAvHfK0sFswUqbWN0aNd5OpJ5k3WFgm0sPtZzA3Kx7WspiTlY9zWusP5pI7yIiSuvw1TOxrvvAEdxuPRVmk4RSXSr/cnFJSk2+vQqfR0owyvhqcGrL5jO9lEYVZu1NoNZhX1mncQw6S6Swa8He5dDYX4Lzuq44mlgsI0+3mqVCNwz1L+DRUPiF3wR3dvomr9uX8jhlyuPC7mh0D2LlpGs4Xq2b+Bp+LpPg1cptBv78j/3VIeXVheuUKDWNDWiGtEAcALAeQXkmMP79/8AuMHk9g+C7+HyvJknJ+hnyrWEYrsz1huGTxhFZaFQ2p0io4chriXVDpSpjNUM6W3Tz13SvLTnJ1E1SytGZtfAk4zBgfequPc0NJXRMwa43pOcXVdQc2n1Rc5zKVPrCK1wHuLy2A2cjQGz3rrti7cpYgdgkPbZ9N4y1GkWOZvfwXbPGXlxa7J3XblmfzXbZabhApG4cKwGKlgMUevq0XmXNIqUza9OpMC33Xhze7LxWBXK6OUsrLPUJVYypUtZHHzWeRMalZckcI9RPxCdTCbhDLZ+8SfCYHoAvqW+DWlySBioU8OW4skRD2CRNyRYQPCfEqfaW0uqADRmqOsxouTzI4fPGMI4F7sfRFZ8vNF5lsAsOWoG5XNgyI139ycbpt+hE2rSXqjrBTUO0WxQqnhTqf6HKpTwWKp+zWZVHCq0g+Yk+qh2jjazKFYVKBDTTeMzHNe1pLSJ4ht9+noOVW+Gjo58cpo5zoNTnGf8t/8A2rsKGH63Gk/ZoNAH43T7pd5Bch0HqhuLLjo2jUJ7hlJ9y73YtEso5ne3ULqj+9948BA81fiJayb+FHHwyuCXxsh6LU5w8/zu+C3GtWL0TP1Yfjd8FtByxZ/1Je5swfpx9h4CeEwOTs0CTYDUnQcys52JAsd1J3/EmuAOUYeHHcJc+PMhVsbt+pUzNwgkNnPXd/DZFzEi5jkeQOqx69LEt2mcjxUrMwwfB7FNziWMc3LMRkJibyNdy048TV20uH9v0MuTInVc8o79qeCsHZ3SZrndXWaaFX7j7A/hcdfmJW2Csk4Sg6kaIyUlaJJSymhJUqBoJcQ0DUkgAd5OigZx+2cEKtTGmYdTFGow7wWMNh3iR3xwXS7Axwq4am4WhoaRwczskenkQubO0W9fiCAajKlXDCWgkZQ+TpcyGkWF1t4Jgo4o5SDRxX7RhF2iqBmeARaHs7Q/CVvzpuGr9E1+ytGPE6la+P8AbNoJwalAVTae16WHbmqOifZaLuceDRv9y85JydI0uSXLH7QMUah4U3nyaSub6B7CcwOrVAQ5wDaYOopi5MbsxA8G81NXqYqvTqvcPo1EU3FrTm650AuuJAbIEGRMGw3rA6J9KsRRpNOIBdTrEmnUqufkEHKWNeGugS1xgib8LrdDHPypQi1dq/oZJTTmpM9GbT17z7yvGMdWjbTiSGhuNnM72Rlqi7riwjiNF6u/bZPVsawipWzZCQH0wAJdUzMJD2i1gRMiYF15LTbG2QC4uIx0FxiXRXgkxa/JV4KLjs36E55W17nqpq4jEANoTRpRfEVGxUfzpU7QP5jHKFobH6OUsPdjSXn2qrzmqOnW+6eULSapGryp5m1quF99SmYW3HfWsE2D/FcdLHsRY6K1tXovTruFQE0qw9mtTs62mb73v5hUuk1MOxWCa4SDUfI8GLWbUqUD2yalH75vVp/jj+Iz+b2hvm7h1bkowcHTp/2/ujk2+xSw+1a2H7OMbLN2Jpjsf81ovT79PejpNU6vqcZT7QpOh+WDmo1YDojW+UhXqe2OuH1ZvWCS01HHLSBFjf2n/wCEQeIVLGYGhh6TnVyXNecvVMaRTc+pYCnSEw43vM3JJThW6bVP0Xf147ffBK62+p0NKoHNDmmQ4AgjQg3BHgheT7S6f4vC1XUHPl1OGnLTpFtgLAkD3IW1eCbVpr7/ANC8mXYpYzEOayWiZIGsHtWkc1JWrdWwZW5jZrWjeY3ncLG54Knjak5RzBPnA958lohy9FqkjtF3JkOBwWUl7zmqO1duA+63gFQrO/elPlRPuqfmtgFYTnfvRv8ASP8ApcfipXN36MqSSUUvVHUtcqXSB/1St/Td62VgOWd0iqfVKvNg9XN/NcIx/Evc7Tf4H7M5HomAcVlcYDmFp5y5hLfEAjxXpVap2Hfhd7ivOOh1MHFEOEg0ngg97F2tWqWMc1xnsuyuOp7JOV381td/fK7eIVzRm8M6xsf0Yd9XH4ne8LYbUWF0dd+wH4ne9arXLNnX5kvc14H+XH2Lraip4jZ/Wu/aummD2aTZa086h1cZ3WHentepWvXDmPKOrSl1FxkNoPDQABTfAAAA7JsANFh0an77q8sOB/tH4rV2lU/Y1P6b/wDSfzWFhH/vqv8A0Y9KCvEuJez+Rxyf5R918zrMVhGVW5ajWvbwcJ8RwPMKDA7PdScAyqXUv7Op2nN4dW/WOTp5KYPTw9Z7aVdjvqm7LDySLGOcT5c/PuUQ2eyczh1jho6ocxH4Qey3/CAk6359fcCndYufK6D1TOZo1Prtb/5VD0dU/JbmN2YQCaWhdn6u3ZqA5hVpTZrp1bZrpPskknmsPU+uVOeKp+jqy7Rr1t8S3Bxa9F/SMmCKknfqONYvpk0nBrjYEtJyme1LSQZF7GL6qHA7Ip03ZzNSqdatQ5n+G5g5NAUzQJnedTxjSU8PWDZpUuho0XVkW2akYauf7mr/ALblk9BabXbMotcA5pDwWuAIP7WpYg2Ku9IXxg8R/Qq/7blR6Bu/d9H/AJn+7UVr9B/+l/TOTX5lfAr4zAnCYigcLo91QdS97uqGYsacpuWSS0bxMWXnlCqTtZriIJxskSDBNe4kWMaSvUtpsz16TRqWVy38QyOYf+poK8mwdXNtJjtM2LBg6ia0wed16XhntBt9a+bMmZVJJev0Pfw9SNeqVGrIBUzXr59qjS4mP0gqfXcD/Uf/APmFv43E5KNR/wB1j3f9LSfguX6QVPr2C/GfVzFvbVdNF7fvMePMR7iVpyR/DiXw+bOGtsd0WAGCoAf2bVWfT+kY4T/Cwnk6u8T/AJGEHvcpOjzpwVKNeqtJIE3iSNFNslraFIMqOAfJc9xIHWOeczqgncSTbdEblDlrObXW2vr9/E5tcto8b6amdoYk/wB670slUXSmsHY7EEXHXVIIuD2ikX0eNPReyO6dFus8ODSDrl0Om/3keSs08TqLuLSQfZAtB5cQsxteWN4ho9AP0TcM/ta6uHI+yJXdx4MalUuDafiLCHQTEAxvgD3rBw1c/wDEMxuchm9j2JnfFtykNbsNsLuE2G4hZlCofpAMmco7/ZaElDhhPJbXudpTxeYwBEak8REgR36+9ZPSKueprNnsw2Ba5NRoceMT7jxULHnO+/3r90x36Kntr2a03vTE7/ab+qiONKR1nkbiyt0OeG4qSY/Zu172rqsXjA6m6IIzOuTxDwIGviY03rithn9q7+k/4XXR1ndgW+1U8P2jh8QqnFOdnPHNrG17mv0fq/so/md79fWPBXH46CQC2wJgtd4aHf3blh7Kf2TpqBe/2zMcLKbDYogVoj2nAcRAjcs+THc5M04slQijV2dtFpYCTBde5HcXTvuCeQAG5W24yQIi8xmtMR+fouZwVSGtAsCaPCxmm4keJlXadaWUr6ncSDeTfnb5mBzniV2dIZXRbx+0IpVy6JyODb2cGsuBMaOLp7x4ZezK372rknWnBI4xQHvSbQf2cTvApVdbm+Zsz3N05KjsNubHVZAM03RIkf8ApxrwVxglGXt9DnObc4+/1O0GLOcMLhBDjmA7XZLG5eH25kcNBqJ62MDBzI7InUx2QJ1uuZp1iH0nAyRh3PEkm4E/D13brm06TOrYSAT1lMEnUyQT8FneJWkaFkdNmpX2kJbl7RD4sQAbFh8bkgDhuBlXaWKBE6cZtHjp6rjsVVc3qgDuoXJJPbD3EXtqPQcSt7DOhju43iPsqcmFJKhwyNswHYzJiKjx2ortcBIgw6qfn/wux2biZY2TfKJERcgF06yZM6wZB0IXBYo9upv/AGnnd/H5uurwuIBcw29k7uDRGt5WjxcE0vYz+ElyzYxWLytJmCDyjSe0JuInS9idygwO1TUe4kBrW9kXzAwSHEOECCct+EHfbLxeIBpu45rQb2c2IPhKx+jdRuV7jqHtu6/2gR3e1u5rLHAtG2aZZPxpHV9JMSDgcQQZ/Yv9WkfFYvRDa8YFjMpIa4tcZGjnvcYGptY2379FW6R48/QCAQMwh0H7xFu4yd6zui9eKVPtQQ8x7PCsd4veBwurx4F5TT9TnOf5qr0O0rYkfS8OZEFlUgzY5ssRxleSYR/1ymZInENMxJE1AZjf3Ls6FfLWYZaSDVBd949Y8S69+XKFwuCd+3pH+9Yf84WvBi0T9vmzLnlbXv8AQ9v2bjyWNkSCCZEWudQDp6201KfV2zTBb2wAX5ZFxo6CYs0ZhqY0nS65ulUZ1RJySGO1ibBxHOVP9OaGUgS2cwsCIs0CY4HVeXLAtmb1yiXbeKnHYTTsu1Ghl+t9PZP5lbO0tpENadAHRcFxdmY77IuBpfXfprx2IxwdisMZBDcm6IEzHJa219oNiZBIIGt7tqGB5D0XSeH9NV2+bOcUm5e/yNbYG1IwdIQbNa0uiwl0Hfw5LSbiZrZj9x8aWAczTvM+i5bYuLaKVOSLCnbgczpPll8ledtFpcCDlHVPta0lluXgs+TD+OVLuyo404pnme36k4vEHjXq/wC45CqbSqTXqnjVqHze5KvdgqikYXLkpYTat4O9kNi8G2vom0trgaugi9gYnQLnTUtz/JRl53rruzEdBV2q/KOG4gJ1HFwczuA/T4LADjACmqOcRc6BCkB0J2oQSSRB18Z0VevtEvkcTe/AgrEc8iyYyqQZCNh9jZwmILXEj7pHnCv0dqOD2tedZtcRJzG3eucNaRee8cVEXlDkJXVHUYjbmQkNPC4NvRLhdsFwOskyYPMX9FyqWSk3ZSbR1lDalgJ0I3jdER5BLU2uWga9nThv/NckHpzqhRY9mdDU26XMeDPablmddfzKlpbRyVXOmJkTPGFyuYp4rFCYrZ1jtsCZzaCIk6REJrtvzx14ncVyoeU9tRKyt2dPW2uDHa0j/Lopzt7nbjouRD07rHHjb0RwG7R2dbGBoJJ1AjnvtxSN2m5rJkRE+elvFcaypucT4fqpXY50QHmIiN3z+SqT2FGTj0OnG37m+v6/mmYfbIYCBvj0XK9ajrCdFBfmM6vF7XNSmW7pEW4JMBtLIwcjw4kgX/xLmGYghP8ApzhvI8bJ8VQt3dnXN2nAneHTBF7unQ95XP03w5h4OB8iCs92KJMk34lPdjRbvVJomTbO0ft0FpAGoI80lXbmhI0jceI/JcUMST3J4xTtxMrnqjv5zOzp7SmH/dj0unHbuYkGwkXn+XKfeVxTMURvPqk+lkb0OKdCWVq/idrR26GkAGQHcTum2qQdIZYBPaAgmTxB3EWtESuHNc8YTqdUxqfn9VLgm7LWdpUbL6kkniSfMoWY3EPjT0CF2tHHYiZstztIHfImLW4p3/B3kTbdHa9bK+2o13ZzWOk8d06qOCWh0CZsBERJ4KtUZ7ZUfgHDWN2jh4c0jcGTunlLZ8pV9mDDh8BOh1mTY2HmhmEYC4wXAGNYNzYSlqGxQOzX/dJ9dVWOFd90+R7lu02DJYFp3j2jpOpFlnVa8mATHAkA93zwScUhplM0XAQQRyIjko8pmI5K9i3SNZPDfujv+KmoYbtDhlk7iRFjbT9ClQWZ4pE6apW0bSfLerzsa0jtEmwsCeNuQIt86JidqB0jXhcgA6ZolFIdlANCbPepalXxtbT14qqXpDHyjMmm6HJAOaCpGhRNqcFaYAWC4EG+s6fOnFAC0cOSR88QpqmEI008vNTYbCvcezIbY3Bm+4X3iCrH0Ut9qSO6D5XhVTC0Z30XxPDcoqmFLb281t/ROcd4kd8jcoMRhniIh07pAPfrojVhaM0YW+vlzTxhIEk++Vo4KhLDYWMXLfIxz5q0zDgtu0E8blNRYtkYb6P/AIUZproKeGYbkAjd7SR2z2ES0R4fmSUaMNkc9UpmLBRmgfnVdNSwPZILZ8gfNUKuzmsdmEnfBFp1uUaNBsZjGxaU4Pg6KR5a68EGdAN3LuTcsEAjfvv5ibHly5KaHY1zhO5Nt5ck6vEAgWO8Ge9RPqk3OqBjgZQXXTG1SEZkASmshRSlSCy9iKYBs4Rv5cfzUzsRu0gSPAfH3qmaswPnco3VIM8jHz3rpZFFmjWcbT3zfXj4q6yuS2HXm55amY7vesltQQZmZ8OfzzUvWiZ0tHf+mqSYUaLq8tnkWj/F4azvWW6sCb6ad4ndwKv0MTEdm3DUcfeFISNS0GRwAHE7tUNgkZuJIgAXjSALi8TGpt6pOuOSB5zuuLnw8grL8G0XaYt7/goKFQBxiCYhoi084NxA9UrHQ52AMS7XdcC/fvlMOFES2TEgm+7U6K3i6kZQbtcbkibCbHfv4qq8mIbME8de9FoXJHUoXdG4c78J4KGozysJUwqkEyJmZJ1vz3m6Y4wNL7z7rIGRgfPJNhSfP5qSlSB5abvckMjp05BPAfPdqruGwUxYbiYva2nNJTe9rI3E6FomDrB8lJQxbmuGndHC3hb0gJqhcl1lRhcAWmANxsJgzmBmY3jgtIYsax88Fl9e8mZbqCeOtrJ9PaBdO4aA9kzu8P1VqaQtC7icbA3BpF5lU6mIktIaJ3EWE/ZE6nQTuTamKOhcIixBAjjPkohTgtg5hBJFovYEEDmUnMFEuUWxqIO+IMxrPKSeCIP2CI7x5qq98af6jKcBJ+14kA+5LYrUt0Xzv0F7CO8c0fSb7teEqv8ARp+8PEedikFGLT56lDchKKJ6tc6AmJ5/n3qDE1ydTvjQC5Q5tjJ/MrOfULnWPgB5JW2Okg62LAt39lwtyEnT4QqlbEZt0THHusrGKwjwLxv0ufFQfRTuCXIETqto3JpT30CNUzLxQAAJwKaEpQAJVJPzKRMAqpKIue74hKhAETtynHz5IQgRYw7r+KnOn+Ie5CEdgFpNk3v3p/VNyiwsRFha4QhAFPGGDAsImBx4pjHEgTe/5JUKew2Qzb55JtXQJUKgEA+Cs0dfAIQgC0BeryDY5dyYxoyafbjw4IQjsImosFrD2B7ypMT8PiEIUFoga0T3vbP+ZOrOIdYx7P8AqQhUugu48iKviPcp8QNTvg38kIVdiRlM38EDRIhJdB9xxbZOwzBlFheZ596EJoTIquvzxS0GjghCcAl0G1fnzWbiPaPzuQhJgiu5NchCQwKRCEAf/9k=">
            <a:extLst>
              <a:ext uri="{FF2B5EF4-FFF2-40B4-BE49-F238E27FC236}">
                <a16:creationId xmlns:a16="http://schemas.microsoft.com/office/drawing/2014/main" id="{63F79AF7-DC0F-F063-D5C2-B25435C10D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87501" y="-8969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82984" name="AutoShape 8" descr="data:image/jpeg;base64,/9j/4AAQSkZJRgABAQAAAQABAAD/2wCEAAkGBhQSEBUUEhQWFBQVFRcXFBQUFBQWFBUYFBcVFBQUFBgXHCYeFxkjGRQUHy8gIycpLCwsFR4xNTAqNSYsLCkBCQoKDgwOGg8PGiwkHyQsLCwsLCwpKSwsLCwsLiwsKSwsLCwpKSwsLCwsLCwsLCwsLCwsLCwsLCwsLCwsLCwpLP/AABEIAMIBAwMBIgACEQEDEQH/xAAbAAABBQEBAAAAAAAAAAAAAAAAAQIDBAUGB//EAEgQAAEDAgMEBwQHBQYFBQEAAAEAAhEDIQQSMQVBUWEGEyJxgZGhMrHB8BQkQlJy0eEjJTNic1NjgqKysxWDksLxQ2R0hMM1/8QAGgEAAwEBAQEAAAAAAAAAAAAAAAECBAMFBv/EAC4RAAICAgECBAQGAwEAAAAAAAABAhEDEiExQQQTUXFhwdHwIiMzkaGxMoHhcv/aAAwDAQACEQMRAD8AahIESu5FCpU2USgdDkqaClSHQ5LKZKWUgocEqYCllADpSymSllADpSymSiUDHyiU2USkA6USmyiUAOQmyiUDHShNlCBjkiREoChZQkSJBQ5IklCYxUiEIHQqRCEBQqEiEAQhCQFCo50KhIhIdDkSkQgKHBIXbp19e5CznuzYpo3MaT4kfqECZpyiUiEh0OlCRCB0OlCRCQULKWU1KgdCyhIhAULKEiVA6BEpEqQUCEITsdAhCEh0CEIQFAhKhA6EQlRCLHQiEsIQGpWCEBKqs5UIlQEQix0CVEJYSsKEJgcgsvY/afUed/xJPwCt7TqZaR5289fSVHsWnFKfvOJ+HwT7E9ZUX0JYRCmy6BCWEIsdCJUQiErCgQlhCLHQIhKhFhQiEqIRY6EQlhLCVhRBi6GdhaDBOh5i48JUGzMb1jYdZ7bOHdaVehY+0mGlVFVujrOG6f1A8wmueBSVcmuhNo1Q5ocNDonwlZaQIhLCUBFlaiQiE6EsJWNRGwiE+EZUrKURsJFLlQix6lBoSwlaEsK7M9CAJYSgJwCVlajYRCbWxLG+04Dlv8lDT2pTIMGI3G08I9yORXFOrKO3Kmg4X+fJaOCpZabRwaPW5XO19ttdXa19Fzi8hgIccoJdlk2C6zKqm6SRzxrZuQyEQpIRlXOzvqMhEKTKlypWPUjyoyqTKlyI2HqRQlyqTIlyJbBoRZUZVNkRkRsPQihEKXIjIjYNCKEQpcqMiNh6kUKPE4UVGFp3jXhwPgYKs5EZEbBoc5snFGm8032vHc78j+S38qytvbOP8VomBDwOA0d4aHw4LSw9Voa0F7SQACZF7K27Vo5QWrcX/okypQ1PZeY8xdPyLlsaFEjDUuVOc4CJ3mB5E/Ap4I4jzCTkWokeRODFMKaeKSnc6KBBkQrPVIU7leWYzQmVa7WDtEDv/JStChq7PY92ZzZMRcmLcphabXc89p9ijW263RgLj87hdQOdiamjS0c4YPW5W5SpBtmgAcAAPcngJ7pdET5Tf+TMCn0defbeG8mguPmY9yvYXYFJpkgvOkvM+QsAecStMBKAoeRsuOGK6I8uwoLMRmaZyuJaHdoCDbVehbL2k2s3g4aj4jkuO6P4MVcQWnex5B52ieIV9uHfSeS2Q5hkjeI382/A8F3aT47mWEpR57HYhiUMVbZO0m1m8Hj2h8Ry9y0QxZJNxdM3xqStEIppwpqYMTgxQ5nTUhFNL1asCml6tTuVqV+rR1as9WlFJLcNSt1aOqVsUU4UEvMHoUuqUWKqCmwudoPMncBzK0+oWRhm/SK+YfwqJ7PB7/vdw18uJVRlfL6ImSrhdWPwuHIEu9t13cuDRyAt5nepuqV7qEvUKXlLUKKIpI6pXvo6X6Ol5hWhjbRxNOm09Y5rZa6ATrbguBxeapWZhyzIX5ATm9nrQ0g2buDl0mKofS8f1erGmD+Cn7XmSR/iCobRp/vgD+/oj0pLZB68d6s8/Kt+e10S7O6K4hjAwZWiTrUnXf2QrzOidQ+1VaO5pPvIXZDCpwwqzPxcjWvBY/Q4yp0Xa19MF7jncQYDRo0utrvAWlQ6J0Gmcpcde04+4QFf2nSivhhxe7/SB8VstwimfiJUnfUvH4eCbVdPoUBRUrKCvNwimZhFkeY1UkZ4w6FrDBoXPzh7ROCYbJ4WezZWX+G9zOXtN8ipmOqt9oNeOLTld5Ot6r22l2Z46b7os1HENJAkgEgaTAmEuHqh7WuGjgCPESlpOkTBHIiCqexnQH099N5A/CSS34qOxfdGiAh9gTyKcAmYm1N54Md6NK52da4OH6Fj62P6bvc1dhtDAEkVGfxGXH8wGrT6+a5DoUPrY/pv/wC1dltjEljA1nt1DkZymAT6jzXXI35nBmwpeVyc9WcM5qYcFpDvZaC4XGthDfwmQd3BbGE6QuqWZRLngdoB0AbpuLCeKt9GcOG0SB/aP5TpdWMT0fzVG1abuqqA3cBIcN+YSJMb9+9RPLC9ZLoXjxT1Uovr1XBHT+ku+zSpj+YucfJtlco4Cp9uqTyYxjR6hx9VotoqZtNY5ZvRI2xxV1bKwoqIVB1ppxcMD53QXOb72+q0gxZjf/6GXjhvdV/Vc4yu/YcuK9ySs5rBLjA7j8FWO2cONarR5/kt9lNPNIHUT33UrKu6f7/8G0+33/JzzduYb+2b/m/JWsNtCi8wyownhmAPkVo1Nk0Xe1SpnvpsPwUDujOFOtCn/wBIHuT8zG/X+P8AhP416fyZW2nue4Yal/EqCXuvDKe8k8TpAvHfK0sFswUqbWN0aNd5OpJ5k3WFgm0sPtZzA3Kx7WspiTlY9zWusP5pI7yIiSuvw1TOxrvvAEdxuPRVmk4RSXSr/cnFJSk2+vQqfR0owyvhqcGrL5jO9lEYVZu1NoNZhX1mncQw6S6Swa8He5dDYX4Lzuq44mlgsI0+3mqVCNwz1L+DRUPiF3wR3dvomr9uX8jhlyuPC7mh0D2LlpGs4Xq2b+Bp+LpPg1cptBv78j/3VIeXVheuUKDWNDWiGtEAcALAeQXkmMP79/8AuMHk9g+C7+HyvJknJ+hnyrWEYrsz1huGTxhFZaFQ2p0io4chriXVDpSpjNUM6W3Tz13SvLTnJ1E1SytGZtfAk4zBgfequPc0NJXRMwa43pOcXVdQc2n1Rc5zKVPrCK1wHuLy2A2cjQGz3rrti7cpYgdgkPbZ9N4y1GkWOZvfwXbPGXlxa7J3XblmfzXbZabhApG4cKwGKlgMUevq0XmXNIqUza9OpMC33Xhze7LxWBXK6OUsrLPUJVYypUtZHHzWeRMalZckcI9RPxCdTCbhDLZ+8SfCYHoAvqW+DWlySBioU8OW4skRD2CRNyRYQPCfEqfaW0uqADRmqOsxouTzI4fPGMI4F7sfRFZ8vNF5lsAsOWoG5XNgyI139ycbpt+hE2rSXqjrBTUO0WxQqnhTqf6HKpTwWKp+zWZVHCq0g+Yk+qh2jjazKFYVKBDTTeMzHNe1pLSJ4ht9+noOVW+Gjo58cpo5zoNTnGf8t/8A2rsKGH63Gk/ZoNAH43T7pd5Bch0HqhuLLjo2jUJ7hlJ9y73YtEso5ne3ULqj+9948BA81fiJayb+FHHwyuCXxsh6LU5w8/zu+C3GtWL0TP1Yfjd8FtByxZ/1Je5swfpx9h4CeEwOTs0CTYDUnQcys52JAsd1J3/EmuAOUYeHHcJc+PMhVsbt+pUzNwgkNnPXd/DZFzEi5jkeQOqx69LEt2mcjxUrMwwfB7FNziWMc3LMRkJibyNdy048TV20uH9v0MuTInVc8o79qeCsHZ3SZrndXWaaFX7j7A/hcdfmJW2Csk4Sg6kaIyUlaJJSymhJUqBoJcQ0DUkgAd5OigZx+2cEKtTGmYdTFGow7wWMNh3iR3xwXS7Axwq4am4WhoaRwczskenkQubO0W9fiCAajKlXDCWgkZQ+TpcyGkWF1t4Jgo4o5SDRxX7RhF2iqBmeARaHs7Q/CVvzpuGr9E1+ytGPE6la+P8AbNoJwalAVTae16WHbmqOifZaLuceDRv9y85JydI0uSXLH7QMUah4U3nyaSub6B7CcwOrVAQ5wDaYOopi5MbsxA8G81NXqYqvTqvcPo1EU3FrTm650AuuJAbIEGRMGw3rA6J9KsRRpNOIBdTrEmnUqufkEHKWNeGugS1xgib8LrdDHPypQi1dq/oZJTTmpM9GbT17z7yvGMdWjbTiSGhuNnM72Rlqi7riwjiNF6u/bZPVsawipWzZCQH0wAJdUzMJD2i1gRMiYF15LTbG2QC4uIx0FxiXRXgkxa/JV4KLjs36E55W17nqpq4jEANoTRpRfEVGxUfzpU7QP5jHKFobH6OUsPdjSXn2qrzmqOnW+6eULSapGryp5m1quF99SmYW3HfWsE2D/FcdLHsRY6K1tXovTruFQE0qw9mtTs62mb73v5hUuk1MOxWCa4SDUfI8GLWbUqUD2yalH75vVp/jj+Iz+b2hvm7h1bkowcHTp/2/ujk2+xSw+1a2H7OMbLN2Jpjsf81ovT79PejpNU6vqcZT7QpOh+WDmo1YDojW+UhXqe2OuH1ZvWCS01HHLSBFjf2n/wCEQeIVLGYGhh6TnVyXNecvVMaRTc+pYCnSEw43vM3JJThW6bVP0Xf147ffBK62+p0NKoHNDmmQ4AgjQg3BHgheT7S6f4vC1XUHPl1OGnLTpFtgLAkD3IW1eCbVpr7/ANC8mXYpYzEOayWiZIGsHtWkc1JWrdWwZW5jZrWjeY3ncLG54Knjak5RzBPnA958lohy9FqkjtF3JkOBwWUl7zmqO1duA+63gFQrO/elPlRPuqfmtgFYTnfvRv8ASP8ApcfipXN36MqSSUUvVHUtcqXSB/1St/Td62VgOWd0iqfVKvNg9XN/NcIx/Evc7Tf4H7M5HomAcVlcYDmFp5y5hLfEAjxXpVap2Hfhd7ivOOh1MHFEOEg0ngg97F2tWqWMc1xnsuyuOp7JOV381td/fK7eIVzRm8M6xsf0Yd9XH4ne8LYbUWF0dd+wH4ne9arXLNnX5kvc14H+XH2Lraip4jZ/Wu/aummD2aTZa086h1cZ3WHentepWvXDmPKOrSl1FxkNoPDQABTfAAAA7JsANFh0an77q8sOB/tH4rV2lU/Y1P6b/wDSfzWFhH/vqv8A0Y9KCvEuJez+Rxyf5R918zrMVhGVW5ajWvbwcJ8RwPMKDA7PdScAyqXUv7Op2nN4dW/WOTp5KYPTw9Z7aVdjvqm7LDySLGOcT5c/PuUQ2eyczh1jho6ocxH4Qey3/CAk6359fcCndYufK6D1TOZo1Prtb/5VD0dU/JbmN2YQCaWhdn6u3ZqA5hVpTZrp1bZrpPskknmsPU+uVOeKp+jqy7Rr1t8S3Bxa9F/SMmCKknfqONYvpk0nBrjYEtJyme1LSQZF7GL6qHA7Ip03ZzNSqdatQ5n+G5g5NAUzQJnedTxjSU8PWDZpUuho0XVkW2akYauf7mr/ALblk9BabXbMotcA5pDwWuAIP7WpYg2Ku9IXxg8R/Qq/7blR6Bu/d9H/AJn+7UVr9B/+l/TOTX5lfAr4zAnCYigcLo91QdS97uqGYsacpuWSS0bxMWXnlCqTtZriIJxskSDBNe4kWMaSvUtpsz16TRqWVy38QyOYf+poK8mwdXNtJjtM2LBg6ia0wed16XhntBt9a+bMmZVJJev0Pfw9SNeqVGrIBUzXr59qjS4mP0gqfXcD/Uf/APmFv43E5KNR/wB1j3f9LSfguX6QVPr2C/GfVzFvbVdNF7fvMePMR7iVpyR/DiXw+bOGtsd0WAGCoAf2bVWfT+kY4T/Cwnk6u8T/AJGEHvcpOjzpwVKNeqtJIE3iSNFNslraFIMqOAfJc9xIHWOeczqgncSTbdEblDlrObXW2vr9/E5tcto8b6amdoYk/wB670slUXSmsHY7EEXHXVIIuD2ikX0eNPReyO6dFus8ODSDrl0Om/3keSs08TqLuLSQfZAtB5cQsxteWN4ho9AP0TcM/ta6uHI+yJXdx4MalUuDafiLCHQTEAxvgD3rBw1c/wDEMxuchm9j2JnfFtykNbsNsLuE2G4hZlCofpAMmco7/ZaElDhhPJbXudpTxeYwBEak8REgR36+9ZPSKueprNnsw2Ba5NRoceMT7jxULHnO+/3r90x36Kntr2a03vTE7/ab+qiONKR1nkbiyt0OeG4qSY/Zu172rqsXjA6m6IIzOuTxDwIGviY03rithn9q7+k/4XXR1ndgW+1U8P2jh8QqnFOdnPHNrG17mv0fq/so/md79fWPBXH46CQC2wJgtd4aHf3blh7Kf2TpqBe/2zMcLKbDYogVoj2nAcRAjcs+THc5M04slQijV2dtFpYCTBde5HcXTvuCeQAG5W24yQIi8xmtMR+fouZwVSGtAsCaPCxmm4keJlXadaWUr6ncSDeTfnb5mBzniV2dIZXRbx+0IpVy6JyODb2cGsuBMaOLp7x4ZezK372rknWnBI4xQHvSbQf2cTvApVdbm+Zsz3N05KjsNubHVZAM03RIkf8ApxrwVxglGXt9DnObc4+/1O0GLOcMLhBDjmA7XZLG5eH25kcNBqJ62MDBzI7InUx2QJ1uuZp1iH0nAyRh3PEkm4E/D13brm06TOrYSAT1lMEnUyQT8FneJWkaFkdNmpX2kJbl7RD4sQAbFh8bkgDhuBlXaWKBE6cZtHjp6rjsVVc3qgDuoXJJPbD3EXtqPQcSt7DOhju43iPsqcmFJKhwyNswHYzJiKjx2ortcBIgw6qfn/wux2biZY2TfKJERcgF06yZM6wZB0IXBYo9upv/AGnnd/H5uurwuIBcw29k7uDRGt5WjxcE0vYz+ElyzYxWLytJmCDyjSe0JuInS9idygwO1TUe4kBrW9kXzAwSHEOECCct+EHfbLxeIBpu45rQb2c2IPhKx+jdRuV7jqHtu6/2gR3e1u5rLHAtG2aZZPxpHV9JMSDgcQQZ/Yv9WkfFYvRDa8YFjMpIa4tcZGjnvcYGptY2379FW6R48/QCAQMwh0H7xFu4yd6zui9eKVPtQQ8x7PCsd4veBwurx4F5TT9TnOf5qr0O0rYkfS8OZEFlUgzY5ssRxleSYR/1ymZInENMxJE1AZjf3Ls6FfLWYZaSDVBd949Y8S69+XKFwuCd+3pH+9Yf84WvBi0T9vmzLnlbXv8AQ9v2bjyWNkSCCZEWudQDp6201KfV2zTBb2wAX5ZFxo6CYs0ZhqY0nS65ulUZ1RJySGO1ibBxHOVP9OaGUgS2cwsCIs0CY4HVeXLAtmb1yiXbeKnHYTTsu1Ghl+t9PZP5lbO0tpENadAHRcFxdmY77IuBpfXfprx2IxwdisMZBDcm6IEzHJa219oNiZBIIGt7tqGB5D0XSeH9NV2+bOcUm5e/yNbYG1IwdIQbNa0uiwl0Hfw5LSbiZrZj9x8aWAczTvM+i5bYuLaKVOSLCnbgczpPll8ledtFpcCDlHVPta0lluXgs+TD+OVLuyo404pnme36k4vEHjXq/wC45CqbSqTXqnjVqHze5KvdgqikYXLkpYTat4O9kNi8G2vom0trgaugi9gYnQLnTUtz/JRl53rruzEdBV2q/KOG4gJ1HFwczuA/T4LADjACmqOcRc6BCkB0J2oQSSRB18Z0VevtEvkcTe/AgrEc8iyYyqQZCNh9jZwmILXEj7pHnCv0dqOD2tedZtcRJzG3eucNaRee8cVEXlDkJXVHUYjbmQkNPC4NvRLhdsFwOskyYPMX9FyqWSk3ZSbR1lDalgJ0I3jdER5BLU2uWga9nThv/NckHpzqhRY9mdDU26XMeDPablmddfzKlpbRyVXOmJkTPGFyuYp4rFCYrZ1jtsCZzaCIk6REJrtvzx14ncVyoeU9tRKyt2dPW2uDHa0j/Lopzt7nbjouRD07rHHjb0RwG7R2dbGBoJJ1AjnvtxSN2m5rJkRE+elvFcaypucT4fqpXY50QHmIiN3z+SqT2FGTj0OnG37m+v6/mmYfbIYCBvj0XK9ajrCdFBfmM6vF7XNSmW7pEW4JMBtLIwcjw4kgX/xLmGYghP8ApzhvI8bJ8VQt3dnXN2nAneHTBF7unQ95XP03w5h4OB8iCs92KJMk34lPdjRbvVJomTbO0ft0FpAGoI80lXbmhI0jceI/JcUMST3J4xTtxMrnqjv5zOzp7SmH/dj0unHbuYkGwkXn+XKfeVxTMURvPqk+lkb0OKdCWVq/idrR26GkAGQHcTum2qQdIZYBPaAgmTxB3EWtESuHNc8YTqdUxqfn9VLgm7LWdpUbL6kkniSfMoWY3EPjT0CF2tHHYiZstztIHfImLW4p3/B3kTbdHa9bK+2o13ZzWOk8d06qOCWh0CZsBERJ4KtUZ7ZUfgHDWN2jh4c0jcGTunlLZ8pV9mDDh8BOh1mTY2HmhmEYC4wXAGNYNzYSlqGxQOzX/dJ9dVWOFd90+R7lu02DJYFp3j2jpOpFlnVa8mATHAkA93zwScUhplM0XAQQRyIjko8pmI5K9i3SNZPDfujv+KmoYbtDhlk7iRFjbT9ClQWZ4pE6apW0bSfLerzsa0jtEmwsCeNuQIt86JidqB0jXhcgA6ZolFIdlANCbPepalXxtbT14qqXpDHyjMmm6HJAOaCpGhRNqcFaYAWC4EG+s6fOnFAC0cOSR88QpqmEI008vNTYbCvcezIbY3Bm+4X3iCrH0Ut9qSO6D5XhVTC0Z30XxPDcoqmFLb281t/ROcd4kd8jcoMRhniIh07pAPfrojVhaM0YW+vlzTxhIEk++Vo4KhLDYWMXLfIxz5q0zDgtu0E8blNRYtkYb6P/AIUZproKeGYbkAjd7SR2z2ES0R4fmSUaMNkc9UpmLBRmgfnVdNSwPZILZ8gfNUKuzmsdmEnfBFp1uUaNBsZjGxaU4Pg6KR5a68EGdAN3LuTcsEAjfvv5ibHly5KaHY1zhO5Nt5ck6vEAgWO8Ge9RPqk3OqBjgZQXXTG1SEZkASmshRSlSCy9iKYBs4Rv5cfzUzsRu0gSPAfH3qmaswPnco3VIM8jHz3rpZFFmjWcbT3zfXj4q6yuS2HXm55amY7vesltQQZmZ8OfzzUvWiZ0tHf+mqSYUaLq8tnkWj/F4azvWW6sCb6ad4ndwKv0MTEdm3DUcfeFISNS0GRwAHE7tUNgkZuJIgAXjSALi8TGpt6pOuOSB5zuuLnw8grL8G0XaYt7/goKFQBxiCYhoi084NxA9UrHQ52AMS7XdcC/fvlMOFES2TEgm+7U6K3i6kZQbtcbkibCbHfv4qq8mIbME8de9FoXJHUoXdG4c78J4KGozysJUwqkEyJmZJ1vz3m6Y4wNL7z7rIGRgfPJNhSfP5qSlSB5abvckMjp05BPAfPdqruGwUxYbiYva2nNJTe9rI3E6FomDrB8lJQxbmuGndHC3hb0gJqhcl1lRhcAWmANxsJgzmBmY3jgtIYsax88Fl9e8mZbqCeOtrJ9PaBdO4aA9kzu8P1VqaQtC7icbA3BpF5lU6mIktIaJ3EWE/ZE6nQTuTamKOhcIixBAjjPkohTgtg5hBJFovYEEDmUnMFEuUWxqIO+IMxrPKSeCIP2CI7x5qq98af6jKcBJ+14kA+5LYrUt0Xzv0F7CO8c0fSb7teEqv8ARp+8PEedikFGLT56lDchKKJ6tc6AmJ5/n3qDE1ydTvjQC5Q5tjJ/MrOfULnWPgB5JW2Okg62LAt39lwtyEnT4QqlbEZt0THHusrGKwjwLxv0ufFQfRTuCXIETqto3JpT30CNUzLxQAAJwKaEpQAJVJPzKRMAqpKIue74hKhAETtynHz5IQgRYw7r+KnOn+Ie5CEdgFpNk3v3p/VNyiwsRFha4QhAFPGGDAsImBx4pjHEgTe/5JUKew2Qzb55JtXQJUKgEA+Cs0dfAIQgC0BeryDY5dyYxoyafbjw4IQjsImosFrD2B7ypMT8PiEIUFoga0T3vbP+ZOrOIdYx7P8AqQhUugu48iKviPcp8QNTvg38kIVdiRlM38EDRIhJdB9xxbZOwzBlFheZ596EJoTIquvzxS0GjghCcAl0G1fnzWbiPaPzuQhJgiu5NchCQwKRCEAf/9k=">
            <a:extLst>
              <a:ext uri="{FF2B5EF4-FFF2-40B4-BE49-F238E27FC236}">
                <a16:creationId xmlns:a16="http://schemas.microsoft.com/office/drawing/2014/main" id="{CF94EB9F-A751-D357-7AC6-8B871382C0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87501" y="-8969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82986" name="AutoShape 10" descr="data:image/jpeg;base64,/9j/4AAQSkZJRgABAQAAAQABAAD/2wCEAAkGBhQSEBUUEhQWFBQVFRcXFBQUFBQWFBUYFBcVFBQUFBgXHCYeFxkjGRQUHy8gIycpLCwsFR4xNTAqNSYsLCkBCQoKDgwOGg8PGiwkHyQsLCwsLCwpKSwsLCwsLiwsKSwsLCwpKSwsLCwsLCwsLCwsLCwsLCwsLCwsLCwsLCwpLP/AABEIAMIBAwMBIgACEQEDEQH/xAAbAAABBQEBAAAAAAAAAAAAAAAAAQIDBAUGB//EAEgQAAEDAgMEBwQHBQYFBQEAAAEAAhEDIQQSMQVBUWEGEyJxgZGhMrHB8BQkQlJy0eEjJTNic1NjgqKysxWDksLxQ2R0hMM1/8QAGgEAAwEBAQEAAAAAAAAAAAAAAAECBAMFBv/EAC4RAAICAgECBAQGAwEAAAAAAAABAhEDEiExQQQTUXFhwdHwIiMzkaGxMoHhcv/aAAwDAQACEQMRAD8AahIESu5FCpU2USgdDkqaClSHQ5LKZKWUgocEqYCllADpSymSllADpSymSiUDHyiU2USkA6USmyiUAOQmyiUDHShNlCBjkiREoChZQkSJBQ5IklCYxUiEIHQqRCEBQqEiEAQhCQFCo50KhIhIdDkSkQgKHBIXbp19e5CznuzYpo3MaT4kfqECZpyiUiEh0OlCRCB0OlCRCQULKWU1KgdCyhIhAULKEiVA6BEpEqQUCEITsdAhCEh0CEIQFAhKhA6EQlRCLHQiEsIQGpWCEBKqs5UIlQEQix0CVEJYSsKEJgcgsvY/afUed/xJPwCt7TqZaR5289fSVHsWnFKfvOJ+HwT7E9ZUX0JYRCmy6BCWEIsdCJUQiErCgQlhCLHQIhKhFhQiEqIRY6EQlhLCVhRBi6GdhaDBOh5i48JUGzMb1jYdZ7bOHdaVehY+0mGlVFVujrOG6f1A8wmueBSVcmuhNo1Q5ocNDonwlZaQIhLCUBFlaiQiE6EsJWNRGwiE+EZUrKURsJFLlQix6lBoSwlaEsK7M9CAJYSgJwCVlajYRCbWxLG+04Dlv8lDT2pTIMGI3G08I9yORXFOrKO3Kmg4X+fJaOCpZabRwaPW5XO19ttdXa19Fzi8hgIccoJdlk2C6zKqm6SRzxrZuQyEQpIRlXOzvqMhEKTKlypWPUjyoyqTKlyI2HqRQlyqTIlyJbBoRZUZVNkRkRsPQihEKXIjIjYNCKEQpcqMiNh6kUKPE4UVGFp3jXhwPgYKs5EZEbBoc5snFGm8032vHc78j+S38qytvbOP8VomBDwOA0d4aHw4LSw9Voa0F7SQACZF7K27Vo5QWrcX/okypQ1PZeY8xdPyLlsaFEjDUuVOc4CJ3mB5E/Ap4I4jzCTkWokeRODFMKaeKSnc6KBBkQrPVIU7leWYzQmVa7WDtEDv/JStChq7PY92ZzZMRcmLcphabXc89p9ijW263RgLj87hdQOdiamjS0c4YPW5W5SpBtmgAcAAPcngJ7pdET5Tf+TMCn0defbeG8mguPmY9yvYXYFJpkgvOkvM+QsAecStMBKAoeRsuOGK6I8uwoLMRmaZyuJaHdoCDbVehbL2k2s3g4aj4jkuO6P4MVcQWnex5B52ieIV9uHfSeS2Q5hkjeI382/A8F3aT47mWEpR57HYhiUMVbZO0m1m8Hj2h8Ry9y0QxZJNxdM3xqStEIppwpqYMTgxQ5nTUhFNL1asCml6tTuVqV+rR1as9WlFJLcNSt1aOqVsUU4UEvMHoUuqUWKqCmwudoPMncBzK0+oWRhm/SK+YfwqJ7PB7/vdw18uJVRlfL6ImSrhdWPwuHIEu9t13cuDRyAt5nepuqV7qEvUKXlLUKKIpI6pXvo6X6Ol5hWhjbRxNOm09Y5rZa6ATrbguBxeapWZhyzIX5ATm9nrQ0g2buDl0mKofS8f1erGmD+Cn7XmSR/iCobRp/vgD+/oj0pLZB68d6s8/Kt+e10S7O6K4hjAwZWiTrUnXf2QrzOidQ+1VaO5pPvIXZDCpwwqzPxcjWvBY/Q4yp0Xa19MF7jncQYDRo0utrvAWlQ6J0Gmcpcde04+4QFf2nSivhhxe7/SB8VstwimfiJUnfUvH4eCbVdPoUBRUrKCvNwimZhFkeY1UkZ4w6FrDBoXPzh7ROCYbJ4WezZWX+G9zOXtN8ipmOqt9oNeOLTld5Ot6r22l2Z46b7os1HENJAkgEgaTAmEuHqh7WuGjgCPESlpOkTBHIiCqexnQH099N5A/CSS34qOxfdGiAh9gTyKcAmYm1N54Md6NK52da4OH6Fj62P6bvc1dhtDAEkVGfxGXH8wGrT6+a5DoUPrY/pv/wC1dltjEljA1nt1DkZymAT6jzXXI35nBmwpeVyc9WcM5qYcFpDvZaC4XGthDfwmQd3BbGE6QuqWZRLngdoB0AbpuLCeKt9GcOG0SB/aP5TpdWMT0fzVG1abuqqA3cBIcN+YSJMb9+9RPLC9ZLoXjxT1Uovr1XBHT+ku+zSpj+YucfJtlco4Cp9uqTyYxjR6hx9VotoqZtNY5ZvRI2xxV1bKwoqIVB1ppxcMD53QXOb72+q0gxZjf/6GXjhvdV/Vc4yu/YcuK9ySs5rBLjA7j8FWO2cONarR5/kt9lNPNIHUT33UrKu6f7/8G0+33/JzzduYb+2b/m/JWsNtCi8wyownhmAPkVo1Nk0Xe1SpnvpsPwUDujOFOtCn/wBIHuT8zG/X+P8AhP416fyZW2nue4Yal/EqCXuvDKe8k8TpAvHfK0sFswUqbWN0aNd5OpJ5k3WFgm0sPtZzA3Kx7WspiTlY9zWusP5pI7yIiSuvw1TOxrvvAEdxuPRVmk4RSXSr/cnFJSk2+vQqfR0owyvhqcGrL5jO9lEYVZu1NoNZhX1mncQw6S6Swa8He5dDYX4Lzuq44mlgsI0+3mqVCNwz1L+DRUPiF3wR3dvomr9uX8jhlyuPC7mh0D2LlpGs4Xq2b+Bp+LpPg1cptBv78j/3VIeXVheuUKDWNDWiGtEAcALAeQXkmMP79/8AuMHk9g+C7+HyvJknJ+hnyrWEYrsz1huGTxhFZaFQ2p0io4chriXVDpSpjNUM6W3Tz13SvLTnJ1E1SytGZtfAk4zBgfequPc0NJXRMwa43pOcXVdQc2n1Rc5zKVPrCK1wHuLy2A2cjQGz3rrti7cpYgdgkPbZ9N4y1GkWOZvfwXbPGXlxa7J3XblmfzXbZabhApG4cKwGKlgMUevq0XmXNIqUza9OpMC33Xhze7LxWBXK6OUsrLPUJVYypUtZHHzWeRMalZckcI9RPxCdTCbhDLZ+8SfCYHoAvqW+DWlySBioU8OW4skRD2CRNyRYQPCfEqfaW0uqADRmqOsxouTzI4fPGMI4F7sfRFZ8vNF5lsAsOWoG5XNgyI139ycbpt+hE2rSXqjrBTUO0WxQqnhTqf6HKpTwWKp+zWZVHCq0g+Yk+qh2jjazKFYVKBDTTeMzHNe1pLSJ4ht9+noOVW+Gjo58cpo5zoNTnGf8t/8A2rsKGH63Gk/ZoNAH43T7pd5Bch0HqhuLLjo2jUJ7hlJ9y73YtEso5ne3ULqj+9948BA81fiJayb+FHHwyuCXxsh6LU5w8/zu+C3GtWL0TP1Yfjd8FtByxZ/1Je5swfpx9h4CeEwOTs0CTYDUnQcys52JAsd1J3/EmuAOUYeHHcJc+PMhVsbt+pUzNwgkNnPXd/DZFzEi5jkeQOqx69LEt2mcjxUrMwwfB7FNziWMc3LMRkJibyNdy048TV20uH9v0MuTInVc8o79qeCsHZ3SZrndXWaaFX7j7A/hcdfmJW2Csk4Sg6kaIyUlaJJSymhJUqBoJcQ0DUkgAd5OigZx+2cEKtTGmYdTFGow7wWMNh3iR3xwXS7Axwq4am4WhoaRwczskenkQubO0W9fiCAajKlXDCWgkZQ+TpcyGkWF1t4Jgo4o5SDRxX7RhF2iqBmeARaHs7Q/CVvzpuGr9E1+ytGPE6la+P8AbNoJwalAVTae16WHbmqOifZaLuceDRv9y85JydI0uSXLH7QMUah4U3nyaSub6B7CcwOrVAQ5wDaYOopi5MbsxA8G81NXqYqvTqvcPo1EU3FrTm650AuuJAbIEGRMGw3rA6J9KsRRpNOIBdTrEmnUqufkEHKWNeGugS1xgib8LrdDHPypQi1dq/oZJTTmpM9GbT17z7yvGMdWjbTiSGhuNnM72Rlqi7riwjiNF6u/bZPVsawipWzZCQH0wAJdUzMJD2i1gRMiYF15LTbG2QC4uIx0FxiXRXgkxa/JV4KLjs36E55W17nqpq4jEANoTRpRfEVGxUfzpU7QP5jHKFobH6OUsPdjSXn2qrzmqOnW+6eULSapGryp5m1quF99SmYW3HfWsE2D/FcdLHsRY6K1tXovTruFQE0qw9mtTs62mb73v5hUuk1MOxWCa4SDUfI8GLWbUqUD2yalH75vVp/jj+Iz+b2hvm7h1bkowcHTp/2/ujk2+xSw+1a2H7OMbLN2Jpjsf81ovT79PejpNU6vqcZT7QpOh+WDmo1YDojW+UhXqe2OuH1ZvWCS01HHLSBFjf2n/wCEQeIVLGYGhh6TnVyXNecvVMaRTc+pYCnSEw43vM3JJThW6bVP0Xf147ffBK62+p0NKoHNDmmQ4AgjQg3BHgheT7S6f4vC1XUHPl1OGnLTpFtgLAkD3IW1eCbVpr7/ANC8mXYpYzEOayWiZIGsHtWkc1JWrdWwZW5jZrWjeY3ncLG54Knjak5RzBPnA958lohy9FqkjtF3JkOBwWUl7zmqO1duA+63gFQrO/elPlRPuqfmtgFYTnfvRv8ASP8ApcfipXN36MqSSUUvVHUtcqXSB/1St/Td62VgOWd0iqfVKvNg9XN/NcIx/Evc7Tf4H7M5HomAcVlcYDmFp5y5hLfEAjxXpVap2Hfhd7ivOOh1MHFEOEg0ngg97F2tWqWMc1xnsuyuOp7JOV381td/fK7eIVzRm8M6xsf0Yd9XH4ne8LYbUWF0dd+wH4ne9arXLNnX5kvc14H+XH2Lraip4jZ/Wu/aummD2aTZa086h1cZ3WHentepWvXDmPKOrSl1FxkNoPDQABTfAAAA7JsANFh0an77q8sOB/tH4rV2lU/Y1P6b/wDSfzWFhH/vqv8A0Y9KCvEuJez+Rxyf5R918zrMVhGVW5ajWvbwcJ8RwPMKDA7PdScAyqXUv7Op2nN4dW/WOTp5KYPTw9Z7aVdjvqm7LDySLGOcT5c/PuUQ2eyczh1jho6ocxH4Qey3/CAk6359fcCndYufK6D1TOZo1Prtb/5VD0dU/JbmN2YQCaWhdn6u3ZqA5hVpTZrp1bZrpPskknmsPU+uVOeKp+jqy7Rr1t8S3Bxa9F/SMmCKknfqONYvpk0nBrjYEtJyme1LSQZF7GL6qHA7Ip03ZzNSqdatQ5n+G5g5NAUzQJnedTxjSU8PWDZpUuho0XVkW2akYauf7mr/ALblk9BabXbMotcA5pDwWuAIP7WpYg2Ku9IXxg8R/Qq/7blR6Bu/d9H/AJn+7UVr9B/+l/TOTX5lfAr4zAnCYigcLo91QdS97uqGYsacpuWSS0bxMWXnlCqTtZriIJxskSDBNe4kWMaSvUtpsz16TRqWVy38QyOYf+poK8mwdXNtJjtM2LBg6ia0wed16XhntBt9a+bMmZVJJev0Pfw9SNeqVGrIBUzXr59qjS4mP0gqfXcD/Uf/APmFv43E5KNR/wB1j3f9LSfguX6QVPr2C/GfVzFvbVdNF7fvMePMR7iVpyR/DiXw+bOGtsd0WAGCoAf2bVWfT+kY4T/Cwnk6u8T/AJGEHvcpOjzpwVKNeqtJIE3iSNFNslraFIMqOAfJc9xIHWOeczqgncSTbdEblDlrObXW2vr9/E5tcto8b6amdoYk/wB670slUXSmsHY7EEXHXVIIuD2ikX0eNPReyO6dFus8ODSDrl0Om/3keSs08TqLuLSQfZAtB5cQsxteWN4ho9AP0TcM/ta6uHI+yJXdx4MalUuDafiLCHQTEAxvgD3rBw1c/wDEMxuchm9j2JnfFtykNbsNsLuE2G4hZlCofpAMmco7/ZaElDhhPJbXudpTxeYwBEak8REgR36+9ZPSKueprNnsw2Ba5NRoceMT7jxULHnO+/3r90x36Kntr2a03vTE7/ab+qiONKR1nkbiyt0OeG4qSY/Zu172rqsXjA6m6IIzOuTxDwIGviY03rithn9q7+k/4XXR1ndgW+1U8P2jh8QqnFOdnPHNrG17mv0fq/so/md79fWPBXH46CQC2wJgtd4aHf3blh7Kf2TpqBe/2zMcLKbDYogVoj2nAcRAjcs+THc5M04slQijV2dtFpYCTBde5HcXTvuCeQAG5W24yQIi8xmtMR+fouZwVSGtAsCaPCxmm4keJlXadaWUr6ncSDeTfnb5mBzniV2dIZXRbx+0IpVy6JyODb2cGsuBMaOLp7x4ZezK372rknWnBI4xQHvSbQf2cTvApVdbm+Zsz3N05KjsNubHVZAM03RIkf8ApxrwVxglGXt9DnObc4+/1O0GLOcMLhBDjmA7XZLG5eH25kcNBqJ62MDBzI7InUx2QJ1uuZp1iH0nAyRh3PEkm4E/D13brm06TOrYSAT1lMEnUyQT8FneJWkaFkdNmpX2kJbl7RD4sQAbFh8bkgDhuBlXaWKBE6cZtHjp6rjsVVc3qgDuoXJJPbD3EXtqPQcSt7DOhju43iPsqcmFJKhwyNswHYzJiKjx2ortcBIgw6qfn/wux2biZY2TfKJERcgF06yZM6wZB0IXBYo9upv/AGnnd/H5uurwuIBcw29k7uDRGt5WjxcE0vYz+ElyzYxWLytJmCDyjSe0JuInS9idygwO1TUe4kBrW9kXzAwSHEOECCct+EHfbLxeIBpu45rQb2c2IPhKx+jdRuV7jqHtu6/2gR3e1u5rLHAtG2aZZPxpHV9JMSDgcQQZ/Yv9WkfFYvRDa8YFjMpIa4tcZGjnvcYGptY2379FW6R48/QCAQMwh0H7xFu4yd6zui9eKVPtQQ8x7PCsd4veBwurx4F5TT9TnOf5qr0O0rYkfS8OZEFlUgzY5ssRxleSYR/1ymZInENMxJE1AZjf3Ls6FfLWYZaSDVBd949Y8S69+XKFwuCd+3pH+9Yf84WvBi0T9vmzLnlbXv8AQ9v2bjyWNkSCCZEWudQDp6201KfV2zTBb2wAX5ZFxo6CYs0ZhqY0nS65ulUZ1RJySGO1ibBxHOVP9OaGUgS2cwsCIs0CY4HVeXLAtmb1yiXbeKnHYTTsu1Ghl+t9PZP5lbO0tpENadAHRcFxdmY77IuBpfXfprx2IxwdisMZBDcm6IEzHJa219oNiZBIIGt7tqGB5D0XSeH9NV2+bOcUm5e/yNbYG1IwdIQbNa0uiwl0Hfw5LSbiZrZj9x8aWAczTvM+i5bYuLaKVOSLCnbgczpPll8ledtFpcCDlHVPta0lluXgs+TD+OVLuyo404pnme36k4vEHjXq/wC45CqbSqTXqnjVqHze5KvdgqikYXLkpYTat4O9kNi8G2vom0trgaugi9gYnQLnTUtz/JRl53rruzEdBV2q/KOG4gJ1HFwczuA/T4LADjACmqOcRc6BCkB0J2oQSSRB18Z0VevtEvkcTe/AgrEc8iyYyqQZCNh9jZwmILXEj7pHnCv0dqOD2tedZtcRJzG3eucNaRee8cVEXlDkJXVHUYjbmQkNPC4NvRLhdsFwOskyYPMX9FyqWSk3ZSbR1lDalgJ0I3jdER5BLU2uWga9nThv/NckHpzqhRY9mdDU26XMeDPablmddfzKlpbRyVXOmJkTPGFyuYp4rFCYrZ1jtsCZzaCIk6REJrtvzx14ncVyoeU9tRKyt2dPW2uDHa0j/Lopzt7nbjouRD07rHHjb0RwG7R2dbGBoJJ1AjnvtxSN2m5rJkRE+elvFcaypucT4fqpXY50QHmIiN3z+SqT2FGTj0OnG37m+v6/mmYfbIYCBvj0XK9ajrCdFBfmM6vF7XNSmW7pEW4JMBtLIwcjw4kgX/xLmGYghP8ApzhvI8bJ8VQt3dnXN2nAneHTBF7unQ95XP03w5h4OB8iCs92KJMk34lPdjRbvVJomTbO0ft0FpAGoI80lXbmhI0jceI/JcUMST3J4xTtxMrnqjv5zOzp7SmH/dj0unHbuYkGwkXn+XKfeVxTMURvPqk+lkb0OKdCWVq/idrR26GkAGQHcTum2qQdIZYBPaAgmTxB3EWtESuHNc8YTqdUxqfn9VLgm7LWdpUbL6kkniSfMoWY3EPjT0CF2tHHYiZstztIHfImLW4p3/B3kTbdHa9bK+2o13ZzWOk8d06qOCWh0CZsBERJ4KtUZ7ZUfgHDWN2jh4c0jcGTunlLZ8pV9mDDh8BOh1mTY2HmhmEYC4wXAGNYNzYSlqGxQOzX/dJ9dVWOFd90+R7lu02DJYFp3j2jpOpFlnVa8mATHAkA93zwScUhplM0XAQQRyIjko8pmI5K9i3SNZPDfujv+KmoYbtDhlk7iRFjbT9ClQWZ4pE6apW0bSfLerzsa0jtEmwsCeNuQIt86JidqB0jXhcgA6ZolFIdlANCbPepalXxtbT14qqXpDHyjMmm6HJAOaCpGhRNqcFaYAWC4EG+s6fOnFAC0cOSR88QpqmEI008vNTYbCvcezIbY3Bm+4X3iCrH0Ut9qSO6D5XhVTC0Z30XxPDcoqmFLb281t/ROcd4kd8jcoMRhniIh07pAPfrojVhaM0YW+vlzTxhIEk++Vo4KhLDYWMXLfIxz5q0zDgtu0E8blNRYtkYb6P/AIUZproKeGYbkAjd7SR2z2ES0R4fmSUaMNkc9UpmLBRmgfnVdNSwPZILZ8gfNUKuzmsdmEnfBFp1uUaNBsZjGxaU4Pg6KR5a68EGdAN3LuTcsEAjfvv5ibHly5KaHY1zhO5Nt5ck6vEAgWO8Ge9RPqk3OqBjgZQXXTG1SEZkASmshRSlSCy9iKYBs4Rv5cfzUzsRu0gSPAfH3qmaswPnco3VIM8jHz3rpZFFmjWcbT3zfXj4q6yuS2HXm55amY7vesltQQZmZ8OfzzUvWiZ0tHf+mqSYUaLq8tnkWj/F4azvWW6sCb6ad4ndwKv0MTEdm3DUcfeFISNS0GRwAHE7tUNgkZuJIgAXjSALi8TGpt6pOuOSB5zuuLnw8grL8G0XaYt7/goKFQBxiCYhoi084NxA9UrHQ52AMS7XdcC/fvlMOFES2TEgm+7U6K3i6kZQbtcbkibCbHfv4qq8mIbME8de9FoXJHUoXdG4c78J4KGozysJUwqkEyJmZJ1vz3m6Y4wNL7z7rIGRgfPJNhSfP5qSlSB5abvckMjp05BPAfPdqruGwUxYbiYva2nNJTe9rI3E6FomDrB8lJQxbmuGndHC3hb0gJqhcl1lRhcAWmANxsJgzmBmY3jgtIYsax88Fl9e8mZbqCeOtrJ9PaBdO4aA9kzu8P1VqaQtC7icbA3BpF5lU6mIktIaJ3EWE/ZE6nQTuTamKOhcIixBAjjPkohTgtg5hBJFovYEEDmUnMFEuUWxqIO+IMxrPKSeCIP2CI7x5qq98af6jKcBJ+14kA+5LYrUt0Xzv0F7CO8c0fSb7teEqv8ARp+8PEedikFGLT56lDchKKJ6tc6AmJ5/n3qDE1ydTvjQC5Q5tjJ/MrOfULnWPgB5JW2Okg62LAt39lwtyEnT4QqlbEZt0THHusrGKwjwLxv0ufFQfRTuCXIETqto3JpT30CNUzLxQAAJwKaEpQAJVJPzKRMAqpKIue74hKhAETtynHz5IQgRYw7r+KnOn+Ie5CEdgFpNk3v3p/VNyiwsRFha4QhAFPGGDAsImBx4pjHEgTe/5JUKew2Qzb55JtXQJUKgEA+Cs0dfAIQgC0BeryDY5dyYxoyafbjw4IQjsImosFrD2B7ypMT8PiEIUFoga0T3vbP+ZOrOIdYx7P8AqQhUugu48iKviPcp8QNTvg38kIVdiRlM38EDRIhJdB9xxbZOwzBlFheZ596EJoTIquvzxS0GjghCcAl0G1fnzWbiPaPzuQhJgiu5NchCQwKRCEAf/9k=">
            <a:extLst>
              <a:ext uri="{FF2B5EF4-FFF2-40B4-BE49-F238E27FC236}">
                <a16:creationId xmlns:a16="http://schemas.microsoft.com/office/drawing/2014/main" id="{8E5EDE4A-FAEB-4852-871B-D3059C8E4D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87501" y="-8969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382987" name="Picture 11">
            <a:extLst>
              <a:ext uri="{FF2B5EF4-FFF2-40B4-BE49-F238E27FC236}">
                <a16:creationId xmlns:a16="http://schemas.microsoft.com/office/drawing/2014/main" id="{D233A8B4-71BF-A7E3-56D9-E2BCF37B1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19364" y="1085775"/>
            <a:ext cx="1024380" cy="767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786396A3-BF3A-CD32-D2F7-04EE4D5DE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56046" y="4924352"/>
            <a:ext cx="853026" cy="64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0FA8571E-868E-2781-A816-ACFA12A3E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82776" y="1108757"/>
            <a:ext cx="648870" cy="734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5">
            <a:extLst>
              <a:ext uri="{FF2B5EF4-FFF2-40B4-BE49-F238E27FC236}">
                <a16:creationId xmlns:a16="http://schemas.microsoft.com/office/drawing/2014/main" id="{3C957A50-DFE6-EAB2-D801-6BEE24E53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5376088" y="1257738"/>
            <a:ext cx="982390" cy="1000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8A612A62-47D9-8270-2922-565C4763E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39191" y="5629678"/>
            <a:ext cx="989628" cy="632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58B5B1-3AA4-C2F6-578D-984EA7B2C3A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19363" y="1874781"/>
            <a:ext cx="1024380" cy="701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Installing the 32-telsa magnet.">
            <a:extLst>
              <a:ext uri="{FF2B5EF4-FFF2-40B4-BE49-F238E27FC236}">
                <a16:creationId xmlns:a16="http://schemas.microsoft.com/office/drawing/2014/main" id="{FB304EF0-0CB7-4E8B-04B1-8EB0F021890D}"/>
              </a:ext>
            </a:extLst>
          </p:cNvPr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005" y="1086480"/>
            <a:ext cx="648870" cy="882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 descr="A person standing in front of a store&#10;&#10;Description automatically generated">
            <a:extLst>
              <a:ext uri="{FF2B5EF4-FFF2-40B4-BE49-F238E27FC236}">
                <a16:creationId xmlns:a16="http://schemas.microsoft.com/office/drawing/2014/main" id="{DAA83B0D-5F7F-1C3B-B5B7-CD78AD770ED1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865" y="3423784"/>
            <a:ext cx="835041" cy="1104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5" descr="2655709383_0f6d43030a">
            <a:extLst>
              <a:ext uri="{FF2B5EF4-FFF2-40B4-BE49-F238E27FC236}">
                <a16:creationId xmlns:a16="http://schemas.microsoft.com/office/drawing/2014/main" id="{DCD7316F-FC34-7287-1E26-25D018E82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0737384" y="4573807"/>
            <a:ext cx="1072684" cy="729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4F8C989-0C7F-666C-2563-FA3E03A3DCC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102666" y="5431305"/>
            <a:ext cx="1130018" cy="753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21F22930-5E30-AFCD-C142-1D0B94DAD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686075" y="1139417"/>
            <a:ext cx="1173045" cy="1692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ACFB47A-FCA6-44C1-999B-5B2DA4511D0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556729" y="5431398"/>
            <a:ext cx="1252988" cy="70480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73A7A4-A6EE-6A89-B440-FD05CF7D1CBB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29732" r="34040"/>
          <a:stretch/>
        </p:blipFill>
        <p:spPr>
          <a:xfrm>
            <a:off x="6453267" y="1106408"/>
            <a:ext cx="680820" cy="1057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31" descr="2G+Structure+sm">
            <a:extLst>
              <a:ext uri="{FF2B5EF4-FFF2-40B4-BE49-F238E27FC236}">
                <a16:creationId xmlns:a16="http://schemas.microsoft.com/office/drawing/2014/main" id="{7F5EAB17-8658-1DE8-758A-CAFC61DA6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443336" y="4876386"/>
            <a:ext cx="1324253" cy="51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67C5873-6197-EF5A-5AD0-CEC930D8D9C3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583070" y="5436151"/>
            <a:ext cx="1092659" cy="7273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AEC9E16-889B-9C7C-407C-708520FE51B7}"/>
              </a:ext>
            </a:extLst>
          </p:cNvPr>
          <p:cNvSpPr txBox="1"/>
          <p:nvPr/>
        </p:nvSpPr>
        <p:spPr>
          <a:xfrm>
            <a:off x="10821865" y="5260132"/>
            <a:ext cx="10187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>
                <a:solidFill>
                  <a:srgbClr val="002060"/>
                </a:solidFill>
              </a:rPr>
              <a:t>Courtesy of AMSC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B76B28-7510-8CB0-8758-A7B9563720DA}"/>
              </a:ext>
            </a:extLst>
          </p:cNvPr>
          <p:cNvSpPr txBox="1"/>
          <p:nvPr/>
        </p:nvSpPr>
        <p:spPr>
          <a:xfrm>
            <a:off x="10821865" y="6166704"/>
            <a:ext cx="10187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>
                <a:solidFill>
                  <a:srgbClr val="002060"/>
                </a:solidFill>
              </a:rPr>
              <a:t>Courtesy of CFS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24EC27-38FF-F183-440F-B4B1CFFF33EB}"/>
              </a:ext>
            </a:extLst>
          </p:cNvPr>
          <p:cNvSpPr txBox="1"/>
          <p:nvPr/>
        </p:nvSpPr>
        <p:spPr>
          <a:xfrm>
            <a:off x="9265935" y="6166704"/>
            <a:ext cx="10187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>
                <a:solidFill>
                  <a:srgbClr val="002060"/>
                </a:solidFill>
              </a:rPr>
              <a:t>Courtesy of ITER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259162-CCB7-121E-C29E-030835317EDF}"/>
              </a:ext>
            </a:extLst>
          </p:cNvPr>
          <p:cNvSpPr txBox="1"/>
          <p:nvPr/>
        </p:nvSpPr>
        <p:spPr>
          <a:xfrm>
            <a:off x="4035182" y="5952724"/>
            <a:ext cx="10187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>
                <a:solidFill>
                  <a:srgbClr val="002060"/>
                </a:solidFill>
              </a:rPr>
              <a:t>Courtesy of CERN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7B4487-53EB-461A-7200-17CF91015819}"/>
              </a:ext>
            </a:extLst>
          </p:cNvPr>
          <p:cNvSpPr txBox="1"/>
          <p:nvPr/>
        </p:nvSpPr>
        <p:spPr>
          <a:xfrm>
            <a:off x="8561100" y="1045843"/>
            <a:ext cx="140966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>
                <a:solidFill>
                  <a:srgbClr val="002060"/>
                </a:solidFill>
              </a:rPr>
              <a:t>Courtesy of Oxford Instruments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437C8E5-D57B-0DDC-4D3B-8A98C677F7A2}"/>
              </a:ext>
            </a:extLst>
          </p:cNvPr>
          <p:cNvSpPr txBox="1"/>
          <p:nvPr/>
        </p:nvSpPr>
        <p:spPr>
          <a:xfrm>
            <a:off x="7146034" y="2010253"/>
            <a:ext cx="10187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>
                <a:solidFill>
                  <a:srgbClr val="002060"/>
                </a:solidFill>
              </a:rPr>
              <a:t>Courtesy of NHMFL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62231C-9D5D-5081-2D17-803F10E8D0A4}"/>
              </a:ext>
            </a:extLst>
          </p:cNvPr>
          <p:cNvSpPr txBox="1"/>
          <p:nvPr/>
        </p:nvSpPr>
        <p:spPr>
          <a:xfrm>
            <a:off x="5626085" y="1065812"/>
            <a:ext cx="10187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>
                <a:solidFill>
                  <a:srgbClr val="002060"/>
                </a:solidFill>
              </a:rPr>
              <a:t>Courtesy of Bruker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26F7C1E-3C5A-C25B-594D-765F4066ED20}"/>
              </a:ext>
            </a:extLst>
          </p:cNvPr>
          <p:cNvSpPr txBox="1"/>
          <p:nvPr/>
        </p:nvSpPr>
        <p:spPr>
          <a:xfrm>
            <a:off x="10791300" y="3269574"/>
            <a:ext cx="10187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>
                <a:solidFill>
                  <a:srgbClr val="002060"/>
                </a:solidFill>
              </a:rPr>
              <a:t>Courtesy of Airbus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DE924F7-EF15-3388-02D8-81CA507F8664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" r="4450"/>
          <a:stretch/>
        </p:blipFill>
        <p:spPr>
          <a:xfrm>
            <a:off x="3831143" y="4095025"/>
            <a:ext cx="902833" cy="693070"/>
          </a:xfrm>
          <a:prstGeom prst="rect">
            <a:avLst/>
          </a:prstGeom>
        </p:spPr>
      </p:pic>
      <p:sp>
        <p:nvSpPr>
          <p:cNvPr id="37" name="Date Placeholder 2">
            <a:extLst>
              <a:ext uri="{FF2B5EF4-FFF2-40B4-BE49-F238E27FC236}">
                <a16:creationId xmlns:a16="http://schemas.microsoft.com/office/drawing/2014/main" id="{B957C911-A9BD-3B03-2DF7-3317D93B097B}"/>
              </a:ext>
            </a:extLst>
          </p:cNvPr>
          <p:cNvSpPr txBox="1">
            <a:spLocks/>
          </p:cNvSpPr>
          <p:nvPr/>
        </p:nvSpPr>
        <p:spPr>
          <a:xfrm>
            <a:off x="880730" y="640903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7C099504-6E35-4101-A238-ABDBABFC2CC5}" type="datetime3">
              <a:rPr lang="en-US" sz="1050" smtClean="0">
                <a:solidFill>
                  <a:schemeClr val="accent1">
                    <a:lumMod val="75000"/>
                  </a:schemeClr>
                </a:solidFill>
              </a:rPr>
              <a:pPr marL="0" indent="0">
                <a:buNone/>
              </a:pPr>
              <a:t>1 December 2025</a:t>
            </a:fld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Slide Number Placeholder 3">
            <a:extLst>
              <a:ext uri="{FF2B5EF4-FFF2-40B4-BE49-F238E27FC236}">
                <a16:creationId xmlns:a16="http://schemas.microsoft.com/office/drawing/2014/main" id="{6D736479-7621-3A7C-C2CA-D629517E94DB}"/>
              </a:ext>
            </a:extLst>
          </p:cNvPr>
          <p:cNvSpPr txBox="1">
            <a:spLocks/>
          </p:cNvSpPr>
          <p:nvPr/>
        </p:nvSpPr>
        <p:spPr>
          <a:xfrm>
            <a:off x="8842832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50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z="1050" smtClean="0">
                <a:solidFill>
                  <a:schemeClr val="accent1">
                    <a:lumMod val="75000"/>
                  </a:schemeClr>
                </a:solidFill>
              </a:rPr>
              <a:pPr algn="r"/>
              <a:t>5</a:t>
            </a:fld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67431FE-4014-049B-07D3-3D24FB1B04D2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0692650" y="2589491"/>
            <a:ext cx="1052959" cy="701972"/>
          </a:xfrm>
          <a:prstGeom prst="rect">
            <a:avLst/>
          </a:prstGeom>
        </p:spPr>
      </p:pic>
      <p:pic>
        <p:nvPicPr>
          <p:cNvPr id="1026" name="Picture 2" descr="278 Quantum Physics Formulas Stock Photos, High-Res Pictures ...">
            <a:extLst>
              <a:ext uri="{FF2B5EF4-FFF2-40B4-BE49-F238E27FC236}">
                <a16:creationId xmlns:a16="http://schemas.microsoft.com/office/drawing/2014/main" id="{D70E33E2-3723-38F7-0F03-20377A42D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297" y="5048036"/>
            <a:ext cx="1775386" cy="116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926B7A-D1B5-D542-21F3-AED8FB025CD7}"/>
              </a:ext>
            </a:extLst>
          </p:cNvPr>
          <p:cNvSpPr txBox="1"/>
          <p:nvPr/>
        </p:nvSpPr>
        <p:spPr>
          <a:xfrm>
            <a:off x="7505064" y="6177284"/>
            <a:ext cx="134707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>
                <a:solidFill>
                  <a:srgbClr val="002060"/>
                </a:solidFill>
              </a:rPr>
              <a:t>Courtesy of Tokamak Energy</a:t>
            </a:r>
          </a:p>
        </p:txBody>
      </p:sp>
    </p:spTree>
    <p:extLst>
      <p:ext uri="{BB962C8B-B14F-4D97-AF65-F5344CB8AC3E}">
        <p14:creationId xmlns:p14="http://schemas.microsoft.com/office/powerpoint/2010/main" val="737407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45257-7AC0-4864-B8FF-4ACB5E638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851" y="264695"/>
            <a:ext cx="8641508" cy="673768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Drivers for Superconducting Apps – Four primary ones!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06561B-E970-4E5D-9A4D-D8E9B11E4C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55" y="6513755"/>
            <a:ext cx="2432800" cy="87097"/>
          </a:xfrm>
        </p:spPr>
        <p:txBody>
          <a:bodyPr/>
          <a:lstStyle/>
          <a:p>
            <a:fld id="{7C099504-6E35-4101-A238-ABDBABFC2CC5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9B37CC-C381-4106-A4E0-95D64C708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79904" y="6456506"/>
            <a:ext cx="2432800" cy="87097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6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3BD125-289D-0D14-AFD1-7747D7B081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2" t="16582" r="3257"/>
          <a:stretch/>
        </p:blipFill>
        <p:spPr>
          <a:xfrm>
            <a:off x="3188807" y="3601585"/>
            <a:ext cx="2735053" cy="1281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C13549E4-B715-7AEF-6676-3A8F9D65B9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4575906"/>
              </p:ext>
            </p:extLst>
          </p:nvPr>
        </p:nvGraphicFramePr>
        <p:xfrm>
          <a:off x="388851" y="1120547"/>
          <a:ext cx="11414297" cy="2135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" name="Picture 16" descr="A green city with wind turbines and trees&#10;&#10;Description automatically generated">
            <a:extLst>
              <a:ext uri="{FF2B5EF4-FFF2-40B4-BE49-F238E27FC236}">
                <a16:creationId xmlns:a16="http://schemas.microsoft.com/office/drawing/2014/main" id="{0ACAEE4B-3B8B-79A5-CBEE-FE77FE67644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7484"/>
          <a:stretch/>
        </p:blipFill>
        <p:spPr>
          <a:xfrm>
            <a:off x="388851" y="3428085"/>
            <a:ext cx="2546127" cy="1682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RP-082B2 4K Pulse Tube Cryocooler ...">
            <a:extLst>
              <a:ext uri="{FF2B5EF4-FFF2-40B4-BE49-F238E27FC236}">
                <a16:creationId xmlns:a16="http://schemas.microsoft.com/office/drawing/2014/main" id="{B8C94885-75B0-4D24-893A-788924A3BA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1" r="20561"/>
          <a:stretch/>
        </p:blipFill>
        <p:spPr bwMode="auto">
          <a:xfrm>
            <a:off x="6017565" y="3200460"/>
            <a:ext cx="1098885" cy="1682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55B456B-9EAF-5802-392B-FFF7743DFF8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4397" r="19462"/>
          <a:stretch/>
        </p:blipFill>
        <p:spPr>
          <a:xfrm>
            <a:off x="8309042" y="3155966"/>
            <a:ext cx="977933" cy="1741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12" descr="MRI Scans: Definition, uses, and procedure">
            <a:extLst>
              <a:ext uri="{FF2B5EF4-FFF2-40B4-BE49-F238E27FC236}">
                <a16:creationId xmlns:a16="http://schemas.microsoft.com/office/drawing/2014/main" id="{63477738-BB21-26AB-F2EA-C0D5FAB4D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054" y="3819005"/>
            <a:ext cx="1634088" cy="1084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29C0A7C-9A6F-E923-2E10-C032A8F2F15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8251" r="16251"/>
          <a:stretch/>
        </p:blipFill>
        <p:spPr>
          <a:xfrm>
            <a:off x="9541042" y="3288091"/>
            <a:ext cx="2264582" cy="1548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045B153-3C0E-44B4-0513-9E6A37A2417A}"/>
              </a:ext>
            </a:extLst>
          </p:cNvPr>
          <p:cNvSpPr txBox="1"/>
          <p:nvPr/>
        </p:nvSpPr>
        <p:spPr>
          <a:xfrm>
            <a:off x="891927" y="5398801"/>
            <a:ext cx="10461873" cy="76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b="1" i="1" dirty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Greener, Healthier, More Prosperous, and Sustainable Future  </a:t>
            </a:r>
            <a:r>
              <a:rPr lang="en-GB" sz="4400" b="1" i="1" u="none" strike="noStrike" dirty="0">
                <a:solidFill>
                  <a:srgbClr val="002060"/>
                </a:solidFill>
                <a:effectLst/>
                <a:latin typeface="+mn-lt"/>
              </a:rPr>
              <a:t>  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3562428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29C598-B424-4FC5-BBEF-F7370B9B6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939D8-3CB3-4139-9940-05C7C26CA0F8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00E226-870F-4D18-8960-9B04E05C9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7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694AD7-74E3-4F20-B9AD-1DB1D02B8343}"/>
              </a:ext>
            </a:extLst>
          </p:cNvPr>
          <p:cNvSpPr txBox="1"/>
          <p:nvPr/>
        </p:nvSpPr>
        <p:spPr>
          <a:xfrm>
            <a:off x="963890" y="5943154"/>
            <a:ext cx="6262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&gt; 40,000 4 K GM SHI cryocoolers delivered, since 1995</a:t>
            </a:r>
            <a:endParaRPr lang="en-GB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136129A7-F1A5-45BD-B67D-1D08D3956C6D}"/>
              </a:ext>
            </a:extLst>
          </p:cNvPr>
          <p:cNvSpPr txBox="1">
            <a:spLocks/>
          </p:cNvSpPr>
          <p:nvPr/>
        </p:nvSpPr>
        <p:spPr>
          <a:xfrm>
            <a:off x="363610" y="139786"/>
            <a:ext cx="9748230" cy="753532"/>
          </a:xfr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Frutiger Roman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Frutiger Roman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Frutiger Roman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Frutiger Roman" pitchFamily="34" charset="0"/>
              </a:defRPr>
            </a:lvl9pPr>
          </a:lstStyle>
          <a:p>
            <a:r>
              <a:rPr lang="en-GB" kern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MRI is a large volume production business- Led to  new standard in Wire Supply, Cryogenics and Instrumentation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5FA30-BBD4-4416-83C6-FE21B913B1D9}"/>
              </a:ext>
            </a:extLst>
          </p:cNvPr>
          <p:cNvSpPr txBox="1"/>
          <p:nvPr/>
        </p:nvSpPr>
        <p:spPr>
          <a:xfrm>
            <a:off x="8234443" y="3611797"/>
            <a:ext cx="3395903" cy="23698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Key takeaway:</a:t>
            </a:r>
          </a:p>
          <a:p>
            <a:r>
              <a:rPr lang="en-GB" dirty="0"/>
              <a:t>MRI scale-up enabled: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NbTi wire supply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Cost-effective NbTi wire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Cryogenics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New cryogen-free enabling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Good example of SC use for commercial products scale-up</a:t>
            </a:r>
          </a:p>
        </p:txBody>
      </p:sp>
      <p:pic>
        <p:nvPicPr>
          <p:cNvPr id="7" name="Picture 3" descr="/siemens/en_INT/gg_mr_FBAs/images/product_images/magnetom_family/product_overview/high_field/7T/7T_system_front_big.jpg">
            <a:extLst>
              <a:ext uri="{FF2B5EF4-FFF2-40B4-BE49-F238E27FC236}">
                <a16:creationId xmlns:a16="http://schemas.microsoft.com/office/drawing/2014/main" id="{9EA48457-8E63-5F70-5E4B-4BA9D7B8D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01635" y="1340778"/>
            <a:ext cx="2038438" cy="2038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CFCF57E-B22A-FFBE-31D9-CA85222ED9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55" t="4317" r="351" b="1853"/>
          <a:stretch>
            <a:fillRect/>
          </a:stretch>
        </p:blipFill>
        <p:spPr>
          <a:xfrm>
            <a:off x="421790" y="1218678"/>
            <a:ext cx="6842040" cy="478623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D28FBAA-26A8-4BE2-89DA-7953758F87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6440" y="3581986"/>
            <a:ext cx="1257390" cy="1312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Speech Bubble: Rectangle with Corners Rounded 22">
            <a:extLst>
              <a:ext uri="{FF2B5EF4-FFF2-40B4-BE49-F238E27FC236}">
                <a16:creationId xmlns:a16="http://schemas.microsoft.com/office/drawing/2014/main" id="{F2D1B59D-E677-46D8-8DD0-CF7B6DCB8CC8}"/>
              </a:ext>
            </a:extLst>
          </p:cNvPr>
          <p:cNvSpPr/>
          <p:nvPr/>
        </p:nvSpPr>
        <p:spPr>
          <a:xfrm>
            <a:off x="4336782" y="3949643"/>
            <a:ext cx="1550967" cy="577551"/>
          </a:xfrm>
          <a:prstGeom prst="wedgeRoundRectCallout">
            <a:avLst>
              <a:gd name="adj1" fmla="val -124237"/>
              <a:gd name="adj2" fmla="val 16483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1</a:t>
            </a:r>
            <a:r>
              <a:rPr lang="en-GB" sz="1400" b="1" baseline="30000" dirty="0"/>
              <a:t>st</a:t>
            </a:r>
            <a:r>
              <a:rPr lang="en-GB" sz="1400" b="1" dirty="0"/>
              <a:t> Cryocooler for MRI system</a:t>
            </a:r>
          </a:p>
        </p:txBody>
      </p:sp>
      <p:sp>
        <p:nvSpPr>
          <p:cNvPr id="24" name="Speech Bubble: Rectangle with Corners Rounded 23">
            <a:extLst>
              <a:ext uri="{FF2B5EF4-FFF2-40B4-BE49-F238E27FC236}">
                <a16:creationId xmlns:a16="http://schemas.microsoft.com/office/drawing/2014/main" id="{8088AB70-6345-4893-84C0-72B6F059AE95}"/>
              </a:ext>
            </a:extLst>
          </p:cNvPr>
          <p:cNvSpPr/>
          <p:nvPr/>
        </p:nvSpPr>
        <p:spPr>
          <a:xfrm>
            <a:off x="1993629" y="3429000"/>
            <a:ext cx="1550967" cy="577551"/>
          </a:xfrm>
          <a:prstGeom prst="wedgeRoundRectCallout">
            <a:avLst>
              <a:gd name="adj1" fmla="val -67673"/>
              <a:gd name="adj2" fmla="val 2558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1</a:t>
            </a:r>
            <a:r>
              <a:rPr lang="en-GB" sz="1400" b="1" baseline="30000" dirty="0"/>
              <a:t>st</a:t>
            </a:r>
            <a:r>
              <a:rPr lang="en-GB" sz="1400" b="1" dirty="0"/>
              <a:t> commercial MRI system</a:t>
            </a:r>
          </a:p>
        </p:txBody>
      </p:sp>
      <p:pic>
        <p:nvPicPr>
          <p:cNvPr id="25" name="Picture 24" descr="Icon&#10;&#10;Description automatically generated with low confidence">
            <a:extLst>
              <a:ext uri="{FF2B5EF4-FFF2-40B4-BE49-F238E27FC236}">
                <a16:creationId xmlns:a16="http://schemas.microsoft.com/office/drawing/2014/main" id="{177C60BE-698B-1034-E310-66077D8FBC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54" t="8363" r="8906" b="9528"/>
          <a:stretch/>
        </p:blipFill>
        <p:spPr>
          <a:xfrm>
            <a:off x="1771146" y="1723253"/>
            <a:ext cx="730610" cy="40039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E2E2276-E4C0-A27A-1D53-FE76CBC60430}"/>
              </a:ext>
            </a:extLst>
          </p:cNvPr>
          <p:cNvSpPr txBox="1"/>
          <p:nvPr/>
        </p:nvSpPr>
        <p:spPr>
          <a:xfrm>
            <a:off x="6635135" y="1348099"/>
            <a:ext cx="2190764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b="1" dirty="0"/>
              <a:t>&gt; 60,000 (2024)</a:t>
            </a:r>
          </a:p>
          <a:p>
            <a:pPr algn="ctr"/>
            <a:r>
              <a:rPr lang="en-US" sz="2000" b="1" dirty="0"/>
              <a:t>~ $ 7-8 B</a:t>
            </a:r>
          </a:p>
        </p:txBody>
      </p:sp>
    </p:spTree>
    <p:extLst>
      <p:ext uri="{BB962C8B-B14F-4D97-AF65-F5344CB8AC3E}">
        <p14:creationId xmlns:p14="http://schemas.microsoft.com/office/powerpoint/2010/main" val="1499461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763FA-C51C-43CA-90D9-A37AE210A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136525"/>
            <a:ext cx="7098586" cy="825500"/>
          </a:xfrm>
        </p:spPr>
        <p:txBody>
          <a:bodyPr>
            <a:normAutofit fontScale="90000"/>
          </a:bodyPr>
          <a:lstStyle/>
          <a:p>
            <a:r>
              <a:rPr lang="en-GB" sz="31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Estimated Global Electricity Generation Mix – </a:t>
            </a:r>
            <a:r>
              <a:rPr lang="en-GB" sz="31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 Challenge among many!</a:t>
            </a:r>
            <a:br>
              <a:rPr lang="en-GB" sz="28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New Energy Outlook 2020 report by Bloomberg (2020)</a:t>
            </a:r>
            <a:endParaRPr lang="en-GB" sz="28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20E94E-3955-43ED-9E04-D58C5C954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CB70-3042-4556-8B6F-ECB66FCF2FB3}" type="datetime3">
              <a:rPr lang="en-US">
                <a:solidFill>
                  <a:schemeClr val="accent1">
                    <a:lumMod val="75000"/>
                  </a:schemeClr>
                </a:solidFill>
              </a:rPr>
              <a:pPr/>
              <a:t>1 December 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CCCD1A-6266-49D1-AC8A-008C0C9DE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A1D4D3-3EDC-4E75-8C76-4A077D5F97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19" t="30852" r="17305" b="4030"/>
          <a:stretch/>
        </p:blipFill>
        <p:spPr>
          <a:xfrm>
            <a:off x="485271" y="1218186"/>
            <a:ext cx="8545173" cy="39569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84C950-BD52-4643-AF6B-29722921D152}"/>
              </a:ext>
            </a:extLst>
          </p:cNvPr>
          <p:cNvSpPr txBox="1"/>
          <p:nvPr/>
        </p:nvSpPr>
        <p:spPr>
          <a:xfrm>
            <a:off x="9174689" y="2110364"/>
            <a:ext cx="2599943" cy="120032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/>
              <a:t>Renewables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2020: 38%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2030: 53%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2040: 60%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2050: 70%</a:t>
            </a:r>
            <a:endParaRPr lang="en-GB" sz="16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2D44288-CC72-4288-B8C8-557A49FA59DD}"/>
              </a:ext>
            </a:extLst>
          </p:cNvPr>
          <p:cNvCxnSpPr>
            <a:cxnSpLocks/>
          </p:cNvCxnSpPr>
          <p:nvPr/>
        </p:nvCxnSpPr>
        <p:spPr>
          <a:xfrm flipV="1">
            <a:off x="6803065" y="1419438"/>
            <a:ext cx="0" cy="36050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D1CA3FC-2349-43CB-A72B-C0E4E6C25CAD}"/>
              </a:ext>
            </a:extLst>
          </p:cNvPr>
          <p:cNvSpPr txBox="1"/>
          <p:nvPr/>
        </p:nvSpPr>
        <p:spPr>
          <a:xfrm>
            <a:off x="9106786" y="3590751"/>
            <a:ext cx="2599943" cy="144655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/>
              <a:t>Fossil (Target for Clean energy like Fusion)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2020: 62%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2030: 47%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2040: 40%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2050: 30%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2AD5EE4-AAE9-4680-B109-0697EAF16814}"/>
              </a:ext>
            </a:extLst>
          </p:cNvPr>
          <p:cNvCxnSpPr>
            <a:cxnSpLocks/>
          </p:cNvCxnSpPr>
          <p:nvPr/>
        </p:nvCxnSpPr>
        <p:spPr>
          <a:xfrm>
            <a:off x="1131762" y="1388268"/>
            <a:ext cx="4620707" cy="14649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969D286-AFBC-4EF7-BA2D-9EF9CE769C1A}"/>
              </a:ext>
            </a:extLst>
          </p:cNvPr>
          <p:cNvSpPr txBox="1"/>
          <p:nvPr/>
        </p:nvSpPr>
        <p:spPr>
          <a:xfrm>
            <a:off x="1954662" y="1051471"/>
            <a:ext cx="297490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Actual generation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589FAF-5512-447F-B60F-96EB8053BB9B}"/>
              </a:ext>
            </a:extLst>
          </p:cNvPr>
          <p:cNvSpPr txBox="1"/>
          <p:nvPr/>
        </p:nvSpPr>
        <p:spPr>
          <a:xfrm>
            <a:off x="5388936" y="1050106"/>
            <a:ext cx="3348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</a:rPr>
              <a:t>Energy Outlook up to 2050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C5913B1-A60C-48D3-9D8A-DEA2272ADBC3}"/>
              </a:ext>
            </a:extLst>
          </p:cNvPr>
          <p:cNvCxnSpPr>
            <a:cxnSpLocks/>
          </p:cNvCxnSpPr>
          <p:nvPr/>
        </p:nvCxnSpPr>
        <p:spPr>
          <a:xfrm>
            <a:off x="5752469" y="1402917"/>
            <a:ext cx="2961763" cy="16521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3BE8FCC-82EF-475E-A86F-664BF9B35741}"/>
              </a:ext>
            </a:extLst>
          </p:cNvPr>
          <p:cNvCxnSpPr>
            <a:cxnSpLocks/>
          </p:cNvCxnSpPr>
          <p:nvPr/>
        </p:nvCxnSpPr>
        <p:spPr>
          <a:xfrm flipV="1">
            <a:off x="7789654" y="1419438"/>
            <a:ext cx="0" cy="36050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75ECF84-BEBE-49AB-9B83-0EAFE7B908B9}"/>
              </a:ext>
            </a:extLst>
          </p:cNvPr>
          <p:cNvSpPr txBox="1"/>
          <p:nvPr/>
        </p:nvSpPr>
        <p:spPr>
          <a:xfrm>
            <a:off x="1411694" y="5111205"/>
            <a:ext cx="8991938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</a:rPr>
              <a:t>Key takeaway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Estimated investment in Electricity generation ~ $20 Trillion by 2050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~ 30% generation by  Fossil fuels is equivalent to  $ 6.6 trillion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 The potential addressable market for Fusion is </a:t>
            </a:r>
            <a:r>
              <a:rPr lang="en-GB" sz="1600" b="1" dirty="0">
                <a:solidFill>
                  <a:srgbClr val="FF0000"/>
                </a:solidFill>
              </a:rPr>
              <a:t>VERY LARGE! (&gt; 50 private companies! ~40% SC)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6B5858-896F-E129-EBAE-26945AA7FCC3}"/>
              </a:ext>
            </a:extLst>
          </p:cNvPr>
          <p:cNvSpPr txBox="1"/>
          <p:nvPr/>
        </p:nvSpPr>
        <p:spPr>
          <a:xfrm>
            <a:off x="8957119" y="1111441"/>
            <a:ext cx="311314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effectLst/>
              </a:rPr>
              <a:t>Now -30% </a:t>
            </a:r>
            <a:r>
              <a:rPr lang="en-US" sz="1400" b="0" i="0" dirty="0">
                <a:solidFill>
                  <a:srgbClr val="333333"/>
                </a:solidFill>
                <a:effectLst/>
              </a:rPr>
              <a:t>of global CO</a:t>
            </a:r>
            <a:r>
              <a:rPr lang="en-US" sz="1400" b="0" i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en-US" sz="1400" b="0" i="0" dirty="0">
                <a:solidFill>
                  <a:srgbClr val="333333"/>
                </a:solidFill>
                <a:effectLst/>
              </a:rPr>
              <a:t> emissions.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Power consumption could ~ triple by 2050.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83517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4909" y="77633"/>
            <a:ext cx="99676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HTS-based technologies are very climate-positive technologies &amp; will be competitive vs. Copper – </a:t>
            </a: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The Cost Challenge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7" r="5267" b="2542"/>
          <a:stretch/>
        </p:blipFill>
        <p:spPr>
          <a:xfrm>
            <a:off x="6332231" y="1165291"/>
            <a:ext cx="5448889" cy="46704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0802BD-3B00-6327-808E-F0225376D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4442" y="5931430"/>
            <a:ext cx="1009122" cy="4107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290630-9840-B201-7A31-F4ECA6912320}"/>
              </a:ext>
            </a:extLst>
          </p:cNvPr>
          <p:cNvSpPr txBox="1"/>
          <p:nvPr/>
        </p:nvSpPr>
        <p:spPr>
          <a:xfrm>
            <a:off x="8101173" y="5994971"/>
            <a:ext cx="2685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Courtesy of </a:t>
            </a:r>
            <a:r>
              <a:rPr lang="fi-FI" sz="1400" i="1" dirty="0">
                <a:solidFill>
                  <a:srgbClr val="262626"/>
                </a:solidFill>
                <a:effectLst/>
              </a:rPr>
              <a:t>Sergey Samoilenkov   </a:t>
            </a:r>
            <a:endParaRPr lang="fi-FI" sz="1400" i="1" dirty="0">
              <a:effectLst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A40C72C1-4C03-3873-F78B-2582919B89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C099504-6E35-4101-A238-ABDBABFC2CC5}" type="datetime3">
              <a:rPr lang="en-US" smtClean="0">
                <a:solidFill>
                  <a:schemeClr val="accent1">
                    <a:lumMod val="75000"/>
                  </a:schemeClr>
                </a:solidFill>
              </a:rPr>
              <a:t>1 December 2025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1BE2E54D-6CB5-02AF-3B93-38678F268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Page </a:t>
            </a:r>
            <a:fld id="{13D8D79A-6581-40AF-A3CF-F2BA95A85B46}" type="slidenum">
              <a:rPr lang="en-GB" smtClean="0">
                <a:solidFill>
                  <a:schemeClr val="accent1">
                    <a:lumMod val="75000"/>
                  </a:schemeClr>
                </a:solidFill>
              </a:rPr>
              <a:pPr/>
              <a:t>9</a:t>
            </a:fld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ED42A9F-20F0-4BDC-3951-E3A5B6605AD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791" t="5380"/>
          <a:stretch/>
        </p:blipFill>
        <p:spPr>
          <a:xfrm>
            <a:off x="342913" y="1165291"/>
            <a:ext cx="5596881" cy="384849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B3F432F-2475-6515-D878-3F5704ADC057}"/>
              </a:ext>
            </a:extLst>
          </p:cNvPr>
          <p:cNvSpPr txBox="1"/>
          <p:nvPr/>
        </p:nvSpPr>
        <p:spPr>
          <a:xfrm>
            <a:off x="1659277" y="5142203"/>
            <a:ext cx="3626777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</a:rPr>
              <a:t>HTS will be competitive vs CU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rgbClr val="002060"/>
                </a:solidFill>
              </a:rPr>
              <a:t>On Losses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rgbClr val="002060"/>
                </a:solidFill>
              </a:rPr>
              <a:t>On Cost </a:t>
            </a:r>
          </a:p>
        </p:txBody>
      </p:sp>
      <p:sp>
        <p:nvSpPr>
          <p:cNvPr id="4" name="Arrow: Left-Right 3">
            <a:extLst>
              <a:ext uri="{FF2B5EF4-FFF2-40B4-BE49-F238E27FC236}">
                <a16:creationId xmlns:a16="http://schemas.microsoft.com/office/drawing/2014/main" id="{E217080F-EB44-7AEC-3CD7-173515E6D7B2}"/>
              </a:ext>
            </a:extLst>
          </p:cNvPr>
          <p:cNvSpPr/>
          <p:nvPr/>
        </p:nvSpPr>
        <p:spPr>
          <a:xfrm>
            <a:off x="8610601" y="4674742"/>
            <a:ext cx="353602" cy="176947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511098-0060-EE7B-FA37-65533CC6E422}"/>
              </a:ext>
            </a:extLst>
          </p:cNvPr>
          <p:cNvSpPr txBox="1"/>
          <p:nvPr/>
        </p:nvSpPr>
        <p:spPr>
          <a:xfrm>
            <a:off x="8283357" y="4348806"/>
            <a:ext cx="1107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2-5 </a:t>
            </a:r>
            <a:r>
              <a:rPr lang="en-GB" b="1" dirty="0" err="1">
                <a:solidFill>
                  <a:srgbClr val="0070C0"/>
                </a:solidFill>
              </a:rPr>
              <a:t>MAm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249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1891</Words>
  <Application>Microsoft Office PowerPoint</Application>
  <PresentationFormat>Widescreen</PresentationFormat>
  <Paragraphs>436</Paragraphs>
  <Slides>25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 Narrow</vt:lpstr>
      <vt:lpstr>Arial</vt:lpstr>
      <vt:lpstr>Calibri</vt:lpstr>
      <vt:lpstr>Calibri Light</vt:lpstr>
      <vt:lpstr>Times New Roman</vt:lpstr>
      <vt:lpstr>Office Theme</vt:lpstr>
      <vt:lpstr>Superconductivity Global Alliance (ScGA) an Overview</vt:lpstr>
      <vt:lpstr>Contents</vt:lpstr>
      <vt:lpstr>Introduction</vt:lpstr>
      <vt:lpstr>PowerPoint Presentation</vt:lpstr>
      <vt:lpstr>PowerPoint Presentation</vt:lpstr>
      <vt:lpstr>Drivers for Superconducting Apps – Four primary ones!</vt:lpstr>
      <vt:lpstr>PowerPoint Presentation</vt:lpstr>
      <vt:lpstr>Estimated Global Electricity Generation Mix – A Challenge among many! New Energy Outlook 2020 report by Bloomberg (2020)</vt:lpstr>
      <vt:lpstr>PowerPoint Presentation</vt:lpstr>
      <vt:lpstr>Opportunities &amp; Market</vt:lpstr>
      <vt:lpstr>Selection of Superconducting applications and potential markets </vt:lpstr>
      <vt:lpstr>Superconductivity’s impact on sustainability</vt:lpstr>
      <vt:lpstr>Strategic Alignment with UN SDGs Superconductivity directly supports several of the UN Sustainable Development Goals (SDGs) </vt:lpstr>
      <vt:lpstr>Superconductivity in Sustainable Technologies &amp; Impact Efficiency/ Low losses/ Sustainable/Compact/ New innovations</vt:lpstr>
      <vt:lpstr>Superconductivity Global Alliance (ScGA)</vt:lpstr>
      <vt:lpstr>ScGA Ambition, Vision and Investment Strategy For a  Greener,  Healthier,  More Prosperous, &amp; Sustainable future </vt:lpstr>
      <vt:lpstr>ScGA Initiative  </vt:lpstr>
      <vt:lpstr>ScGA Objectives</vt:lpstr>
      <vt:lpstr>ScGA initiative Members (&gt; 250)  (Research and Industry) </vt:lpstr>
      <vt:lpstr>Grand Challenges &amp; Strategic Roadmap</vt:lpstr>
      <vt:lpstr>ScGA - Grand challenges – (30 in total (2025))</vt:lpstr>
      <vt:lpstr>ScGA - Superconductivity Strategic Roadmap</vt:lpstr>
      <vt:lpstr>Summary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MELHEM Ziad</dc:creator>
  <cp:lastModifiedBy>Ziad Melhem</cp:lastModifiedBy>
  <cp:revision>457</cp:revision>
  <cp:lastPrinted>2025-05-07T20:54:37Z</cp:lastPrinted>
  <dcterms:created xsi:type="dcterms:W3CDTF">2021-02-03T17:42:04Z</dcterms:created>
  <dcterms:modified xsi:type="dcterms:W3CDTF">2025-12-01T06:06:01Z</dcterms:modified>
</cp:coreProperties>
</file>