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4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86" r:id="rId5"/>
    <p:sldMasterId id="2147483773" r:id="rId6"/>
    <p:sldMasterId id="2147483648" r:id="rId7"/>
    <p:sldMasterId id="2147483799" r:id="rId8"/>
    <p:sldMasterId id="2147483781" r:id="rId9"/>
  </p:sldMasterIdLst>
  <p:notesMasterIdLst>
    <p:notesMasterId r:id="rId24"/>
  </p:notesMasterIdLst>
  <p:handoutMasterIdLst>
    <p:handoutMasterId r:id="rId25"/>
  </p:handoutMasterIdLst>
  <p:sldIdLst>
    <p:sldId id="367" r:id="rId10"/>
    <p:sldId id="258" r:id="rId11"/>
    <p:sldId id="384" r:id="rId12"/>
    <p:sldId id="385" r:id="rId13"/>
    <p:sldId id="382" r:id="rId14"/>
    <p:sldId id="386" r:id="rId15"/>
    <p:sldId id="387" r:id="rId16"/>
    <p:sldId id="388" r:id="rId17"/>
    <p:sldId id="389" r:id="rId18"/>
    <p:sldId id="390" r:id="rId19"/>
    <p:sldId id="391" r:id="rId20"/>
    <p:sldId id="383" r:id="rId21"/>
    <p:sldId id="392" r:id="rId22"/>
    <p:sldId id="280" r:id="rId23"/>
  </p:sldIdLst>
  <p:sldSz cx="12192000" cy="6858000"/>
  <p:notesSz cx="6858000" cy="9144000"/>
  <p:embeddedFontLst>
    <p:embeddedFont>
      <p:font typeface="Roboto Black" panose="02000000000000000000" pitchFamily="2" charset="0"/>
      <p:bold r:id="rId26"/>
      <p:italic r:id="rId27"/>
      <p:boldItalic r:id="rId28"/>
    </p:embeddedFont>
    <p:embeddedFont>
      <p:font typeface="Roboto Light" panose="02000000000000000000" pitchFamily="2" charset="0"/>
      <p:regular r:id="rId29"/>
      <p:italic r:id="rId30"/>
    </p:embeddedFont>
    <p:embeddedFont>
      <p:font typeface="Roboto Mono Light" pitchFamily="49" charset="0"/>
      <p:regular r:id="rId31"/>
      <p:italic r:id="rId32"/>
    </p:embeddedFont>
    <p:embeddedFont>
      <p:font typeface="Roboto Mono Thin" pitchFamily="2" charset="0"/>
      <p:regular r:id="rId33"/>
      <p:italic r:id="rId34"/>
    </p:embeddedFont>
  </p:embeddedFontLst>
  <p:defaultTextStyle>
    <a:defPPr>
      <a:defRPr lang="en-US"/>
    </a:defPPr>
    <a:lvl1pPr marL="0" algn="l" defTabSz="9143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67" algn="l" defTabSz="9143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32" algn="l" defTabSz="9143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98" algn="l" defTabSz="9143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64" algn="l" defTabSz="9143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30" algn="l" defTabSz="9143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94" algn="l" defTabSz="9143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160" algn="l" defTabSz="9143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327" algn="l" defTabSz="9143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Accessibilty" id="{1494BCD4-4FF9-4376-B30F-95A496909B2C}">
          <p14:sldIdLst/>
        </p14:section>
        <p14:section name="Covers" id="{DC6E5648-489F-44FD-A6F7-8B1EE8E2B6A0}">
          <p14:sldIdLst>
            <p14:sldId id="367"/>
          </p14:sldIdLst>
        </p14:section>
        <p14:section name="Strapline covers" id="{C1E79F5D-A47F-4B51-8F0F-98A755460AE0}">
          <p14:sldIdLst/>
        </p14:section>
        <p14:section name="Break slide" id="{D99E4F46-777C-416D-A942-8FAA7F9401D0}">
          <p14:sldIdLst>
            <p14:sldId id="258"/>
            <p14:sldId id="384"/>
          </p14:sldIdLst>
        </p14:section>
        <p14:section name="Light" id="{203BE39F-2408-44AE-9EEE-A1ECD45C010E}">
          <p14:sldIdLst>
            <p14:sldId id="385"/>
            <p14:sldId id="382"/>
            <p14:sldId id="386"/>
            <p14:sldId id="387"/>
            <p14:sldId id="388"/>
            <p14:sldId id="389"/>
            <p14:sldId id="390"/>
          </p14:sldIdLst>
        </p14:section>
        <p14:section name="Dark" id="{4B5E0695-A0A8-4367-8B35-29818B9FE4B9}">
          <p14:sldIdLst>
            <p14:sldId id="391"/>
            <p14:sldId id="383"/>
            <p14:sldId id="392"/>
          </p14:sldIdLst>
        </p14:section>
        <p14:section name="Closing thank you" id="{44193D58-1F2A-4A36-99EE-A86103AFFBAC}">
          <p14:sldIdLst>
            <p14:sldId id="280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4C22B0A-C19E-1B6F-420C-23DF9DF600EA}" name="Ben Goodway" initials="BG" userId="S::Ben.Goodway@jisc.ac.uk::4ec18c71-b182-4a4e-aa27-ae099263c2b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F4F4"/>
    <a:srgbClr val="3E2B56"/>
    <a:srgbClr val="00FFFF"/>
    <a:srgbClr val="FAD5DD"/>
    <a:srgbClr val="30B5AC"/>
    <a:srgbClr val="F5AFC0"/>
    <a:srgbClr val="D1CFCF"/>
    <a:srgbClr val="7F2246"/>
    <a:srgbClr val="2A4898"/>
    <a:srgbClr val="D6A5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FF6BB64-527B-3E4B-8129-C44797CE8784}" v="19" dt="2025-08-29T09:54:01.14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9277" autoAdjust="0"/>
    <p:restoredTop sz="85053" autoAdjust="0"/>
  </p:normalViewPr>
  <p:slideViewPr>
    <p:cSldViewPr snapToGrid="0" snapToObjects="1" showGuides="1">
      <p:cViewPr varScale="1">
        <p:scale>
          <a:sx n="76" d="100"/>
          <a:sy n="76" d="100"/>
        </p:scale>
        <p:origin x="216" y="62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48" d="100"/>
          <a:sy n="148" d="100"/>
        </p:scale>
        <p:origin x="5050" y="10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font" Target="fonts/font1.fntdata"/><Relationship Id="rId39" Type="http://schemas.microsoft.com/office/2016/11/relationships/changesInfo" Target="changesInfos/changesInfo1.xml"/><Relationship Id="rId21" Type="http://schemas.openxmlformats.org/officeDocument/2006/relationships/slide" Target="slides/slide12.xml"/><Relationship Id="rId34" Type="http://schemas.openxmlformats.org/officeDocument/2006/relationships/font" Target="fonts/font9.fntdata"/><Relationship Id="rId7" Type="http://schemas.openxmlformats.org/officeDocument/2006/relationships/slideMaster" Target="slideMasters/slideMaster3.xml"/><Relationship Id="rId2" Type="http://schemas.openxmlformats.org/officeDocument/2006/relationships/customXml" Target="../customXml/item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font" Target="fonts/font4.fntdata"/><Relationship Id="rId41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2.xml"/><Relationship Id="rId24" Type="http://schemas.openxmlformats.org/officeDocument/2006/relationships/notesMaster" Target="notesMasters/notesMaster1.xml"/><Relationship Id="rId32" Type="http://schemas.openxmlformats.org/officeDocument/2006/relationships/font" Target="fonts/font7.fntdata"/><Relationship Id="rId37" Type="http://schemas.openxmlformats.org/officeDocument/2006/relationships/theme" Target="theme/theme1.xml"/><Relationship Id="rId40" Type="http://schemas.microsoft.com/office/2015/10/relationships/revisionInfo" Target="revisionInfo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font" Target="fonts/font3.fntdata"/><Relationship Id="rId36" Type="http://schemas.openxmlformats.org/officeDocument/2006/relationships/viewProps" Target="viewProp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font" Target="fonts/font6.fntdata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5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presProps" Target="presProps.xml"/><Relationship Id="rId8" Type="http://schemas.openxmlformats.org/officeDocument/2006/relationships/slideMaster" Target="slideMasters/slideMaster4.xml"/><Relationship Id="rId3" Type="http://schemas.openxmlformats.org/officeDocument/2006/relationships/customXml" Target="../customXml/item3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handoutMaster" Target="handoutMasters/handoutMaster1.xml"/><Relationship Id="rId33" Type="http://schemas.openxmlformats.org/officeDocument/2006/relationships/font" Target="fonts/font8.fntdata"/><Relationship Id="rId38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im Chown" userId="8aa047b8-e69f-498e-b26e-e2effe2bb710" providerId="ADAL" clId="{EFF6BB64-527B-3E4B-8129-C44797CE8784}"/>
    <pc:docChg chg="undo custSel addSld delSld modSld modSection">
      <pc:chgData name="Tim Chown" userId="8aa047b8-e69f-498e-b26e-e2effe2bb710" providerId="ADAL" clId="{EFF6BB64-527B-3E4B-8129-C44797CE8784}" dt="2025-08-18T09:07:46.255" v="60" actId="478"/>
      <pc:docMkLst>
        <pc:docMk/>
      </pc:docMkLst>
      <pc:sldChg chg="del">
        <pc:chgData name="Tim Chown" userId="8aa047b8-e69f-498e-b26e-e2effe2bb710" providerId="ADAL" clId="{EFF6BB64-527B-3E4B-8129-C44797CE8784}" dt="2025-08-18T09:07:07.301" v="20" actId="2696"/>
        <pc:sldMkLst>
          <pc:docMk/>
          <pc:sldMk cId="2125962749" sldId="259"/>
        </pc:sldMkLst>
      </pc:sldChg>
      <pc:sldChg chg="modSp mod">
        <pc:chgData name="Tim Chown" userId="8aa047b8-e69f-498e-b26e-e2effe2bb710" providerId="ADAL" clId="{EFF6BB64-527B-3E4B-8129-C44797CE8784}" dt="2025-08-18T09:06:58.447" v="19" actId="20577"/>
        <pc:sldMkLst>
          <pc:docMk/>
          <pc:sldMk cId="1915125309" sldId="367"/>
        </pc:sldMkLst>
        <pc:spChg chg="mod">
          <ac:chgData name="Tim Chown" userId="8aa047b8-e69f-498e-b26e-e2effe2bb710" providerId="ADAL" clId="{EFF6BB64-527B-3E4B-8129-C44797CE8784}" dt="2025-08-18T09:06:58.447" v="19" actId="20577"/>
          <ac:spMkLst>
            <pc:docMk/>
            <pc:sldMk cId="1915125309" sldId="367"/>
            <ac:spMk id="3" creationId="{7E2965F2-3648-ECF6-B5E5-A4C3506B3506}"/>
          </ac:spMkLst>
        </pc:spChg>
      </pc:sldChg>
      <pc:sldChg chg="add del">
        <pc:chgData name="Tim Chown" userId="8aa047b8-e69f-498e-b26e-e2effe2bb710" providerId="ADAL" clId="{EFF6BB64-527B-3E4B-8129-C44797CE8784}" dt="2025-08-18T09:07:10.034" v="22" actId="2696"/>
        <pc:sldMkLst>
          <pc:docMk/>
          <pc:sldMk cId="3683198926" sldId="372"/>
        </pc:sldMkLst>
      </pc:sldChg>
      <pc:sldChg chg="del">
        <pc:chgData name="Tim Chown" userId="8aa047b8-e69f-498e-b26e-e2effe2bb710" providerId="ADAL" clId="{EFF6BB64-527B-3E4B-8129-C44797CE8784}" dt="2025-08-18T09:07:12.465" v="23" actId="2696"/>
        <pc:sldMkLst>
          <pc:docMk/>
          <pc:sldMk cId="3524591992" sldId="373"/>
        </pc:sldMkLst>
      </pc:sldChg>
      <pc:sldChg chg="delSp modSp new mod">
        <pc:chgData name="Tim Chown" userId="8aa047b8-e69f-498e-b26e-e2effe2bb710" providerId="ADAL" clId="{EFF6BB64-527B-3E4B-8129-C44797CE8784}" dt="2025-08-18T09:07:46.255" v="60" actId="478"/>
        <pc:sldMkLst>
          <pc:docMk/>
          <pc:sldMk cId="4005343798" sldId="382"/>
        </pc:sldMkLst>
      </pc:sldChg>
    </pc:docChg>
  </pc:docChgLst>
  <pc:docChgLst>
    <pc:chgData name="Tim Chown" userId="8aa047b8-e69f-498e-b26e-e2effe2bb710" providerId="ADAL" clId="{306983F6-4100-5B43-B0B4-C7180EA7BC03}"/>
    <pc:docChg chg="undo custSel addSld delSld modSld sldOrd modSection">
      <pc:chgData name="Tim Chown" userId="8aa047b8-e69f-498e-b26e-e2effe2bb710" providerId="ADAL" clId="{306983F6-4100-5B43-B0B4-C7180EA7BC03}" dt="2025-08-29T09:58:14.253" v="6500" actId="27636"/>
      <pc:docMkLst>
        <pc:docMk/>
      </pc:docMkLst>
      <pc:sldChg chg="modSp mod">
        <pc:chgData name="Tim Chown" userId="8aa047b8-e69f-498e-b26e-e2effe2bb710" providerId="ADAL" clId="{306983F6-4100-5B43-B0B4-C7180EA7BC03}" dt="2025-08-29T07:56:50.061" v="4938" actId="113"/>
        <pc:sldMkLst>
          <pc:docMk/>
          <pc:sldMk cId="3497584149" sldId="258"/>
        </pc:sldMkLst>
        <pc:spChg chg="mod">
          <ac:chgData name="Tim Chown" userId="8aa047b8-e69f-498e-b26e-e2effe2bb710" providerId="ADAL" clId="{306983F6-4100-5B43-B0B4-C7180EA7BC03}" dt="2025-08-29T06:30:30.274" v="455" actId="20577"/>
          <ac:spMkLst>
            <pc:docMk/>
            <pc:sldMk cId="3497584149" sldId="258"/>
            <ac:spMk id="2" creationId="{6200EC90-F84C-6EB1-E984-78CC9E61FB72}"/>
          </ac:spMkLst>
        </pc:spChg>
        <pc:spChg chg="mod">
          <ac:chgData name="Tim Chown" userId="8aa047b8-e69f-498e-b26e-e2effe2bb710" providerId="ADAL" clId="{306983F6-4100-5B43-B0B4-C7180EA7BC03}" dt="2025-08-29T06:30:23.624" v="449" actId="20577"/>
          <ac:spMkLst>
            <pc:docMk/>
            <pc:sldMk cId="3497584149" sldId="258"/>
            <ac:spMk id="5" creationId="{994484FC-AA71-1F0B-0D15-27F60590508A}"/>
          </ac:spMkLst>
        </pc:spChg>
        <pc:spChg chg="mod">
          <ac:chgData name="Tim Chown" userId="8aa047b8-e69f-498e-b26e-e2effe2bb710" providerId="ADAL" clId="{306983F6-4100-5B43-B0B4-C7180EA7BC03}" dt="2025-08-29T07:56:50.061" v="4938" actId="113"/>
          <ac:spMkLst>
            <pc:docMk/>
            <pc:sldMk cId="3497584149" sldId="258"/>
            <ac:spMk id="6" creationId="{340DB46F-4542-380A-C47A-06B615D8666F}"/>
          </ac:spMkLst>
        </pc:spChg>
      </pc:sldChg>
      <pc:sldChg chg="del">
        <pc:chgData name="Tim Chown" userId="8aa047b8-e69f-498e-b26e-e2effe2bb710" providerId="ADAL" clId="{306983F6-4100-5B43-B0B4-C7180EA7BC03}" dt="2025-08-29T06:23:55.339" v="11" actId="2696"/>
        <pc:sldMkLst>
          <pc:docMk/>
          <pc:sldMk cId="1939596453" sldId="353"/>
        </pc:sldMkLst>
      </pc:sldChg>
      <pc:sldChg chg="del">
        <pc:chgData name="Tim Chown" userId="8aa047b8-e69f-498e-b26e-e2effe2bb710" providerId="ADAL" clId="{306983F6-4100-5B43-B0B4-C7180EA7BC03}" dt="2025-08-29T06:23:56.040" v="12" actId="2696"/>
        <pc:sldMkLst>
          <pc:docMk/>
          <pc:sldMk cId="3819017066" sldId="354"/>
        </pc:sldMkLst>
      </pc:sldChg>
      <pc:sldChg chg="modSp mod">
        <pc:chgData name="Tim Chown" userId="8aa047b8-e69f-498e-b26e-e2effe2bb710" providerId="ADAL" clId="{306983F6-4100-5B43-B0B4-C7180EA7BC03}" dt="2025-08-29T07:53:09.276" v="4705" actId="20577"/>
        <pc:sldMkLst>
          <pc:docMk/>
          <pc:sldMk cId="1915125309" sldId="367"/>
        </pc:sldMkLst>
        <pc:spChg chg="mod">
          <ac:chgData name="Tim Chown" userId="8aa047b8-e69f-498e-b26e-e2effe2bb710" providerId="ADAL" clId="{306983F6-4100-5B43-B0B4-C7180EA7BC03}" dt="2025-08-29T06:24:05.899" v="15" actId="20577"/>
          <ac:spMkLst>
            <pc:docMk/>
            <pc:sldMk cId="1915125309" sldId="367"/>
            <ac:spMk id="2" creationId="{E242AE5F-CC2E-2CF0-CF36-ED8F4FBBD8E1}"/>
          </ac:spMkLst>
        </pc:spChg>
        <pc:spChg chg="mod">
          <ac:chgData name="Tim Chown" userId="8aa047b8-e69f-498e-b26e-e2effe2bb710" providerId="ADAL" clId="{306983F6-4100-5B43-B0B4-C7180EA7BC03}" dt="2025-08-29T07:53:09.276" v="4705" actId="20577"/>
          <ac:spMkLst>
            <pc:docMk/>
            <pc:sldMk cId="1915125309" sldId="367"/>
            <ac:spMk id="3" creationId="{7E2965F2-3648-ECF6-B5E5-A4C3506B3506}"/>
          </ac:spMkLst>
        </pc:spChg>
      </pc:sldChg>
      <pc:sldChg chg="del">
        <pc:chgData name="Tim Chown" userId="8aa047b8-e69f-498e-b26e-e2effe2bb710" providerId="ADAL" clId="{306983F6-4100-5B43-B0B4-C7180EA7BC03}" dt="2025-08-29T06:23:44.278" v="0" actId="2696"/>
        <pc:sldMkLst>
          <pc:docMk/>
          <pc:sldMk cId="3683198926" sldId="372"/>
        </pc:sldMkLst>
      </pc:sldChg>
      <pc:sldChg chg="del">
        <pc:chgData name="Tim Chown" userId="8aa047b8-e69f-498e-b26e-e2effe2bb710" providerId="ADAL" clId="{306983F6-4100-5B43-B0B4-C7180EA7BC03}" dt="2025-08-29T06:23:49.958" v="3" actId="2696"/>
        <pc:sldMkLst>
          <pc:docMk/>
          <pc:sldMk cId="1971960910" sldId="374"/>
        </pc:sldMkLst>
      </pc:sldChg>
      <pc:sldChg chg="del">
        <pc:chgData name="Tim Chown" userId="8aa047b8-e69f-498e-b26e-e2effe2bb710" providerId="ADAL" clId="{306983F6-4100-5B43-B0B4-C7180EA7BC03}" dt="2025-08-29T06:23:50.521" v="4" actId="2696"/>
        <pc:sldMkLst>
          <pc:docMk/>
          <pc:sldMk cId="1435529362" sldId="375"/>
        </pc:sldMkLst>
      </pc:sldChg>
      <pc:sldChg chg="del">
        <pc:chgData name="Tim Chown" userId="8aa047b8-e69f-498e-b26e-e2effe2bb710" providerId="ADAL" clId="{306983F6-4100-5B43-B0B4-C7180EA7BC03}" dt="2025-08-29T06:23:51.014" v="5" actId="2696"/>
        <pc:sldMkLst>
          <pc:docMk/>
          <pc:sldMk cId="3580595049" sldId="376"/>
        </pc:sldMkLst>
      </pc:sldChg>
      <pc:sldChg chg="del">
        <pc:chgData name="Tim Chown" userId="8aa047b8-e69f-498e-b26e-e2effe2bb710" providerId="ADAL" clId="{306983F6-4100-5B43-B0B4-C7180EA7BC03}" dt="2025-08-29T06:23:51.701" v="6" actId="2696"/>
        <pc:sldMkLst>
          <pc:docMk/>
          <pc:sldMk cId="2874826414" sldId="377"/>
        </pc:sldMkLst>
      </pc:sldChg>
      <pc:sldChg chg="del">
        <pc:chgData name="Tim Chown" userId="8aa047b8-e69f-498e-b26e-e2effe2bb710" providerId="ADAL" clId="{306983F6-4100-5B43-B0B4-C7180EA7BC03}" dt="2025-08-29T06:23:52.893" v="8" actId="2696"/>
        <pc:sldMkLst>
          <pc:docMk/>
          <pc:sldMk cId="1661080638" sldId="378"/>
        </pc:sldMkLst>
      </pc:sldChg>
      <pc:sldChg chg="del">
        <pc:chgData name="Tim Chown" userId="8aa047b8-e69f-498e-b26e-e2effe2bb710" providerId="ADAL" clId="{306983F6-4100-5B43-B0B4-C7180EA7BC03}" dt="2025-08-29T06:23:53.936" v="9" actId="2696"/>
        <pc:sldMkLst>
          <pc:docMk/>
          <pc:sldMk cId="2811504220" sldId="379"/>
        </pc:sldMkLst>
      </pc:sldChg>
      <pc:sldChg chg="del">
        <pc:chgData name="Tim Chown" userId="8aa047b8-e69f-498e-b26e-e2effe2bb710" providerId="ADAL" clId="{306983F6-4100-5B43-B0B4-C7180EA7BC03}" dt="2025-08-29T06:23:54.440" v="10" actId="2696"/>
        <pc:sldMkLst>
          <pc:docMk/>
          <pc:sldMk cId="693996945" sldId="380"/>
        </pc:sldMkLst>
      </pc:sldChg>
      <pc:sldChg chg="del">
        <pc:chgData name="Tim Chown" userId="8aa047b8-e69f-498e-b26e-e2effe2bb710" providerId="ADAL" clId="{306983F6-4100-5B43-B0B4-C7180EA7BC03}" dt="2025-08-29T06:23:52.329" v="7" actId="2696"/>
        <pc:sldMkLst>
          <pc:docMk/>
          <pc:sldMk cId="1199529999" sldId="381"/>
        </pc:sldMkLst>
      </pc:sldChg>
      <pc:sldChg chg="addSp delSp modSp add del mod modClrScheme chgLayout">
        <pc:chgData name="Tim Chown" userId="8aa047b8-e69f-498e-b26e-e2effe2bb710" providerId="ADAL" clId="{306983F6-4100-5B43-B0B4-C7180EA7BC03}" dt="2025-08-29T08:16:58.443" v="6213" actId="962"/>
        <pc:sldMkLst>
          <pc:docMk/>
          <pc:sldMk cId="4005343798" sldId="382"/>
        </pc:sldMkLst>
        <pc:spChg chg="mod ord">
          <ac:chgData name="Tim Chown" userId="8aa047b8-e69f-498e-b26e-e2effe2bb710" providerId="ADAL" clId="{306983F6-4100-5B43-B0B4-C7180EA7BC03}" dt="2025-08-29T06:49:21.522" v="2032" actId="700"/>
          <ac:spMkLst>
            <pc:docMk/>
            <pc:sldMk cId="4005343798" sldId="382"/>
            <ac:spMk id="2" creationId="{53ECDD16-1BD2-9AC3-1170-BF3143C3F32C}"/>
          </ac:spMkLst>
        </pc:spChg>
        <pc:spChg chg="mod ord">
          <ac:chgData name="Tim Chown" userId="8aa047b8-e69f-498e-b26e-e2effe2bb710" providerId="ADAL" clId="{306983F6-4100-5B43-B0B4-C7180EA7BC03}" dt="2025-08-29T06:49:21.522" v="2032" actId="700"/>
          <ac:spMkLst>
            <pc:docMk/>
            <pc:sldMk cId="4005343798" sldId="382"/>
            <ac:spMk id="3" creationId="{E69165BB-060B-8052-06C8-E6082CD83B37}"/>
          </ac:spMkLst>
        </pc:spChg>
        <pc:spChg chg="mod ord">
          <ac:chgData name="Tim Chown" userId="8aa047b8-e69f-498e-b26e-e2effe2bb710" providerId="ADAL" clId="{306983F6-4100-5B43-B0B4-C7180EA7BC03}" dt="2025-08-29T06:49:21.522" v="2032" actId="700"/>
          <ac:spMkLst>
            <pc:docMk/>
            <pc:sldMk cId="4005343798" sldId="382"/>
            <ac:spMk id="4" creationId="{523CF7F4-BA13-B8BA-FC69-AA38A5EF6B27}"/>
          </ac:spMkLst>
        </pc:spChg>
        <pc:spChg chg="add mod ord">
          <ac:chgData name="Tim Chown" userId="8aa047b8-e69f-498e-b26e-e2effe2bb710" providerId="ADAL" clId="{306983F6-4100-5B43-B0B4-C7180EA7BC03}" dt="2025-08-29T07:58:51.101" v="5070"/>
          <ac:spMkLst>
            <pc:docMk/>
            <pc:sldMk cId="4005343798" sldId="382"/>
            <ac:spMk id="6" creationId="{AFBD8706-4408-B846-F178-2CF6D6212E8E}"/>
          </ac:spMkLst>
        </pc:spChg>
        <pc:spChg chg="add mod ord">
          <ac:chgData name="Tim Chown" userId="8aa047b8-e69f-498e-b26e-e2effe2bb710" providerId="ADAL" clId="{306983F6-4100-5B43-B0B4-C7180EA7BC03}" dt="2025-08-29T07:58:54.035" v="5078" actId="20577"/>
          <ac:spMkLst>
            <pc:docMk/>
            <pc:sldMk cId="4005343798" sldId="382"/>
            <ac:spMk id="7" creationId="{5AB71FF3-961B-F77D-0ED0-8A0C2F2851CC}"/>
          </ac:spMkLst>
        </pc:spChg>
        <pc:spChg chg="add del mod ord">
          <ac:chgData name="Tim Chown" userId="8aa047b8-e69f-498e-b26e-e2effe2bb710" providerId="ADAL" clId="{306983F6-4100-5B43-B0B4-C7180EA7BC03}" dt="2025-08-29T06:49:31.966" v="2036" actId="478"/>
          <ac:spMkLst>
            <pc:docMk/>
            <pc:sldMk cId="4005343798" sldId="382"/>
            <ac:spMk id="8" creationId="{DBECF036-3665-8AEB-4623-4FCA20E6AE87}"/>
          </ac:spMkLst>
        </pc:spChg>
        <pc:spChg chg="add del mod ord">
          <ac:chgData name="Tim Chown" userId="8aa047b8-e69f-498e-b26e-e2effe2bb710" providerId="ADAL" clId="{306983F6-4100-5B43-B0B4-C7180EA7BC03}" dt="2025-08-29T06:49:34.501" v="2037" actId="478"/>
          <ac:spMkLst>
            <pc:docMk/>
            <pc:sldMk cId="4005343798" sldId="382"/>
            <ac:spMk id="9" creationId="{F658418E-E934-F833-55EF-6594FD4639C0}"/>
          </ac:spMkLst>
        </pc:spChg>
        <pc:picChg chg="add del mod">
          <ac:chgData name="Tim Chown" userId="8aa047b8-e69f-498e-b26e-e2effe2bb710" providerId="ADAL" clId="{306983F6-4100-5B43-B0B4-C7180EA7BC03}" dt="2025-08-29T08:15:57.651" v="5871" actId="478"/>
          <ac:picMkLst>
            <pc:docMk/>
            <pc:sldMk cId="4005343798" sldId="382"/>
            <ac:picMk id="5" creationId="{A9B88F75-E489-946F-B5D6-6AFD7AF1D1A3}"/>
          </ac:picMkLst>
        </pc:picChg>
        <pc:picChg chg="add mod">
          <ac:chgData name="Tim Chown" userId="8aa047b8-e69f-498e-b26e-e2effe2bb710" providerId="ADAL" clId="{306983F6-4100-5B43-B0B4-C7180EA7BC03}" dt="2025-08-29T08:16:58.443" v="6213" actId="962"/>
          <ac:picMkLst>
            <pc:docMk/>
            <pc:sldMk cId="4005343798" sldId="382"/>
            <ac:picMk id="11" creationId="{CEBD7D1F-D3F5-3A43-1CD2-68C2D5C5A550}"/>
          </ac:picMkLst>
        </pc:picChg>
      </pc:sldChg>
      <pc:sldChg chg="modSp new mod">
        <pc:chgData name="Tim Chown" userId="8aa047b8-e69f-498e-b26e-e2effe2bb710" providerId="ADAL" clId="{306983F6-4100-5B43-B0B4-C7180EA7BC03}" dt="2025-08-29T09:56:07.085" v="6461" actId="20577"/>
        <pc:sldMkLst>
          <pc:docMk/>
          <pc:sldMk cId="3175639277" sldId="383"/>
        </pc:sldMkLst>
        <pc:spChg chg="mod">
          <ac:chgData name="Tim Chown" userId="8aa047b8-e69f-498e-b26e-e2effe2bb710" providerId="ADAL" clId="{306983F6-4100-5B43-B0B4-C7180EA7BC03}" dt="2025-08-29T06:27:32.315" v="60" actId="20577"/>
          <ac:spMkLst>
            <pc:docMk/>
            <pc:sldMk cId="3175639277" sldId="383"/>
            <ac:spMk id="2" creationId="{3F9AD916-6ADD-6C04-ECAA-918B03D19F49}"/>
          </ac:spMkLst>
        </pc:spChg>
        <pc:spChg chg="mod">
          <ac:chgData name="Tim Chown" userId="8aa047b8-e69f-498e-b26e-e2effe2bb710" providerId="ADAL" clId="{306983F6-4100-5B43-B0B4-C7180EA7BC03}" dt="2025-08-29T08:07:23.809" v="5672" actId="20577"/>
          <ac:spMkLst>
            <pc:docMk/>
            <pc:sldMk cId="3175639277" sldId="383"/>
            <ac:spMk id="5" creationId="{5B97326B-2766-11D3-7868-19A4914039F3}"/>
          </ac:spMkLst>
        </pc:spChg>
        <pc:spChg chg="mod">
          <ac:chgData name="Tim Chown" userId="8aa047b8-e69f-498e-b26e-e2effe2bb710" providerId="ADAL" clId="{306983F6-4100-5B43-B0B4-C7180EA7BC03}" dt="2025-08-29T09:56:07.085" v="6461" actId="20577"/>
          <ac:spMkLst>
            <pc:docMk/>
            <pc:sldMk cId="3175639277" sldId="383"/>
            <ac:spMk id="6" creationId="{9E02E0FC-04BB-7DEA-F078-CB1BB78EB9C1}"/>
          </ac:spMkLst>
        </pc:spChg>
      </pc:sldChg>
      <pc:sldChg chg="modSp new mod">
        <pc:chgData name="Tim Chown" userId="8aa047b8-e69f-498e-b26e-e2effe2bb710" providerId="ADAL" clId="{306983F6-4100-5B43-B0B4-C7180EA7BC03}" dt="2025-08-29T07:57:53.269" v="4990" actId="20577"/>
        <pc:sldMkLst>
          <pc:docMk/>
          <pc:sldMk cId="1047377484" sldId="384"/>
        </pc:sldMkLst>
        <pc:spChg chg="mod">
          <ac:chgData name="Tim Chown" userId="8aa047b8-e69f-498e-b26e-e2effe2bb710" providerId="ADAL" clId="{306983F6-4100-5B43-B0B4-C7180EA7BC03}" dt="2025-08-29T06:41:41.181" v="1486" actId="20577"/>
          <ac:spMkLst>
            <pc:docMk/>
            <pc:sldMk cId="1047377484" sldId="384"/>
            <ac:spMk id="2" creationId="{4FD9D520-AADA-1CD1-592E-230A6D2A8243}"/>
          </ac:spMkLst>
        </pc:spChg>
        <pc:spChg chg="mod">
          <ac:chgData name="Tim Chown" userId="8aa047b8-e69f-498e-b26e-e2effe2bb710" providerId="ADAL" clId="{306983F6-4100-5B43-B0B4-C7180EA7BC03}" dt="2025-08-29T06:41:45.132" v="1505" actId="20577"/>
          <ac:spMkLst>
            <pc:docMk/>
            <pc:sldMk cId="1047377484" sldId="384"/>
            <ac:spMk id="5" creationId="{D3A26104-0FD1-A50E-26A3-BFC6356A9FF1}"/>
          </ac:spMkLst>
        </pc:spChg>
        <pc:spChg chg="mod">
          <ac:chgData name="Tim Chown" userId="8aa047b8-e69f-498e-b26e-e2effe2bb710" providerId="ADAL" clId="{306983F6-4100-5B43-B0B4-C7180EA7BC03}" dt="2025-08-29T07:57:53.269" v="4990" actId="20577"/>
          <ac:spMkLst>
            <pc:docMk/>
            <pc:sldMk cId="1047377484" sldId="384"/>
            <ac:spMk id="6" creationId="{9DD02FA3-F295-BF16-BE4D-50195D81298E}"/>
          </ac:spMkLst>
        </pc:spChg>
      </pc:sldChg>
      <pc:sldChg chg="modSp new mod ord">
        <pc:chgData name="Tim Chown" userId="8aa047b8-e69f-498e-b26e-e2effe2bb710" providerId="ADAL" clId="{306983F6-4100-5B43-B0B4-C7180EA7BC03}" dt="2025-08-29T09:58:14.253" v="6500" actId="27636"/>
        <pc:sldMkLst>
          <pc:docMk/>
          <pc:sldMk cId="3553326603" sldId="385"/>
        </pc:sldMkLst>
        <pc:spChg chg="mod">
          <ac:chgData name="Tim Chown" userId="8aa047b8-e69f-498e-b26e-e2effe2bb710" providerId="ADAL" clId="{306983F6-4100-5B43-B0B4-C7180EA7BC03}" dt="2025-08-29T06:46:31.217" v="1978" actId="20577"/>
          <ac:spMkLst>
            <pc:docMk/>
            <pc:sldMk cId="3553326603" sldId="385"/>
            <ac:spMk id="2" creationId="{24352F27-58BA-FE2E-064D-A09D9B41B6A9}"/>
          </ac:spMkLst>
        </pc:spChg>
        <pc:spChg chg="mod">
          <ac:chgData name="Tim Chown" userId="8aa047b8-e69f-498e-b26e-e2effe2bb710" providerId="ADAL" clId="{306983F6-4100-5B43-B0B4-C7180EA7BC03}" dt="2025-08-29T07:58:31.882" v="5068" actId="20577"/>
          <ac:spMkLst>
            <pc:docMk/>
            <pc:sldMk cId="3553326603" sldId="385"/>
            <ac:spMk id="5" creationId="{50D351C1-5095-DB9C-2D8A-F84F58C6F31A}"/>
          </ac:spMkLst>
        </pc:spChg>
        <pc:spChg chg="mod">
          <ac:chgData name="Tim Chown" userId="8aa047b8-e69f-498e-b26e-e2effe2bb710" providerId="ADAL" clId="{306983F6-4100-5B43-B0B4-C7180EA7BC03}" dt="2025-08-29T09:58:14.253" v="6500" actId="27636"/>
          <ac:spMkLst>
            <pc:docMk/>
            <pc:sldMk cId="3553326603" sldId="385"/>
            <ac:spMk id="6" creationId="{683A2155-1805-5DDE-C0B8-3607A50BBEEA}"/>
          </ac:spMkLst>
        </pc:spChg>
      </pc:sldChg>
      <pc:sldChg chg="modSp new mod">
        <pc:chgData name="Tim Chown" userId="8aa047b8-e69f-498e-b26e-e2effe2bb710" providerId="ADAL" clId="{306983F6-4100-5B43-B0B4-C7180EA7BC03}" dt="2025-08-29T09:53:29.228" v="6460" actId="27636"/>
        <pc:sldMkLst>
          <pc:docMk/>
          <pc:sldMk cId="3579892354" sldId="386"/>
        </pc:sldMkLst>
        <pc:spChg chg="mod">
          <ac:chgData name="Tim Chown" userId="8aa047b8-e69f-498e-b26e-e2effe2bb710" providerId="ADAL" clId="{306983F6-4100-5B43-B0B4-C7180EA7BC03}" dt="2025-08-29T06:52:17.097" v="2123" actId="20577"/>
          <ac:spMkLst>
            <pc:docMk/>
            <pc:sldMk cId="3579892354" sldId="386"/>
            <ac:spMk id="2" creationId="{60788AB8-A4E7-C142-9A68-8B4DFB1707AC}"/>
          </ac:spMkLst>
        </pc:spChg>
        <pc:spChg chg="mod">
          <ac:chgData name="Tim Chown" userId="8aa047b8-e69f-498e-b26e-e2effe2bb710" providerId="ADAL" clId="{306983F6-4100-5B43-B0B4-C7180EA7BC03}" dt="2025-08-29T08:14:40.295" v="5775" actId="20577"/>
          <ac:spMkLst>
            <pc:docMk/>
            <pc:sldMk cId="3579892354" sldId="386"/>
            <ac:spMk id="5" creationId="{F627F832-C638-B793-C43C-6A3DAE289387}"/>
          </ac:spMkLst>
        </pc:spChg>
        <pc:spChg chg="mod">
          <ac:chgData name="Tim Chown" userId="8aa047b8-e69f-498e-b26e-e2effe2bb710" providerId="ADAL" clId="{306983F6-4100-5B43-B0B4-C7180EA7BC03}" dt="2025-08-29T09:53:29.228" v="6460" actId="27636"/>
          <ac:spMkLst>
            <pc:docMk/>
            <pc:sldMk cId="3579892354" sldId="386"/>
            <ac:spMk id="6" creationId="{B608193C-03C2-E6E8-27B2-9B866F8AEDC1}"/>
          </ac:spMkLst>
        </pc:spChg>
      </pc:sldChg>
      <pc:sldChg chg="modSp new mod">
        <pc:chgData name="Tim Chown" userId="8aa047b8-e69f-498e-b26e-e2effe2bb710" providerId="ADAL" clId="{306983F6-4100-5B43-B0B4-C7180EA7BC03}" dt="2025-08-29T08:01:07.367" v="5176" actId="27636"/>
        <pc:sldMkLst>
          <pc:docMk/>
          <pc:sldMk cId="1009647198" sldId="387"/>
        </pc:sldMkLst>
        <pc:spChg chg="mod">
          <ac:chgData name="Tim Chown" userId="8aa047b8-e69f-498e-b26e-e2effe2bb710" providerId="ADAL" clId="{306983F6-4100-5B43-B0B4-C7180EA7BC03}" dt="2025-08-29T06:58:00.647" v="2799" actId="20577"/>
          <ac:spMkLst>
            <pc:docMk/>
            <pc:sldMk cId="1009647198" sldId="387"/>
            <ac:spMk id="2" creationId="{8B66A393-AE3F-4E85-67EF-774BA79C93BD}"/>
          </ac:spMkLst>
        </pc:spChg>
        <pc:spChg chg="mod">
          <ac:chgData name="Tim Chown" userId="8aa047b8-e69f-498e-b26e-e2effe2bb710" providerId="ADAL" clId="{306983F6-4100-5B43-B0B4-C7180EA7BC03}" dt="2025-08-29T06:58:06.639" v="2819" actId="20577"/>
          <ac:spMkLst>
            <pc:docMk/>
            <pc:sldMk cId="1009647198" sldId="387"/>
            <ac:spMk id="5" creationId="{74B887EF-2766-1E89-97A0-B5FA3C76AAE1}"/>
          </ac:spMkLst>
        </pc:spChg>
        <pc:spChg chg="mod">
          <ac:chgData name="Tim Chown" userId="8aa047b8-e69f-498e-b26e-e2effe2bb710" providerId="ADAL" clId="{306983F6-4100-5B43-B0B4-C7180EA7BC03}" dt="2025-08-29T08:01:07.367" v="5176" actId="27636"/>
          <ac:spMkLst>
            <pc:docMk/>
            <pc:sldMk cId="1009647198" sldId="387"/>
            <ac:spMk id="6" creationId="{DFA21742-48F3-9CB0-213F-1E84044D6D1B}"/>
          </ac:spMkLst>
        </pc:spChg>
      </pc:sldChg>
      <pc:sldChg chg="modSp new mod">
        <pc:chgData name="Tim Chown" userId="8aa047b8-e69f-498e-b26e-e2effe2bb710" providerId="ADAL" clId="{306983F6-4100-5B43-B0B4-C7180EA7BC03}" dt="2025-08-29T08:02:53.419" v="5310" actId="20577"/>
        <pc:sldMkLst>
          <pc:docMk/>
          <pc:sldMk cId="3330646645" sldId="388"/>
        </pc:sldMkLst>
        <pc:spChg chg="mod">
          <ac:chgData name="Tim Chown" userId="8aa047b8-e69f-498e-b26e-e2effe2bb710" providerId="ADAL" clId="{306983F6-4100-5B43-B0B4-C7180EA7BC03}" dt="2025-08-29T07:02:04.206" v="3433" actId="20577"/>
          <ac:spMkLst>
            <pc:docMk/>
            <pc:sldMk cId="3330646645" sldId="388"/>
            <ac:spMk id="2" creationId="{CF4269EA-52DC-A82A-4D20-86F646E19174}"/>
          </ac:spMkLst>
        </pc:spChg>
        <pc:spChg chg="mod">
          <ac:chgData name="Tim Chown" userId="8aa047b8-e69f-498e-b26e-e2effe2bb710" providerId="ADAL" clId="{306983F6-4100-5B43-B0B4-C7180EA7BC03}" dt="2025-08-29T07:02:09.962" v="3442" actId="20577"/>
          <ac:spMkLst>
            <pc:docMk/>
            <pc:sldMk cId="3330646645" sldId="388"/>
            <ac:spMk id="5" creationId="{00F265B3-FF96-C672-21E5-F10B2AF41FB1}"/>
          </ac:spMkLst>
        </pc:spChg>
        <pc:spChg chg="mod">
          <ac:chgData name="Tim Chown" userId="8aa047b8-e69f-498e-b26e-e2effe2bb710" providerId="ADAL" clId="{306983F6-4100-5B43-B0B4-C7180EA7BC03}" dt="2025-08-29T08:02:53.419" v="5310" actId="20577"/>
          <ac:spMkLst>
            <pc:docMk/>
            <pc:sldMk cId="3330646645" sldId="388"/>
            <ac:spMk id="6" creationId="{3A6D32B0-D9B0-4159-A6EE-1FDE5C3F067F}"/>
          </ac:spMkLst>
        </pc:spChg>
      </pc:sldChg>
      <pc:sldChg chg="modSp new mod">
        <pc:chgData name="Tim Chown" userId="8aa047b8-e69f-498e-b26e-e2effe2bb710" providerId="ADAL" clId="{306983F6-4100-5B43-B0B4-C7180EA7BC03}" dt="2025-08-29T08:04:59.980" v="5503" actId="20577"/>
        <pc:sldMkLst>
          <pc:docMk/>
          <pc:sldMk cId="693380694" sldId="389"/>
        </pc:sldMkLst>
        <pc:spChg chg="mod">
          <ac:chgData name="Tim Chown" userId="8aa047b8-e69f-498e-b26e-e2effe2bb710" providerId="ADAL" clId="{306983F6-4100-5B43-B0B4-C7180EA7BC03}" dt="2025-08-29T07:02:39.614" v="3513" actId="20577"/>
          <ac:spMkLst>
            <pc:docMk/>
            <pc:sldMk cId="693380694" sldId="389"/>
            <ac:spMk id="2" creationId="{D3DCFE71-AB45-2AD5-1803-327074D1CC45}"/>
          </ac:spMkLst>
        </pc:spChg>
        <pc:spChg chg="mod">
          <ac:chgData name="Tim Chown" userId="8aa047b8-e69f-498e-b26e-e2effe2bb710" providerId="ADAL" clId="{306983F6-4100-5B43-B0B4-C7180EA7BC03}" dt="2025-08-29T08:03:03.053" v="5319" actId="20577"/>
          <ac:spMkLst>
            <pc:docMk/>
            <pc:sldMk cId="693380694" sldId="389"/>
            <ac:spMk id="5" creationId="{620C580C-C8A1-52C2-A4A1-E61037EE91AA}"/>
          </ac:spMkLst>
        </pc:spChg>
        <pc:spChg chg="mod">
          <ac:chgData name="Tim Chown" userId="8aa047b8-e69f-498e-b26e-e2effe2bb710" providerId="ADAL" clId="{306983F6-4100-5B43-B0B4-C7180EA7BC03}" dt="2025-08-29T08:04:59.980" v="5503" actId="20577"/>
          <ac:spMkLst>
            <pc:docMk/>
            <pc:sldMk cId="693380694" sldId="389"/>
            <ac:spMk id="6" creationId="{2B2C6F87-DAC6-5BC7-2E5C-663CA1EFED57}"/>
          </ac:spMkLst>
        </pc:spChg>
      </pc:sldChg>
      <pc:sldChg chg="modSp new mod">
        <pc:chgData name="Tim Chown" userId="8aa047b8-e69f-498e-b26e-e2effe2bb710" providerId="ADAL" clId="{306983F6-4100-5B43-B0B4-C7180EA7BC03}" dt="2025-08-29T08:05:41.025" v="5558" actId="27636"/>
        <pc:sldMkLst>
          <pc:docMk/>
          <pc:sldMk cId="855968463" sldId="390"/>
        </pc:sldMkLst>
        <pc:spChg chg="mod">
          <ac:chgData name="Tim Chown" userId="8aa047b8-e69f-498e-b26e-e2effe2bb710" providerId="ADAL" clId="{306983F6-4100-5B43-B0B4-C7180EA7BC03}" dt="2025-08-29T07:05:06.402" v="3968" actId="20577"/>
          <ac:spMkLst>
            <pc:docMk/>
            <pc:sldMk cId="855968463" sldId="390"/>
            <ac:spMk id="2" creationId="{0F864DC7-2625-F65C-6917-5A656B6CC84E}"/>
          </ac:spMkLst>
        </pc:spChg>
        <pc:spChg chg="mod">
          <ac:chgData name="Tim Chown" userId="8aa047b8-e69f-498e-b26e-e2effe2bb710" providerId="ADAL" clId="{306983F6-4100-5B43-B0B4-C7180EA7BC03}" dt="2025-08-29T07:05:11.698" v="3992" actId="20577"/>
          <ac:spMkLst>
            <pc:docMk/>
            <pc:sldMk cId="855968463" sldId="390"/>
            <ac:spMk id="5" creationId="{F120CDF1-490C-547F-2F4C-8E91E240C48B}"/>
          </ac:spMkLst>
        </pc:spChg>
        <pc:spChg chg="mod">
          <ac:chgData name="Tim Chown" userId="8aa047b8-e69f-498e-b26e-e2effe2bb710" providerId="ADAL" clId="{306983F6-4100-5B43-B0B4-C7180EA7BC03}" dt="2025-08-29T08:05:41.025" v="5558" actId="27636"/>
          <ac:spMkLst>
            <pc:docMk/>
            <pc:sldMk cId="855968463" sldId="390"/>
            <ac:spMk id="6" creationId="{08CE36DA-C3E7-82BF-D03B-F9788AC13381}"/>
          </ac:spMkLst>
        </pc:spChg>
      </pc:sldChg>
      <pc:sldChg chg="modSp new mod ord">
        <pc:chgData name="Tim Chown" userId="8aa047b8-e69f-498e-b26e-e2effe2bb710" providerId="ADAL" clId="{306983F6-4100-5B43-B0B4-C7180EA7BC03}" dt="2025-08-29T08:07:08.492" v="5666" actId="20577"/>
        <pc:sldMkLst>
          <pc:docMk/>
          <pc:sldMk cId="3653358712" sldId="391"/>
        </pc:sldMkLst>
        <pc:spChg chg="mod">
          <ac:chgData name="Tim Chown" userId="8aa047b8-e69f-498e-b26e-e2effe2bb710" providerId="ADAL" clId="{306983F6-4100-5B43-B0B4-C7180EA7BC03}" dt="2025-08-29T07:09:31.033" v="4456" actId="20577"/>
          <ac:spMkLst>
            <pc:docMk/>
            <pc:sldMk cId="3653358712" sldId="391"/>
            <ac:spMk id="2" creationId="{534730C7-1365-A8D6-2959-7EA27AE54142}"/>
          </ac:spMkLst>
        </pc:spChg>
        <pc:spChg chg="mod">
          <ac:chgData name="Tim Chown" userId="8aa047b8-e69f-498e-b26e-e2effe2bb710" providerId="ADAL" clId="{306983F6-4100-5B43-B0B4-C7180EA7BC03}" dt="2025-08-29T07:09:36.790" v="4474" actId="5793"/>
          <ac:spMkLst>
            <pc:docMk/>
            <pc:sldMk cId="3653358712" sldId="391"/>
            <ac:spMk id="5" creationId="{1471152F-8541-B16E-D264-2DC8FBE110E3}"/>
          </ac:spMkLst>
        </pc:spChg>
        <pc:spChg chg="mod">
          <ac:chgData name="Tim Chown" userId="8aa047b8-e69f-498e-b26e-e2effe2bb710" providerId="ADAL" clId="{306983F6-4100-5B43-B0B4-C7180EA7BC03}" dt="2025-08-29T08:07:08.492" v="5666" actId="20577"/>
          <ac:spMkLst>
            <pc:docMk/>
            <pc:sldMk cId="3653358712" sldId="391"/>
            <ac:spMk id="6" creationId="{B63C4F7D-AD13-B32F-7D62-95D9AE62D3B0}"/>
          </ac:spMkLst>
        </pc:spChg>
      </pc:sldChg>
      <pc:sldChg chg="modSp new mod">
        <pc:chgData name="Tim Chown" userId="8aa047b8-e69f-498e-b26e-e2effe2bb710" providerId="ADAL" clId="{306983F6-4100-5B43-B0B4-C7180EA7BC03}" dt="2025-08-29T07:08:55.822" v="4398" actId="20577"/>
        <pc:sldMkLst>
          <pc:docMk/>
          <pc:sldMk cId="100150318" sldId="392"/>
        </pc:sldMkLst>
        <pc:spChg chg="mod">
          <ac:chgData name="Tim Chown" userId="8aa047b8-e69f-498e-b26e-e2effe2bb710" providerId="ADAL" clId="{306983F6-4100-5B43-B0B4-C7180EA7BC03}" dt="2025-08-29T07:08:35.230" v="4354" actId="20577"/>
          <ac:spMkLst>
            <pc:docMk/>
            <pc:sldMk cId="100150318" sldId="392"/>
            <ac:spMk id="2" creationId="{9BB2AE36-A9A4-E610-B39D-7F63B831DD65}"/>
          </ac:spMkLst>
        </pc:spChg>
        <pc:spChg chg="mod">
          <ac:chgData name="Tim Chown" userId="8aa047b8-e69f-498e-b26e-e2effe2bb710" providerId="ADAL" clId="{306983F6-4100-5B43-B0B4-C7180EA7BC03}" dt="2025-08-29T07:08:55.822" v="4398" actId="20577"/>
          <ac:spMkLst>
            <pc:docMk/>
            <pc:sldMk cId="100150318" sldId="392"/>
            <ac:spMk id="3" creationId="{88F544B5-9197-17DA-00B3-B4616CB3AE9E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1416490-CC85-444F-957E-7EDE2DF62D7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81A4F1-4F56-6840-97A0-5D99C0EA96A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498A0A-2E8D-DF4F-9C31-A81C00E300DB}" type="datetimeFigureOut">
              <a:rPr lang="en-GB" smtClean="0"/>
              <a:t>29/08/2025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89A510-34A7-3B44-B012-7C929876E96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024C06-B906-CB40-A7E2-6054534BD81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F633EF-120A-2C48-B885-0B1F58D5D7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568493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C2C31F-EDF8-D64C-B235-4BEA7689D6AD}" type="datetimeFigureOut">
              <a:rPr lang="en-GB" smtClean="0"/>
              <a:t>29/08/2025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11567F-F019-E948-A7D1-1F94AF0600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02008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67" algn="l" defTabSz="9143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32" algn="l" defTabSz="9143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98" algn="l" defTabSz="9143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64" algn="l" defTabSz="9143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30" algn="l" defTabSz="9143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94" algn="l" defTabSz="9143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60" algn="l" defTabSz="9143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327" algn="l" defTabSz="9143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6.svg"/><Relationship Id="rId3" Type="http://schemas.openxmlformats.org/officeDocument/2006/relationships/image" Target="../media/image18.png"/><Relationship Id="rId7" Type="http://schemas.openxmlformats.org/officeDocument/2006/relationships/image" Target="../media/image22.svg"/><Relationship Id="rId12" Type="http://schemas.openxmlformats.org/officeDocument/2006/relationships/image" Target="../media/image25.png"/><Relationship Id="rId17" Type="http://schemas.openxmlformats.org/officeDocument/2006/relationships/image" Target="../media/image30.svg"/><Relationship Id="rId2" Type="http://schemas.openxmlformats.org/officeDocument/2006/relationships/image" Target="../media/image17.jpeg"/><Relationship Id="rId16" Type="http://schemas.openxmlformats.org/officeDocument/2006/relationships/image" Target="../media/image29.pn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21.png"/><Relationship Id="rId11" Type="http://schemas.openxmlformats.org/officeDocument/2006/relationships/image" Target="../media/image2.svg"/><Relationship Id="rId5" Type="http://schemas.openxmlformats.org/officeDocument/2006/relationships/image" Target="../media/image20.svg"/><Relationship Id="rId15" Type="http://schemas.openxmlformats.org/officeDocument/2006/relationships/image" Target="../media/image28.svg"/><Relationship Id="rId10" Type="http://schemas.openxmlformats.org/officeDocument/2006/relationships/image" Target="../media/image1.png"/><Relationship Id="rId4" Type="http://schemas.openxmlformats.org/officeDocument/2006/relationships/image" Target="../media/image19.png"/><Relationship Id="rId9" Type="http://schemas.openxmlformats.org/officeDocument/2006/relationships/image" Target="../media/image24.svg"/><Relationship Id="rId14" Type="http://schemas.openxmlformats.org/officeDocument/2006/relationships/image" Target="../media/image27.png"/></Relationships>
</file>

<file path=ppt/slideLayouts/_rels/slideLayout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21.png"/><Relationship Id="rId3" Type="http://schemas.openxmlformats.org/officeDocument/2006/relationships/image" Target="../media/image26.svg"/><Relationship Id="rId7" Type="http://schemas.openxmlformats.org/officeDocument/2006/relationships/image" Target="../media/image30.svg"/><Relationship Id="rId12" Type="http://schemas.openxmlformats.org/officeDocument/2006/relationships/image" Target="../media/image31.svg"/><Relationship Id="rId2" Type="http://schemas.openxmlformats.org/officeDocument/2006/relationships/image" Target="../media/image25.png"/><Relationship Id="rId16" Type="http://schemas.openxmlformats.org/officeDocument/2006/relationships/image" Target="../media/image33.sv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29.png"/><Relationship Id="rId11" Type="http://schemas.openxmlformats.org/officeDocument/2006/relationships/image" Target="../media/image19.png"/><Relationship Id="rId5" Type="http://schemas.openxmlformats.org/officeDocument/2006/relationships/image" Target="../media/image28.svg"/><Relationship Id="rId15" Type="http://schemas.openxmlformats.org/officeDocument/2006/relationships/image" Target="../media/image23.png"/><Relationship Id="rId10" Type="http://schemas.openxmlformats.org/officeDocument/2006/relationships/image" Target="../media/image18.png"/><Relationship Id="rId4" Type="http://schemas.openxmlformats.org/officeDocument/2006/relationships/image" Target="../media/image27.png"/><Relationship Id="rId9" Type="http://schemas.openxmlformats.org/officeDocument/2006/relationships/image" Target="../media/image4.svg"/><Relationship Id="rId14" Type="http://schemas.openxmlformats.org/officeDocument/2006/relationships/image" Target="../media/image32.sv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A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62CC2BF-4F8C-B7EF-6688-EAFF46DE7A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62001" y="762000"/>
            <a:ext cx="3810000" cy="3809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Graphic 1" descr="Jisc logo&#10;">
            <a:extLst>
              <a:ext uri="{FF2B5EF4-FFF2-40B4-BE49-F238E27FC236}">
                <a16:creationId xmlns:a16="http://schemas.microsoft.com/office/drawing/2014/main" id="{B8495066-AA9D-64C6-49C6-68774EA9B8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762000"/>
            <a:ext cx="760400" cy="7604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270EF7E2-252F-4573-47FB-4F461F71E8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16000" y="1023108"/>
            <a:ext cx="3302000" cy="202489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GB" dirty="0"/>
              <a:t>Presentation title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3CE50C8-9DEB-1EC3-6E15-6563DA7D90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96000" y="762000"/>
            <a:ext cx="5334000" cy="533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CBE579FA-347E-9693-DFB7-D512FA075D77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1016000" y="3317510"/>
            <a:ext cx="3302000" cy="1000490"/>
          </a:xfrm>
          <a:prstGeom prst="rect">
            <a:avLst/>
          </a:prstGeom>
        </p:spPr>
        <p:txBody>
          <a:bodyPr lIns="0" anchor="b"/>
          <a:lstStyle>
            <a:lvl1pPr marL="0" indent="0">
              <a:buFontTx/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Speaker name and title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DA7718E-4FA0-E667-4218-5AFD9200AAFE}"/>
              </a:ext>
            </a:extLst>
          </p:cNvPr>
          <p:cNvSpPr>
            <a:spLocks noGrp="1"/>
          </p:cNvSpPr>
          <p:nvPr userDrawn="1">
            <p:ph type="pic" sz="quarter" idx="12" hasCustomPrompt="1"/>
          </p:nvPr>
        </p:nvSpPr>
        <p:spPr>
          <a:xfrm>
            <a:off x="6602533" y="1270000"/>
            <a:ext cx="4319467" cy="4318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/>
            </a:lvl1pPr>
          </a:lstStyle>
          <a:p>
            <a:r>
              <a:rPr lang="en-GB" dirty="0"/>
              <a:t>Insert cover image here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DF0084A-2721-DF20-6806-68CE18246E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096000" y="6097466"/>
            <a:ext cx="1524000" cy="506537"/>
            <a:chOff x="6096000" y="6097466"/>
            <a:chExt cx="1524000" cy="506537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ED1A896E-4D7F-098E-1BD7-1B1227590346}"/>
                </a:ext>
              </a:extLst>
            </p:cNvPr>
            <p:cNvSpPr/>
            <p:nvPr userDrawn="1"/>
          </p:nvSpPr>
          <p:spPr>
            <a:xfrm rot="10800000">
              <a:off x="7113466" y="6097466"/>
              <a:ext cx="506534" cy="50653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6A68C39-489B-D39D-2622-13B6E5E92C9C}"/>
                </a:ext>
              </a:extLst>
            </p:cNvPr>
            <p:cNvSpPr/>
            <p:nvPr userDrawn="1"/>
          </p:nvSpPr>
          <p:spPr>
            <a:xfrm rot="10800000">
              <a:off x="6602534" y="6097467"/>
              <a:ext cx="510931" cy="50653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A4A539E-3E2B-EC09-1C80-A0DAAD6AA7A4}"/>
                </a:ext>
              </a:extLst>
            </p:cNvPr>
            <p:cNvSpPr/>
            <p:nvPr userDrawn="1"/>
          </p:nvSpPr>
          <p:spPr>
            <a:xfrm rot="10800000">
              <a:off x="6096000" y="6097469"/>
              <a:ext cx="506534" cy="50653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8441954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C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38952161-A07F-DE36-F888-974E3267BC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466" y="-1601"/>
            <a:ext cx="6856534" cy="685653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4579D91-C0BF-6674-0865-D79C638874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rot="5400000">
            <a:off x="10921011" y="1017877"/>
            <a:ext cx="1527000" cy="1018178"/>
            <a:chOff x="5843466" y="5588000"/>
            <a:chExt cx="1522534" cy="10152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7B913F3-1B10-131A-A473-40F235D1D9DA}"/>
                </a:ext>
              </a:extLst>
            </p:cNvPr>
            <p:cNvSpPr/>
            <p:nvPr userDrawn="1"/>
          </p:nvSpPr>
          <p:spPr>
            <a:xfrm>
              <a:off x="6858400" y="6095600"/>
              <a:ext cx="507600" cy="507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C2C8A5C-7354-CA80-B16D-BD127FEB99C2}"/>
                </a:ext>
              </a:extLst>
            </p:cNvPr>
            <p:cNvSpPr/>
            <p:nvPr userDrawn="1"/>
          </p:nvSpPr>
          <p:spPr>
            <a:xfrm>
              <a:off x="5843466" y="5588000"/>
              <a:ext cx="507600" cy="5076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0068AD5-54B8-6AE3-7C2A-84F1718E9D0B}"/>
                </a:ext>
              </a:extLst>
            </p:cNvPr>
            <p:cNvSpPr/>
            <p:nvPr userDrawn="1"/>
          </p:nvSpPr>
          <p:spPr>
            <a:xfrm>
              <a:off x="6350933" y="5588000"/>
              <a:ext cx="507600" cy="5076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2" name="Graphic 11" descr="Jisc logo&#10;">
            <a:extLst>
              <a:ext uri="{FF2B5EF4-FFF2-40B4-BE49-F238E27FC236}">
                <a16:creationId xmlns:a16="http://schemas.microsoft.com/office/drawing/2014/main" id="{C9253AD7-665C-FD6F-34AA-744C1F03261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3600" y="-1601"/>
            <a:ext cx="760400" cy="760400"/>
          </a:xfrm>
          <a:prstGeom prst="rect">
            <a:avLst/>
          </a:prstGeom>
        </p:spPr>
      </p:pic>
      <p:sp>
        <p:nvSpPr>
          <p:cNvPr id="5" name="Text Placeholder 15">
            <a:extLst>
              <a:ext uri="{FF2B5EF4-FFF2-40B4-BE49-F238E27FC236}">
                <a16:creationId xmlns:a16="http://schemas.microsoft.com/office/drawing/2014/main" id="{E532D45C-382A-8A81-152A-CCE6C70E79A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3600" y="5095510"/>
            <a:ext cx="4570400" cy="1000490"/>
          </a:xfrm>
          <a:prstGeom prst="rect">
            <a:avLst/>
          </a:prstGeom>
        </p:spPr>
        <p:txBody>
          <a:bodyPr lIns="0" anchor="b"/>
          <a:lstStyle>
            <a:lvl1pPr marL="0" indent="0">
              <a:buFontTx/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Speaker name and title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C7B1C50-A88B-5BD8-917A-55EB37E1AE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858532" y="4571999"/>
            <a:ext cx="2285468" cy="228600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779313D-E42B-2C02-62D3-2F8DA968DF2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3600" y="3302000"/>
            <a:ext cx="4570400" cy="177089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GB" dirty="0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305568456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ING SLIDE LIGH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60A07188-C4EA-7286-30E7-8194D95095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1"/>
            <a:ext cx="6858000" cy="6858000"/>
          </a:xfrm>
          <a:prstGeom prst="rect">
            <a:avLst/>
          </a:prstGeom>
          <a:solidFill>
            <a:srgbClr val="CCE7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7999" y="2540000"/>
            <a:ext cx="5334001" cy="2032000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US" dirty="0"/>
              <a:t>Section divider title </a:t>
            </a:r>
            <a:endParaRPr lang="en-GB" dirty="0"/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2EF0E5A6-E7BB-CDDB-0E11-37227BFB512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07998" y="4572001"/>
            <a:ext cx="5334001" cy="1015999"/>
          </a:xfrm>
          <a:prstGeom prst="rect">
            <a:avLst/>
          </a:prstGeom>
        </p:spPr>
        <p:txBody>
          <a:bodyPr lIns="0" tIns="0" rIns="0" bIns="0" anchor="t"/>
          <a:lstStyle>
            <a:lvl1pPr marL="0" indent="0">
              <a:buNone/>
              <a:defRPr sz="200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n-US" dirty="0"/>
              <a:t>Secondary title</a:t>
            </a:r>
            <a:endParaRPr lang="en-GB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C1536AF-9834-ADC6-4BBC-63BC8CAB9F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rot="5400000">
            <a:off x="6350001" y="2540000"/>
            <a:ext cx="1016000" cy="1016000"/>
            <a:chOff x="1886513" y="634036"/>
            <a:chExt cx="1016000" cy="10160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64938AF-E9C9-605A-A592-B6906F5B43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886513" y="634036"/>
              <a:ext cx="508000" cy="50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3886C3D-CB47-2766-D75A-8BD2978C48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2394513" y="634036"/>
              <a:ext cx="508000" cy="50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9B4FF78-1735-4D2D-CB56-73DCEECA3C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886513" y="1142036"/>
              <a:ext cx="508000" cy="50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87FF95E1-ADD4-20AC-FC9F-C7B95A5B64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507999" y="0"/>
            <a:ext cx="1524000" cy="1524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Graphic 12" descr="Jisc logo&#10;">
            <a:extLst>
              <a:ext uri="{FF2B5EF4-FFF2-40B4-BE49-F238E27FC236}">
                <a16:creationId xmlns:a16="http://schemas.microsoft.com/office/drawing/2014/main" id="{EFE61EE6-EB56-8138-ADB6-1EEA09E81C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685601" y="6353891"/>
            <a:ext cx="506399" cy="506399"/>
          </a:xfrm>
          <a:prstGeom prst="rect">
            <a:avLst/>
          </a:prstGeom>
        </p:spPr>
      </p:pic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22A33163-29E8-2FC7-FCEB-79644D5A12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16000" y="6350000"/>
            <a:ext cx="8382000" cy="2556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="0" i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r>
              <a:rPr lang="en-GB"/>
              <a:t>Science DMZ Security - GridPP54, Ambleside, August 2025</a:t>
            </a:r>
            <a:endParaRPr lang="en-GB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10BB0F6A-26DA-D76D-495F-4D04BC1F30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08000" y="6350000"/>
            <a:ext cx="508000" cy="2556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1000" b="0" i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477815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7C1536AF-9834-ADC6-4BBC-63BC8CAB9F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rot="10800000">
            <a:off x="5080000" y="5334000"/>
            <a:ext cx="1016000" cy="1016000"/>
            <a:chOff x="1886513" y="634036"/>
            <a:chExt cx="1016000" cy="10160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64938AF-E9C9-605A-A592-B6906F5B43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886513" y="634036"/>
              <a:ext cx="508000" cy="50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3886C3D-CB47-2766-D75A-8BD2978C48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2394513" y="634036"/>
              <a:ext cx="508000" cy="50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9B4FF78-1735-4D2D-CB56-73DCEECA3C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886513" y="1142036"/>
              <a:ext cx="508000" cy="50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3" name="Graphic 12" descr="Jisc logo&#10;">
            <a:extLst>
              <a:ext uri="{FF2B5EF4-FFF2-40B4-BE49-F238E27FC236}">
                <a16:creationId xmlns:a16="http://schemas.microsoft.com/office/drawing/2014/main" id="{EFE61EE6-EB56-8138-ADB6-1EEA09E81C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685601" y="6353891"/>
            <a:ext cx="506399" cy="506399"/>
          </a:xfrm>
          <a:prstGeom prst="rect">
            <a:avLst/>
          </a:prstGeom>
        </p:spPr>
      </p:pic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22A33163-29E8-2FC7-FCEB-79644D5A12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16000" y="6350000"/>
            <a:ext cx="8382000" cy="2556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="0" i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r>
              <a:rPr lang="en-GB"/>
              <a:t>Science DMZ Security - GridPP54, Ambleside, August 2025</a:t>
            </a:r>
            <a:endParaRPr lang="en-GB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10BB0F6A-26DA-D76D-495F-4D04BC1F30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08000" y="6350000"/>
            <a:ext cx="508000" cy="2556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1000" b="0" i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C1A8BC2-0A0B-DC40-80E1-AAB87B3FC3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5400000" flipV="1">
            <a:off x="508000" y="762000"/>
            <a:ext cx="5080000" cy="508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16001" y="1276662"/>
            <a:ext cx="4064000" cy="4057338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US" dirty="0"/>
              <a:t>Paragraph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731205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PACT TEXT LIGHT"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A3035D2-4B9D-1827-6026-F2AE03E4E8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524000" y="762000"/>
            <a:ext cx="6096000" cy="6096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64984" y="1016000"/>
            <a:ext cx="9703016" cy="4826000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lnSpc>
                <a:spcPct val="100000"/>
              </a:lnSpc>
              <a:defRPr sz="7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US" dirty="0"/>
              <a:t>Impact text</a:t>
            </a:r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47B5DFB-AB96-FBBC-CC74-C9E7DA8908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rot="16200000">
            <a:off x="-253999" y="254000"/>
            <a:ext cx="1524000" cy="1016000"/>
            <a:chOff x="10915710" y="762000"/>
            <a:chExt cx="1524000" cy="10160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0839FBC-1857-8F7B-F8C9-F15F6FF022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1423710" y="762000"/>
              <a:ext cx="508000" cy="50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F07918B-4744-5D30-7C32-0420636337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0915710" y="762000"/>
              <a:ext cx="508000" cy="50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586B6E7-8B36-ED0E-B9A1-F014410087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1931710" y="1270000"/>
              <a:ext cx="508000" cy="50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80C1644C-E6E8-3B9B-60F9-EF36ECDC7A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1176000" y="4826000"/>
            <a:ext cx="1016000" cy="1016000"/>
          </a:xfrm>
          <a:prstGeom prst="rect">
            <a:avLst/>
          </a:prstGeom>
          <a:solidFill>
            <a:srgbClr val="CCE7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Graphic 10" descr="Jisc logo&#10;">
            <a:extLst>
              <a:ext uri="{FF2B5EF4-FFF2-40B4-BE49-F238E27FC236}">
                <a16:creationId xmlns:a16="http://schemas.microsoft.com/office/drawing/2014/main" id="{94F19010-8F95-D32B-AA87-D5E59286EE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685601" y="6353891"/>
            <a:ext cx="506399" cy="506399"/>
          </a:xfrm>
          <a:prstGeom prst="rect">
            <a:avLst/>
          </a:prstGeom>
        </p:spPr>
      </p:pic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533E8AD5-4E99-BCD2-54B2-9E1AA439CC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16000" y="6353890"/>
            <a:ext cx="5842000" cy="25170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="0" i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r>
              <a:rPr lang="en-GB"/>
              <a:t>Science DMZ Security - GridPP54, Ambleside, August 2025</a:t>
            </a:r>
            <a:endParaRPr lang="en-GB" dirty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219605A7-A4B9-7A7E-C34B-4A7E3B54F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08000" y="6350000"/>
            <a:ext cx="508000" cy="2556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1000" b="0" i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460886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ING SLIDE DARK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7999" y="2540000"/>
            <a:ext cx="10160001" cy="2032000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US" dirty="0"/>
              <a:t>Section divider title </a:t>
            </a:r>
            <a:endParaRPr lang="en-GB" dirty="0"/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2EF0E5A6-E7BB-CDDB-0E11-37227BFB512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07999" y="4572001"/>
            <a:ext cx="10160001" cy="1035156"/>
          </a:xfrm>
          <a:prstGeom prst="rect">
            <a:avLst/>
          </a:prstGeom>
        </p:spPr>
        <p:txBody>
          <a:bodyPr lIns="0" tIns="0" rIns="0" bIns="0" anchor="t"/>
          <a:lstStyle>
            <a:lvl1pPr marL="0" indent="0">
              <a:buNone/>
              <a:defRPr sz="200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n-US" dirty="0"/>
              <a:t>Secondary title</a:t>
            </a:r>
            <a:endParaRPr lang="en-GB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2D7B9D3-BC21-2B1D-94E4-5BAF4A78D3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1937999" y="2540000"/>
            <a:ext cx="254001" cy="762002"/>
            <a:chOff x="11615418" y="2702052"/>
            <a:chExt cx="254001" cy="762002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D1D2695D-E4DF-FB9F-9384-8D714C258F38}"/>
                </a:ext>
              </a:extLst>
            </p:cNvPr>
            <p:cNvGrpSpPr/>
            <p:nvPr userDrawn="1"/>
          </p:nvGrpSpPr>
          <p:grpSpPr>
            <a:xfrm>
              <a:off x="11615418" y="2956051"/>
              <a:ext cx="254001" cy="508003"/>
              <a:chOff x="253998" y="253998"/>
              <a:chExt cx="254001" cy="508003"/>
            </a:xfrm>
          </p:grpSpPr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664938AF-E9C9-605A-A592-B6906F5B433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 rot="5400000" flipV="1">
                <a:off x="253998" y="508000"/>
                <a:ext cx="254001" cy="254001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E3886C3D-CB47-2766-D75A-8BD2978C48A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 rot="5400000" flipV="1">
                <a:off x="253998" y="253998"/>
                <a:ext cx="254001" cy="25400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9B4FF78-1735-4D2D-CB56-73DCEECA3C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5400000" flipV="1">
              <a:off x="11615418" y="2702052"/>
              <a:ext cx="254001" cy="25400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13" name="Graphic 12" descr="Jisc logo&#10;">
            <a:extLst>
              <a:ext uri="{FF2B5EF4-FFF2-40B4-BE49-F238E27FC236}">
                <a16:creationId xmlns:a16="http://schemas.microsoft.com/office/drawing/2014/main" id="{EFE61EE6-EB56-8138-ADB6-1EEA09E81C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685601" y="6353891"/>
            <a:ext cx="506399" cy="506399"/>
          </a:xfrm>
          <a:prstGeom prst="rect">
            <a:avLst/>
          </a:prstGeom>
        </p:spPr>
      </p:pic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22A33163-29E8-2FC7-FCEB-79644D5A1263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1016000" y="6350000"/>
            <a:ext cx="8382000" cy="2556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="0" i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r>
              <a:rPr lang="en-GB"/>
              <a:t>Science DMZ Security - GridPP54, Ambleside, August 2025</a:t>
            </a:r>
            <a:endParaRPr lang="en-GB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10BB0F6A-26DA-D76D-495F-4D04BC1F3099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508000" y="6350000"/>
            <a:ext cx="508000" cy="2556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1000" b="0" i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9EAFF18-BE61-CE64-20AA-392E81B835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5400000" flipV="1">
            <a:off x="520699" y="0"/>
            <a:ext cx="1524000" cy="152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96079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PACT AND SECONDARY TEX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0338276-2D7B-4DC5-32C6-4D37D1A0F7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1"/>
            <a:ext cx="7366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8000" y="297545"/>
            <a:ext cx="5842000" cy="5841999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7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US" dirty="0"/>
              <a:t>Impact text</a:t>
            </a:r>
            <a:endParaRPr lang="en-GB" dirty="0"/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2EF0E5A6-E7BB-CDDB-0E11-37227BFB512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0" y="3302000"/>
            <a:ext cx="3303601" cy="2537590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200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n-US" dirty="0"/>
              <a:t>Secondary text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C1644C-E6E8-3B9B-60F9-EF36ECDC7A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366000" y="5839590"/>
            <a:ext cx="1016000" cy="101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Graphic 10" descr="Jisc logo&#10;">
            <a:extLst>
              <a:ext uri="{FF2B5EF4-FFF2-40B4-BE49-F238E27FC236}">
                <a16:creationId xmlns:a16="http://schemas.microsoft.com/office/drawing/2014/main" id="{94F19010-8F95-D32B-AA87-D5E59286EE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685601" y="6353891"/>
            <a:ext cx="506399" cy="506399"/>
          </a:xfrm>
          <a:prstGeom prst="rect">
            <a:avLst/>
          </a:prstGeom>
        </p:spPr>
      </p:pic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533E8AD5-4E99-BCD2-54B2-9E1AA439CC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16000" y="6353890"/>
            <a:ext cx="5842000" cy="25170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="0" i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r>
              <a:rPr lang="en-GB"/>
              <a:t>Science DMZ Security - GridPP54, Ambleside, August 2025</a:t>
            </a:r>
            <a:endParaRPr lang="en-GB" dirty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219605A7-A4B9-7A7E-C34B-4A7E3B54F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08000" y="6350000"/>
            <a:ext cx="508000" cy="2556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1000" b="0" i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5BE06CB-C0A1-D8BA-4F83-C0D12B57D3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rot="16200000">
            <a:off x="11685601" y="762000"/>
            <a:ext cx="762000" cy="254000"/>
            <a:chOff x="10915710" y="762000"/>
            <a:chExt cx="1524000" cy="5080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70125C8-80F2-3D9E-FB63-DE99DE96A5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1423710" y="762000"/>
              <a:ext cx="508000" cy="508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0930D3F-2C33-5B2D-CFF9-8FC5D6D02F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0915710" y="762000"/>
              <a:ext cx="508000" cy="50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51FE0AF-8A09-14E4-BC3D-A18419997A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1931710" y="762000"/>
              <a:ext cx="508000" cy="50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13933245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S A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0C1644C-E6E8-3B9B-60F9-EF36ECDC7A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842000" y="-1"/>
            <a:ext cx="6350000" cy="6345991"/>
          </a:xfrm>
          <a:prstGeom prst="rect">
            <a:avLst/>
          </a:prstGeom>
          <a:solidFill>
            <a:srgbClr val="CCE7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Graphic 10" descr="Jisc logo&#10;">
            <a:extLst>
              <a:ext uri="{FF2B5EF4-FFF2-40B4-BE49-F238E27FC236}">
                <a16:creationId xmlns:a16="http://schemas.microsoft.com/office/drawing/2014/main" id="{94F19010-8F95-D32B-AA87-D5E59286EE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685601" y="6353891"/>
            <a:ext cx="506399" cy="506399"/>
          </a:xfrm>
          <a:prstGeom prst="rect">
            <a:avLst/>
          </a:prstGeom>
        </p:spPr>
      </p:pic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533E8AD5-4E99-BCD2-54B2-9E1AA439CC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16000" y="6353890"/>
            <a:ext cx="5842000" cy="25170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="0" i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r>
              <a:rPr lang="en-GB"/>
              <a:t>Science DMZ Security - GridPP54, Ambleside, August 2025</a:t>
            </a:r>
            <a:endParaRPr lang="en-GB" dirty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219605A7-A4B9-7A7E-C34B-4A7E3B54F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08000" y="6350000"/>
            <a:ext cx="508000" cy="2556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1000" b="0" i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7810677-3721-4A8E-EB4E-39A0FE9674C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8000" y="508000"/>
            <a:ext cx="4318000" cy="1269999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US" dirty="0"/>
              <a:t>Page title</a:t>
            </a:r>
            <a:endParaRPr lang="en-GB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D41BB5F-845F-B95C-D84D-20EECE94E80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08000" y="5588000"/>
            <a:ext cx="4318000" cy="254000"/>
          </a:xfrm>
          <a:prstGeom prst="rect">
            <a:avLst/>
          </a:prstGeom>
        </p:spPr>
        <p:txBody>
          <a:bodyPr lIns="0" tIns="0" rIns="0" bIns="0"/>
          <a:lstStyle>
            <a:lvl1pPr marL="0" indent="0" defTabSz="359974">
              <a:lnSpc>
                <a:spcPct val="100000"/>
              </a:lnSpc>
              <a:buNone/>
              <a:tabLst/>
              <a:defRPr sz="20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482564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723847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952428" indent="-228584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1193711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Citation</a:t>
            </a:r>
            <a:endParaRPr lang="en-GB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8DFF5977-EF39-0B52-FBE1-93549E018E9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08000" y="2794000"/>
            <a:ext cx="4318000" cy="2540000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5600">
                <a:latin typeface="Roboto Mono Thin" panose="00000009000000000000" pitchFamily="49" charset="0"/>
                <a:ea typeface="Roboto Mono Thin" panose="00000009000000000000" pitchFamily="49" charset="0"/>
              </a:defRPr>
            </a:lvl1pPr>
            <a:lvl2pPr marL="457166" indent="0">
              <a:buNone/>
              <a:defRPr sz="5600">
                <a:latin typeface="Roboto Mono Light" panose="00000009000000000000" pitchFamily="49" charset="0"/>
                <a:ea typeface="Roboto Mono Light" panose="00000009000000000000" pitchFamily="49" charset="0"/>
              </a:defRPr>
            </a:lvl2pPr>
            <a:lvl3pPr marL="914330" indent="0">
              <a:buNone/>
              <a:defRPr sz="5600">
                <a:latin typeface="Roboto Mono Light" panose="00000009000000000000" pitchFamily="49" charset="0"/>
                <a:ea typeface="Roboto Mono Light" panose="00000009000000000000" pitchFamily="49" charset="0"/>
              </a:defRPr>
            </a:lvl3pPr>
            <a:lvl4pPr marL="1371496" indent="0">
              <a:buNone/>
              <a:defRPr sz="5600">
                <a:latin typeface="Roboto Mono Light" panose="00000009000000000000" pitchFamily="49" charset="0"/>
                <a:ea typeface="Roboto Mono Light" panose="00000009000000000000" pitchFamily="49" charset="0"/>
              </a:defRPr>
            </a:lvl4pPr>
            <a:lvl5pPr marL="1828663" indent="0">
              <a:buNone/>
              <a:defRPr sz="5600">
                <a:latin typeface="Roboto Mono Light" panose="00000009000000000000" pitchFamily="49" charset="0"/>
                <a:ea typeface="Roboto Mono Light" panose="00000009000000000000" pitchFamily="49" charset="0"/>
              </a:defRPr>
            </a:lvl5pPr>
          </a:lstStyle>
          <a:p>
            <a:pPr lvl="0"/>
            <a:r>
              <a:rPr lang="en-US" dirty="0"/>
              <a:t>Key stat</a:t>
            </a:r>
            <a:endParaRPr lang="en-GB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0DF17053-F691-7CD9-9849-15E8EAB499D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50000" y="508000"/>
            <a:ext cx="5335588" cy="5335588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A17BEB9-BEC6-D2C6-E276-267DB06096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1778000"/>
            <a:ext cx="254000" cy="1016000"/>
            <a:chOff x="0" y="1778000"/>
            <a:chExt cx="254000" cy="1016000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FDBBB2BC-F69A-ECCA-166B-787098A974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6200000">
              <a:off x="0" y="2286000"/>
              <a:ext cx="254000" cy="254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3E484675-451D-C7AB-0D0D-6DAA64F500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6200000">
              <a:off x="0" y="2032000"/>
              <a:ext cx="254000" cy="254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EDEA035D-A2B7-4CA1-AFE0-A786058226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6200000">
              <a:off x="0" y="2540000"/>
              <a:ext cx="254000" cy="254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71813200-956B-C83B-C6A8-ED5ED5F1DD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6200000">
              <a:off x="0" y="1778000"/>
              <a:ext cx="254000" cy="254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79551684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S B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 descr="Jisc logo&#10;">
            <a:extLst>
              <a:ext uri="{FF2B5EF4-FFF2-40B4-BE49-F238E27FC236}">
                <a16:creationId xmlns:a16="http://schemas.microsoft.com/office/drawing/2014/main" id="{94F19010-8F95-D32B-AA87-D5E59286EE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685601" y="6353891"/>
            <a:ext cx="506399" cy="506399"/>
          </a:xfrm>
          <a:prstGeom prst="rect">
            <a:avLst/>
          </a:prstGeom>
        </p:spPr>
      </p:pic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533E8AD5-4E99-BCD2-54B2-9E1AA439CC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16000" y="6353890"/>
            <a:ext cx="5842000" cy="25170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="0" i="0">
                <a:solidFill>
                  <a:sysClr val="windowText" lastClr="000000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r>
              <a:rPr lang="en-GB"/>
              <a:t>Science DMZ Security - GridPP54, Ambleside, August 2025</a:t>
            </a:r>
            <a:endParaRPr lang="en-GB" dirty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219605A7-A4B9-7A7E-C34B-4A7E3B54F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08000" y="6350000"/>
            <a:ext cx="508000" cy="2556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1000" b="0" i="0">
                <a:solidFill>
                  <a:sysClr val="windowText" lastClr="000000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4A6EBFF-6446-9696-3E70-33D93B70A5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3040681" cy="30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FCAC527-0322-0799-491F-E13C998898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8000" y="508000"/>
            <a:ext cx="2032000" cy="2032000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US" dirty="0"/>
              <a:t>Short page title</a:t>
            </a:r>
            <a:endParaRPr lang="en-GB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1413970-C6C2-23D4-C98B-B0C2D8DF11A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636000" y="508000"/>
            <a:ext cx="3042000" cy="5334001"/>
          </a:xfrm>
          <a:prstGeom prst="rect">
            <a:avLst/>
          </a:prstGeom>
        </p:spPr>
        <p:txBody>
          <a:bodyPr lIns="0" tIns="0" rIns="0" bIns="0"/>
          <a:lstStyle>
            <a:lvl1pPr marL="177792" indent="-177792" defTabSz="359974">
              <a:lnSpc>
                <a:spcPct val="100000"/>
              </a:lnSpc>
              <a:tabLst/>
              <a:defRPr sz="20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482564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723847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952428" indent="-228584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1193711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Main content area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BF6D22E-BD86-A128-F41F-061AC5E20E4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556000" y="508000"/>
            <a:ext cx="4572000" cy="4572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62EC9D6-5299-E016-A55F-F2CDFD17F5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rot="5400000">
            <a:off x="7619999" y="5334001"/>
            <a:ext cx="254000" cy="762001"/>
            <a:chOff x="7874000" y="5080000"/>
            <a:chExt cx="254000" cy="762001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1AB662C-416A-86C3-0863-2E3D522D5A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6200000">
              <a:off x="7874000" y="5588001"/>
              <a:ext cx="254000" cy="254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DD306D4-2F10-96C5-42E5-796C652199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6200000">
              <a:off x="7874000" y="5334001"/>
              <a:ext cx="254000" cy="254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D6E9ADF-78CB-24F1-A8A4-C05376E767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6200000">
              <a:off x="7874000" y="5080000"/>
              <a:ext cx="254000" cy="254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F99DDA-461B-ABA4-B41A-3C567218C36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08000" y="3556000"/>
            <a:ext cx="2540000" cy="2286000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>
              <a:buNone/>
              <a:defRPr sz="5600">
                <a:latin typeface="Roboto Mono Thin" panose="00000009000000000000" pitchFamily="49" charset="0"/>
                <a:ea typeface="Roboto Mono Thin" panose="00000009000000000000" pitchFamily="49" charset="0"/>
              </a:defRPr>
            </a:lvl1pPr>
            <a:lvl2pPr marL="457166" indent="0">
              <a:buNone/>
              <a:defRPr/>
            </a:lvl2pPr>
            <a:lvl3pPr marL="914330" indent="0">
              <a:buNone/>
              <a:defRPr/>
            </a:lvl3pPr>
            <a:lvl4pPr marL="1371496" indent="0">
              <a:buNone/>
              <a:defRPr/>
            </a:lvl4pPr>
            <a:lvl5pPr marL="1828663" indent="0">
              <a:buNone/>
              <a:defRPr/>
            </a:lvl5pPr>
          </a:lstStyle>
          <a:p>
            <a:pPr lvl="0"/>
            <a:r>
              <a:rPr lang="en-US" dirty="0"/>
              <a:t>Key stat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516556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7999" y="508000"/>
            <a:ext cx="10160000" cy="507999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US" dirty="0"/>
              <a:t>Page title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16000" y="6350000"/>
            <a:ext cx="5842000" cy="2556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Science DMZ Security - GridPP54, Ambleside, August 2025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07999" y="1524000"/>
            <a:ext cx="10160001" cy="2556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2000" b="1" i="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 dirty="0" err="1"/>
              <a:t>Subheader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7B377CF-2490-426A-9D9B-C329528E167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07999" y="2031999"/>
            <a:ext cx="10160000" cy="3810001"/>
          </a:xfrm>
          <a:prstGeom prst="rect">
            <a:avLst/>
          </a:prstGeom>
        </p:spPr>
        <p:txBody>
          <a:bodyPr lIns="0" tIns="0" rIns="0" bIns="0"/>
          <a:lstStyle>
            <a:lvl1pPr marL="177792" indent="-177792" defTabSz="359974">
              <a:lnSpc>
                <a:spcPct val="100000"/>
              </a:lnSpc>
              <a:tabLst/>
              <a:defRPr sz="20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482564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723847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952428" indent="-228584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1193711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Main content area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423CAF3-C925-ED34-2637-7AF64DCD7F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rot="10800000">
            <a:off x="11430000" y="508001"/>
            <a:ext cx="762000" cy="254000"/>
            <a:chOff x="10667998" y="6351600"/>
            <a:chExt cx="1524002" cy="50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66FD053-C59F-9D6D-EB74-1C4B54146A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1175999" y="6351600"/>
              <a:ext cx="508000" cy="50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7141FCF-EBA5-60FC-6BFB-93AA60E54A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1684000" y="6351600"/>
              <a:ext cx="508000" cy="50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1CCE048-220C-021A-837D-79CD912E44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0667998" y="6351600"/>
              <a:ext cx="508000" cy="50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88433316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8000" y="508001"/>
            <a:ext cx="10160000" cy="481714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US" dirty="0"/>
              <a:t>Page title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16000" y="6350000"/>
            <a:ext cx="5842000" cy="2556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Science DMZ Security - GridPP54, Ambleside, August 2025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07999" y="1524000"/>
            <a:ext cx="5334001" cy="2556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2000" b="1" i="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 dirty="0" err="1"/>
              <a:t>Subheader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7B377CF-2490-426A-9D9B-C329528E167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08000" y="2031999"/>
            <a:ext cx="5334000" cy="3810001"/>
          </a:xfrm>
          <a:prstGeom prst="rect">
            <a:avLst/>
          </a:prstGeom>
        </p:spPr>
        <p:txBody>
          <a:bodyPr lIns="0" tIns="0" rIns="0" bIns="0"/>
          <a:lstStyle>
            <a:lvl1pPr marL="177792" indent="-177792" defTabSz="359974">
              <a:lnSpc>
                <a:spcPct val="100000"/>
              </a:lnSpc>
              <a:tabLst/>
              <a:defRPr sz="20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482564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723847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952428" indent="-228584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1193711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Main content area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423CAF3-C925-ED34-2637-7AF64DCD7F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rot="10800000">
            <a:off x="11430000" y="508001"/>
            <a:ext cx="762000" cy="254000"/>
            <a:chOff x="10667998" y="6351600"/>
            <a:chExt cx="1524002" cy="50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66FD053-C59F-9D6D-EB74-1C4B54146A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1175999" y="6351600"/>
              <a:ext cx="508000" cy="50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7141FCF-EBA5-60FC-6BFB-93AA60E54A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1684000" y="6351600"/>
              <a:ext cx="508000" cy="50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1CCE048-220C-021A-837D-79CD912E44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0667998" y="6351600"/>
              <a:ext cx="508000" cy="50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801A46-6D95-A0FE-8F77-657D623F62C7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6352903" y="2031999"/>
            <a:ext cx="5334000" cy="3810001"/>
          </a:xfrm>
          <a:prstGeom prst="rect">
            <a:avLst/>
          </a:prstGeom>
        </p:spPr>
        <p:txBody>
          <a:bodyPr lIns="0" tIns="0" rIns="0" bIns="0"/>
          <a:lstStyle>
            <a:lvl1pPr marL="177792" indent="-177792" defTabSz="359974">
              <a:lnSpc>
                <a:spcPct val="100000"/>
              </a:lnSpc>
              <a:tabLst/>
              <a:defRPr sz="20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482564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723847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952428" indent="-228584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1193711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Main content area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4B74589B-7F48-0071-2B7C-6D1D00946EB7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352903" y="1524000"/>
            <a:ext cx="5334001" cy="2556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2000" b="1" i="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 dirty="0" err="1"/>
              <a:t>Subheader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70161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 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phic 11" descr="Jisc logo&#10;">
            <a:extLst>
              <a:ext uri="{FF2B5EF4-FFF2-40B4-BE49-F238E27FC236}">
                <a16:creationId xmlns:a16="http://schemas.microsoft.com/office/drawing/2014/main" id="{C9253AD7-665C-FD6F-34AA-744C1F03261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4233" y="-1752"/>
            <a:ext cx="760400" cy="760400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D3722F32-4C1F-B455-5ED1-8CE9903149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4576399"/>
            <a:ext cx="760534" cy="2281602"/>
            <a:chOff x="0" y="4576399"/>
            <a:chExt cx="760534" cy="2281602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8952161-A07F-DE36-F888-974E3267BC1C}"/>
                </a:ext>
              </a:extLst>
            </p:cNvPr>
            <p:cNvSpPr/>
            <p:nvPr userDrawn="1"/>
          </p:nvSpPr>
          <p:spPr>
            <a:xfrm rot="5400000">
              <a:off x="0" y="6097467"/>
              <a:ext cx="760534" cy="76053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C2C8A5C-7354-CA80-B16D-BD127FEB99C2}"/>
                </a:ext>
              </a:extLst>
            </p:cNvPr>
            <p:cNvSpPr/>
            <p:nvPr userDrawn="1"/>
          </p:nvSpPr>
          <p:spPr>
            <a:xfrm rot="5400000">
              <a:off x="0" y="5336933"/>
              <a:ext cx="760534" cy="76053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0068AD5-54B8-6AE3-7C2A-84F1718E9D0B}"/>
                </a:ext>
              </a:extLst>
            </p:cNvPr>
            <p:cNvSpPr/>
            <p:nvPr userDrawn="1"/>
          </p:nvSpPr>
          <p:spPr>
            <a:xfrm rot="5400000">
              <a:off x="0" y="4576399"/>
              <a:ext cx="760534" cy="76053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9864044B-F246-8461-3009-926815A07A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60534" y="1526934"/>
            <a:ext cx="3810000" cy="3809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3AB07D1-6EA7-E351-53D3-CB8E5E8B37CC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1016000" y="1785108"/>
            <a:ext cx="3302000" cy="202489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GB" dirty="0"/>
              <a:t>Presentation title</a:t>
            </a:r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CD9AA52E-692F-B8D9-7B3F-3EA98EB21AA2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1016000" y="4079510"/>
            <a:ext cx="3302000" cy="1000490"/>
          </a:xfrm>
          <a:prstGeom prst="rect">
            <a:avLst/>
          </a:prstGeom>
        </p:spPr>
        <p:txBody>
          <a:bodyPr lIns="0" anchor="b"/>
          <a:lstStyle>
            <a:lvl1pPr marL="0" indent="0">
              <a:buFontTx/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Speaker name and title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038CA01-0658-7DDC-DE5D-F2E442E402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rot="16200000">
            <a:off x="11684000" y="1778000"/>
            <a:ext cx="762000" cy="254000"/>
            <a:chOff x="10667998" y="6351600"/>
            <a:chExt cx="1524002" cy="5080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ABDA15F-07CB-E7CA-A5D1-861F43F138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1175999" y="6351600"/>
              <a:ext cx="508000" cy="50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8957355-FB7B-397B-82ED-ADBEFEA41F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1684000" y="6351600"/>
              <a:ext cx="508000" cy="50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F72EEF6-B678-5211-F7BB-A1233C2720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0667998" y="6351600"/>
              <a:ext cx="508000" cy="50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46182493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8000" y="508001"/>
            <a:ext cx="10414000" cy="481714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US" dirty="0"/>
              <a:t>Page title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16000" y="6350000"/>
            <a:ext cx="5842000" cy="2556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Science DMZ Security - GridPP54, Ambleside, August 2025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08000" y="1524002"/>
            <a:ext cx="6858000" cy="25399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2000" b="1" i="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 dirty="0" err="1"/>
              <a:t>Subheader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7B377CF-2490-426A-9D9B-C329528E167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08000" y="2031999"/>
            <a:ext cx="6858000" cy="3810001"/>
          </a:xfrm>
          <a:prstGeom prst="rect">
            <a:avLst/>
          </a:prstGeom>
        </p:spPr>
        <p:txBody>
          <a:bodyPr lIns="0" tIns="0" rIns="0" bIns="0"/>
          <a:lstStyle>
            <a:lvl1pPr marL="177792" indent="-177792" defTabSz="359974">
              <a:lnSpc>
                <a:spcPct val="100000"/>
              </a:lnSpc>
              <a:tabLst/>
              <a:defRPr sz="20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482564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723847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952428" indent="-228584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1193711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Main content area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EA52A0-223B-AA08-188E-706BC402AB5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873601" y="2031955"/>
            <a:ext cx="3810399" cy="3810046"/>
          </a:xfrm>
          <a:prstGeom prst="rect">
            <a:avLst/>
          </a:prstGeom>
          <a:solidFill>
            <a:schemeClr val="bg1">
              <a:lumMod val="95000"/>
            </a:schemeClr>
          </a:solidFill>
          <a:ln w="508000">
            <a:noFill/>
            <a:miter lim="800000"/>
          </a:ln>
        </p:spPr>
        <p:txBody>
          <a:bodyPr/>
          <a:lstStyle>
            <a:lvl1pPr marL="0" indent="0">
              <a:buNone/>
              <a:defRPr sz="2000"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GB" dirty="0"/>
              <a:t>Insert image </a:t>
            </a:r>
            <a:br>
              <a:rPr lang="en-GB" dirty="0"/>
            </a:br>
            <a:endParaRPr lang="en-GB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0FD9AA9-C4A8-7B2B-5672-DFF401C3A7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rot="5400000">
            <a:off x="11684000" y="1777955"/>
            <a:ext cx="762000" cy="254000"/>
            <a:chOff x="10667998" y="6351600"/>
            <a:chExt cx="1524002" cy="5080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14F1BC6-4731-CAA9-4A85-1940A897F5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1175999" y="6351600"/>
              <a:ext cx="508000" cy="50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E323C8C-0573-3319-FB10-46724188C0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1684000" y="6351600"/>
              <a:ext cx="508000" cy="50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D815956-AD8B-0E2C-9A30-1DE936010D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0667998" y="6351600"/>
              <a:ext cx="508000" cy="508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18198572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AND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8000" y="508001"/>
            <a:ext cx="4826000" cy="481714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US" dirty="0"/>
              <a:t>Page title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16000" y="6350000"/>
            <a:ext cx="5842000" cy="2556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Science DMZ Security - GridPP54, Ambleside, August 2025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08000" y="1524000"/>
            <a:ext cx="4826000" cy="254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2000" b="1" i="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 dirty="0" err="1"/>
              <a:t>Subheader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7B377CF-2490-426A-9D9B-C329528E167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08000" y="2031999"/>
            <a:ext cx="4826000" cy="3810001"/>
          </a:xfrm>
          <a:prstGeom prst="rect">
            <a:avLst/>
          </a:prstGeom>
        </p:spPr>
        <p:txBody>
          <a:bodyPr lIns="0" tIns="0" rIns="0" bIns="0"/>
          <a:lstStyle>
            <a:lvl1pPr marL="177792" indent="-177792" defTabSz="359974">
              <a:lnSpc>
                <a:spcPct val="100000"/>
              </a:lnSpc>
              <a:tabLst/>
              <a:defRPr sz="20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482564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723847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952428" indent="-228584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1193711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Main content area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EA52A0-223B-AA08-188E-706BC402AB5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842000" y="0"/>
            <a:ext cx="5842117" cy="5841623"/>
          </a:xfrm>
          <a:prstGeom prst="rect">
            <a:avLst/>
          </a:prstGeom>
          <a:solidFill>
            <a:schemeClr val="bg1">
              <a:lumMod val="95000"/>
            </a:schemeClr>
          </a:solidFill>
          <a:ln w="508000">
            <a:noFill/>
            <a:miter lim="800000"/>
          </a:ln>
        </p:spPr>
        <p:txBody>
          <a:bodyPr/>
          <a:lstStyle>
            <a:lvl1pPr marL="0" indent="0">
              <a:buNone/>
              <a:defRPr sz="2000"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GB" dirty="0"/>
              <a:t>Insert image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78E1124-208D-65FC-1214-E131060951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1684000" y="508001"/>
            <a:ext cx="254000" cy="762000"/>
            <a:chOff x="11684000" y="508001"/>
            <a:chExt cx="254000" cy="7620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8670A73-7A9D-CA3B-07A0-D7C87699D2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5400000">
              <a:off x="11684000" y="1016001"/>
              <a:ext cx="254000" cy="254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4C071F9-C891-2D5C-0210-739102BC7A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6200000">
              <a:off x="11684000" y="508001"/>
              <a:ext cx="254000" cy="254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0DB0F76-56D0-ADED-2524-1BA3D37BA3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6200000">
              <a:off x="11684000" y="762001"/>
              <a:ext cx="254000" cy="254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17715071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8000" y="508001"/>
            <a:ext cx="11176000" cy="481714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US" dirty="0"/>
              <a:t>Page title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16000" y="6350000"/>
            <a:ext cx="5842000" cy="2556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Science DMZ Security - GridPP54, Ambleside, August 2025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EA52A0-223B-AA08-188E-706BC402AB5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08000" y="1524000"/>
            <a:ext cx="11176000" cy="4317624"/>
          </a:xfrm>
          <a:prstGeom prst="rect">
            <a:avLst/>
          </a:prstGeom>
          <a:solidFill>
            <a:schemeClr val="bg1">
              <a:lumMod val="95000"/>
            </a:schemeClr>
          </a:solidFill>
          <a:ln w="508000">
            <a:noFill/>
            <a:miter lim="800000"/>
          </a:ln>
        </p:spPr>
        <p:txBody>
          <a:bodyPr/>
          <a:lstStyle>
            <a:lvl1pPr marL="0" indent="0">
              <a:buNone/>
              <a:defRPr sz="2000"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GB" dirty="0"/>
              <a:t>Insert image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5F6CE66-AB13-3334-A206-D43BAA8CC3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rot="16200000">
            <a:off x="11430000" y="5333624"/>
            <a:ext cx="762000" cy="254000"/>
            <a:chOff x="10667998" y="6351600"/>
            <a:chExt cx="1524002" cy="5080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40F8C49-5920-9BD2-87DF-DC5AA8F933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1175999" y="6351600"/>
              <a:ext cx="508000" cy="50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C3C04D4-9857-878E-F65A-1D77E0AEE5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1684000" y="6351600"/>
              <a:ext cx="508000" cy="50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6819637-BBEB-6BF2-9470-A33E43199C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0667998" y="6351600"/>
              <a:ext cx="508000" cy="50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82007108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TAKEAWAY LIGH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5620" y="515620"/>
            <a:ext cx="11168380" cy="500380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US" dirty="0"/>
              <a:t>Key takeaway header</a:t>
            </a:r>
            <a:endParaRPr lang="en-GB" dirty="0"/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2EF0E5A6-E7BB-CDDB-0E11-37227BFB512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08000" y="2032000"/>
            <a:ext cx="3556000" cy="3556000"/>
          </a:xfrm>
          <a:prstGeom prst="rect">
            <a:avLst/>
          </a:prstGeom>
          <a:solidFill>
            <a:schemeClr val="accent1"/>
          </a:solidFill>
        </p:spPr>
        <p:txBody>
          <a:bodyPr lIns="251999" tIns="251999" rIns="251999" bIns="251999" anchor="t"/>
          <a:lstStyle>
            <a:lvl1pPr marL="0" indent="0">
              <a:buNone/>
              <a:defRPr sz="2000"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n-US" dirty="0"/>
              <a:t>Key takeaway 1</a:t>
            </a:r>
            <a:endParaRPr lang="en-GB" dirty="0"/>
          </a:p>
        </p:txBody>
      </p:sp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3004C7B0-9E97-25AB-2B1F-7B915497ED5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318000" y="2032000"/>
            <a:ext cx="3556000" cy="3556000"/>
          </a:xfrm>
          <a:prstGeom prst="rect">
            <a:avLst/>
          </a:prstGeom>
          <a:solidFill>
            <a:schemeClr val="accent1"/>
          </a:solidFill>
        </p:spPr>
        <p:txBody>
          <a:bodyPr lIns="251999" tIns="251999" rIns="251999" bIns="251999" anchor="t"/>
          <a:lstStyle>
            <a:lvl1pPr marL="0" indent="0">
              <a:buNone/>
              <a:defRPr sz="2000"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n-US" dirty="0"/>
              <a:t>Key takeaway 2</a:t>
            </a:r>
            <a:endParaRPr lang="en-GB" dirty="0"/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0515AC3-56C7-21BC-E4C2-0B83736CDD4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128000" y="2032000"/>
            <a:ext cx="3556000" cy="3556000"/>
          </a:xfrm>
          <a:prstGeom prst="rect">
            <a:avLst/>
          </a:prstGeom>
          <a:solidFill>
            <a:schemeClr val="accent1"/>
          </a:solidFill>
        </p:spPr>
        <p:txBody>
          <a:bodyPr lIns="251999" tIns="251999" rIns="251999" bIns="251999" anchor="t"/>
          <a:lstStyle>
            <a:lvl1pPr marL="0" indent="0">
              <a:buNone/>
              <a:defRPr sz="2000"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n-US" dirty="0"/>
              <a:t>Key takeaway 3</a:t>
            </a:r>
            <a:endParaRPr lang="en-GB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D4FE870-67DB-4B70-C5F0-FE16FE2932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16000" y="6350000"/>
            <a:ext cx="8382000" cy="2556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="0" i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r>
              <a:rPr lang="en-GB"/>
              <a:t>Science DMZ Security - GridPP54, Ambleside, August 2025</a:t>
            </a:r>
            <a:endParaRPr lang="en-GB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439BDCB-9914-3E26-FD33-90EC589802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08000" y="6350000"/>
            <a:ext cx="508000" cy="2556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1000" b="0" i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230156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SOURCE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2E1DB7B-E739-0333-3CA8-8A9FD949624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08000" y="2032000"/>
            <a:ext cx="2032000" cy="2032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/>
            </a:lvl1pPr>
          </a:lstStyle>
          <a:p>
            <a:r>
              <a:rPr lang="en-GB" dirty="0"/>
              <a:t>Click to insert QR code</a:t>
            </a:r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785A4F85-67CD-2B4E-643B-5741F4BA92F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556000" y="2032000"/>
            <a:ext cx="2032000" cy="2032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/>
            </a:lvl1pPr>
          </a:lstStyle>
          <a:p>
            <a:r>
              <a:rPr lang="en-GB" dirty="0"/>
              <a:t>Click to insert QR code</a:t>
            </a:r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43C7DE5F-690C-BCFA-3C24-ECAADB58B92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604000" y="2032000"/>
            <a:ext cx="2032000" cy="2032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/>
            </a:lvl1pPr>
          </a:lstStyle>
          <a:p>
            <a:r>
              <a:rPr lang="en-GB" dirty="0"/>
              <a:t>Click to insert QR code</a:t>
            </a:r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BF4BF040-C19C-30DF-904A-EF89016994A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652000" y="2032000"/>
            <a:ext cx="2032000" cy="2032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/>
            </a:lvl1pPr>
          </a:lstStyle>
          <a:p>
            <a:r>
              <a:rPr lang="en-GB" dirty="0"/>
              <a:t>Click to insert QR code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80CC40B0-E3D2-96D1-4E50-921025E3EF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16000" y="6350000"/>
            <a:ext cx="8382000" cy="2556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="0" i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r>
              <a:rPr lang="en-GB"/>
              <a:t>Science DMZ Security - GridPP54, Ambleside, August 2025</a:t>
            </a:r>
            <a:endParaRPr lang="en-GB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65BAB850-14F0-F3A3-FD29-0551A1A7C0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08000" y="6350000"/>
            <a:ext cx="508000" cy="2556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1000" b="0" i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FB4554C-634B-F2F7-36F0-B3978AD626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5620" y="515620"/>
            <a:ext cx="11168380" cy="500380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US" dirty="0"/>
              <a:t>Resources header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868502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8000" y="508001"/>
            <a:ext cx="10160000" cy="481714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US" dirty="0"/>
              <a:t>Page title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16000" y="6350000"/>
            <a:ext cx="5842000" cy="2556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Science DMZ Security - GridPP54, Ambleside, August 2025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07999" y="1524000"/>
            <a:ext cx="10160001" cy="2556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2000" b="1" i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 dirty="0" err="1"/>
              <a:t>Subheader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7B377CF-2490-426A-9D9B-C329528E167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08000" y="2031999"/>
            <a:ext cx="10160000" cy="3810001"/>
          </a:xfrm>
          <a:prstGeom prst="rect">
            <a:avLst/>
          </a:prstGeom>
        </p:spPr>
        <p:txBody>
          <a:bodyPr lIns="0" tIns="0" rIns="0" bIns="0"/>
          <a:lstStyle>
            <a:lvl1pPr marL="177792" indent="-177792" defTabSz="359974">
              <a:lnSpc>
                <a:spcPct val="100000"/>
              </a:lnSpc>
              <a:tabLst/>
              <a:defRPr sz="20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482564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723847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952428" indent="-228584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1193711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Main content area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66FD053-C59F-9D6D-EB74-1C4B54146A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>
            <a:off x="11937998" y="762001"/>
            <a:ext cx="254000" cy="2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7141FCF-EBA5-60FC-6BFB-93AA60E54A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>
            <a:off x="11683998" y="508000"/>
            <a:ext cx="254000" cy="254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1CCE048-220C-021A-837D-79CD912E44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>
            <a:off x="11937993" y="0"/>
            <a:ext cx="254000" cy="254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593821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8000" y="508001"/>
            <a:ext cx="10160000" cy="481714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US" dirty="0"/>
              <a:t>Page title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16000" y="6350000"/>
            <a:ext cx="5842000" cy="2556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Science DMZ Security - GridPP54, Ambleside, August 2025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07999" y="1524000"/>
            <a:ext cx="5334001" cy="2556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2000" b="1" i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 dirty="0" err="1"/>
              <a:t>Subheader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7B377CF-2490-426A-9D9B-C329528E167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08000" y="2031999"/>
            <a:ext cx="5334000" cy="3810001"/>
          </a:xfrm>
          <a:prstGeom prst="rect">
            <a:avLst/>
          </a:prstGeom>
        </p:spPr>
        <p:txBody>
          <a:bodyPr lIns="0" tIns="0" rIns="0" bIns="0"/>
          <a:lstStyle>
            <a:lvl1pPr marL="177792" indent="-177792" defTabSz="359974">
              <a:lnSpc>
                <a:spcPct val="100000"/>
              </a:lnSpc>
              <a:tabLst/>
              <a:defRPr sz="20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482564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723847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952428" indent="-228584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1193711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Main content area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66FD053-C59F-9D6D-EB74-1C4B54146A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>
            <a:off x="11684000" y="508001"/>
            <a:ext cx="254000" cy="2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7141FCF-EBA5-60FC-6BFB-93AA60E54A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>
            <a:off x="11430000" y="508001"/>
            <a:ext cx="254000" cy="254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1CCE048-220C-021A-837D-79CD912E44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>
            <a:off x="11938000" y="508001"/>
            <a:ext cx="254000" cy="254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801A46-6D95-A0FE-8F77-657D623F62C7}"/>
              </a:ext>
            </a:extLst>
          </p:cNvPr>
          <p:cNvSpPr>
            <a:spLocks noGrp="1"/>
          </p:cNvSpPr>
          <p:nvPr userDrawn="1">
            <p:ph idx="14" hasCustomPrompt="1"/>
          </p:nvPr>
        </p:nvSpPr>
        <p:spPr>
          <a:xfrm>
            <a:off x="6352903" y="2031999"/>
            <a:ext cx="5334000" cy="3810001"/>
          </a:xfrm>
          <a:prstGeom prst="rect">
            <a:avLst/>
          </a:prstGeom>
        </p:spPr>
        <p:txBody>
          <a:bodyPr lIns="0" tIns="0" rIns="0" bIns="0"/>
          <a:lstStyle>
            <a:lvl1pPr marL="177792" indent="-177792" defTabSz="359974">
              <a:lnSpc>
                <a:spcPct val="100000"/>
              </a:lnSpc>
              <a:tabLst/>
              <a:defRPr sz="20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482564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723847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952428" indent="-228584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1193711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Main content area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4B74589B-7F48-0071-2B7C-6D1D00946EB7}"/>
              </a:ext>
            </a:extLst>
          </p:cNvPr>
          <p:cNvSpPr>
            <a:spLocks noGrp="1"/>
          </p:cNvSpPr>
          <p:nvPr userDrawn="1">
            <p:ph type="body" idx="15" hasCustomPrompt="1"/>
          </p:nvPr>
        </p:nvSpPr>
        <p:spPr>
          <a:xfrm>
            <a:off x="6352903" y="1524000"/>
            <a:ext cx="5334001" cy="2556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2000" b="1" i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 dirty="0" err="1"/>
              <a:t>Subheader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15686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8000" y="508001"/>
            <a:ext cx="10414000" cy="481714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US" dirty="0"/>
              <a:t>Page title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16000" y="6350000"/>
            <a:ext cx="5842000" cy="2556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Science DMZ Security - GridPP54, Ambleside, August 2025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08000" y="1524002"/>
            <a:ext cx="6858000" cy="25399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2000" b="1" i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 dirty="0" err="1"/>
              <a:t>Subheader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7B377CF-2490-426A-9D9B-C329528E167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08000" y="2031999"/>
            <a:ext cx="6858000" cy="3810001"/>
          </a:xfrm>
          <a:prstGeom prst="rect">
            <a:avLst/>
          </a:prstGeom>
        </p:spPr>
        <p:txBody>
          <a:bodyPr lIns="0" tIns="0" rIns="0" bIns="0"/>
          <a:lstStyle>
            <a:lvl1pPr marL="177792" indent="-177792" defTabSz="359974">
              <a:lnSpc>
                <a:spcPct val="100000"/>
              </a:lnSpc>
              <a:tabLst/>
              <a:defRPr sz="20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482564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723847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952428" indent="-228584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1193711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Main content area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EA52A0-223B-AA08-188E-706BC402AB5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873601" y="2031955"/>
            <a:ext cx="3810399" cy="3810046"/>
          </a:xfrm>
          <a:prstGeom prst="rect">
            <a:avLst/>
          </a:prstGeom>
          <a:solidFill>
            <a:schemeClr val="bg1">
              <a:lumMod val="95000"/>
            </a:schemeClr>
          </a:solidFill>
          <a:ln w="508000">
            <a:noFill/>
            <a:miter lim="800000"/>
          </a:ln>
        </p:spPr>
        <p:txBody>
          <a:bodyPr/>
          <a:lstStyle>
            <a:lvl1pPr marL="0" indent="0">
              <a:buNone/>
              <a:defRPr sz="2000"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GB" dirty="0"/>
              <a:t>Insert image </a:t>
            </a:r>
            <a:br>
              <a:rPr lang="en-GB" dirty="0"/>
            </a:br>
            <a:endParaRPr lang="en-GB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14F1BC6-4731-CAA9-4A85-1940A897F5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5400000">
            <a:off x="11938000" y="1777955"/>
            <a:ext cx="254000" cy="2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E323C8C-0573-3319-FB10-46724188C0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5400000">
            <a:off x="11938000" y="2031955"/>
            <a:ext cx="254000" cy="254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D815956-AD8B-0E2C-9A30-1DE936010D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5400000">
            <a:off x="11938000" y="1523955"/>
            <a:ext cx="254000" cy="254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780834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AND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8000" y="508001"/>
            <a:ext cx="4826000" cy="481714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US" dirty="0"/>
              <a:t>Page title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16000" y="6350000"/>
            <a:ext cx="5842000" cy="2556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Science DMZ Security - GridPP54, Ambleside, August 2025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08000" y="1524000"/>
            <a:ext cx="4826000" cy="254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2000" b="1" i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 dirty="0" err="1"/>
              <a:t>Subheader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7B377CF-2490-426A-9D9B-C329528E167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08000" y="2031999"/>
            <a:ext cx="4826000" cy="3810001"/>
          </a:xfrm>
          <a:prstGeom prst="rect">
            <a:avLst/>
          </a:prstGeom>
        </p:spPr>
        <p:txBody>
          <a:bodyPr lIns="0" tIns="0" rIns="0" bIns="0"/>
          <a:lstStyle>
            <a:lvl1pPr marL="177792" indent="-177792" defTabSz="359974">
              <a:lnSpc>
                <a:spcPct val="100000"/>
              </a:lnSpc>
              <a:tabLst/>
              <a:defRPr sz="20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482564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723847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952428" indent="-228584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1193711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Main content area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EA52A0-223B-AA08-188E-706BC402AB5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842000" y="0"/>
            <a:ext cx="5842117" cy="5841623"/>
          </a:xfrm>
          <a:prstGeom prst="rect">
            <a:avLst/>
          </a:prstGeom>
          <a:solidFill>
            <a:schemeClr val="bg1">
              <a:lumMod val="95000"/>
            </a:schemeClr>
          </a:solidFill>
          <a:ln w="508000">
            <a:noFill/>
            <a:miter lim="800000"/>
          </a:ln>
        </p:spPr>
        <p:txBody>
          <a:bodyPr/>
          <a:lstStyle>
            <a:lvl1pPr marL="0" indent="0">
              <a:buNone/>
              <a:defRPr sz="2000"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GB" dirty="0"/>
              <a:t>Insert image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8670A73-7A9D-CA3B-07A0-D7C87699D2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5400000">
            <a:off x="11684000" y="1014413"/>
            <a:ext cx="254000" cy="254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4C071F9-C891-2D5C-0210-739102BC7A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6200000">
            <a:off x="11684000" y="508001"/>
            <a:ext cx="254000" cy="2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0DB0F76-56D0-ADED-2524-1BA3D37BA3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6200000">
            <a:off x="11684000" y="761207"/>
            <a:ext cx="254000" cy="254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747408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8000" y="508001"/>
            <a:ext cx="11176000" cy="481714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US" dirty="0"/>
              <a:t>Page title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16000" y="6350000"/>
            <a:ext cx="5842000" cy="2556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Science DMZ Security - GridPP54, Ambleside, August 2025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EA52A0-223B-AA08-188E-706BC402AB5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08000" y="1524000"/>
            <a:ext cx="11176000" cy="4317624"/>
          </a:xfrm>
          <a:prstGeom prst="rect">
            <a:avLst/>
          </a:prstGeom>
          <a:solidFill>
            <a:schemeClr val="bg1">
              <a:lumMod val="95000"/>
            </a:schemeClr>
          </a:solidFill>
          <a:ln w="508000">
            <a:noFill/>
            <a:miter lim="800000"/>
          </a:ln>
        </p:spPr>
        <p:txBody>
          <a:bodyPr/>
          <a:lstStyle>
            <a:lvl1pPr marL="0" indent="0">
              <a:buNone/>
              <a:defRPr sz="2000"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GB" dirty="0"/>
              <a:t>Insert image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5F6CE66-AB13-3334-A206-D43BAA8CC3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rot="16200000">
            <a:off x="11430000" y="5333624"/>
            <a:ext cx="762000" cy="254000"/>
            <a:chOff x="10667998" y="6351600"/>
            <a:chExt cx="1524002" cy="5080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40F8C49-5920-9BD2-87DF-DC5AA8F933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1175999" y="6351600"/>
              <a:ext cx="508000" cy="50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C3C04D4-9857-878E-F65A-1D77E0AEE5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1684000" y="6351600"/>
              <a:ext cx="508000" cy="508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6819637-BBEB-6BF2-9470-A33E43199C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0667998" y="6351600"/>
              <a:ext cx="508000" cy="508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65596216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TRAPLINE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D3722F32-4C1F-B455-5ED1-8CE9903149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4576399"/>
            <a:ext cx="760534" cy="2281602"/>
            <a:chOff x="0" y="4576399"/>
            <a:chExt cx="760534" cy="2281602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8952161-A07F-DE36-F888-974E3267BC1C}"/>
                </a:ext>
              </a:extLst>
            </p:cNvPr>
            <p:cNvSpPr/>
            <p:nvPr userDrawn="1"/>
          </p:nvSpPr>
          <p:spPr>
            <a:xfrm rot="5400000">
              <a:off x="0" y="6097467"/>
              <a:ext cx="760534" cy="76053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C2C8A5C-7354-CA80-B16D-BD127FEB99C2}"/>
                </a:ext>
              </a:extLst>
            </p:cNvPr>
            <p:cNvSpPr/>
            <p:nvPr userDrawn="1"/>
          </p:nvSpPr>
          <p:spPr>
            <a:xfrm rot="5400000">
              <a:off x="0" y="5336933"/>
              <a:ext cx="760534" cy="76053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0068AD5-54B8-6AE3-7C2A-84F1718E9D0B}"/>
                </a:ext>
              </a:extLst>
            </p:cNvPr>
            <p:cNvSpPr/>
            <p:nvPr userDrawn="1"/>
          </p:nvSpPr>
          <p:spPr>
            <a:xfrm rot="5400000">
              <a:off x="0" y="4576399"/>
              <a:ext cx="760534" cy="76053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9864044B-F246-8461-3009-926815A07A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60534" y="2286001"/>
            <a:ext cx="3810000" cy="3809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3AB07D1-6EA7-E351-53D3-CB8E5E8B37CC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1016000" y="2544175"/>
            <a:ext cx="3302000" cy="202489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GB" dirty="0"/>
              <a:t>Presentation title</a:t>
            </a:r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CD9AA52E-692F-B8D9-7B3F-3EA98EB21AA2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1016000" y="4838577"/>
            <a:ext cx="3302000" cy="1000490"/>
          </a:xfrm>
          <a:prstGeom prst="rect">
            <a:avLst/>
          </a:prstGeom>
        </p:spPr>
        <p:txBody>
          <a:bodyPr lIns="0" anchor="b"/>
          <a:lstStyle>
            <a:lvl1pPr marL="0" indent="0">
              <a:buFontTx/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Speaker name and title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038CA01-0658-7DDC-DE5D-F2E442E402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rot="16200000">
            <a:off x="11684000" y="1778000"/>
            <a:ext cx="762000" cy="254000"/>
            <a:chOff x="10667998" y="6351600"/>
            <a:chExt cx="1524002" cy="5080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ABDA15F-07CB-E7CA-A5D1-861F43F138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1175999" y="6351600"/>
              <a:ext cx="508000" cy="50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8957355-FB7B-397B-82ED-ADBEFEA41F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1684000" y="6351600"/>
              <a:ext cx="508000" cy="50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F72EEF6-B678-5211-F7BB-A1233C2720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0667998" y="6351600"/>
              <a:ext cx="508000" cy="50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0" name="Graphic 9" descr="Jisc: for the future of education and research">
            <a:extLst>
              <a:ext uri="{FF2B5EF4-FFF2-40B4-BE49-F238E27FC236}">
                <a16:creationId xmlns:a16="http://schemas.microsoft.com/office/drawing/2014/main" id="{82B1E1B0-6B32-3069-0831-46D468B94FC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3200" y="763200"/>
            <a:ext cx="6318000" cy="7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00645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TAKEAWAY DARK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5620" y="515620"/>
            <a:ext cx="10914380" cy="500380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US" dirty="0"/>
              <a:t>Key takeaway header</a:t>
            </a:r>
            <a:endParaRPr lang="en-GB" dirty="0"/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2EF0E5A6-E7BB-CDDB-0E11-37227BFB512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08000" y="2032000"/>
            <a:ext cx="3556000" cy="3556000"/>
          </a:xfrm>
          <a:prstGeom prst="rect">
            <a:avLst/>
          </a:prstGeom>
          <a:solidFill>
            <a:schemeClr val="accent5"/>
          </a:solidFill>
        </p:spPr>
        <p:txBody>
          <a:bodyPr lIns="251999" tIns="251999" rIns="251999" bIns="251999" anchor="t"/>
          <a:lstStyle>
            <a:lvl1pPr marL="0" indent="0">
              <a:buNone/>
              <a:defRPr sz="2000"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n-US" dirty="0"/>
              <a:t>Key takeaway 1</a:t>
            </a:r>
            <a:endParaRPr lang="en-GB" dirty="0"/>
          </a:p>
        </p:txBody>
      </p:sp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3004C7B0-9E97-25AB-2B1F-7B915497ED5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318000" y="2032000"/>
            <a:ext cx="3556000" cy="3556000"/>
          </a:xfrm>
          <a:prstGeom prst="rect">
            <a:avLst/>
          </a:prstGeom>
          <a:solidFill>
            <a:schemeClr val="accent5"/>
          </a:solidFill>
        </p:spPr>
        <p:txBody>
          <a:bodyPr lIns="251999" tIns="251999" rIns="251999" bIns="251999" anchor="t"/>
          <a:lstStyle>
            <a:lvl1pPr marL="0" indent="0">
              <a:buNone/>
              <a:defRPr sz="2000"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n-US" dirty="0"/>
              <a:t>Key takeaway 2</a:t>
            </a:r>
            <a:endParaRPr lang="en-GB" dirty="0"/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0515AC3-56C7-21BC-E4C2-0B83736CDD4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128000" y="2032000"/>
            <a:ext cx="3556000" cy="3556000"/>
          </a:xfrm>
          <a:prstGeom prst="rect">
            <a:avLst/>
          </a:prstGeom>
          <a:solidFill>
            <a:schemeClr val="accent5"/>
          </a:solidFill>
        </p:spPr>
        <p:txBody>
          <a:bodyPr lIns="251999" tIns="251999" rIns="251999" bIns="251999" anchor="t"/>
          <a:lstStyle>
            <a:lvl1pPr marL="0" indent="0">
              <a:buNone/>
              <a:defRPr sz="2000"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n-US" dirty="0"/>
              <a:t>Key takeaway 3</a:t>
            </a:r>
            <a:endParaRPr lang="en-GB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D4FE870-67DB-4B70-C5F0-FE16FE2932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16000" y="6350000"/>
            <a:ext cx="8382000" cy="2556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="0" i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r>
              <a:rPr lang="en-GB"/>
              <a:t>Science DMZ Security - GridPP54, Ambleside, August 2025</a:t>
            </a:r>
            <a:endParaRPr lang="en-GB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439BDCB-9914-3E26-FD33-90EC589802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08000" y="6350000"/>
            <a:ext cx="508000" cy="2556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1000" b="0" i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796125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SOURCES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80CC40B0-E3D2-96D1-4E50-921025E3EF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16000" y="6350000"/>
            <a:ext cx="8382000" cy="2556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="0" i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r>
              <a:rPr lang="en-GB"/>
              <a:t>Science DMZ Security - GridPP54, Ambleside, August 2025</a:t>
            </a:r>
            <a:endParaRPr lang="en-GB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65BAB850-14F0-F3A3-FD29-0551A1A7C0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08000" y="6350000"/>
            <a:ext cx="508000" cy="2556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1000" b="0" i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D7920E76-4AC5-F4AB-B180-E5A4EB45C13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08000" y="2032000"/>
            <a:ext cx="2032000" cy="2032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/>
            </a:lvl1pPr>
          </a:lstStyle>
          <a:p>
            <a:r>
              <a:rPr lang="en-GB" dirty="0"/>
              <a:t>Click to insert QR code</a:t>
            </a:r>
          </a:p>
        </p:txBody>
      </p: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2492B105-22F2-B4EE-D9D5-A0BDB448E5B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556000" y="2032000"/>
            <a:ext cx="2032000" cy="2032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/>
            </a:lvl1pPr>
          </a:lstStyle>
          <a:p>
            <a:r>
              <a:rPr lang="en-GB" dirty="0"/>
              <a:t>Click to insert QR code</a:t>
            </a:r>
          </a:p>
        </p:txBody>
      </p:sp>
      <p:sp>
        <p:nvSpPr>
          <p:cNvPr id="15" name="Picture Placeholder 3">
            <a:extLst>
              <a:ext uri="{FF2B5EF4-FFF2-40B4-BE49-F238E27FC236}">
                <a16:creationId xmlns:a16="http://schemas.microsoft.com/office/drawing/2014/main" id="{3B44F149-42A7-DDCE-48BC-9FE5B6F7435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604000" y="2032000"/>
            <a:ext cx="2032000" cy="2032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/>
            </a:lvl1pPr>
          </a:lstStyle>
          <a:p>
            <a:r>
              <a:rPr lang="en-GB" dirty="0"/>
              <a:t>Click to insert QR code</a:t>
            </a:r>
          </a:p>
        </p:txBody>
      </p:sp>
      <p:sp>
        <p:nvSpPr>
          <p:cNvPr id="16" name="Picture Placeholder 3">
            <a:extLst>
              <a:ext uri="{FF2B5EF4-FFF2-40B4-BE49-F238E27FC236}">
                <a16:creationId xmlns:a16="http://schemas.microsoft.com/office/drawing/2014/main" id="{10A41E2F-0425-6C28-45A2-769A80550B2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652000" y="2032000"/>
            <a:ext cx="2032000" cy="2032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/>
            </a:lvl1pPr>
          </a:lstStyle>
          <a:p>
            <a:r>
              <a:rPr lang="en-GB" dirty="0"/>
              <a:t>Click to insert QR code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0E5C671-989C-B116-07A1-3EADC4FECC0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5620" y="515620"/>
            <a:ext cx="11168380" cy="500380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US" dirty="0"/>
              <a:t>Resources header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674077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COV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D21F95D-1FFD-80B3-9FBE-F807F4F09A58}"/>
              </a:ext>
            </a:extLst>
          </p:cNvPr>
          <p:cNvSpPr txBox="1"/>
          <p:nvPr userDrawn="1"/>
        </p:nvSpPr>
        <p:spPr>
          <a:xfrm>
            <a:off x="511804" y="392668"/>
            <a:ext cx="3810000" cy="7386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sz="3600" dirty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Thank you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0FE221-3303-76FF-D415-18ADB3737506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13726" y="1543239"/>
            <a:ext cx="5328274" cy="254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20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87E09062-BA16-A76C-A32C-B639CC82B152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13725" y="2045619"/>
            <a:ext cx="5328275" cy="254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20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 dirty="0"/>
              <a:t>Presenter title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3903FDC7-130C-095F-3A9C-A6EF7A7909FE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15868" y="2540000"/>
            <a:ext cx="5325463" cy="254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/>
          <a:lstStyle>
            <a:lvl1pPr marL="0" indent="0">
              <a:buNone/>
              <a:defRPr sz="20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 dirty="0"/>
              <a:t>Presenter email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13363E3-FEEE-6449-83DE-29CAD2565DB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>
          <a:xfrm>
            <a:off x="6858000" y="0"/>
            <a:ext cx="5332731" cy="5334000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70E3C9C8-F750-8C36-2F31-4646093AE1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rot="5400000">
            <a:off x="6350000" y="254000"/>
            <a:ext cx="762000" cy="254000"/>
            <a:chOff x="3804" y="3810000"/>
            <a:chExt cx="762000" cy="2540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186A180-1D92-E422-ADE9-F88D8863A6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5400000">
              <a:off x="511804" y="3810000"/>
              <a:ext cx="254000" cy="254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5C97ED5-E38A-BE15-4827-228D09E8B2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5400000">
              <a:off x="257804" y="3810000"/>
              <a:ext cx="254000" cy="254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8A189113-A328-4F9F-766C-BEC881AAE3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5400000">
              <a:off x="3804" y="3810000"/>
              <a:ext cx="254000" cy="254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FAE389B3-DBED-F358-1649-5C25E1200B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858000" y="5334000"/>
            <a:ext cx="5334000" cy="152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271C0F23-D50E-5F2A-7A7B-564FAFCB34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999" y="6096000"/>
            <a:ext cx="1417275" cy="511943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7044CE69-FDDE-EE55-F04B-9BBB37FC55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358660" y="5610209"/>
            <a:ext cx="253999" cy="224366"/>
          </a:xfrm>
          <a:prstGeom prst="rect">
            <a:avLst/>
          </a:prstGeom>
        </p:spPr>
      </p:pic>
      <p:pic>
        <p:nvPicPr>
          <p:cNvPr id="21" name="Graphic 20">
            <a:extLst>
              <a:ext uri="{FF2B5EF4-FFF2-40B4-BE49-F238E27FC236}">
                <a16:creationId xmlns:a16="http://schemas.microsoft.com/office/drawing/2014/main" id="{0A6F7F54-7FEB-B4C3-9F3B-10AA2AE2E1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358659" y="5952363"/>
            <a:ext cx="254000" cy="254000"/>
          </a:xfrm>
          <a:prstGeom prst="rect">
            <a:avLst/>
          </a:prstGeom>
        </p:spPr>
      </p:pic>
      <p:pic>
        <p:nvPicPr>
          <p:cNvPr id="24" name="Graphic 23">
            <a:extLst>
              <a:ext uri="{FF2B5EF4-FFF2-40B4-BE49-F238E27FC236}">
                <a16:creationId xmlns:a16="http://schemas.microsoft.com/office/drawing/2014/main" id="{DFDAA620-6C98-0740-99BB-54CD2E08A7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335713" y="6324151"/>
            <a:ext cx="299892" cy="299892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8B319E77-96D1-E460-614D-074A62634AFD}"/>
              </a:ext>
            </a:extLst>
          </p:cNvPr>
          <p:cNvSpPr txBox="1"/>
          <p:nvPr userDrawn="1"/>
        </p:nvSpPr>
        <p:spPr>
          <a:xfrm>
            <a:off x="7622944" y="5585824"/>
            <a:ext cx="2791056" cy="246221"/>
          </a:xfrm>
          <a:prstGeom prst="rect">
            <a:avLst/>
          </a:prstGeom>
          <a:noFill/>
        </p:spPr>
        <p:txBody>
          <a:bodyPr wrap="square" tIns="0" rIns="0" bIns="0" anchor="ctr">
            <a:spAutoFit/>
          </a:bodyPr>
          <a:lstStyle/>
          <a:p>
            <a:pPr lvl="0"/>
            <a:r>
              <a:rPr lang="en-GB" sz="1600" b="0" i="0" dirty="0">
                <a:solidFill>
                  <a:schemeClr val="tx1"/>
                </a:solidFill>
                <a:effectLst/>
                <a:latin typeface="+mn-lt"/>
              </a:rPr>
              <a:t>@jisc.bsky.social</a:t>
            </a:r>
            <a:endParaRPr lang="en-US" sz="16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E6D1984-9151-E8A9-419D-455D67A1F90B}"/>
              </a:ext>
            </a:extLst>
          </p:cNvPr>
          <p:cNvSpPr txBox="1"/>
          <p:nvPr userDrawn="1"/>
        </p:nvSpPr>
        <p:spPr>
          <a:xfrm>
            <a:off x="7620000" y="5969000"/>
            <a:ext cx="2859532" cy="246221"/>
          </a:xfrm>
          <a:prstGeom prst="rect">
            <a:avLst/>
          </a:prstGeom>
          <a:noFill/>
        </p:spPr>
        <p:txBody>
          <a:bodyPr wrap="square" tIns="0" rIns="0" bIns="0" anchor="ctr">
            <a:spAutoFit/>
          </a:bodyPr>
          <a:lstStyle/>
          <a:p>
            <a:pPr lvl="0"/>
            <a:r>
              <a:rPr lang="en-GB" sz="1600" b="0" i="0" dirty="0">
                <a:solidFill>
                  <a:schemeClr val="tx1"/>
                </a:solidFill>
                <a:effectLst/>
                <a:latin typeface="+mn-lt"/>
              </a:rPr>
              <a:t>@jiscsocial</a:t>
            </a:r>
            <a:endParaRPr lang="en-US" sz="16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E8C9712-034F-FA56-7CA6-EEE9C956DEF7}"/>
              </a:ext>
            </a:extLst>
          </p:cNvPr>
          <p:cNvSpPr txBox="1"/>
          <p:nvPr userDrawn="1"/>
        </p:nvSpPr>
        <p:spPr>
          <a:xfrm>
            <a:off x="7620000" y="6357779"/>
            <a:ext cx="2859532" cy="246221"/>
          </a:xfrm>
          <a:prstGeom prst="rect">
            <a:avLst/>
          </a:prstGeom>
          <a:noFill/>
        </p:spPr>
        <p:txBody>
          <a:bodyPr wrap="square" tIns="0" rIns="0" bIns="0" anchor="ctr">
            <a:spAutoFit/>
          </a:bodyPr>
          <a:lstStyle/>
          <a:p>
            <a:pPr lvl="0"/>
            <a:r>
              <a:rPr lang="en-GB" sz="1600" b="0" i="0" u="none" strike="noStrike" dirty="0">
                <a:solidFill>
                  <a:schemeClr val="tx1"/>
                </a:solidFill>
                <a:effectLst/>
                <a:latin typeface="+mn-lt"/>
              </a:rPr>
              <a:t>linkedin.com/company/jisc</a:t>
            </a:r>
            <a:endParaRPr lang="en-US" sz="16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38" name="Graphic 37">
            <a:extLst>
              <a:ext uri="{FF2B5EF4-FFF2-40B4-BE49-F238E27FC236}">
                <a16:creationId xmlns:a16="http://schemas.microsoft.com/office/drawing/2014/main" id="{B8F19E67-77D9-0CC0-F8A9-0AF4FEEEE0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183955" y="5335600"/>
            <a:ext cx="760400" cy="7604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F9731DA1-2FAC-0AA5-3ADC-2F41D1EB87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2700000">
            <a:off x="499215" y="5262356"/>
            <a:ext cx="381000" cy="381000"/>
          </a:xfrm>
          <a:prstGeom prst="rect">
            <a:avLst/>
          </a:prstGeom>
        </p:spPr>
      </p:pic>
      <p:pic>
        <p:nvPicPr>
          <p:cNvPr id="22" name="Graphic 21">
            <a:extLst>
              <a:ext uri="{FF2B5EF4-FFF2-40B4-BE49-F238E27FC236}">
                <a16:creationId xmlns:a16="http://schemas.microsoft.com/office/drawing/2014/main" id="{2963149B-6566-0649-467F-0AB3532C00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93774" y="4292030"/>
            <a:ext cx="357447" cy="357447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F541B5CE-910B-8DB1-5F8F-223E940133F0}"/>
              </a:ext>
            </a:extLst>
          </p:cNvPr>
          <p:cNvSpPr txBox="1"/>
          <p:nvPr userDrawn="1"/>
        </p:nvSpPr>
        <p:spPr>
          <a:xfrm>
            <a:off x="1016000" y="4322973"/>
            <a:ext cx="3811072" cy="254000"/>
          </a:xfrm>
          <a:prstGeom prst="rect">
            <a:avLst/>
          </a:prstGeom>
          <a:noFill/>
        </p:spPr>
        <p:txBody>
          <a:bodyPr wrap="square" lIns="0" tIns="0" rIns="0" bIns="0" anchor="ctr" anchorCtr="0">
            <a:noAutofit/>
          </a:bodyPr>
          <a:lstStyle/>
          <a:p>
            <a:pPr lvl="0"/>
            <a:r>
              <a:rPr lang="en-GB" sz="2000" b="0" i="0" dirty="0">
                <a:solidFill>
                  <a:schemeClr val="tx1"/>
                </a:solidFill>
                <a:effectLst/>
                <a:latin typeface="+mn-lt"/>
              </a:rPr>
              <a:t>help@jisc.ac.uk</a:t>
            </a:r>
            <a:endParaRPr lang="en-US" sz="2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A377040-090C-C516-A33D-6A640001181C}"/>
              </a:ext>
            </a:extLst>
          </p:cNvPr>
          <p:cNvSpPr txBox="1"/>
          <p:nvPr userDrawn="1"/>
        </p:nvSpPr>
        <p:spPr>
          <a:xfrm>
            <a:off x="1016000" y="5334096"/>
            <a:ext cx="4064000" cy="256176"/>
          </a:xfrm>
          <a:prstGeom prst="rect">
            <a:avLst/>
          </a:prstGeom>
          <a:noFill/>
        </p:spPr>
        <p:txBody>
          <a:bodyPr wrap="square" lIns="0" tIns="0" rIns="0" bIns="0" anchor="ctr" anchorCtr="0">
            <a:noAutofit/>
          </a:bodyPr>
          <a:lstStyle/>
          <a:p>
            <a:pPr lvl="0"/>
            <a:r>
              <a:rPr lang="en-GB" sz="2000" b="0" i="0" dirty="0">
                <a:solidFill>
                  <a:schemeClr val="tx1"/>
                </a:solidFill>
                <a:effectLst/>
                <a:latin typeface="+mn-lt"/>
              </a:rPr>
              <a:t>jisc.ac.uk</a:t>
            </a:r>
            <a:endParaRPr lang="en-US" sz="2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86B71A-9D02-72BC-9390-E97CC701C335}"/>
              </a:ext>
            </a:extLst>
          </p:cNvPr>
          <p:cNvSpPr txBox="1"/>
          <p:nvPr userDrawn="1"/>
        </p:nvSpPr>
        <p:spPr>
          <a:xfrm>
            <a:off x="2203269" y="6103778"/>
            <a:ext cx="3788228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/>
              <a:t>Except where otherwise noted, this work is licensed under CC-BY-NC-ND.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8EE63DC-B33F-6777-5630-C031853AD5B3}"/>
              </a:ext>
            </a:extLst>
          </p:cNvPr>
          <p:cNvSpPr txBox="1"/>
          <p:nvPr userDrawn="1"/>
        </p:nvSpPr>
        <p:spPr>
          <a:xfrm>
            <a:off x="1014927" y="4826000"/>
            <a:ext cx="3811072" cy="254000"/>
          </a:xfrm>
          <a:prstGeom prst="rect">
            <a:avLst/>
          </a:prstGeom>
          <a:noFill/>
        </p:spPr>
        <p:txBody>
          <a:bodyPr wrap="square" lIns="0" tIns="0" rIns="0" bIns="0" anchor="ctr" anchorCtr="0">
            <a:noAutofit/>
          </a:bodyPr>
          <a:lstStyle/>
          <a:p>
            <a:pPr lvl="0"/>
            <a:r>
              <a:rPr lang="en-GB" sz="2000" b="0" i="0" dirty="0">
                <a:solidFill>
                  <a:schemeClr val="tx1"/>
                </a:solidFill>
                <a:effectLst/>
                <a:latin typeface="+mn-lt"/>
              </a:rPr>
              <a:t>0300 300 2212</a:t>
            </a:r>
            <a:endParaRPr lang="en-US" sz="20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31" name="Graphic 30">
            <a:extLst>
              <a:ext uri="{FF2B5EF4-FFF2-40B4-BE49-F238E27FC236}">
                <a16:creationId xmlns:a16="http://schemas.microsoft.com/office/drawing/2014/main" id="{2D5371F1-611F-5F3E-36AA-DE37D51CCC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454684" y="4746931"/>
            <a:ext cx="437790" cy="437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27060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COVER STRAPLIN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D21F95D-1FFD-80B3-9FBE-F807F4F09A58}"/>
              </a:ext>
            </a:extLst>
          </p:cNvPr>
          <p:cNvSpPr txBox="1"/>
          <p:nvPr userDrawn="1"/>
        </p:nvSpPr>
        <p:spPr>
          <a:xfrm>
            <a:off x="511804" y="-861974"/>
            <a:ext cx="3810000" cy="7386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sz="3600" dirty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Closing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0FE221-3303-76FF-D415-18ADB3737506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13726" y="2045619"/>
            <a:ext cx="5328274" cy="254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20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87E09062-BA16-A76C-A32C-B639CC82B152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13725" y="2547999"/>
            <a:ext cx="5328275" cy="254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20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 dirty="0"/>
              <a:t>Presenter title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3903FDC7-130C-095F-3A9C-A6EF7A7909FE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15868" y="3042380"/>
            <a:ext cx="5325463" cy="254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/>
          <a:lstStyle>
            <a:lvl1pPr marL="0" indent="0">
              <a:buNone/>
              <a:defRPr sz="20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 dirty="0"/>
              <a:t>Presenter email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0E3C9C8-F750-8C36-2F31-4646093AE1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rot="5400000">
            <a:off x="261868" y="5842000"/>
            <a:ext cx="762000" cy="254000"/>
            <a:chOff x="3804" y="3810000"/>
            <a:chExt cx="762000" cy="2540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186A180-1D92-E422-ADE9-F88D8863A6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5400000">
              <a:off x="511804" y="3810000"/>
              <a:ext cx="254000" cy="254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5C97ED5-E38A-BE15-4827-228D09E8B2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5400000">
              <a:off x="257804" y="3810000"/>
              <a:ext cx="254000" cy="254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8A189113-A328-4F9F-766C-BEC881AAE3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5400000">
              <a:off x="3804" y="3810000"/>
              <a:ext cx="254000" cy="254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8" name="Graphic 7">
            <a:extLst>
              <a:ext uri="{FF2B5EF4-FFF2-40B4-BE49-F238E27FC236}">
                <a16:creationId xmlns:a16="http://schemas.microsoft.com/office/drawing/2014/main" id="{F9731DA1-2FAC-0AA5-3ADC-2F41D1EB87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700000">
            <a:off x="499215" y="4762821"/>
            <a:ext cx="381000" cy="381000"/>
          </a:xfrm>
          <a:prstGeom prst="rect">
            <a:avLst/>
          </a:prstGeom>
        </p:spPr>
      </p:pic>
      <p:pic>
        <p:nvPicPr>
          <p:cNvPr id="22" name="Graphic 21">
            <a:extLst>
              <a:ext uri="{FF2B5EF4-FFF2-40B4-BE49-F238E27FC236}">
                <a16:creationId xmlns:a16="http://schemas.microsoft.com/office/drawing/2014/main" id="{2963149B-6566-0649-467F-0AB3532C00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93774" y="3792495"/>
            <a:ext cx="357447" cy="357447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F541B5CE-910B-8DB1-5F8F-223E940133F0}"/>
              </a:ext>
            </a:extLst>
          </p:cNvPr>
          <p:cNvSpPr txBox="1"/>
          <p:nvPr userDrawn="1"/>
        </p:nvSpPr>
        <p:spPr>
          <a:xfrm>
            <a:off x="1016000" y="3823438"/>
            <a:ext cx="3811072" cy="254000"/>
          </a:xfrm>
          <a:prstGeom prst="rect">
            <a:avLst/>
          </a:prstGeom>
          <a:noFill/>
        </p:spPr>
        <p:txBody>
          <a:bodyPr wrap="square" lIns="0" tIns="0" rIns="0" bIns="0" anchor="ctr" anchorCtr="0">
            <a:noAutofit/>
          </a:bodyPr>
          <a:lstStyle/>
          <a:p>
            <a:pPr lvl="0"/>
            <a:r>
              <a:rPr lang="en-GB" sz="2000" b="0" i="0" dirty="0">
                <a:solidFill>
                  <a:schemeClr val="tx1"/>
                </a:solidFill>
                <a:effectLst/>
                <a:latin typeface="+mn-lt"/>
              </a:rPr>
              <a:t>help@jisc.ac.uk</a:t>
            </a:r>
            <a:endParaRPr lang="en-US" sz="2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A377040-090C-C516-A33D-6A640001181C}"/>
              </a:ext>
            </a:extLst>
          </p:cNvPr>
          <p:cNvSpPr txBox="1"/>
          <p:nvPr userDrawn="1"/>
        </p:nvSpPr>
        <p:spPr>
          <a:xfrm>
            <a:off x="1016000" y="4834561"/>
            <a:ext cx="4064000" cy="256176"/>
          </a:xfrm>
          <a:prstGeom prst="rect">
            <a:avLst/>
          </a:prstGeom>
          <a:noFill/>
        </p:spPr>
        <p:txBody>
          <a:bodyPr wrap="square" lIns="0" tIns="0" rIns="0" bIns="0" anchor="ctr" anchorCtr="0">
            <a:noAutofit/>
          </a:bodyPr>
          <a:lstStyle/>
          <a:p>
            <a:pPr lvl="0"/>
            <a:r>
              <a:rPr lang="en-GB" sz="2000" b="0" i="0" dirty="0">
                <a:solidFill>
                  <a:schemeClr val="tx1"/>
                </a:solidFill>
                <a:effectLst/>
                <a:latin typeface="+mn-lt"/>
              </a:rPr>
              <a:t>jisc.ac.uk</a:t>
            </a:r>
            <a:endParaRPr lang="en-US" sz="2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8EE63DC-B33F-6777-5630-C031853AD5B3}"/>
              </a:ext>
            </a:extLst>
          </p:cNvPr>
          <p:cNvSpPr txBox="1"/>
          <p:nvPr userDrawn="1"/>
        </p:nvSpPr>
        <p:spPr>
          <a:xfrm>
            <a:off x="1014927" y="4326465"/>
            <a:ext cx="3811072" cy="254000"/>
          </a:xfrm>
          <a:prstGeom prst="rect">
            <a:avLst/>
          </a:prstGeom>
          <a:noFill/>
        </p:spPr>
        <p:txBody>
          <a:bodyPr wrap="square" lIns="0" tIns="0" rIns="0" bIns="0" anchor="ctr" anchorCtr="0">
            <a:noAutofit/>
          </a:bodyPr>
          <a:lstStyle/>
          <a:p>
            <a:pPr lvl="0"/>
            <a:r>
              <a:rPr lang="en-GB" sz="2000" b="0" i="0" dirty="0">
                <a:solidFill>
                  <a:schemeClr val="tx1"/>
                </a:solidFill>
                <a:effectLst/>
                <a:latin typeface="+mn-lt"/>
              </a:rPr>
              <a:t>0300 300 2212</a:t>
            </a:r>
            <a:endParaRPr lang="en-US" sz="20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31" name="Graphic 30">
            <a:extLst>
              <a:ext uri="{FF2B5EF4-FFF2-40B4-BE49-F238E27FC236}">
                <a16:creationId xmlns:a16="http://schemas.microsoft.com/office/drawing/2014/main" id="{2D5371F1-611F-5F3E-36AA-DE37D51CCC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54684" y="4247396"/>
            <a:ext cx="437790" cy="437790"/>
          </a:xfrm>
          <a:prstGeom prst="rect">
            <a:avLst/>
          </a:prstGeom>
        </p:spPr>
      </p:pic>
      <p:pic>
        <p:nvPicPr>
          <p:cNvPr id="6" name="Graphic 5" descr="Jisc: for the future of education and research">
            <a:extLst>
              <a:ext uri="{FF2B5EF4-FFF2-40B4-BE49-F238E27FC236}">
                <a16:creationId xmlns:a16="http://schemas.microsoft.com/office/drawing/2014/main" id="{20C4C028-FB55-EA68-A5C8-E831F45EDA6A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08000" y="507999"/>
            <a:ext cx="6318000" cy="756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3F1E5C4-2C75-60B4-AF99-F41ECA1D50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636000" y="3302000"/>
            <a:ext cx="3556000" cy="355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B3048DE-1FDE-C503-4D7C-BF91FCA392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3956" y="5072113"/>
            <a:ext cx="1417275" cy="511943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AB10D827-C227-6342-F286-2EB068291A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896903" y="3589612"/>
            <a:ext cx="253999" cy="224366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873430E1-1880-6110-4B95-70417826A9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8896902" y="3931766"/>
            <a:ext cx="254000" cy="254000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id="{E7FEC27C-64CC-42B0-E777-988F56FD06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8873956" y="4303554"/>
            <a:ext cx="299892" cy="29989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F18DAFC-8AF8-6ACF-3028-7194D7389F65}"/>
              </a:ext>
            </a:extLst>
          </p:cNvPr>
          <p:cNvSpPr txBox="1"/>
          <p:nvPr userDrawn="1"/>
        </p:nvSpPr>
        <p:spPr>
          <a:xfrm>
            <a:off x="9161187" y="3565227"/>
            <a:ext cx="2791056" cy="246221"/>
          </a:xfrm>
          <a:prstGeom prst="rect">
            <a:avLst/>
          </a:prstGeom>
          <a:noFill/>
        </p:spPr>
        <p:txBody>
          <a:bodyPr wrap="square" tIns="0" rIns="0" bIns="0" anchor="ctr">
            <a:spAutoFit/>
          </a:bodyPr>
          <a:lstStyle/>
          <a:p>
            <a:pPr lvl="0"/>
            <a:r>
              <a:rPr lang="en-GB" sz="1600" b="0" i="0" dirty="0">
                <a:solidFill>
                  <a:schemeClr val="tx2"/>
                </a:solidFill>
                <a:effectLst/>
                <a:latin typeface="+mn-lt"/>
              </a:rPr>
              <a:t>@jisc.bsky.social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4E86133-9313-7451-8372-A6671D7560C4}"/>
              </a:ext>
            </a:extLst>
          </p:cNvPr>
          <p:cNvSpPr txBox="1"/>
          <p:nvPr userDrawn="1"/>
        </p:nvSpPr>
        <p:spPr>
          <a:xfrm>
            <a:off x="9158243" y="3948403"/>
            <a:ext cx="2859532" cy="246221"/>
          </a:xfrm>
          <a:prstGeom prst="rect">
            <a:avLst/>
          </a:prstGeom>
          <a:noFill/>
        </p:spPr>
        <p:txBody>
          <a:bodyPr wrap="square" tIns="0" rIns="0" bIns="0" anchor="ctr">
            <a:spAutoFit/>
          </a:bodyPr>
          <a:lstStyle/>
          <a:p>
            <a:pPr lvl="0"/>
            <a:r>
              <a:rPr lang="en-GB" sz="1600" b="0" i="0" dirty="0">
                <a:solidFill>
                  <a:schemeClr val="tx2"/>
                </a:solidFill>
                <a:effectLst/>
                <a:latin typeface="+mn-lt"/>
              </a:rPr>
              <a:t>@jiscsocial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CF88577-0FA0-DF51-CDE6-22DAC515620E}"/>
              </a:ext>
            </a:extLst>
          </p:cNvPr>
          <p:cNvSpPr txBox="1"/>
          <p:nvPr userDrawn="1"/>
        </p:nvSpPr>
        <p:spPr>
          <a:xfrm>
            <a:off x="9158243" y="4337182"/>
            <a:ext cx="2859532" cy="246221"/>
          </a:xfrm>
          <a:prstGeom prst="rect">
            <a:avLst/>
          </a:prstGeom>
          <a:noFill/>
        </p:spPr>
        <p:txBody>
          <a:bodyPr wrap="square" tIns="0" rIns="0" bIns="0" anchor="ctr">
            <a:spAutoFit/>
          </a:bodyPr>
          <a:lstStyle/>
          <a:p>
            <a:pPr lvl="0"/>
            <a:r>
              <a:rPr lang="en-GB" sz="1600" b="0" i="0" u="none" strike="noStrike" dirty="0">
                <a:solidFill>
                  <a:schemeClr val="tx2"/>
                </a:solidFill>
                <a:effectLst/>
                <a:latin typeface="+mn-lt"/>
              </a:rPr>
              <a:t>linkedin.com/company/jisc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6CCD6BC-3535-FF9F-E2AA-0618ADD07CB0}"/>
              </a:ext>
            </a:extLst>
          </p:cNvPr>
          <p:cNvSpPr txBox="1"/>
          <p:nvPr userDrawn="1"/>
        </p:nvSpPr>
        <p:spPr>
          <a:xfrm>
            <a:off x="8900914" y="5842000"/>
            <a:ext cx="306404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dirty="0">
                <a:solidFill>
                  <a:schemeClr val="tx2"/>
                </a:solidFill>
              </a:rPr>
              <a:t>Except where otherwise noted, this work is licensed under CC-BY-NC-ND.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B757192-F57D-22F1-54E2-234AEAC465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>
            <a:off x="8641565" y="2796432"/>
            <a:ext cx="504000" cy="50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9449336-AF13-2780-C70B-FB7D0E1C82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>
            <a:off x="8136686" y="3300774"/>
            <a:ext cx="504879" cy="504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B3FED81-4FFC-1826-9F63-5A5BC7A508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>
            <a:off x="8136686" y="2796432"/>
            <a:ext cx="504879" cy="504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992292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TRAPLIN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D3722F32-4C1F-B455-5ED1-8CE9903149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4576399"/>
            <a:ext cx="760534" cy="2281602"/>
            <a:chOff x="0" y="4576399"/>
            <a:chExt cx="760534" cy="2281602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8952161-A07F-DE36-F888-974E3267BC1C}"/>
                </a:ext>
              </a:extLst>
            </p:cNvPr>
            <p:cNvSpPr/>
            <p:nvPr userDrawn="1"/>
          </p:nvSpPr>
          <p:spPr>
            <a:xfrm rot="5400000">
              <a:off x="0" y="6097467"/>
              <a:ext cx="760534" cy="76053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C2C8A5C-7354-CA80-B16D-BD127FEB99C2}"/>
                </a:ext>
              </a:extLst>
            </p:cNvPr>
            <p:cNvSpPr/>
            <p:nvPr userDrawn="1"/>
          </p:nvSpPr>
          <p:spPr>
            <a:xfrm rot="5400000">
              <a:off x="0" y="5336933"/>
              <a:ext cx="760534" cy="76053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0068AD5-54B8-6AE3-7C2A-84F1718E9D0B}"/>
                </a:ext>
              </a:extLst>
            </p:cNvPr>
            <p:cNvSpPr/>
            <p:nvPr userDrawn="1"/>
          </p:nvSpPr>
          <p:spPr>
            <a:xfrm rot="5400000">
              <a:off x="0" y="4576399"/>
              <a:ext cx="760534" cy="76053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9864044B-F246-8461-3009-926815A07A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60534" y="2286001"/>
            <a:ext cx="3810000" cy="3809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3AB07D1-6EA7-E351-53D3-CB8E5E8B37CC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1016000" y="2544175"/>
            <a:ext cx="3302000" cy="202489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GB" dirty="0"/>
              <a:t>Presentation title</a:t>
            </a:r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CD9AA52E-692F-B8D9-7B3F-3EA98EB21AA2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1016000" y="4838577"/>
            <a:ext cx="3302000" cy="1000490"/>
          </a:xfrm>
          <a:prstGeom prst="rect">
            <a:avLst/>
          </a:prstGeom>
        </p:spPr>
        <p:txBody>
          <a:bodyPr lIns="0" anchor="b"/>
          <a:lstStyle>
            <a:lvl1pPr marL="0" indent="0">
              <a:buFontTx/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Speaker name and title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038CA01-0658-7DDC-DE5D-F2E442E402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rot="16200000">
            <a:off x="11684000" y="1778000"/>
            <a:ext cx="762000" cy="254000"/>
            <a:chOff x="10667998" y="6351600"/>
            <a:chExt cx="1524002" cy="5080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ABDA15F-07CB-E7CA-A5D1-861F43F138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1175999" y="6351600"/>
              <a:ext cx="508000" cy="50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8957355-FB7B-397B-82ED-ADBEFEA41F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1684000" y="6351600"/>
              <a:ext cx="508000" cy="50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F72EEF6-B678-5211-F7BB-A1233C2720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0667998" y="6351600"/>
              <a:ext cx="508000" cy="50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0" name="Graphic 9" descr="Jisc: Powering the future of education and research">
            <a:extLst>
              <a:ext uri="{FF2B5EF4-FFF2-40B4-BE49-F238E27FC236}">
                <a16:creationId xmlns:a16="http://schemas.microsoft.com/office/drawing/2014/main" id="{BAEE1D61-BFBB-B071-532E-71DDAD9885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2000" y="762000"/>
            <a:ext cx="7380000" cy="7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19901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TRAPLINE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D3722F32-4C1F-B455-5ED1-8CE9903149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4576399"/>
            <a:ext cx="760534" cy="2281602"/>
            <a:chOff x="0" y="4576399"/>
            <a:chExt cx="760534" cy="2281602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8952161-A07F-DE36-F888-974E3267BC1C}"/>
                </a:ext>
              </a:extLst>
            </p:cNvPr>
            <p:cNvSpPr/>
            <p:nvPr userDrawn="1"/>
          </p:nvSpPr>
          <p:spPr>
            <a:xfrm rot="5400000">
              <a:off x="0" y="6097467"/>
              <a:ext cx="760534" cy="76053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C2C8A5C-7354-CA80-B16D-BD127FEB99C2}"/>
                </a:ext>
              </a:extLst>
            </p:cNvPr>
            <p:cNvSpPr/>
            <p:nvPr userDrawn="1"/>
          </p:nvSpPr>
          <p:spPr>
            <a:xfrm rot="5400000">
              <a:off x="0" y="5336933"/>
              <a:ext cx="760534" cy="76053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0068AD5-54B8-6AE3-7C2A-84F1718E9D0B}"/>
                </a:ext>
              </a:extLst>
            </p:cNvPr>
            <p:cNvSpPr/>
            <p:nvPr userDrawn="1"/>
          </p:nvSpPr>
          <p:spPr>
            <a:xfrm rot="5400000">
              <a:off x="0" y="4576399"/>
              <a:ext cx="760534" cy="76053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9864044B-F246-8461-3009-926815A07A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60534" y="2286001"/>
            <a:ext cx="3810000" cy="3809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3AB07D1-6EA7-E351-53D3-CB8E5E8B37CC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1016000" y="2544175"/>
            <a:ext cx="3302000" cy="202489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GB" dirty="0"/>
              <a:t>Presentation title</a:t>
            </a:r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CD9AA52E-692F-B8D9-7B3F-3EA98EB21AA2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1016000" y="4838577"/>
            <a:ext cx="3302000" cy="1000490"/>
          </a:xfrm>
          <a:prstGeom prst="rect">
            <a:avLst/>
          </a:prstGeom>
        </p:spPr>
        <p:txBody>
          <a:bodyPr lIns="0" anchor="b"/>
          <a:lstStyle>
            <a:lvl1pPr marL="0" indent="0">
              <a:buFontTx/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Speaker name and title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038CA01-0658-7DDC-DE5D-F2E442E402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rot="16200000">
            <a:off x="11684000" y="1778000"/>
            <a:ext cx="762000" cy="254000"/>
            <a:chOff x="10667998" y="6351600"/>
            <a:chExt cx="1524002" cy="5080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ABDA15F-07CB-E7CA-A5D1-861F43F138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1175999" y="6351600"/>
              <a:ext cx="508000" cy="50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8957355-FB7B-397B-82ED-ADBEFEA41F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1684000" y="6351600"/>
              <a:ext cx="508000" cy="50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F72EEF6-B678-5211-F7BB-A1233C2720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0667998" y="6351600"/>
              <a:ext cx="508000" cy="50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1" name="Graphic 10" descr="Jisc: Protecting the future of education and research">
            <a:extLst>
              <a:ext uri="{FF2B5EF4-FFF2-40B4-BE49-F238E27FC236}">
                <a16:creationId xmlns:a16="http://schemas.microsoft.com/office/drawing/2014/main" id="{7370CE0D-5821-FF45-80C0-DEAC7EC7C9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2000" y="762000"/>
            <a:ext cx="7380000" cy="7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05428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TRAPLINE 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D3722F32-4C1F-B455-5ED1-8CE9903149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4576399"/>
            <a:ext cx="760534" cy="2281602"/>
            <a:chOff x="0" y="4576399"/>
            <a:chExt cx="760534" cy="2281602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8952161-A07F-DE36-F888-974E3267BC1C}"/>
                </a:ext>
              </a:extLst>
            </p:cNvPr>
            <p:cNvSpPr/>
            <p:nvPr userDrawn="1"/>
          </p:nvSpPr>
          <p:spPr>
            <a:xfrm rot="5400000">
              <a:off x="0" y="6097467"/>
              <a:ext cx="760534" cy="76053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C2C8A5C-7354-CA80-B16D-BD127FEB99C2}"/>
                </a:ext>
              </a:extLst>
            </p:cNvPr>
            <p:cNvSpPr/>
            <p:nvPr userDrawn="1"/>
          </p:nvSpPr>
          <p:spPr>
            <a:xfrm rot="5400000">
              <a:off x="0" y="5336933"/>
              <a:ext cx="760534" cy="76053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0068AD5-54B8-6AE3-7C2A-84F1718E9D0B}"/>
                </a:ext>
              </a:extLst>
            </p:cNvPr>
            <p:cNvSpPr/>
            <p:nvPr userDrawn="1"/>
          </p:nvSpPr>
          <p:spPr>
            <a:xfrm rot="5400000">
              <a:off x="0" y="4576399"/>
              <a:ext cx="760534" cy="76053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9864044B-F246-8461-3009-926815A07A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60534" y="2286001"/>
            <a:ext cx="3810000" cy="3809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3AB07D1-6EA7-E351-53D3-CB8E5E8B37CC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1016000" y="2544175"/>
            <a:ext cx="3302000" cy="202489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GB" dirty="0"/>
              <a:t>Presentation title</a:t>
            </a:r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CD9AA52E-692F-B8D9-7B3F-3EA98EB21AA2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1016000" y="4838577"/>
            <a:ext cx="3302000" cy="1000490"/>
          </a:xfrm>
          <a:prstGeom prst="rect">
            <a:avLst/>
          </a:prstGeom>
        </p:spPr>
        <p:txBody>
          <a:bodyPr lIns="0" anchor="b"/>
          <a:lstStyle>
            <a:lvl1pPr marL="0" indent="0">
              <a:buFontTx/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Speaker name and title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038CA01-0658-7DDC-DE5D-F2E442E402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rot="16200000">
            <a:off x="11684000" y="1778000"/>
            <a:ext cx="762000" cy="254000"/>
            <a:chOff x="10667998" y="6351600"/>
            <a:chExt cx="1524002" cy="5080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ABDA15F-07CB-E7CA-A5D1-861F43F138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1175999" y="6351600"/>
              <a:ext cx="508000" cy="50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8957355-FB7B-397B-82ED-ADBEFEA41F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1684000" y="6351600"/>
              <a:ext cx="508000" cy="50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F72EEF6-B678-5211-F7BB-A1233C2720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0667998" y="6351600"/>
              <a:ext cx="508000" cy="50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9" name="Graphic 8" descr="Jisc: Shaping the future of education and research">
            <a:extLst>
              <a:ext uri="{FF2B5EF4-FFF2-40B4-BE49-F238E27FC236}">
                <a16:creationId xmlns:a16="http://schemas.microsoft.com/office/drawing/2014/main" id="{309ECA6E-F60D-A121-0B5D-47041CF20B9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2000" y="762000"/>
            <a:ext cx="7380000" cy="7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2947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TRAPLINE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D3722F32-4C1F-B455-5ED1-8CE9903149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4576399"/>
            <a:ext cx="760534" cy="2281602"/>
            <a:chOff x="0" y="4576399"/>
            <a:chExt cx="760534" cy="2281602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8952161-A07F-DE36-F888-974E3267BC1C}"/>
                </a:ext>
              </a:extLst>
            </p:cNvPr>
            <p:cNvSpPr/>
            <p:nvPr userDrawn="1"/>
          </p:nvSpPr>
          <p:spPr>
            <a:xfrm rot="5400000">
              <a:off x="0" y="6097467"/>
              <a:ext cx="760534" cy="76053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C2C8A5C-7354-CA80-B16D-BD127FEB99C2}"/>
                </a:ext>
              </a:extLst>
            </p:cNvPr>
            <p:cNvSpPr/>
            <p:nvPr userDrawn="1"/>
          </p:nvSpPr>
          <p:spPr>
            <a:xfrm rot="5400000">
              <a:off x="0" y="5336933"/>
              <a:ext cx="760534" cy="76053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0068AD5-54B8-6AE3-7C2A-84F1718E9D0B}"/>
                </a:ext>
              </a:extLst>
            </p:cNvPr>
            <p:cNvSpPr/>
            <p:nvPr userDrawn="1"/>
          </p:nvSpPr>
          <p:spPr>
            <a:xfrm rot="5400000">
              <a:off x="0" y="4576399"/>
              <a:ext cx="760534" cy="76053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9864044B-F246-8461-3009-926815A07A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60534" y="2286001"/>
            <a:ext cx="3810000" cy="3809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3AB07D1-6EA7-E351-53D3-CB8E5E8B37CC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1016000" y="2544175"/>
            <a:ext cx="3302000" cy="202489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GB" dirty="0"/>
              <a:t>Presentation title</a:t>
            </a:r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CD9AA52E-692F-B8D9-7B3F-3EA98EB21AA2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1016000" y="4838577"/>
            <a:ext cx="3302000" cy="1000490"/>
          </a:xfrm>
          <a:prstGeom prst="rect">
            <a:avLst/>
          </a:prstGeom>
        </p:spPr>
        <p:txBody>
          <a:bodyPr lIns="0" anchor="b"/>
          <a:lstStyle>
            <a:lvl1pPr marL="0" indent="0">
              <a:buFontTx/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Speaker name and title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038CA01-0658-7DDC-DE5D-F2E442E402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rot="16200000">
            <a:off x="11684000" y="1778000"/>
            <a:ext cx="762000" cy="254000"/>
            <a:chOff x="10667998" y="6351600"/>
            <a:chExt cx="1524002" cy="5080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ABDA15F-07CB-E7CA-A5D1-861F43F138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1175999" y="6351600"/>
              <a:ext cx="508000" cy="50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8957355-FB7B-397B-82ED-ADBEFEA41F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1684000" y="6351600"/>
              <a:ext cx="508000" cy="50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F72EEF6-B678-5211-F7BB-A1233C2720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0667998" y="6351600"/>
              <a:ext cx="508000" cy="50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0" name="Graphic 9" descr="Jisc: Connecting the future of education and research">
            <a:extLst>
              <a:ext uri="{FF2B5EF4-FFF2-40B4-BE49-F238E27FC236}">
                <a16:creationId xmlns:a16="http://schemas.microsoft.com/office/drawing/2014/main" id="{35C6EB68-ACBA-8854-D459-A84CFAA186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2000" y="762000"/>
            <a:ext cx="7380000" cy="7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02487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TRAPLINE 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D3722F32-4C1F-B455-5ED1-8CE9903149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4576399"/>
            <a:ext cx="760534" cy="2281602"/>
            <a:chOff x="0" y="4576399"/>
            <a:chExt cx="760534" cy="2281602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8952161-A07F-DE36-F888-974E3267BC1C}"/>
                </a:ext>
              </a:extLst>
            </p:cNvPr>
            <p:cNvSpPr/>
            <p:nvPr userDrawn="1"/>
          </p:nvSpPr>
          <p:spPr>
            <a:xfrm rot="5400000">
              <a:off x="0" y="6097467"/>
              <a:ext cx="760534" cy="76053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C2C8A5C-7354-CA80-B16D-BD127FEB99C2}"/>
                </a:ext>
              </a:extLst>
            </p:cNvPr>
            <p:cNvSpPr/>
            <p:nvPr userDrawn="1"/>
          </p:nvSpPr>
          <p:spPr>
            <a:xfrm rot="5400000">
              <a:off x="0" y="5336933"/>
              <a:ext cx="760534" cy="76053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0068AD5-54B8-6AE3-7C2A-84F1718E9D0B}"/>
                </a:ext>
              </a:extLst>
            </p:cNvPr>
            <p:cNvSpPr/>
            <p:nvPr userDrawn="1"/>
          </p:nvSpPr>
          <p:spPr>
            <a:xfrm rot="5400000">
              <a:off x="0" y="4576399"/>
              <a:ext cx="760534" cy="76053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9864044B-F246-8461-3009-926815A07A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60534" y="2286001"/>
            <a:ext cx="3810000" cy="3809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3AB07D1-6EA7-E351-53D3-CB8E5E8B37CC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1016000" y="2544175"/>
            <a:ext cx="3302000" cy="202489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GB" dirty="0"/>
              <a:t>Presentation title</a:t>
            </a:r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CD9AA52E-692F-B8D9-7B3F-3EA98EB21AA2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1016000" y="4838577"/>
            <a:ext cx="3302000" cy="1000490"/>
          </a:xfrm>
          <a:prstGeom prst="rect">
            <a:avLst/>
          </a:prstGeom>
        </p:spPr>
        <p:txBody>
          <a:bodyPr lIns="0" anchor="b"/>
          <a:lstStyle>
            <a:lvl1pPr marL="0" indent="0">
              <a:buFontTx/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Speaker name and title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038CA01-0658-7DDC-DE5D-F2E442E402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rot="16200000">
            <a:off x="11684000" y="1778000"/>
            <a:ext cx="762000" cy="254000"/>
            <a:chOff x="10667998" y="6351600"/>
            <a:chExt cx="1524002" cy="5080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ABDA15F-07CB-E7CA-A5D1-861F43F138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1175999" y="6351600"/>
              <a:ext cx="508000" cy="50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8957355-FB7B-397B-82ED-ADBEFEA41F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1684000" y="6351600"/>
              <a:ext cx="508000" cy="50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F72EEF6-B678-5211-F7BB-A1233C2720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0667998" y="6351600"/>
              <a:ext cx="508000" cy="50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9" name="Graphic 8" descr="Jisc: Leading the future of education and research">
            <a:extLst>
              <a:ext uri="{FF2B5EF4-FFF2-40B4-BE49-F238E27FC236}">
                <a16:creationId xmlns:a16="http://schemas.microsoft.com/office/drawing/2014/main" id="{6740719A-1C61-E631-6781-7F803D77C1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2000" y="762000"/>
            <a:ext cx="7415143" cy="75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01769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TRAPLINE 7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D3722F32-4C1F-B455-5ED1-8CE9903149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4576399"/>
            <a:ext cx="760534" cy="2281602"/>
            <a:chOff x="0" y="4576399"/>
            <a:chExt cx="760534" cy="2281602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8952161-A07F-DE36-F888-974E3267BC1C}"/>
                </a:ext>
              </a:extLst>
            </p:cNvPr>
            <p:cNvSpPr/>
            <p:nvPr userDrawn="1"/>
          </p:nvSpPr>
          <p:spPr>
            <a:xfrm rot="5400000">
              <a:off x="0" y="6097467"/>
              <a:ext cx="760534" cy="76053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C2C8A5C-7354-CA80-B16D-BD127FEB99C2}"/>
                </a:ext>
              </a:extLst>
            </p:cNvPr>
            <p:cNvSpPr/>
            <p:nvPr userDrawn="1"/>
          </p:nvSpPr>
          <p:spPr>
            <a:xfrm rot="5400000">
              <a:off x="0" y="5336933"/>
              <a:ext cx="760534" cy="76053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0068AD5-54B8-6AE3-7C2A-84F1718E9D0B}"/>
                </a:ext>
              </a:extLst>
            </p:cNvPr>
            <p:cNvSpPr/>
            <p:nvPr userDrawn="1"/>
          </p:nvSpPr>
          <p:spPr>
            <a:xfrm rot="5400000">
              <a:off x="0" y="4576399"/>
              <a:ext cx="760534" cy="76053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9864044B-F246-8461-3009-926815A07A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60534" y="2286001"/>
            <a:ext cx="3810000" cy="3809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3AB07D1-6EA7-E351-53D3-CB8E5E8B37CC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1016000" y="2544175"/>
            <a:ext cx="3302000" cy="202489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GB" dirty="0"/>
              <a:t>Presentation title</a:t>
            </a:r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CD9AA52E-692F-B8D9-7B3F-3EA98EB21AA2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1016000" y="4838577"/>
            <a:ext cx="3302000" cy="1000490"/>
          </a:xfrm>
          <a:prstGeom prst="rect">
            <a:avLst/>
          </a:prstGeom>
        </p:spPr>
        <p:txBody>
          <a:bodyPr lIns="0" anchor="b"/>
          <a:lstStyle>
            <a:lvl1pPr marL="0" indent="0">
              <a:buFontTx/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Speaker name and title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038CA01-0658-7DDC-DE5D-F2E442E402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rot="16200000">
            <a:off x="11684000" y="1778000"/>
            <a:ext cx="762000" cy="254000"/>
            <a:chOff x="10667998" y="6351600"/>
            <a:chExt cx="1524002" cy="5080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ABDA15F-07CB-E7CA-A5D1-861F43F138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1175999" y="6351600"/>
              <a:ext cx="508000" cy="50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8957355-FB7B-397B-82ED-ADBEFEA41F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1684000" y="6351600"/>
              <a:ext cx="508000" cy="50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F72EEF6-B678-5211-F7BB-A1233C2720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0667998" y="6351600"/>
              <a:ext cx="508000" cy="50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0" name="Graphic 9" descr="Jisc: Inspiring the future of education and research">
            <a:extLst>
              <a:ext uri="{FF2B5EF4-FFF2-40B4-BE49-F238E27FC236}">
                <a16:creationId xmlns:a16="http://schemas.microsoft.com/office/drawing/2014/main" id="{26609922-A4CF-25EB-E46B-D049CD9599E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1999" y="762000"/>
            <a:ext cx="7380000" cy="7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30977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2.xml"/><Relationship Id="rId10" Type="http://schemas.openxmlformats.org/officeDocument/2006/relationships/image" Target="../media/image2.svg"/><Relationship Id="rId4" Type="http://schemas.openxmlformats.org/officeDocument/2006/relationships/slideLayout" Target="../slideLayouts/slideLayout21.xml"/><Relationship Id="rId9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9.xml"/><Relationship Id="rId10" Type="http://schemas.openxmlformats.org/officeDocument/2006/relationships/image" Target="../media/image2.svg"/><Relationship Id="rId4" Type="http://schemas.openxmlformats.org/officeDocument/2006/relationships/slideLayout" Target="../slideLayouts/slideLayout28.xml"/><Relationship Id="rId9" Type="http://schemas.openxmlformats.org/officeDocument/2006/relationships/image" Target="../media/image1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4101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818" r:id="rId7"/>
    <p:sldLayoutId id="2147483819" r:id="rId8"/>
    <p:sldLayoutId id="2147483821" r:id="rId9"/>
    <p:sldLayoutId id="2147483792" r:id="rId10"/>
  </p:sldLayoutIdLst>
  <p:hf hdr="0" dt="0"/>
  <p:txStyles>
    <p:titleStyle>
      <a:lvl1pPr algn="l" defTabSz="914332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4" indent="-228584" algn="l" defTabSz="91433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50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4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80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7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12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8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44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10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2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8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3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6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2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userDrawn="1">
          <p15:clr>
            <a:srgbClr val="F26B43"/>
          </p15:clr>
        </p15:guide>
        <p15:guide id="2" pos="7680" userDrawn="1">
          <p15:clr>
            <a:srgbClr val="F26B43"/>
          </p15:clr>
        </p15:guide>
        <p15:guide id="3" pos="160" userDrawn="1">
          <p15:clr>
            <a:srgbClr val="F26B43"/>
          </p15:clr>
        </p15:guide>
        <p15:guide id="4" pos="320" userDrawn="1">
          <p15:clr>
            <a:srgbClr val="F26B43"/>
          </p15:clr>
        </p15:guide>
        <p15:guide id="5" pos="480" userDrawn="1">
          <p15:clr>
            <a:srgbClr val="F26B43"/>
          </p15:clr>
        </p15:guide>
        <p15:guide id="6" pos="640" userDrawn="1">
          <p15:clr>
            <a:srgbClr val="F26B43"/>
          </p15:clr>
        </p15:guide>
        <p15:guide id="7" pos="800" userDrawn="1">
          <p15:clr>
            <a:srgbClr val="F26B43"/>
          </p15:clr>
        </p15:guide>
        <p15:guide id="8" pos="960" userDrawn="1">
          <p15:clr>
            <a:srgbClr val="F26B43"/>
          </p15:clr>
        </p15:guide>
        <p15:guide id="9" pos="1120" userDrawn="1">
          <p15:clr>
            <a:srgbClr val="F26B43"/>
          </p15:clr>
        </p15:guide>
        <p15:guide id="10" pos="1280" userDrawn="1">
          <p15:clr>
            <a:srgbClr val="F26B43"/>
          </p15:clr>
        </p15:guide>
        <p15:guide id="11" pos="1440" userDrawn="1">
          <p15:clr>
            <a:srgbClr val="F26B43"/>
          </p15:clr>
        </p15:guide>
        <p15:guide id="12" pos="1600" userDrawn="1">
          <p15:clr>
            <a:srgbClr val="F26B43"/>
          </p15:clr>
        </p15:guide>
        <p15:guide id="13" pos="1760" userDrawn="1">
          <p15:clr>
            <a:srgbClr val="F26B43"/>
          </p15:clr>
        </p15:guide>
        <p15:guide id="14" pos="1920" userDrawn="1">
          <p15:clr>
            <a:srgbClr val="F26B43"/>
          </p15:clr>
        </p15:guide>
        <p15:guide id="15" pos="2080" userDrawn="1">
          <p15:clr>
            <a:srgbClr val="F26B43"/>
          </p15:clr>
        </p15:guide>
        <p15:guide id="16" pos="2240" userDrawn="1">
          <p15:clr>
            <a:srgbClr val="F26B43"/>
          </p15:clr>
        </p15:guide>
        <p15:guide id="17" pos="2400" userDrawn="1">
          <p15:clr>
            <a:srgbClr val="F26B43"/>
          </p15:clr>
        </p15:guide>
        <p15:guide id="18" pos="2560" userDrawn="1">
          <p15:clr>
            <a:srgbClr val="F26B43"/>
          </p15:clr>
        </p15:guide>
        <p15:guide id="19" pos="2720" userDrawn="1">
          <p15:clr>
            <a:srgbClr val="F26B43"/>
          </p15:clr>
        </p15:guide>
        <p15:guide id="20" pos="2880" userDrawn="1">
          <p15:clr>
            <a:srgbClr val="F26B43"/>
          </p15:clr>
        </p15:guide>
        <p15:guide id="21" pos="3040" userDrawn="1">
          <p15:clr>
            <a:srgbClr val="F26B43"/>
          </p15:clr>
        </p15:guide>
        <p15:guide id="22" pos="3200" userDrawn="1">
          <p15:clr>
            <a:srgbClr val="F26B43"/>
          </p15:clr>
        </p15:guide>
        <p15:guide id="23" pos="3360" userDrawn="1">
          <p15:clr>
            <a:srgbClr val="F26B43"/>
          </p15:clr>
        </p15:guide>
        <p15:guide id="24" pos="3520" userDrawn="1">
          <p15:clr>
            <a:srgbClr val="F26B43"/>
          </p15:clr>
        </p15:guide>
        <p15:guide id="25" pos="3680" userDrawn="1">
          <p15:clr>
            <a:srgbClr val="F26B43"/>
          </p15:clr>
        </p15:guide>
        <p15:guide id="26" pos="3840" userDrawn="1">
          <p15:clr>
            <a:srgbClr val="F26B43"/>
          </p15:clr>
        </p15:guide>
        <p15:guide id="27" pos="4000" userDrawn="1">
          <p15:clr>
            <a:srgbClr val="F26B43"/>
          </p15:clr>
        </p15:guide>
        <p15:guide id="28" pos="4160" userDrawn="1">
          <p15:clr>
            <a:srgbClr val="F26B43"/>
          </p15:clr>
        </p15:guide>
        <p15:guide id="29" pos="4320" userDrawn="1">
          <p15:clr>
            <a:srgbClr val="F26B43"/>
          </p15:clr>
        </p15:guide>
        <p15:guide id="30" pos="4480" userDrawn="1">
          <p15:clr>
            <a:srgbClr val="F26B43"/>
          </p15:clr>
        </p15:guide>
        <p15:guide id="31" pos="4640" userDrawn="1">
          <p15:clr>
            <a:srgbClr val="F26B43"/>
          </p15:clr>
        </p15:guide>
        <p15:guide id="32" pos="4800" userDrawn="1">
          <p15:clr>
            <a:srgbClr val="F26B43"/>
          </p15:clr>
        </p15:guide>
        <p15:guide id="33" pos="4960" userDrawn="1">
          <p15:clr>
            <a:srgbClr val="F26B43"/>
          </p15:clr>
        </p15:guide>
        <p15:guide id="34" pos="5120" userDrawn="1">
          <p15:clr>
            <a:srgbClr val="F26B43"/>
          </p15:clr>
        </p15:guide>
        <p15:guide id="35" pos="5280" userDrawn="1">
          <p15:clr>
            <a:srgbClr val="F26B43"/>
          </p15:clr>
        </p15:guide>
        <p15:guide id="36" pos="5440" userDrawn="1">
          <p15:clr>
            <a:srgbClr val="F26B43"/>
          </p15:clr>
        </p15:guide>
        <p15:guide id="37" pos="5600" userDrawn="1">
          <p15:clr>
            <a:srgbClr val="F26B43"/>
          </p15:clr>
        </p15:guide>
        <p15:guide id="38" pos="5760" userDrawn="1">
          <p15:clr>
            <a:srgbClr val="F26B43"/>
          </p15:clr>
        </p15:guide>
        <p15:guide id="39" pos="5920" userDrawn="1">
          <p15:clr>
            <a:srgbClr val="F26B43"/>
          </p15:clr>
        </p15:guide>
        <p15:guide id="40" pos="6080" userDrawn="1">
          <p15:clr>
            <a:srgbClr val="F26B43"/>
          </p15:clr>
        </p15:guide>
        <p15:guide id="41" pos="6240" userDrawn="1">
          <p15:clr>
            <a:srgbClr val="F26B43"/>
          </p15:clr>
        </p15:guide>
        <p15:guide id="42" pos="6400" userDrawn="1">
          <p15:clr>
            <a:srgbClr val="F26B43"/>
          </p15:clr>
        </p15:guide>
        <p15:guide id="43" pos="6560" userDrawn="1">
          <p15:clr>
            <a:srgbClr val="F26B43"/>
          </p15:clr>
        </p15:guide>
        <p15:guide id="44" pos="6720" userDrawn="1">
          <p15:clr>
            <a:srgbClr val="F26B43"/>
          </p15:clr>
        </p15:guide>
        <p15:guide id="45" pos="6880" userDrawn="1">
          <p15:clr>
            <a:srgbClr val="F26B43"/>
          </p15:clr>
        </p15:guide>
        <p15:guide id="46" pos="7040" userDrawn="1">
          <p15:clr>
            <a:srgbClr val="F26B43"/>
          </p15:clr>
        </p15:guide>
        <p15:guide id="47" pos="7200" userDrawn="1">
          <p15:clr>
            <a:srgbClr val="F26B43"/>
          </p15:clr>
        </p15:guide>
        <p15:guide id="48" pos="7360" userDrawn="1">
          <p15:clr>
            <a:srgbClr val="F26B43"/>
          </p15:clr>
        </p15:guide>
        <p15:guide id="49" pos="7520" userDrawn="1">
          <p15:clr>
            <a:srgbClr val="F26B43"/>
          </p15:clr>
        </p15:guide>
        <p15:guide id="50" orient="horz" userDrawn="1">
          <p15:clr>
            <a:srgbClr val="F26B43"/>
          </p15:clr>
        </p15:guide>
        <p15:guide id="51" orient="horz" pos="4320" userDrawn="1">
          <p15:clr>
            <a:srgbClr val="F26B43"/>
          </p15:clr>
        </p15:guide>
        <p15:guide id="52" orient="horz" pos="160" userDrawn="1">
          <p15:clr>
            <a:srgbClr val="F26B43"/>
          </p15:clr>
        </p15:guide>
        <p15:guide id="53" orient="horz" pos="320" userDrawn="1">
          <p15:clr>
            <a:srgbClr val="F26B43"/>
          </p15:clr>
        </p15:guide>
        <p15:guide id="54" orient="horz" pos="480" userDrawn="1">
          <p15:clr>
            <a:srgbClr val="F26B43"/>
          </p15:clr>
        </p15:guide>
        <p15:guide id="55" orient="horz" pos="640" userDrawn="1">
          <p15:clr>
            <a:srgbClr val="F26B43"/>
          </p15:clr>
        </p15:guide>
        <p15:guide id="56" orient="horz" pos="800" userDrawn="1">
          <p15:clr>
            <a:srgbClr val="F26B43"/>
          </p15:clr>
        </p15:guide>
        <p15:guide id="57" orient="horz" pos="960" userDrawn="1">
          <p15:clr>
            <a:srgbClr val="F26B43"/>
          </p15:clr>
        </p15:guide>
        <p15:guide id="58" orient="horz" pos="1120" userDrawn="1">
          <p15:clr>
            <a:srgbClr val="F26B43"/>
          </p15:clr>
        </p15:guide>
        <p15:guide id="59" orient="horz" pos="1280" userDrawn="1">
          <p15:clr>
            <a:srgbClr val="F26B43"/>
          </p15:clr>
        </p15:guide>
        <p15:guide id="60" orient="horz" pos="1440" userDrawn="1">
          <p15:clr>
            <a:srgbClr val="F26B43"/>
          </p15:clr>
        </p15:guide>
        <p15:guide id="61" orient="horz" pos="1600" userDrawn="1">
          <p15:clr>
            <a:srgbClr val="F26B43"/>
          </p15:clr>
        </p15:guide>
        <p15:guide id="62" orient="horz" pos="1760" userDrawn="1">
          <p15:clr>
            <a:srgbClr val="F26B43"/>
          </p15:clr>
        </p15:guide>
        <p15:guide id="63" orient="horz" pos="1920" userDrawn="1">
          <p15:clr>
            <a:srgbClr val="F26B43"/>
          </p15:clr>
        </p15:guide>
        <p15:guide id="64" orient="horz" pos="2080" userDrawn="1">
          <p15:clr>
            <a:srgbClr val="F26B43"/>
          </p15:clr>
        </p15:guide>
        <p15:guide id="65" orient="horz" pos="2240" userDrawn="1">
          <p15:clr>
            <a:srgbClr val="F26B43"/>
          </p15:clr>
        </p15:guide>
        <p15:guide id="66" orient="horz" pos="2400" userDrawn="1">
          <p15:clr>
            <a:srgbClr val="F26B43"/>
          </p15:clr>
        </p15:guide>
        <p15:guide id="67" orient="horz" pos="2560" userDrawn="1">
          <p15:clr>
            <a:srgbClr val="F26B43"/>
          </p15:clr>
        </p15:guide>
        <p15:guide id="68" orient="horz" pos="2720" userDrawn="1">
          <p15:clr>
            <a:srgbClr val="F26B43"/>
          </p15:clr>
        </p15:guide>
        <p15:guide id="69" orient="horz" pos="2880" userDrawn="1">
          <p15:clr>
            <a:srgbClr val="F26B43"/>
          </p15:clr>
        </p15:guide>
        <p15:guide id="70" orient="horz" pos="3040" userDrawn="1">
          <p15:clr>
            <a:srgbClr val="F26B43"/>
          </p15:clr>
        </p15:guide>
        <p15:guide id="71" orient="horz" pos="3200" userDrawn="1">
          <p15:clr>
            <a:srgbClr val="F26B43"/>
          </p15:clr>
        </p15:guide>
        <p15:guide id="72" orient="horz" pos="3360" userDrawn="1">
          <p15:clr>
            <a:srgbClr val="F26B43"/>
          </p15:clr>
        </p15:guide>
        <p15:guide id="73" orient="horz" pos="3520" userDrawn="1">
          <p15:clr>
            <a:srgbClr val="F26B43"/>
          </p15:clr>
        </p15:guide>
        <p15:guide id="74" orient="horz" pos="3680" userDrawn="1">
          <p15:clr>
            <a:srgbClr val="F26B43"/>
          </p15:clr>
        </p15:guide>
        <p15:guide id="75" orient="horz" pos="3840" userDrawn="1">
          <p15:clr>
            <a:srgbClr val="F26B43"/>
          </p15:clr>
        </p15:guide>
        <p15:guide id="76" orient="horz" pos="4000" userDrawn="1">
          <p15:clr>
            <a:srgbClr val="F26B43"/>
          </p15:clr>
        </p15:guide>
        <p15:guide id="77" orient="horz" pos="416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139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820" r:id="rId2"/>
    <p:sldLayoutId id="2147483793" r:id="rId3"/>
    <p:sldLayoutId id="2147483807" r:id="rId4"/>
    <p:sldLayoutId id="2147483778" r:id="rId5"/>
    <p:sldLayoutId id="2147483816" r:id="rId6"/>
    <p:sldLayoutId id="2147483817" r:id="rId7"/>
  </p:sldLayoutIdLst>
  <p:hf hdr="0" dt="0"/>
  <p:txStyles>
    <p:titleStyle>
      <a:lvl1pPr algn="l" defTabSz="914332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4" indent="-228584" algn="l" defTabSz="91433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50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4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80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7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12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8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44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10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2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8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3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6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2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userDrawn="1">
          <p15:clr>
            <a:srgbClr val="F26B43"/>
          </p15:clr>
        </p15:guide>
        <p15:guide id="2" pos="7680" userDrawn="1">
          <p15:clr>
            <a:srgbClr val="F26B43"/>
          </p15:clr>
        </p15:guide>
        <p15:guide id="3" pos="160" userDrawn="1">
          <p15:clr>
            <a:srgbClr val="F26B43"/>
          </p15:clr>
        </p15:guide>
        <p15:guide id="4" pos="320" userDrawn="1">
          <p15:clr>
            <a:srgbClr val="F26B43"/>
          </p15:clr>
        </p15:guide>
        <p15:guide id="5" pos="480" userDrawn="1">
          <p15:clr>
            <a:srgbClr val="F26B43"/>
          </p15:clr>
        </p15:guide>
        <p15:guide id="6" pos="640" userDrawn="1">
          <p15:clr>
            <a:srgbClr val="F26B43"/>
          </p15:clr>
        </p15:guide>
        <p15:guide id="7" pos="800" userDrawn="1">
          <p15:clr>
            <a:srgbClr val="F26B43"/>
          </p15:clr>
        </p15:guide>
        <p15:guide id="8" pos="960" userDrawn="1">
          <p15:clr>
            <a:srgbClr val="F26B43"/>
          </p15:clr>
        </p15:guide>
        <p15:guide id="9" pos="1120" userDrawn="1">
          <p15:clr>
            <a:srgbClr val="F26B43"/>
          </p15:clr>
        </p15:guide>
        <p15:guide id="10" pos="1280" userDrawn="1">
          <p15:clr>
            <a:srgbClr val="F26B43"/>
          </p15:clr>
        </p15:guide>
        <p15:guide id="11" pos="1440" userDrawn="1">
          <p15:clr>
            <a:srgbClr val="F26B43"/>
          </p15:clr>
        </p15:guide>
        <p15:guide id="12" pos="1600" userDrawn="1">
          <p15:clr>
            <a:srgbClr val="F26B43"/>
          </p15:clr>
        </p15:guide>
        <p15:guide id="13" pos="1760" userDrawn="1">
          <p15:clr>
            <a:srgbClr val="F26B43"/>
          </p15:clr>
        </p15:guide>
        <p15:guide id="14" pos="1920" userDrawn="1">
          <p15:clr>
            <a:srgbClr val="F26B43"/>
          </p15:clr>
        </p15:guide>
        <p15:guide id="15" pos="2080" userDrawn="1">
          <p15:clr>
            <a:srgbClr val="F26B43"/>
          </p15:clr>
        </p15:guide>
        <p15:guide id="16" pos="2240" userDrawn="1">
          <p15:clr>
            <a:srgbClr val="F26B43"/>
          </p15:clr>
        </p15:guide>
        <p15:guide id="17" pos="2400" userDrawn="1">
          <p15:clr>
            <a:srgbClr val="F26B43"/>
          </p15:clr>
        </p15:guide>
        <p15:guide id="18" pos="2560" userDrawn="1">
          <p15:clr>
            <a:srgbClr val="F26B43"/>
          </p15:clr>
        </p15:guide>
        <p15:guide id="19" pos="2720" userDrawn="1">
          <p15:clr>
            <a:srgbClr val="F26B43"/>
          </p15:clr>
        </p15:guide>
        <p15:guide id="20" pos="2880" userDrawn="1">
          <p15:clr>
            <a:srgbClr val="F26B43"/>
          </p15:clr>
        </p15:guide>
        <p15:guide id="21" pos="3040" userDrawn="1">
          <p15:clr>
            <a:srgbClr val="F26B43"/>
          </p15:clr>
        </p15:guide>
        <p15:guide id="22" pos="3200" userDrawn="1">
          <p15:clr>
            <a:srgbClr val="F26B43"/>
          </p15:clr>
        </p15:guide>
        <p15:guide id="23" pos="3360" userDrawn="1">
          <p15:clr>
            <a:srgbClr val="F26B43"/>
          </p15:clr>
        </p15:guide>
        <p15:guide id="24" pos="3520" userDrawn="1">
          <p15:clr>
            <a:srgbClr val="F26B43"/>
          </p15:clr>
        </p15:guide>
        <p15:guide id="25" pos="3680" userDrawn="1">
          <p15:clr>
            <a:srgbClr val="F26B43"/>
          </p15:clr>
        </p15:guide>
        <p15:guide id="26" pos="3840" userDrawn="1">
          <p15:clr>
            <a:srgbClr val="F26B43"/>
          </p15:clr>
        </p15:guide>
        <p15:guide id="27" pos="4000" userDrawn="1">
          <p15:clr>
            <a:srgbClr val="F26B43"/>
          </p15:clr>
        </p15:guide>
        <p15:guide id="28" pos="4160" userDrawn="1">
          <p15:clr>
            <a:srgbClr val="F26B43"/>
          </p15:clr>
        </p15:guide>
        <p15:guide id="29" pos="4320" userDrawn="1">
          <p15:clr>
            <a:srgbClr val="F26B43"/>
          </p15:clr>
        </p15:guide>
        <p15:guide id="30" pos="4480" userDrawn="1">
          <p15:clr>
            <a:srgbClr val="F26B43"/>
          </p15:clr>
        </p15:guide>
        <p15:guide id="31" pos="4640" userDrawn="1">
          <p15:clr>
            <a:srgbClr val="F26B43"/>
          </p15:clr>
        </p15:guide>
        <p15:guide id="32" pos="4800" userDrawn="1">
          <p15:clr>
            <a:srgbClr val="F26B43"/>
          </p15:clr>
        </p15:guide>
        <p15:guide id="33" pos="4960" userDrawn="1">
          <p15:clr>
            <a:srgbClr val="F26B43"/>
          </p15:clr>
        </p15:guide>
        <p15:guide id="34" pos="5120" userDrawn="1">
          <p15:clr>
            <a:srgbClr val="F26B43"/>
          </p15:clr>
        </p15:guide>
        <p15:guide id="35" pos="5280" userDrawn="1">
          <p15:clr>
            <a:srgbClr val="F26B43"/>
          </p15:clr>
        </p15:guide>
        <p15:guide id="36" pos="5440" userDrawn="1">
          <p15:clr>
            <a:srgbClr val="F26B43"/>
          </p15:clr>
        </p15:guide>
        <p15:guide id="37" pos="5600" userDrawn="1">
          <p15:clr>
            <a:srgbClr val="F26B43"/>
          </p15:clr>
        </p15:guide>
        <p15:guide id="38" pos="5760" userDrawn="1">
          <p15:clr>
            <a:srgbClr val="F26B43"/>
          </p15:clr>
        </p15:guide>
        <p15:guide id="39" pos="5920" userDrawn="1">
          <p15:clr>
            <a:srgbClr val="F26B43"/>
          </p15:clr>
        </p15:guide>
        <p15:guide id="40" pos="6080" userDrawn="1">
          <p15:clr>
            <a:srgbClr val="F26B43"/>
          </p15:clr>
        </p15:guide>
        <p15:guide id="41" pos="6240" userDrawn="1">
          <p15:clr>
            <a:srgbClr val="F26B43"/>
          </p15:clr>
        </p15:guide>
        <p15:guide id="42" pos="6400" userDrawn="1">
          <p15:clr>
            <a:srgbClr val="F26B43"/>
          </p15:clr>
        </p15:guide>
        <p15:guide id="43" pos="6560" userDrawn="1">
          <p15:clr>
            <a:srgbClr val="F26B43"/>
          </p15:clr>
        </p15:guide>
        <p15:guide id="44" pos="6720" userDrawn="1">
          <p15:clr>
            <a:srgbClr val="F26B43"/>
          </p15:clr>
        </p15:guide>
        <p15:guide id="45" pos="6880" userDrawn="1">
          <p15:clr>
            <a:srgbClr val="F26B43"/>
          </p15:clr>
        </p15:guide>
        <p15:guide id="46" pos="7040" userDrawn="1">
          <p15:clr>
            <a:srgbClr val="F26B43"/>
          </p15:clr>
        </p15:guide>
        <p15:guide id="47" pos="7200" userDrawn="1">
          <p15:clr>
            <a:srgbClr val="F26B43"/>
          </p15:clr>
        </p15:guide>
        <p15:guide id="48" pos="7360" userDrawn="1">
          <p15:clr>
            <a:srgbClr val="F26B43"/>
          </p15:clr>
        </p15:guide>
        <p15:guide id="49" pos="7520" userDrawn="1">
          <p15:clr>
            <a:srgbClr val="F26B43"/>
          </p15:clr>
        </p15:guide>
        <p15:guide id="50" orient="horz" userDrawn="1">
          <p15:clr>
            <a:srgbClr val="F26B43"/>
          </p15:clr>
        </p15:guide>
        <p15:guide id="51" orient="horz" pos="4320" userDrawn="1">
          <p15:clr>
            <a:srgbClr val="F26B43"/>
          </p15:clr>
        </p15:guide>
        <p15:guide id="52" orient="horz" pos="160" userDrawn="1">
          <p15:clr>
            <a:srgbClr val="F26B43"/>
          </p15:clr>
        </p15:guide>
        <p15:guide id="53" orient="horz" pos="320" userDrawn="1">
          <p15:clr>
            <a:srgbClr val="F26B43"/>
          </p15:clr>
        </p15:guide>
        <p15:guide id="54" orient="horz" pos="480" userDrawn="1">
          <p15:clr>
            <a:srgbClr val="F26B43"/>
          </p15:clr>
        </p15:guide>
        <p15:guide id="55" orient="horz" pos="640" userDrawn="1">
          <p15:clr>
            <a:srgbClr val="F26B43"/>
          </p15:clr>
        </p15:guide>
        <p15:guide id="56" orient="horz" pos="800" userDrawn="1">
          <p15:clr>
            <a:srgbClr val="F26B43"/>
          </p15:clr>
        </p15:guide>
        <p15:guide id="57" orient="horz" pos="960" userDrawn="1">
          <p15:clr>
            <a:srgbClr val="F26B43"/>
          </p15:clr>
        </p15:guide>
        <p15:guide id="58" orient="horz" pos="1120" userDrawn="1">
          <p15:clr>
            <a:srgbClr val="F26B43"/>
          </p15:clr>
        </p15:guide>
        <p15:guide id="59" orient="horz" pos="1280" userDrawn="1">
          <p15:clr>
            <a:srgbClr val="F26B43"/>
          </p15:clr>
        </p15:guide>
        <p15:guide id="60" orient="horz" pos="1440" userDrawn="1">
          <p15:clr>
            <a:srgbClr val="F26B43"/>
          </p15:clr>
        </p15:guide>
        <p15:guide id="61" orient="horz" pos="1600" userDrawn="1">
          <p15:clr>
            <a:srgbClr val="F26B43"/>
          </p15:clr>
        </p15:guide>
        <p15:guide id="62" orient="horz" pos="1760" userDrawn="1">
          <p15:clr>
            <a:srgbClr val="F26B43"/>
          </p15:clr>
        </p15:guide>
        <p15:guide id="63" orient="horz" pos="1920" userDrawn="1">
          <p15:clr>
            <a:srgbClr val="F26B43"/>
          </p15:clr>
        </p15:guide>
        <p15:guide id="64" orient="horz" pos="2080" userDrawn="1">
          <p15:clr>
            <a:srgbClr val="F26B43"/>
          </p15:clr>
        </p15:guide>
        <p15:guide id="65" orient="horz" pos="2240" userDrawn="1">
          <p15:clr>
            <a:srgbClr val="F26B43"/>
          </p15:clr>
        </p15:guide>
        <p15:guide id="66" orient="horz" pos="2400" userDrawn="1">
          <p15:clr>
            <a:srgbClr val="F26B43"/>
          </p15:clr>
        </p15:guide>
        <p15:guide id="67" orient="horz" pos="2560" userDrawn="1">
          <p15:clr>
            <a:srgbClr val="F26B43"/>
          </p15:clr>
        </p15:guide>
        <p15:guide id="68" orient="horz" pos="2720" userDrawn="1">
          <p15:clr>
            <a:srgbClr val="F26B43"/>
          </p15:clr>
        </p15:guide>
        <p15:guide id="69" orient="horz" pos="2880" userDrawn="1">
          <p15:clr>
            <a:srgbClr val="F26B43"/>
          </p15:clr>
        </p15:guide>
        <p15:guide id="70" orient="horz" pos="3040" userDrawn="1">
          <p15:clr>
            <a:srgbClr val="F26B43"/>
          </p15:clr>
        </p15:guide>
        <p15:guide id="71" orient="horz" pos="3200" userDrawn="1">
          <p15:clr>
            <a:srgbClr val="F26B43"/>
          </p15:clr>
        </p15:guide>
        <p15:guide id="72" orient="horz" pos="3360" userDrawn="1">
          <p15:clr>
            <a:srgbClr val="F26B43"/>
          </p15:clr>
        </p15:guide>
        <p15:guide id="73" orient="horz" pos="3520" userDrawn="1">
          <p15:clr>
            <a:srgbClr val="F26B43"/>
          </p15:clr>
        </p15:guide>
        <p15:guide id="74" orient="horz" pos="3680" userDrawn="1">
          <p15:clr>
            <a:srgbClr val="F26B43"/>
          </p15:clr>
        </p15:guide>
        <p15:guide id="75" orient="horz" pos="3840" userDrawn="1">
          <p15:clr>
            <a:srgbClr val="F26B43"/>
          </p15:clr>
        </p15:guide>
        <p15:guide id="76" orient="horz" pos="4000" userDrawn="1">
          <p15:clr>
            <a:srgbClr val="F26B43"/>
          </p15:clr>
        </p15:guide>
        <p15:guide id="77" orient="horz" pos="416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96694-0793-1D46-AAAF-030136BD6B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16000" y="6350000"/>
            <a:ext cx="8382000" cy="2556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="0" i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r>
              <a:rPr lang="en-GB"/>
              <a:t>Science DMZ Security - GridPP54, Ambleside, August 2025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F8D01-65AC-4142-B408-57E68E4C0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08000" y="6350000"/>
            <a:ext cx="508000" cy="2556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1000" b="0" i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2" name="Graphic 1" descr="Jisc logo&#10;">
            <a:extLst>
              <a:ext uri="{FF2B5EF4-FFF2-40B4-BE49-F238E27FC236}">
                <a16:creationId xmlns:a16="http://schemas.microsoft.com/office/drawing/2014/main" id="{CC318F41-B371-3764-9C48-7718B0BA85AA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685601" y="6353891"/>
            <a:ext cx="506399" cy="506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269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702" r:id="rId2"/>
    <p:sldLayoutId id="2147483699" r:id="rId3"/>
    <p:sldLayoutId id="2147483700" r:id="rId4"/>
    <p:sldLayoutId id="2147483701" r:id="rId5"/>
    <p:sldLayoutId id="2147483780" r:id="rId6"/>
    <p:sldLayoutId id="2147483790" r:id="rId7"/>
  </p:sldLayoutIdLst>
  <p:hf hdr="0" dt="0"/>
  <p:txStyles>
    <p:titleStyle>
      <a:lvl1pPr algn="l" defTabSz="914332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4" indent="-228584" algn="l" defTabSz="91433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50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4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80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7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12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8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44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10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2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8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3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6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2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userDrawn="1">
          <p15:clr>
            <a:srgbClr val="F26B43"/>
          </p15:clr>
        </p15:guide>
        <p15:guide id="2" pos="7680" userDrawn="1">
          <p15:clr>
            <a:srgbClr val="F26B43"/>
          </p15:clr>
        </p15:guide>
        <p15:guide id="3" pos="160" userDrawn="1">
          <p15:clr>
            <a:srgbClr val="F26B43"/>
          </p15:clr>
        </p15:guide>
        <p15:guide id="4" pos="320" userDrawn="1">
          <p15:clr>
            <a:srgbClr val="F26B43"/>
          </p15:clr>
        </p15:guide>
        <p15:guide id="5" pos="480" userDrawn="1">
          <p15:clr>
            <a:srgbClr val="F26B43"/>
          </p15:clr>
        </p15:guide>
        <p15:guide id="6" pos="640" userDrawn="1">
          <p15:clr>
            <a:srgbClr val="F26B43"/>
          </p15:clr>
        </p15:guide>
        <p15:guide id="7" pos="800" userDrawn="1">
          <p15:clr>
            <a:srgbClr val="F26B43"/>
          </p15:clr>
        </p15:guide>
        <p15:guide id="8" pos="960" userDrawn="1">
          <p15:clr>
            <a:srgbClr val="F26B43"/>
          </p15:clr>
        </p15:guide>
        <p15:guide id="9" pos="1120" userDrawn="1">
          <p15:clr>
            <a:srgbClr val="F26B43"/>
          </p15:clr>
        </p15:guide>
        <p15:guide id="10" pos="1277" userDrawn="1">
          <p15:clr>
            <a:srgbClr val="F26B43"/>
          </p15:clr>
        </p15:guide>
        <p15:guide id="11" pos="1440" userDrawn="1">
          <p15:clr>
            <a:srgbClr val="F26B43"/>
          </p15:clr>
        </p15:guide>
        <p15:guide id="12" pos="1600" userDrawn="1">
          <p15:clr>
            <a:srgbClr val="F26B43"/>
          </p15:clr>
        </p15:guide>
        <p15:guide id="13" pos="1760" userDrawn="1">
          <p15:clr>
            <a:srgbClr val="F26B43"/>
          </p15:clr>
        </p15:guide>
        <p15:guide id="14" pos="1920" userDrawn="1">
          <p15:clr>
            <a:srgbClr val="F26B43"/>
          </p15:clr>
        </p15:guide>
        <p15:guide id="15" pos="2080" userDrawn="1">
          <p15:clr>
            <a:srgbClr val="F26B43"/>
          </p15:clr>
        </p15:guide>
        <p15:guide id="16" pos="2240" userDrawn="1">
          <p15:clr>
            <a:srgbClr val="F26B43"/>
          </p15:clr>
        </p15:guide>
        <p15:guide id="17" pos="2400" userDrawn="1">
          <p15:clr>
            <a:srgbClr val="F26B43"/>
          </p15:clr>
        </p15:guide>
        <p15:guide id="18" pos="2560" userDrawn="1">
          <p15:clr>
            <a:srgbClr val="F26B43"/>
          </p15:clr>
        </p15:guide>
        <p15:guide id="19" pos="2720" userDrawn="1">
          <p15:clr>
            <a:srgbClr val="F26B43"/>
          </p15:clr>
        </p15:guide>
        <p15:guide id="20" pos="2880" userDrawn="1">
          <p15:clr>
            <a:srgbClr val="F26B43"/>
          </p15:clr>
        </p15:guide>
        <p15:guide id="21" pos="3040" userDrawn="1">
          <p15:clr>
            <a:srgbClr val="F26B43"/>
          </p15:clr>
        </p15:guide>
        <p15:guide id="22" pos="3200" userDrawn="1">
          <p15:clr>
            <a:srgbClr val="F26B43"/>
          </p15:clr>
        </p15:guide>
        <p15:guide id="23" pos="3360" userDrawn="1">
          <p15:clr>
            <a:srgbClr val="F26B43"/>
          </p15:clr>
        </p15:guide>
        <p15:guide id="24" pos="3520" userDrawn="1">
          <p15:clr>
            <a:srgbClr val="F26B43"/>
          </p15:clr>
        </p15:guide>
        <p15:guide id="25" pos="3680" userDrawn="1">
          <p15:clr>
            <a:srgbClr val="F26B43"/>
          </p15:clr>
        </p15:guide>
        <p15:guide id="26" pos="3840" userDrawn="1">
          <p15:clr>
            <a:srgbClr val="F26B43"/>
          </p15:clr>
        </p15:guide>
        <p15:guide id="27" pos="4000" userDrawn="1">
          <p15:clr>
            <a:srgbClr val="F26B43"/>
          </p15:clr>
        </p15:guide>
        <p15:guide id="28" pos="4160" userDrawn="1">
          <p15:clr>
            <a:srgbClr val="F26B43"/>
          </p15:clr>
        </p15:guide>
        <p15:guide id="29" pos="4320" userDrawn="1">
          <p15:clr>
            <a:srgbClr val="F26B43"/>
          </p15:clr>
        </p15:guide>
        <p15:guide id="30" pos="4480" userDrawn="1">
          <p15:clr>
            <a:srgbClr val="F26B43"/>
          </p15:clr>
        </p15:guide>
        <p15:guide id="31" pos="4640" userDrawn="1">
          <p15:clr>
            <a:srgbClr val="F26B43"/>
          </p15:clr>
        </p15:guide>
        <p15:guide id="32" pos="4800" userDrawn="1">
          <p15:clr>
            <a:srgbClr val="F26B43"/>
          </p15:clr>
        </p15:guide>
        <p15:guide id="33" pos="4960" userDrawn="1">
          <p15:clr>
            <a:srgbClr val="F26B43"/>
          </p15:clr>
        </p15:guide>
        <p15:guide id="34" pos="5120" userDrawn="1">
          <p15:clr>
            <a:srgbClr val="F26B43"/>
          </p15:clr>
        </p15:guide>
        <p15:guide id="35" pos="5280" userDrawn="1">
          <p15:clr>
            <a:srgbClr val="F26B43"/>
          </p15:clr>
        </p15:guide>
        <p15:guide id="36" pos="5440" userDrawn="1">
          <p15:clr>
            <a:srgbClr val="F26B43"/>
          </p15:clr>
        </p15:guide>
        <p15:guide id="37" pos="5600" userDrawn="1">
          <p15:clr>
            <a:srgbClr val="F26B43"/>
          </p15:clr>
        </p15:guide>
        <p15:guide id="38" pos="5760" userDrawn="1">
          <p15:clr>
            <a:srgbClr val="F26B43"/>
          </p15:clr>
        </p15:guide>
        <p15:guide id="39" pos="5920" userDrawn="1">
          <p15:clr>
            <a:srgbClr val="F26B43"/>
          </p15:clr>
        </p15:guide>
        <p15:guide id="40" pos="6080" userDrawn="1">
          <p15:clr>
            <a:srgbClr val="F26B43"/>
          </p15:clr>
        </p15:guide>
        <p15:guide id="41" pos="6240" userDrawn="1">
          <p15:clr>
            <a:srgbClr val="F26B43"/>
          </p15:clr>
        </p15:guide>
        <p15:guide id="42" pos="6400" userDrawn="1">
          <p15:clr>
            <a:srgbClr val="F26B43"/>
          </p15:clr>
        </p15:guide>
        <p15:guide id="43" pos="6560" userDrawn="1">
          <p15:clr>
            <a:srgbClr val="F26B43"/>
          </p15:clr>
        </p15:guide>
        <p15:guide id="44" pos="6720" userDrawn="1">
          <p15:clr>
            <a:srgbClr val="F26B43"/>
          </p15:clr>
        </p15:guide>
        <p15:guide id="45" pos="6880" userDrawn="1">
          <p15:clr>
            <a:srgbClr val="F26B43"/>
          </p15:clr>
        </p15:guide>
        <p15:guide id="46" pos="7040" userDrawn="1">
          <p15:clr>
            <a:srgbClr val="F26B43"/>
          </p15:clr>
        </p15:guide>
        <p15:guide id="47" pos="7200" userDrawn="1">
          <p15:clr>
            <a:srgbClr val="F26B43"/>
          </p15:clr>
        </p15:guide>
        <p15:guide id="48" pos="7360" userDrawn="1">
          <p15:clr>
            <a:srgbClr val="F26B43"/>
          </p15:clr>
        </p15:guide>
        <p15:guide id="49" pos="7520" userDrawn="1">
          <p15:clr>
            <a:srgbClr val="F26B43"/>
          </p15:clr>
        </p15:guide>
        <p15:guide id="50" orient="horz" userDrawn="1">
          <p15:clr>
            <a:srgbClr val="F26B43"/>
          </p15:clr>
        </p15:guide>
        <p15:guide id="51" orient="horz" pos="4320" userDrawn="1">
          <p15:clr>
            <a:srgbClr val="F26B43"/>
          </p15:clr>
        </p15:guide>
        <p15:guide id="52" orient="horz" pos="160" userDrawn="1">
          <p15:clr>
            <a:srgbClr val="F26B43"/>
          </p15:clr>
        </p15:guide>
        <p15:guide id="53" orient="horz" pos="320" userDrawn="1">
          <p15:clr>
            <a:srgbClr val="F26B43"/>
          </p15:clr>
        </p15:guide>
        <p15:guide id="54" orient="horz" pos="480" userDrawn="1">
          <p15:clr>
            <a:srgbClr val="F26B43"/>
          </p15:clr>
        </p15:guide>
        <p15:guide id="55" orient="horz" pos="640" userDrawn="1">
          <p15:clr>
            <a:srgbClr val="F26B43"/>
          </p15:clr>
        </p15:guide>
        <p15:guide id="56" orient="horz" pos="799" userDrawn="1">
          <p15:clr>
            <a:srgbClr val="F26B43"/>
          </p15:clr>
        </p15:guide>
        <p15:guide id="57" orient="horz" pos="960" userDrawn="1">
          <p15:clr>
            <a:srgbClr val="F26B43"/>
          </p15:clr>
        </p15:guide>
        <p15:guide id="58" orient="horz" pos="1120" userDrawn="1">
          <p15:clr>
            <a:srgbClr val="F26B43"/>
          </p15:clr>
        </p15:guide>
        <p15:guide id="59" orient="horz" pos="1280" userDrawn="1">
          <p15:clr>
            <a:srgbClr val="F26B43"/>
          </p15:clr>
        </p15:guide>
        <p15:guide id="60" orient="horz" pos="1440" userDrawn="1">
          <p15:clr>
            <a:srgbClr val="F26B43"/>
          </p15:clr>
        </p15:guide>
        <p15:guide id="61" orient="horz" pos="1600" userDrawn="1">
          <p15:clr>
            <a:srgbClr val="F26B43"/>
          </p15:clr>
        </p15:guide>
        <p15:guide id="62" orient="horz" pos="1760" userDrawn="1">
          <p15:clr>
            <a:srgbClr val="F26B43"/>
          </p15:clr>
        </p15:guide>
        <p15:guide id="63" orient="horz" pos="1920" userDrawn="1">
          <p15:clr>
            <a:srgbClr val="F26B43"/>
          </p15:clr>
        </p15:guide>
        <p15:guide id="64" orient="horz" pos="2080" userDrawn="1">
          <p15:clr>
            <a:srgbClr val="F26B43"/>
          </p15:clr>
        </p15:guide>
        <p15:guide id="65" orient="horz" pos="2240" userDrawn="1">
          <p15:clr>
            <a:srgbClr val="F26B43"/>
          </p15:clr>
        </p15:guide>
        <p15:guide id="66" orient="horz" pos="2400" userDrawn="1">
          <p15:clr>
            <a:srgbClr val="F26B43"/>
          </p15:clr>
        </p15:guide>
        <p15:guide id="67" orient="horz" pos="2560" userDrawn="1">
          <p15:clr>
            <a:srgbClr val="F26B43"/>
          </p15:clr>
        </p15:guide>
        <p15:guide id="68" orient="horz" pos="2720" userDrawn="1">
          <p15:clr>
            <a:srgbClr val="F26B43"/>
          </p15:clr>
        </p15:guide>
        <p15:guide id="69" orient="horz" pos="2880" userDrawn="1">
          <p15:clr>
            <a:srgbClr val="F26B43"/>
          </p15:clr>
        </p15:guide>
        <p15:guide id="70" orient="horz" pos="3040" userDrawn="1">
          <p15:clr>
            <a:srgbClr val="F26B43"/>
          </p15:clr>
        </p15:guide>
        <p15:guide id="71" orient="horz" pos="3200" userDrawn="1">
          <p15:clr>
            <a:srgbClr val="F26B43"/>
          </p15:clr>
        </p15:guide>
        <p15:guide id="72" orient="horz" pos="3360" userDrawn="1">
          <p15:clr>
            <a:srgbClr val="F26B43"/>
          </p15:clr>
        </p15:guide>
        <p15:guide id="73" orient="horz" pos="3520" userDrawn="1">
          <p15:clr>
            <a:srgbClr val="F26B43"/>
          </p15:clr>
        </p15:guide>
        <p15:guide id="74" orient="horz" pos="3680" userDrawn="1">
          <p15:clr>
            <a:srgbClr val="F26B43"/>
          </p15:clr>
        </p15:guide>
        <p15:guide id="75" orient="horz" pos="3840" userDrawn="1">
          <p15:clr>
            <a:srgbClr val="F26B43"/>
          </p15:clr>
        </p15:guide>
        <p15:guide id="76" orient="horz" pos="4000" userDrawn="1">
          <p15:clr>
            <a:srgbClr val="F26B43"/>
          </p15:clr>
        </p15:guide>
        <p15:guide id="77" orient="horz" pos="4160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96694-0793-1D46-AAAF-030136BD6B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16000" y="6350000"/>
            <a:ext cx="8382000" cy="2556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="0" i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r>
              <a:rPr lang="en-GB"/>
              <a:t>Science DMZ Security - GridPP54, Ambleside, August 2025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F8D01-65AC-4142-B408-57E68E4C0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08000" y="6350000"/>
            <a:ext cx="508000" cy="2556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1000" b="0" i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2" name="Graphic 1" descr="Jisc logo&#10;">
            <a:extLst>
              <a:ext uri="{FF2B5EF4-FFF2-40B4-BE49-F238E27FC236}">
                <a16:creationId xmlns:a16="http://schemas.microsoft.com/office/drawing/2014/main" id="{CC318F41-B371-3764-9C48-7718B0BA85AA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685601" y="6353891"/>
            <a:ext cx="506399" cy="506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176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</p:sldLayoutIdLst>
  <p:hf hdr="0" dt="0"/>
  <p:txStyles>
    <p:titleStyle>
      <a:lvl1pPr algn="l" defTabSz="914332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4" indent="-228584" algn="l" defTabSz="91433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50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4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80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7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12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8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44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10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2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8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3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6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2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userDrawn="1">
          <p15:clr>
            <a:srgbClr val="F26B43"/>
          </p15:clr>
        </p15:guide>
        <p15:guide id="2" pos="7680" userDrawn="1">
          <p15:clr>
            <a:srgbClr val="F26B43"/>
          </p15:clr>
        </p15:guide>
        <p15:guide id="3" pos="160" userDrawn="1">
          <p15:clr>
            <a:srgbClr val="F26B43"/>
          </p15:clr>
        </p15:guide>
        <p15:guide id="4" pos="320" userDrawn="1">
          <p15:clr>
            <a:srgbClr val="F26B43"/>
          </p15:clr>
        </p15:guide>
        <p15:guide id="5" pos="480" userDrawn="1">
          <p15:clr>
            <a:srgbClr val="F26B43"/>
          </p15:clr>
        </p15:guide>
        <p15:guide id="6" pos="640" userDrawn="1">
          <p15:clr>
            <a:srgbClr val="F26B43"/>
          </p15:clr>
        </p15:guide>
        <p15:guide id="7" pos="800" userDrawn="1">
          <p15:clr>
            <a:srgbClr val="F26B43"/>
          </p15:clr>
        </p15:guide>
        <p15:guide id="8" pos="960" userDrawn="1">
          <p15:clr>
            <a:srgbClr val="F26B43"/>
          </p15:clr>
        </p15:guide>
        <p15:guide id="9" pos="1120" userDrawn="1">
          <p15:clr>
            <a:srgbClr val="F26B43"/>
          </p15:clr>
        </p15:guide>
        <p15:guide id="10" pos="1277" userDrawn="1">
          <p15:clr>
            <a:srgbClr val="F26B43"/>
          </p15:clr>
        </p15:guide>
        <p15:guide id="11" pos="1440" userDrawn="1">
          <p15:clr>
            <a:srgbClr val="F26B43"/>
          </p15:clr>
        </p15:guide>
        <p15:guide id="12" pos="1600" userDrawn="1">
          <p15:clr>
            <a:srgbClr val="F26B43"/>
          </p15:clr>
        </p15:guide>
        <p15:guide id="13" pos="1760" userDrawn="1">
          <p15:clr>
            <a:srgbClr val="F26B43"/>
          </p15:clr>
        </p15:guide>
        <p15:guide id="14" pos="1920" userDrawn="1">
          <p15:clr>
            <a:srgbClr val="F26B43"/>
          </p15:clr>
        </p15:guide>
        <p15:guide id="15" pos="2080" userDrawn="1">
          <p15:clr>
            <a:srgbClr val="F26B43"/>
          </p15:clr>
        </p15:guide>
        <p15:guide id="16" pos="2240" userDrawn="1">
          <p15:clr>
            <a:srgbClr val="F26B43"/>
          </p15:clr>
        </p15:guide>
        <p15:guide id="17" pos="2400" userDrawn="1">
          <p15:clr>
            <a:srgbClr val="F26B43"/>
          </p15:clr>
        </p15:guide>
        <p15:guide id="18" pos="2560" userDrawn="1">
          <p15:clr>
            <a:srgbClr val="F26B43"/>
          </p15:clr>
        </p15:guide>
        <p15:guide id="19" pos="2720" userDrawn="1">
          <p15:clr>
            <a:srgbClr val="F26B43"/>
          </p15:clr>
        </p15:guide>
        <p15:guide id="20" pos="2880" userDrawn="1">
          <p15:clr>
            <a:srgbClr val="F26B43"/>
          </p15:clr>
        </p15:guide>
        <p15:guide id="21" pos="3040" userDrawn="1">
          <p15:clr>
            <a:srgbClr val="F26B43"/>
          </p15:clr>
        </p15:guide>
        <p15:guide id="22" pos="3200" userDrawn="1">
          <p15:clr>
            <a:srgbClr val="F26B43"/>
          </p15:clr>
        </p15:guide>
        <p15:guide id="23" pos="3360" userDrawn="1">
          <p15:clr>
            <a:srgbClr val="F26B43"/>
          </p15:clr>
        </p15:guide>
        <p15:guide id="24" pos="3520" userDrawn="1">
          <p15:clr>
            <a:srgbClr val="F26B43"/>
          </p15:clr>
        </p15:guide>
        <p15:guide id="25" pos="3680" userDrawn="1">
          <p15:clr>
            <a:srgbClr val="F26B43"/>
          </p15:clr>
        </p15:guide>
        <p15:guide id="26" pos="3840" userDrawn="1">
          <p15:clr>
            <a:srgbClr val="F26B43"/>
          </p15:clr>
        </p15:guide>
        <p15:guide id="27" pos="4000" userDrawn="1">
          <p15:clr>
            <a:srgbClr val="F26B43"/>
          </p15:clr>
        </p15:guide>
        <p15:guide id="28" pos="4160" userDrawn="1">
          <p15:clr>
            <a:srgbClr val="F26B43"/>
          </p15:clr>
        </p15:guide>
        <p15:guide id="29" pos="4320" userDrawn="1">
          <p15:clr>
            <a:srgbClr val="F26B43"/>
          </p15:clr>
        </p15:guide>
        <p15:guide id="30" pos="4480" userDrawn="1">
          <p15:clr>
            <a:srgbClr val="F26B43"/>
          </p15:clr>
        </p15:guide>
        <p15:guide id="31" pos="4640" userDrawn="1">
          <p15:clr>
            <a:srgbClr val="F26B43"/>
          </p15:clr>
        </p15:guide>
        <p15:guide id="32" pos="4800" userDrawn="1">
          <p15:clr>
            <a:srgbClr val="F26B43"/>
          </p15:clr>
        </p15:guide>
        <p15:guide id="33" pos="4960" userDrawn="1">
          <p15:clr>
            <a:srgbClr val="F26B43"/>
          </p15:clr>
        </p15:guide>
        <p15:guide id="34" pos="5120" userDrawn="1">
          <p15:clr>
            <a:srgbClr val="F26B43"/>
          </p15:clr>
        </p15:guide>
        <p15:guide id="35" pos="5280" userDrawn="1">
          <p15:clr>
            <a:srgbClr val="F26B43"/>
          </p15:clr>
        </p15:guide>
        <p15:guide id="36" pos="5440" userDrawn="1">
          <p15:clr>
            <a:srgbClr val="F26B43"/>
          </p15:clr>
        </p15:guide>
        <p15:guide id="37" pos="5600" userDrawn="1">
          <p15:clr>
            <a:srgbClr val="F26B43"/>
          </p15:clr>
        </p15:guide>
        <p15:guide id="38" pos="5760" userDrawn="1">
          <p15:clr>
            <a:srgbClr val="F26B43"/>
          </p15:clr>
        </p15:guide>
        <p15:guide id="39" pos="5920" userDrawn="1">
          <p15:clr>
            <a:srgbClr val="F26B43"/>
          </p15:clr>
        </p15:guide>
        <p15:guide id="40" pos="6080" userDrawn="1">
          <p15:clr>
            <a:srgbClr val="F26B43"/>
          </p15:clr>
        </p15:guide>
        <p15:guide id="41" pos="6240" userDrawn="1">
          <p15:clr>
            <a:srgbClr val="F26B43"/>
          </p15:clr>
        </p15:guide>
        <p15:guide id="42" pos="6400" userDrawn="1">
          <p15:clr>
            <a:srgbClr val="F26B43"/>
          </p15:clr>
        </p15:guide>
        <p15:guide id="43" pos="6560" userDrawn="1">
          <p15:clr>
            <a:srgbClr val="F26B43"/>
          </p15:clr>
        </p15:guide>
        <p15:guide id="44" pos="6720" userDrawn="1">
          <p15:clr>
            <a:srgbClr val="F26B43"/>
          </p15:clr>
        </p15:guide>
        <p15:guide id="45" pos="6880" userDrawn="1">
          <p15:clr>
            <a:srgbClr val="F26B43"/>
          </p15:clr>
        </p15:guide>
        <p15:guide id="46" pos="7040" userDrawn="1">
          <p15:clr>
            <a:srgbClr val="F26B43"/>
          </p15:clr>
        </p15:guide>
        <p15:guide id="47" pos="7200" userDrawn="1">
          <p15:clr>
            <a:srgbClr val="F26B43"/>
          </p15:clr>
        </p15:guide>
        <p15:guide id="48" pos="7360" userDrawn="1">
          <p15:clr>
            <a:srgbClr val="F26B43"/>
          </p15:clr>
        </p15:guide>
        <p15:guide id="49" pos="7520" userDrawn="1">
          <p15:clr>
            <a:srgbClr val="F26B43"/>
          </p15:clr>
        </p15:guide>
        <p15:guide id="50" orient="horz" userDrawn="1">
          <p15:clr>
            <a:srgbClr val="F26B43"/>
          </p15:clr>
        </p15:guide>
        <p15:guide id="51" orient="horz" pos="4320" userDrawn="1">
          <p15:clr>
            <a:srgbClr val="F26B43"/>
          </p15:clr>
        </p15:guide>
        <p15:guide id="52" orient="horz" pos="160" userDrawn="1">
          <p15:clr>
            <a:srgbClr val="F26B43"/>
          </p15:clr>
        </p15:guide>
        <p15:guide id="53" orient="horz" pos="320" userDrawn="1">
          <p15:clr>
            <a:srgbClr val="F26B43"/>
          </p15:clr>
        </p15:guide>
        <p15:guide id="54" orient="horz" pos="480" userDrawn="1">
          <p15:clr>
            <a:srgbClr val="F26B43"/>
          </p15:clr>
        </p15:guide>
        <p15:guide id="55" orient="horz" pos="640" userDrawn="1">
          <p15:clr>
            <a:srgbClr val="F26B43"/>
          </p15:clr>
        </p15:guide>
        <p15:guide id="56" orient="horz" pos="799" userDrawn="1">
          <p15:clr>
            <a:srgbClr val="F26B43"/>
          </p15:clr>
        </p15:guide>
        <p15:guide id="57" orient="horz" pos="960" userDrawn="1">
          <p15:clr>
            <a:srgbClr val="F26B43"/>
          </p15:clr>
        </p15:guide>
        <p15:guide id="58" orient="horz" pos="1120" userDrawn="1">
          <p15:clr>
            <a:srgbClr val="F26B43"/>
          </p15:clr>
        </p15:guide>
        <p15:guide id="59" orient="horz" pos="1280" userDrawn="1">
          <p15:clr>
            <a:srgbClr val="F26B43"/>
          </p15:clr>
        </p15:guide>
        <p15:guide id="60" orient="horz" pos="1440" userDrawn="1">
          <p15:clr>
            <a:srgbClr val="F26B43"/>
          </p15:clr>
        </p15:guide>
        <p15:guide id="61" orient="horz" pos="1600" userDrawn="1">
          <p15:clr>
            <a:srgbClr val="F26B43"/>
          </p15:clr>
        </p15:guide>
        <p15:guide id="62" orient="horz" pos="1760" userDrawn="1">
          <p15:clr>
            <a:srgbClr val="F26B43"/>
          </p15:clr>
        </p15:guide>
        <p15:guide id="63" orient="horz" pos="1920" userDrawn="1">
          <p15:clr>
            <a:srgbClr val="F26B43"/>
          </p15:clr>
        </p15:guide>
        <p15:guide id="64" orient="horz" pos="2080" userDrawn="1">
          <p15:clr>
            <a:srgbClr val="F26B43"/>
          </p15:clr>
        </p15:guide>
        <p15:guide id="65" orient="horz" pos="2240" userDrawn="1">
          <p15:clr>
            <a:srgbClr val="F26B43"/>
          </p15:clr>
        </p15:guide>
        <p15:guide id="66" orient="horz" pos="2400" userDrawn="1">
          <p15:clr>
            <a:srgbClr val="F26B43"/>
          </p15:clr>
        </p15:guide>
        <p15:guide id="67" orient="horz" pos="2560" userDrawn="1">
          <p15:clr>
            <a:srgbClr val="F26B43"/>
          </p15:clr>
        </p15:guide>
        <p15:guide id="68" orient="horz" pos="2720" userDrawn="1">
          <p15:clr>
            <a:srgbClr val="F26B43"/>
          </p15:clr>
        </p15:guide>
        <p15:guide id="69" orient="horz" pos="2880" userDrawn="1">
          <p15:clr>
            <a:srgbClr val="F26B43"/>
          </p15:clr>
        </p15:guide>
        <p15:guide id="70" orient="horz" pos="3040" userDrawn="1">
          <p15:clr>
            <a:srgbClr val="F26B43"/>
          </p15:clr>
        </p15:guide>
        <p15:guide id="71" orient="horz" pos="3200" userDrawn="1">
          <p15:clr>
            <a:srgbClr val="F26B43"/>
          </p15:clr>
        </p15:guide>
        <p15:guide id="72" orient="horz" pos="3360" userDrawn="1">
          <p15:clr>
            <a:srgbClr val="F26B43"/>
          </p15:clr>
        </p15:guide>
        <p15:guide id="73" orient="horz" pos="3520" userDrawn="1">
          <p15:clr>
            <a:srgbClr val="F26B43"/>
          </p15:clr>
        </p15:guide>
        <p15:guide id="74" orient="horz" pos="3680" userDrawn="1">
          <p15:clr>
            <a:srgbClr val="F26B43"/>
          </p15:clr>
        </p15:guide>
        <p15:guide id="75" orient="horz" pos="3840" userDrawn="1">
          <p15:clr>
            <a:srgbClr val="F26B43"/>
          </p15:clr>
        </p15:guide>
        <p15:guide id="76" orient="horz" pos="4000" userDrawn="1">
          <p15:clr>
            <a:srgbClr val="F26B43"/>
          </p15:clr>
        </p15:guide>
        <p15:guide id="77" orient="horz" pos="4160" userDrawn="1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2986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822" r:id="rId2"/>
  </p:sldLayoutIdLst>
  <p:hf hdr="0" dt="0"/>
  <p:txStyles>
    <p:titleStyle>
      <a:lvl1pPr algn="l" defTabSz="914332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4" indent="-228584" algn="l" defTabSz="91433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50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4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80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7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12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8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44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10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2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8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3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6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2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userDrawn="1">
          <p15:clr>
            <a:srgbClr val="F26B43"/>
          </p15:clr>
        </p15:guide>
        <p15:guide id="2" pos="7680" userDrawn="1">
          <p15:clr>
            <a:srgbClr val="F26B43"/>
          </p15:clr>
        </p15:guide>
        <p15:guide id="3" pos="160" userDrawn="1">
          <p15:clr>
            <a:srgbClr val="F26B43"/>
          </p15:clr>
        </p15:guide>
        <p15:guide id="4" pos="320" userDrawn="1">
          <p15:clr>
            <a:srgbClr val="F26B43"/>
          </p15:clr>
        </p15:guide>
        <p15:guide id="5" pos="480" userDrawn="1">
          <p15:clr>
            <a:srgbClr val="F26B43"/>
          </p15:clr>
        </p15:guide>
        <p15:guide id="6" pos="640" userDrawn="1">
          <p15:clr>
            <a:srgbClr val="F26B43"/>
          </p15:clr>
        </p15:guide>
        <p15:guide id="7" pos="800" userDrawn="1">
          <p15:clr>
            <a:srgbClr val="F26B43"/>
          </p15:clr>
        </p15:guide>
        <p15:guide id="8" pos="960" userDrawn="1">
          <p15:clr>
            <a:srgbClr val="F26B43"/>
          </p15:clr>
        </p15:guide>
        <p15:guide id="9" pos="1120" userDrawn="1">
          <p15:clr>
            <a:srgbClr val="F26B43"/>
          </p15:clr>
        </p15:guide>
        <p15:guide id="10" pos="1280" userDrawn="1">
          <p15:clr>
            <a:srgbClr val="F26B43"/>
          </p15:clr>
        </p15:guide>
        <p15:guide id="11" pos="1440" userDrawn="1">
          <p15:clr>
            <a:srgbClr val="F26B43"/>
          </p15:clr>
        </p15:guide>
        <p15:guide id="12" pos="1600" userDrawn="1">
          <p15:clr>
            <a:srgbClr val="F26B43"/>
          </p15:clr>
        </p15:guide>
        <p15:guide id="13" pos="1760" userDrawn="1">
          <p15:clr>
            <a:srgbClr val="F26B43"/>
          </p15:clr>
        </p15:guide>
        <p15:guide id="14" pos="1920" userDrawn="1">
          <p15:clr>
            <a:srgbClr val="F26B43"/>
          </p15:clr>
        </p15:guide>
        <p15:guide id="15" pos="2080" userDrawn="1">
          <p15:clr>
            <a:srgbClr val="F26B43"/>
          </p15:clr>
        </p15:guide>
        <p15:guide id="16" pos="2240" userDrawn="1">
          <p15:clr>
            <a:srgbClr val="F26B43"/>
          </p15:clr>
        </p15:guide>
        <p15:guide id="17" pos="2400" userDrawn="1">
          <p15:clr>
            <a:srgbClr val="F26B43"/>
          </p15:clr>
        </p15:guide>
        <p15:guide id="18" pos="2560" userDrawn="1">
          <p15:clr>
            <a:srgbClr val="F26B43"/>
          </p15:clr>
        </p15:guide>
        <p15:guide id="19" pos="2720" userDrawn="1">
          <p15:clr>
            <a:srgbClr val="F26B43"/>
          </p15:clr>
        </p15:guide>
        <p15:guide id="20" pos="2880" userDrawn="1">
          <p15:clr>
            <a:srgbClr val="F26B43"/>
          </p15:clr>
        </p15:guide>
        <p15:guide id="21" pos="3040" userDrawn="1">
          <p15:clr>
            <a:srgbClr val="F26B43"/>
          </p15:clr>
        </p15:guide>
        <p15:guide id="22" pos="3200" userDrawn="1">
          <p15:clr>
            <a:srgbClr val="F26B43"/>
          </p15:clr>
        </p15:guide>
        <p15:guide id="23" pos="3360" userDrawn="1">
          <p15:clr>
            <a:srgbClr val="F26B43"/>
          </p15:clr>
        </p15:guide>
        <p15:guide id="24" pos="3520" userDrawn="1">
          <p15:clr>
            <a:srgbClr val="F26B43"/>
          </p15:clr>
        </p15:guide>
        <p15:guide id="25" pos="3680" userDrawn="1">
          <p15:clr>
            <a:srgbClr val="F26B43"/>
          </p15:clr>
        </p15:guide>
        <p15:guide id="26" pos="3840" userDrawn="1">
          <p15:clr>
            <a:srgbClr val="F26B43"/>
          </p15:clr>
        </p15:guide>
        <p15:guide id="27" pos="4000" userDrawn="1">
          <p15:clr>
            <a:srgbClr val="F26B43"/>
          </p15:clr>
        </p15:guide>
        <p15:guide id="28" pos="4160" userDrawn="1">
          <p15:clr>
            <a:srgbClr val="F26B43"/>
          </p15:clr>
        </p15:guide>
        <p15:guide id="29" pos="4320" userDrawn="1">
          <p15:clr>
            <a:srgbClr val="F26B43"/>
          </p15:clr>
        </p15:guide>
        <p15:guide id="30" pos="4480" userDrawn="1">
          <p15:clr>
            <a:srgbClr val="F26B43"/>
          </p15:clr>
        </p15:guide>
        <p15:guide id="31" pos="4640" userDrawn="1">
          <p15:clr>
            <a:srgbClr val="F26B43"/>
          </p15:clr>
        </p15:guide>
        <p15:guide id="32" pos="4800" userDrawn="1">
          <p15:clr>
            <a:srgbClr val="F26B43"/>
          </p15:clr>
        </p15:guide>
        <p15:guide id="33" pos="4960" userDrawn="1">
          <p15:clr>
            <a:srgbClr val="F26B43"/>
          </p15:clr>
        </p15:guide>
        <p15:guide id="34" pos="5120" userDrawn="1">
          <p15:clr>
            <a:srgbClr val="F26B43"/>
          </p15:clr>
        </p15:guide>
        <p15:guide id="35" pos="5280" userDrawn="1">
          <p15:clr>
            <a:srgbClr val="F26B43"/>
          </p15:clr>
        </p15:guide>
        <p15:guide id="36" pos="5440" userDrawn="1">
          <p15:clr>
            <a:srgbClr val="F26B43"/>
          </p15:clr>
        </p15:guide>
        <p15:guide id="37" pos="5600" userDrawn="1">
          <p15:clr>
            <a:srgbClr val="F26B43"/>
          </p15:clr>
        </p15:guide>
        <p15:guide id="38" pos="5760" userDrawn="1">
          <p15:clr>
            <a:srgbClr val="F26B43"/>
          </p15:clr>
        </p15:guide>
        <p15:guide id="39" pos="5920" userDrawn="1">
          <p15:clr>
            <a:srgbClr val="F26B43"/>
          </p15:clr>
        </p15:guide>
        <p15:guide id="40" pos="6080" userDrawn="1">
          <p15:clr>
            <a:srgbClr val="F26B43"/>
          </p15:clr>
        </p15:guide>
        <p15:guide id="41" pos="6240" userDrawn="1">
          <p15:clr>
            <a:srgbClr val="F26B43"/>
          </p15:clr>
        </p15:guide>
        <p15:guide id="42" pos="6400" userDrawn="1">
          <p15:clr>
            <a:srgbClr val="F26B43"/>
          </p15:clr>
        </p15:guide>
        <p15:guide id="43" pos="6560" userDrawn="1">
          <p15:clr>
            <a:srgbClr val="F26B43"/>
          </p15:clr>
        </p15:guide>
        <p15:guide id="44" pos="6720" userDrawn="1">
          <p15:clr>
            <a:srgbClr val="F26B43"/>
          </p15:clr>
        </p15:guide>
        <p15:guide id="45" pos="6880" userDrawn="1">
          <p15:clr>
            <a:srgbClr val="F26B43"/>
          </p15:clr>
        </p15:guide>
        <p15:guide id="46" pos="7040" userDrawn="1">
          <p15:clr>
            <a:srgbClr val="F26B43"/>
          </p15:clr>
        </p15:guide>
        <p15:guide id="47" pos="7200" userDrawn="1">
          <p15:clr>
            <a:srgbClr val="F26B43"/>
          </p15:clr>
        </p15:guide>
        <p15:guide id="48" pos="7360" userDrawn="1">
          <p15:clr>
            <a:srgbClr val="F26B43"/>
          </p15:clr>
        </p15:guide>
        <p15:guide id="49" pos="7520" userDrawn="1">
          <p15:clr>
            <a:srgbClr val="F26B43"/>
          </p15:clr>
        </p15:guide>
        <p15:guide id="50" orient="horz" userDrawn="1">
          <p15:clr>
            <a:srgbClr val="F26B43"/>
          </p15:clr>
        </p15:guide>
        <p15:guide id="51" orient="horz" pos="4320" userDrawn="1">
          <p15:clr>
            <a:srgbClr val="F26B43"/>
          </p15:clr>
        </p15:guide>
        <p15:guide id="52" orient="horz" pos="160" userDrawn="1">
          <p15:clr>
            <a:srgbClr val="F26B43"/>
          </p15:clr>
        </p15:guide>
        <p15:guide id="53" orient="horz" pos="320" userDrawn="1">
          <p15:clr>
            <a:srgbClr val="F26B43"/>
          </p15:clr>
        </p15:guide>
        <p15:guide id="54" orient="horz" pos="480" userDrawn="1">
          <p15:clr>
            <a:srgbClr val="F26B43"/>
          </p15:clr>
        </p15:guide>
        <p15:guide id="55" orient="horz" pos="640" userDrawn="1">
          <p15:clr>
            <a:srgbClr val="F26B43"/>
          </p15:clr>
        </p15:guide>
        <p15:guide id="56" orient="horz" pos="800" userDrawn="1">
          <p15:clr>
            <a:srgbClr val="F26B43"/>
          </p15:clr>
        </p15:guide>
        <p15:guide id="57" orient="horz" pos="960" userDrawn="1">
          <p15:clr>
            <a:srgbClr val="F26B43"/>
          </p15:clr>
        </p15:guide>
        <p15:guide id="58" orient="horz" pos="1120" userDrawn="1">
          <p15:clr>
            <a:srgbClr val="F26B43"/>
          </p15:clr>
        </p15:guide>
        <p15:guide id="59" orient="horz" pos="1280" userDrawn="1">
          <p15:clr>
            <a:srgbClr val="F26B43"/>
          </p15:clr>
        </p15:guide>
        <p15:guide id="60" orient="horz" pos="1440" userDrawn="1">
          <p15:clr>
            <a:srgbClr val="F26B43"/>
          </p15:clr>
        </p15:guide>
        <p15:guide id="61" orient="horz" pos="1600" userDrawn="1">
          <p15:clr>
            <a:srgbClr val="F26B43"/>
          </p15:clr>
        </p15:guide>
        <p15:guide id="62" orient="horz" pos="1760" userDrawn="1">
          <p15:clr>
            <a:srgbClr val="F26B43"/>
          </p15:clr>
        </p15:guide>
        <p15:guide id="63" orient="horz" pos="1920" userDrawn="1">
          <p15:clr>
            <a:srgbClr val="F26B43"/>
          </p15:clr>
        </p15:guide>
        <p15:guide id="64" orient="horz" pos="2080" userDrawn="1">
          <p15:clr>
            <a:srgbClr val="F26B43"/>
          </p15:clr>
        </p15:guide>
        <p15:guide id="65" orient="horz" pos="2240" userDrawn="1">
          <p15:clr>
            <a:srgbClr val="F26B43"/>
          </p15:clr>
        </p15:guide>
        <p15:guide id="66" orient="horz" pos="2400" userDrawn="1">
          <p15:clr>
            <a:srgbClr val="F26B43"/>
          </p15:clr>
        </p15:guide>
        <p15:guide id="67" orient="horz" pos="2560" userDrawn="1">
          <p15:clr>
            <a:srgbClr val="F26B43"/>
          </p15:clr>
        </p15:guide>
        <p15:guide id="68" orient="horz" pos="2720" userDrawn="1">
          <p15:clr>
            <a:srgbClr val="F26B43"/>
          </p15:clr>
        </p15:guide>
        <p15:guide id="69" orient="horz" pos="2880" userDrawn="1">
          <p15:clr>
            <a:srgbClr val="F26B43"/>
          </p15:clr>
        </p15:guide>
        <p15:guide id="70" orient="horz" pos="3040" userDrawn="1">
          <p15:clr>
            <a:srgbClr val="F26B43"/>
          </p15:clr>
        </p15:guide>
        <p15:guide id="71" orient="horz" pos="3200" userDrawn="1">
          <p15:clr>
            <a:srgbClr val="F26B43"/>
          </p15:clr>
        </p15:guide>
        <p15:guide id="72" orient="horz" pos="3360" userDrawn="1">
          <p15:clr>
            <a:srgbClr val="F26B43"/>
          </p15:clr>
        </p15:guide>
        <p15:guide id="73" orient="horz" pos="3520" userDrawn="1">
          <p15:clr>
            <a:srgbClr val="F26B43"/>
          </p15:clr>
        </p15:guide>
        <p15:guide id="74" orient="horz" pos="3680" userDrawn="1">
          <p15:clr>
            <a:srgbClr val="F26B43"/>
          </p15:clr>
        </p15:guide>
        <p15:guide id="75" orient="horz" pos="3840" userDrawn="1">
          <p15:clr>
            <a:srgbClr val="F26B43"/>
          </p15:clr>
        </p15:guide>
        <p15:guide id="76" orient="horz" pos="4000" userDrawn="1">
          <p15:clr>
            <a:srgbClr val="F26B43"/>
          </p15:clr>
        </p15:guide>
        <p15:guide id="77" orient="horz" pos="4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mailto:netperf@jisc.ac.uk" TargetMode="Externa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mailto:netperf@jisc.ac.uk" TargetMode="Externa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539938/contributions/6618913/attachments/3123567/5539519/Science%20DMZ%20Security%20-%20draft.pdf" TargetMode="Externa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fasterdata.es.net/host-tuning/linux/" TargetMode="Externa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ps-mesh.perf.ja.net/grafana/d/aa15bb77-25d6-53d1-b3c7-bf51b6417afa/jisc-uk-tests?orgId=1" TargetMode="Externa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E2965F2-3648-ECF6-B5E5-A4C3506B3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Science DMZ Security:</a:t>
            </a:r>
            <a:br>
              <a:rPr lang="en-GB" dirty="0"/>
            </a:br>
            <a:r>
              <a:rPr lang="en-GB" dirty="0"/>
              <a:t>Guidance and Recommendations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242AE5F-CC2E-2CF0-CF36-ED8F4FBBD8E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Tim Chown (Jisc)</a:t>
            </a:r>
          </a:p>
          <a:p>
            <a:r>
              <a:rPr lang="en-GB" dirty="0"/>
              <a:t>GridPP54, Ambleside, 29 August 2025</a:t>
            </a:r>
          </a:p>
        </p:txBody>
      </p:sp>
    </p:spTree>
    <p:extLst>
      <p:ext uri="{BB962C8B-B14F-4D97-AF65-F5344CB8AC3E}">
        <p14:creationId xmlns:p14="http://schemas.microsoft.com/office/powerpoint/2010/main" val="19151253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864DC7-2625-F65C-6917-5A656B6CC8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considerations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683F84-0F02-3AF8-4C3B-58723B6C2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Science DMZ Security - GridPP54, Ambleside, August 2025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C84099-2B5E-DD54-DB9E-B9BC455B61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10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120CDF1-490C-547F-2F4C-8E91E240C48B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/>
              <a:t>Topics we should include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8CE36DA-C3E7-82BF-D03B-F9788AC133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Use of AAAI</a:t>
            </a:r>
          </a:p>
          <a:p>
            <a:pPr lvl="1"/>
            <a:r>
              <a:rPr lang="en-US" dirty="0"/>
              <a:t>Various solutions available - </a:t>
            </a:r>
            <a:r>
              <a:rPr lang="en-US" dirty="0" err="1"/>
              <a:t>eduGAIN</a:t>
            </a:r>
            <a:r>
              <a:rPr lang="en-US" dirty="0"/>
              <a:t>, OIDC, </a:t>
            </a:r>
            <a:r>
              <a:rPr lang="en-US" dirty="0" err="1"/>
              <a:t>MyAccessID</a:t>
            </a:r>
            <a:r>
              <a:rPr lang="en-US" dirty="0"/>
              <a:t>, …</a:t>
            </a:r>
          </a:p>
          <a:p>
            <a:pPr lvl="1"/>
            <a:r>
              <a:rPr lang="en-US" dirty="0"/>
              <a:t>Need to consider industry collaborators</a:t>
            </a:r>
          </a:p>
          <a:p>
            <a:endParaRPr lang="en-US" dirty="0"/>
          </a:p>
          <a:p>
            <a:r>
              <a:rPr lang="en-US" dirty="0"/>
              <a:t>Static vs dynamic access</a:t>
            </a:r>
          </a:p>
          <a:p>
            <a:pPr lvl="1"/>
            <a:r>
              <a:rPr lang="en-US" dirty="0"/>
              <a:t>Static – e.g., two GridPP Tier-2s</a:t>
            </a:r>
          </a:p>
          <a:p>
            <a:pPr lvl="1"/>
            <a:r>
              <a:rPr lang="en-US" dirty="0"/>
              <a:t>Dynamic – e.g., user accessing an LSST portal</a:t>
            </a:r>
          </a:p>
          <a:p>
            <a:endParaRPr lang="en-US" dirty="0"/>
          </a:p>
          <a:p>
            <a:r>
              <a:rPr lang="en-US" dirty="0"/>
              <a:t>Not forgetting good general security practice</a:t>
            </a:r>
          </a:p>
          <a:p>
            <a:pPr lvl="1"/>
            <a:r>
              <a:rPr lang="en-US" dirty="0"/>
              <a:t>Regular posture checks, central logging/SIEM, …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59684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4730C7-1365-A8D6-2959-7EA27AE541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Recommendations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521A441-5B7C-7EA7-C0CC-96A89822A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Science DMZ Security - GridPP54, Ambleside, August 2025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D51B98-BA36-2C78-25B2-A6E99BC4D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11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71152F-8541-B16E-D264-2DC8FBE110E3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/>
              <a:t>An initial set…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63C4F7D-AD13-B32F-7D62-95D9AE62D3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the Science DMZ model as a security architecture – tailor to science need</a:t>
            </a:r>
          </a:p>
          <a:p>
            <a:r>
              <a:rPr lang="en-US" dirty="0"/>
              <a:t>Adopt a risk-based led approach rather than control-based</a:t>
            </a:r>
          </a:p>
          <a:p>
            <a:r>
              <a:rPr lang="en-GB" dirty="0"/>
              <a:t>Use dedicated networks or overlays where available and practical (LHCONE, …)</a:t>
            </a:r>
          </a:p>
          <a:p>
            <a:r>
              <a:rPr lang="en-GB" dirty="0"/>
              <a:t>Use strong host-based security</a:t>
            </a:r>
          </a:p>
          <a:p>
            <a:r>
              <a:rPr lang="en-GB" dirty="0"/>
              <a:t>Use appropriate AAAI for access control</a:t>
            </a:r>
          </a:p>
          <a:p>
            <a:r>
              <a:rPr lang="en-GB" dirty="0"/>
              <a:t>Tailor internal access to/from the DTN storage appropriately (controlled disk mounts)</a:t>
            </a:r>
          </a:p>
          <a:p>
            <a:r>
              <a:rPr lang="en-GB" dirty="0"/>
              <a:t>Don’t overlook applying other general security practices (SIEM logging, posture checks, …)</a:t>
            </a:r>
          </a:p>
          <a:p>
            <a:endParaRPr lang="en-GB" dirty="0"/>
          </a:p>
          <a:p>
            <a:r>
              <a:rPr lang="en-GB" b="1" dirty="0"/>
              <a:t>Very much open for discussion and improvement – email </a:t>
            </a:r>
            <a:r>
              <a:rPr lang="en-GB" b="1" dirty="0">
                <a:hlinkClick r:id="rId2"/>
              </a:rPr>
              <a:t>netperf@jisc.ac.uk</a:t>
            </a:r>
            <a:r>
              <a:rPr lang="en-GB" b="1" dirty="0"/>
              <a:t>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533587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9AD916-6ADD-6C04-ECAA-918B03D19F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Relevant topics from the past two days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5327F6-45F4-438D-A30A-AB4149EA6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Science DMZ Security - GridPP54, Ambleside, August 2025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FA155D-6CCD-031F-0440-A787C3006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12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B97326B-2766-11D3-7868-19A4914039F3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/>
              <a:t>These need to be folded into the document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E02E0FC-04BB-7DEA-F078-CB1BB78EB9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Emphasise the scope – GridPP, IRIS, DRI</a:t>
            </a:r>
          </a:p>
          <a:p>
            <a:r>
              <a:rPr lang="en-US" dirty="0"/>
              <a:t>Note the CAF is risk-led, not controls led (as CE is), following the NIST approach</a:t>
            </a:r>
          </a:p>
          <a:p>
            <a:r>
              <a:rPr lang="en-US" dirty="0"/>
              <a:t>It is </a:t>
            </a:r>
            <a:r>
              <a:rPr lang="en-US" b="1" dirty="0"/>
              <a:t>NOT</a:t>
            </a:r>
            <a:r>
              <a:rPr lang="en-US" dirty="0"/>
              <a:t> about not sending traffic through the “firewall” (i.e., the stateful DPI campus device)</a:t>
            </a:r>
          </a:p>
          <a:p>
            <a:r>
              <a:rPr lang="en-US" dirty="0"/>
              <a:t>Add a recommendation for Zeek/Suricata inspection (on a mirrored port)</a:t>
            </a:r>
          </a:p>
          <a:p>
            <a:r>
              <a:rPr lang="en-US" dirty="0"/>
              <a:t>Refer to the Site Security Handbook that Matt mentioned</a:t>
            </a:r>
          </a:p>
          <a:p>
            <a:pPr lvl="1"/>
            <a:r>
              <a:rPr lang="en-US" dirty="0"/>
              <a:t>This includes a reference to cost effectiveness of risk mitigations</a:t>
            </a:r>
          </a:p>
          <a:p>
            <a:r>
              <a:rPr lang="en-US" dirty="0"/>
              <a:t>Consider the SKA “Science Gateway interface” and LSST “web portal” – look at the fit</a:t>
            </a:r>
          </a:p>
          <a:p>
            <a:r>
              <a:rPr lang="en-US" dirty="0"/>
              <a:t>Note the LHCONE implications</a:t>
            </a:r>
          </a:p>
          <a:p>
            <a:pPr lvl="1"/>
            <a:r>
              <a:rPr lang="en-US" dirty="0"/>
              <a:t>A level of trust, site border treatment (yours and the peer), different R&amp;E routing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56392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B2AE36-A9A4-E610-B39D-7F63B831DD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Discuss!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F544B5-9197-17DA-00B3-B4616CB3AE9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Comments are welcome to </a:t>
            </a:r>
            <a:r>
              <a:rPr lang="en-US" dirty="0">
                <a:hlinkClick r:id="rId2"/>
              </a:rPr>
              <a:t>netperf@jisc.ac.uk</a:t>
            </a:r>
            <a:r>
              <a:rPr lang="en-US" dirty="0"/>
              <a:t>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2DF9B9-CAD1-33D7-EEC1-94D9B45115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Science DMZ Security - GridPP54, Ambleside, August 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915CB4-5FF0-8207-008E-5AE3CEE470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1503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5CE966-E1A7-8279-188C-5BAFA50349B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-1325563"/>
            <a:ext cx="10515600" cy="1325563"/>
          </a:xfrm>
          <a:prstGeom prst="rect">
            <a:avLst/>
          </a:prstGeom>
        </p:spPr>
        <p:txBody>
          <a:bodyPr anchor="b"/>
          <a:lstStyle/>
          <a:p>
            <a:r>
              <a:rPr lang="en-GB" dirty="0"/>
              <a:t>Thank you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EC30070-1B73-8D83-2A45-BDF2FA77143B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GB" dirty="0"/>
              <a:t>Tim Chown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1009352-E1B9-0A04-1EC4-3F969F6A8105}"/>
              </a:ext>
            </a:extLst>
          </p:cNvPr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r>
              <a:rPr lang="en-GB" dirty="0"/>
              <a:t>Network Development Manager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D2B88E9-21CC-700C-E45D-6B722151E6C8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r>
              <a:rPr lang="en-GB" dirty="0" err="1"/>
              <a:t>tim.chown@jisc.ac.uk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40044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0EC90-F84C-6EB1-E984-78CC9E61FB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508001"/>
            <a:ext cx="10160000" cy="481714"/>
          </a:xfrm>
        </p:spPr>
        <p:txBody>
          <a:bodyPr/>
          <a:lstStyle/>
          <a:p>
            <a:r>
              <a:rPr lang="en-GB" dirty="0"/>
              <a:t>Agenda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94484FC-AA71-1F0B-0D15-27F60590508A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507999" y="1524000"/>
            <a:ext cx="10160001" cy="255600"/>
          </a:xfrm>
        </p:spPr>
        <p:txBody>
          <a:bodyPr/>
          <a:lstStyle/>
          <a:p>
            <a:r>
              <a:rPr lang="en-GB" dirty="0"/>
              <a:t>Discussing best practice for implementing Science DMZ security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0DB46F-4542-380A-C47A-06B615D866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000" y="2031999"/>
            <a:ext cx="10160000" cy="3810001"/>
          </a:xfrm>
        </p:spPr>
        <p:txBody>
          <a:bodyPr/>
          <a:lstStyle/>
          <a:p>
            <a:r>
              <a:rPr lang="en-GB" dirty="0"/>
              <a:t>The output of this work will be a guidance/recommendations document</a:t>
            </a:r>
          </a:p>
          <a:p>
            <a:pPr lvl="1"/>
            <a:r>
              <a:rPr lang="en-GB" dirty="0"/>
              <a:t>A first draft doc is available – see GridPP54 indico </a:t>
            </a:r>
            <a:r>
              <a:rPr lang="en-GB" dirty="0">
                <a:hlinkClick r:id="rId2"/>
              </a:rPr>
              <a:t>here</a:t>
            </a:r>
            <a:r>
              <a:rPr lang="en-GB" dirty="0"/>
              <a:t>.</a:t>
            </a:r>
          </a:p>
          <a:p>
            <a:pPr lvl="1"/>
            <a:r>
              <a:rPr lang="en-GB" dirty="0"/>
              <a:t>Looking to ensure it is produced through community consensus</a:t>
            </a:r>
          </a:p>
          <a:p>
            <a:r>
              <a:rPr lang="en-GB" dirty="0"/>
              <a:t>Areas covered in the draft</a:t>
            </a:r>
          </a:p>
          <a:p>
            <a:pPr lvl="1"/>
            <a:r>
              <a:rPr lang="en-GB" dirty="0"/>
              <a:t>Motivation</a:t>
            </a:r>
          </a:p>
          <a:p>
            <a:pPr lvl="1"/>
            <a:r>
              <a:rPr lang="en-GB" dirty="0"/>
              <a:t>The Science DMZ model, and GridPP equivalent evolution</a:t>
            </a:r>
          </a:p>
          <a:p>
            <a:pPr lvl="1"/>
            <a:r>
              <a:rPr lang="en-GB" dirty="0"/>
              <a:t>Science DMZ implementation – architecture, DTNs, measurement, tailored security</a:t>
            </a:r>
          </a:p>
          <a:p>
            <a:pPr lvl="1"/>
            <a:r>
              <a:rPr lang="en-GB" dirty="0"/>
              <a:t>Other considerations – AAAI, static vs dynamic access, applying general good practice</a:t>
            </a:r>
          </a:p>
          <a:p>
            <a:pPr lvl="1"/>
            <a:r>
              <a:rPr lang="en-GB" dirty="0"/>
              <a:t>Recommendations – we have a draft set to be discussed</a:t>
            </a:r>
          </a:p>
          <a:p>
            <a:r>
              <a:rPr lang="en-GB" b="1" dirty="0"/>
              <a:t>Additional relevant topics and comments from the past two days here at GridPP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96134A-F007-40F4-6E1E-D712FEC68A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Science DMZ Security - GridPP54, Ambleside, August 2025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4E50AB-19C5-A102-3B8B-F917CF343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75841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D9D520-AADA-1CD1-592E-230A6D2A8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F5B162C-8097-9C5A-7C82-99B06E8E8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Science DMZ Security - GridPP54, Ambleside, August 2025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64D343-0652-FE44-CC87-223B25789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3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3A26104-0FD1-A50E-26A3-BFC6356A9FF1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/>
              <a:t>Why does it matter?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D02FA3-F295-BF16-BE4D-50195D8129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Ensuring the “science mission” is successful</a:t>
            </a:r>
          </a:p>
          <a:p>
            <a:endParaRPr lang="en-US" dirty="0"/>
          </a:p>
          <a:p>
            <a:r>
              <a:rPr lang="en-US" dirty="0"/>
              <a:t>Confidentiality, Integrity, Availability (CIA) is important</a:t>
            </a:r>
          </a:p>
          <a:p>
            <a:pPr lvl="1"/>
            <a:r>
              <a:rPr lang="en-US" dirty="0"/>
              <a:t>But if the necessary Performance is not achieved, the mission fails</a:t>
            </a:r>
          </a:p>
          <a:p>
            <a:endParaRPr lang="en-US" dirty="0"/>
          </a:p>
          <a:p>
            <a:r>
              <a:rPr lang="en-US" dirty="0"/>
              <a:t>Increasingly seeing science sites connecting to Janet at 100G (or more)</a:t>
            </a:r>
          </a:p>
          <a:p>
            <a:pPr lvl="1"/>
            <a:r>
              <a:rPr lang="en-US" dirty="0"/>
              <a:t>Dual, resilient 100G stateful DPI firewalls are expensive, and potentially not performant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73774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52F27-58BA-FE2E-064D-A09D9B41B6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Science DMZ model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8E918DC-6226-CB2C-F80E-70EF3394B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Science DMZ Security - GridPP54, Ambleside, August 2025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E4DAC5-7843-1308-57A9-90961B56E1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4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0D351C1-5095-DB9C-2D8A-F84F58C6F31A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/>
              <a:t>Four key Science DMZ principles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83A2155-1805-5DDE-C0B8-3607A50BBE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dirty="0"/>
              <a:t>A network architecture explicitly designed for high-performance applications where the science network is distinct from the general-purpose network. Separation allows each to be optimised.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The use of dedicated systems for data transfer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Performance measurement and network testing systems that are regularly used to characterise the network and are available for troubleshooting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Security policies and enforcement mechanisms that are tailored for high-performance science environments.</a:t>
            </a:r>
          </a:p>
          <a:p>
            <a:pPr marL="0" indent="0">
              <a:buNone/>
            </a:pPr>
            <a:r>
              <a:rPr lang="en-GB" dirty="0"/>
              <a:t>Separating the treatment and handling of science and day-to-day business traffic allows each to be optimised, and the Science DMZ principles to be used as a </a:t>
            </a:r>
            <a:r>
              <a:rPr lang="en-GB" b="1" dirty="0"/>
              <a:t>security architecture</a:t>
            </a:r>
          </a:p>
          <a:p>
            <a:pPr marL="0" indent="0">
              <a:buNone/>
            </a:pPr>
            <a:r>
              <a:rPr lang="en-GB" b="1" dirty="0"/>
              <a:t>NOT just a “firewall bypass”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533266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ECDD16-1BD2-9AC3-1170-BF3143C3F3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High-level Science DMZ architecture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69165BB-060B-8052-06C8-E6082CD83B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Science DMZ Security - GridPP54, Ambleside, August 2025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3CF7F4-BA13-B8BA-FC69-AA38A5EF6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5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AB71FF3-961B-F77D-0ED0-8A0C2F2851CC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/>
              <a:t>Approach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FBD8706-4408-B846-F178-2CF6D6212E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Security is better achieved through segmentation and a risk-based approach in which controls are identified and applied against the risks and their associated impacts</a:t>
            </a:r>
            <a:endParaRPr lang="en-US" dirty="0"/>
          </a:p>
          <a:p>
            <a:r>
              <a:rPr lang="en-GB" dirty="0"/>
              <a:t>Limit the risk profile for high-performance science transfers, avoiding introducing any unnecessary risks or unnecessary controls. </a:t>
            </a:r>
          </a:p>
          <a:p>
            <a:r>
              <a:rPr lang="en-GB" dirty="0"/>
              <a:t>By removing the degrees of freedom in the infrastructure it becomes easier to secure it, to achieve the necessary performance, and to troubleshoot any issues that arise.</a:t>
            </a:r>
          </a:p>
        </p:txBody>
      </p:sp>
      <p:pic>
        <p:nvPicPr>
          <p:cNvPr id="11" name="Picture 10" descr="Science DMZ topology diagram, with science traffic routed at the campus edge to a performant switch and DTNs, not through the main campus stateful DPI firewall.">
            <a:extLst>
              <a:ext uri="{FF2B5EF4-FFF2-40B4-BE49-F238E27FC236}">
                <a16:creationId xmlns:a16="http://schemas.microsoft.com/office/drawing/2014/main" id="{CEBD7D1F-D3F5-3A43-1CD2-68C2D5C5A5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2000" y="1385590"/>
            <a:ext cx="6151266" cy="4568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3437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788AB8-A4E7-C142-9A68-8B4DFB1707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Local network architecture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39A431-853C-C694-80D8-4D74C8C12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Science DMZ Security - GridPP54, Ambleside, August 2025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9D585C-CDCF-C692-FB1C-6423580AB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6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27F832-C638-B793-C43C-6A3DAE289387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 err="1"/>
              <a:t>Minimising</a:t>
            </a:r>
            <a:r>
              <a:rPr lang="en-US" dirty="0"/>
              <a:t> network ‘friction’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608193C-03C2-E6E8-27B2-9B866F8AED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Packet loss can impact throughput, more the higher the transfer distance</a:t>
            </a:r>
          </a:p>
          <a:p>
            <a:r>
              <a:rPr lang="en-US" dirty="0"/>
              <a:t>Seek to use dedicated links</a:t>
            </a:r>
          </a:p>
          <a:p>
            <a:r>
              <a:rPr lang="en-US" dirty="0"/>
              <a:t>Physical</a:t>
            </a:r>
          </a:p>
          <a:p>
            <a:pPr lvl="1"/>
            <a:r>
              <a:rPr lang="en-US" dirty="0"/>
              <a:t>Some Janet sites have n x 10G, e.g., 1x10G campus, 1x10G resilience, 2x10G GridPP</a:t>
            </a:r>
          </a:p>
          <a:p>
            <a:pPr lvl="1"/>
            <a:r>
              <a:rPr lang="en-US" dirty="0"/>
              <a:t>Some have 100G campus, 100G science</a:t>
            </a:r>
          </a:p>
          <a:p>
            <a:pPr lvl="1"/>
            <a:r>
              <a:rPr lang="en-US" dirty="0"/>
              <a:t>Can then treat the GridPP links differently</a:t>
            </a:r>
          </a:p>
          <a:p>
            <a:r>
              <a:rPr lang="en-US" dirty="0"/>
              <a:t>Virtual</a:t>
            </a:r>
          </a:p>
          <a:p>
            <a:pPr lvl="1"/>
            <a:r>
              <a:rPr lang="en-US" dirty="0"/>
              <a:t>LHCONE allows differential, tailored treatment at site ingress/egress</a:t>
            </a:r>
          </a:p>
          <a:p>
            <a:pPr lvl="1"/>
            <a:r>
              <a:rPr lang="en-US" dirty="0"/>
              <a:t>As we heard from Alastair @ RAL T1 – general R&amp;E traffic goes via the campus firewall</a:t>
            </a:r>
          </a:p>
          <a:p>
            <a:r>
              <a:rPr lang="en-US" dirty="0"/>
              <a:t>Internally, dedicated Ethernet links or VLANs </a:t>
            </a:r>
          </a:p>
        </p:txBody>
      </p:sp>
    </p:spTree>
    <p:extLst>
      <p:ext uri="{BB962C8B-B14F-4D97-AF65-F5344CB8AC3E}">
        <p14:creationId xmlns:p14="http://schemas.microsoft.com/office/powerpoint/2010/main" val="35798923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66A393-AE3F-4E85-67EF-774BA79C93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Dedicated data transfer nodes (DTNs)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775E4C-F00A-CC58-4622-84B9B4E5CB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Science DMZ Security - GridPP54, Ambleside, August 2025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733E1A-9A3F-F154-9694-FFB58139C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7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B887EF-2766-1E89-97A0-B5FA3C76AAE1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/>
              <a:t>Well-tuned endpoints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FA21742-48F3-9CB0-213F-1E84044D6D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Tune TCP as per the </a:t>
            </a:r>
            <a:r>
              <a:rPr lang="en-US" dirty="0">
                <a:hlinkClick r:id="rId2"/>
              </a:rPr>
              <a:t>ESnet </a:t>
            </a:r>
            <a:r>
              <a:rPr lang="en-US" dirty="0" err="1">
                <a:hlinkClick r:id="rId2"/>
              </a:rPr>
              <a:t>Fasterdata</a:t>
            </a:r>
            <a:r>
              <a:rPr lang="en-US" dirty="0">
                <a:hlinkClick r:id="rId2"/>
              </a:rPr>
              <a:t> guidance</a:t>
            </a:r>
            <a:endParaRPr lang="en-US" dirty="0"/>
          </a:p>
          <a:p>
            <a:r>
              <a:rPr lang="en-US" dirty="0"/>
              <a:t>Use performant software – e.g.,  </a:t>
            </a:r>
            <a:r>
              <a:rPr lang="en-US" dirty="0" err="1"/>
              <a:t>Rucio</a:t>
            </a:r>
            <a:r>
              <a:rPr lang="en-US" dirty="0"/>
              <a:t> / FTS / </a:t>
            </a:r>
            <a:r>
              <a:rPr lang="en-US" dirty="0" err="1"/>
              <a:t>XRootD</a:t>
            </a:r>
            <a:endParaRPr lang="en-US" dirty="0"/>
          </a:p>
          <a:p>
            <a:endParaRPr lang="en-US" dirty="0"/>
          </a:p>
          <a:p>
            <a:r>
              <a:rPr lang="en-US" dirty="0"/>
              <a:t>There is a decision to be made on DTNs as front ends to science storage (CEPH,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Could route via campus firewall (as per the diagram on slide 5)</a:t>
            </a:r>
          </a:p>
          <a:p>
            <a:pPr lvl="2"/>
            <a:r>
              <a:rPr lang="en-US" dirty="0"/>
              <a:t>but Science DMZ may be 100G and campus 10G</a:t>
            </a:r>
          </a:p>
          <a:p>
            <a:pPr lvl="2"/>
            <a:r>
              <a:rPr lang="en-US" dirty="0"/>
              <a:t>and if matched big flows via the campus firewall may still impact business traffic</a:t>
            </a:r>
          </a:p>
          <a:p>
            <a:pPr lvl="1"/>
            <a:r>
              <a:rPr lang="en-US" dirty="0"/>
              <a:t>Could transfer via a bespoke link from the DTN(s) to the storage</a:t>
            </a:r>
          </a:p>
          <a:p>
            <a:pPr lvl="1"/>
            <a:r>
              <a:rPr lang="en-US" dirty="0"/>
              <a:t>Could mount CEPH/</a:t>
            </a:r>
            <a:r>
              <a:rPr lang="en-US" dirty="0" err="1"/>
              <a:t>etc</a:t>
            </a:r>
            <a:r>
              <a:rPr lang="en-US" dirty="0"/>
              <a:t> on the DTNs</a:t>
            </a:r>
          </a:p>
          <a:p>
            <a:r>
              <a:rPr lang="en-US" b="1" dirty="0"/>
              <a:t>The latter two options require strict protocol/port controls on servers/switch ACLs</a:t>
            </a:r>
          </a:p>
        </p:txBody>
      </p:sp>
    </p:spTree>
    <p:extLst>
      <p:ext uri="{BB962C8B-B14F-4D97-AF65-F5344CB8AC3E}">
        <p14:creationId xmlns:p14="http://schemas.microsoft.com/office/powerpoint/2010/main" val="10096471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4269EA-52DC-A82A-4D20-86F646E191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Performance measurement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EC95A34-5F74-C2ED-38AD-10DE4AD4F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Science DMZ Security - GridPP54, Ambleside, August 2025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5E41B0-2FA6-7569-A671-A3D80F633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8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0F265B3-FF96-C672-21E5-F10B2AF41FB1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/>
              <a:t>perfSONAR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6D32B0-D9B0-4159-A6EE-1FDE5C3F06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Widely used in WLCG</a:t>
            </a:r>
          </a:p>
          <a:p>
            <a:r>
              <a:rPr lang="en-US" dirty="0"/>
              <a:t>Jisc supports it – we have servers, an archive, and Grafana viewing tools</a:t>
            </a:r>
          </a:p>
          <a:p>
            <a:pPr lvl="1"/>
            <a:r>
              <a:rPr lang="en-US" dirty="0"/>
              <a:t>Includes </a:t>
            </a:r>
            <a:r>
              <a:rPr lang="en-US" dirty="0">
                <a:hlinkClick r:id="rId2"/>
              </a:rPr>
              <a:t>UK test mesh</a:t>
            </a:r>
            <a:endParaRPr lang="en-US" dirty="0"/>
          </a:p>
          <a:p>
            <a:endParaRPr lang="en-US" dirty="0"/>
          </a:p>
          <a:p>
            <a:r>
              <a:rPr lang="en-US" dirty="0"/>
              <a:t>See Chris’ talk next, and the T1 slides he’s presenting</a:t>
            </a:r>
          </a:p>
        </p:txBody>
      </p:sp>
    </p:spTree>
    <p:extLst>
      <p:ext uri="{BB962C8B-B14F-4D97-AF65-F5344CB8AC3E}">
        <p14:creationId xmlns:p14="http://schemas.microsoft.com/office/powerpoint/2010/main" val="33306466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DCFE71-AB45-2AD5-1803-327074D1CC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Tailored security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D8246D3-C28F-A3B2-5CCC-87AD1A4176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Science DMZ Security - GridPP54, Ambleside, August 2025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B7E2DD-9DEE-50BD-21FF-53846E876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9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0C580C-C8A1-52C2-A4A1-E61037EE91AA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/>
              <a:t>Driven by risk-based assessment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B2C6F87-DAC6-5BC7-2E5C-663CA1EFED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there’s budget, then a full, dual resilient stateful DPI firewall solution is OK</a:t>
            </a:r>
          </a:p>
          <a:p>
            <a:pPr lvl="1"/>
            <a:r>
              <a:rPr lang="en-US" dirty="0"/>
              <a:t>So long as the performance is there</a:t>
            </a:r>
          </a:p>
          <a:p>
            <a:endParaRPr lang="en-US" dirty="0"/>
          </a:p>
          <a:p>
            <a:r>
              <a:rPr lang="en-US" dirty="0"/>
              <a:t>Scope the stateful, DPI campus firewall to the level of business traffic </a:t>
            </a:r>
          </a:p>
          <a:p>
            <a:pPr lvl="1"/>
            <a:r>
              <a:rPr lang="en-US" dirty="0"/>
              <a:t>Cheaper, while matching the solution/implementation to the risk</a:t>
            </a:r>
          </a:p>
          <a:p>
            <a:pPr lvl="1"/>
            <a:r>
              <a:rPr lang="en-US" dirty="0"/>
              <a:t>A typical 100G-connected campus may have 10G business, the rest is science</a:t>
            </a:r>
          </a:p>
          <a:p>
            <a:endParaRPr lang="en-US" dirty="0"/>
          </a:p>
          <a:p>
            <a:r>
              <a:rPr lang="en-US" dirty="0"/>
              <a:t>Use host-based security and stateless ACLs for the science traffic</a:t>
            </a:r>
          </a:p>
          <a:p>
            <a:pPr lvl="1"/>
            <a:r>
              <a:rPr lang="en-US" dirty="0" err="1"/>
              <a:t>Minimise</a:t>
            </a:r>
            <a:r>
              <a:rPr lang="en-US" dirty="0"/>
              <a:t> devices and friction on the path, reducing/eliminating packet loss</a:t>
            </a:r>
          </a:p>
        </p:txBody>
      </p:sp>
    </p:spTree>
    <p:extLst>
      <p:ext uri="{BB962C8B-B14F-4D97-AF65-F5344CB8AC3E}">
        <p14:creationId xmlns:p14="http://schemas.microsoft.com/office/powerpoint/2010/main" val="693380694"/>
      </p:ext>
    </p:extLst>
  </p:cSld>
  <p:clrMapOvr>
    <a:masterClrMapping/>
  </p:clrMapOvr>
</p:sld>
</file>

<file path=ppt/theme/theme1.xml><?xml version="1.0" encoding="utf-8"?>
<a:theme xmlns:a="http://schemas.openxmlformats.org/drawingml/2006/main" name="Covers">
  <a:themeElements>
    <a:clrScheme name="JISC DYNAMIC">
      <a:dk1>
        <a:srgbClr val="000000"/>
      </a:dk1>
      <a:lt1>
        <a:srgbClr val="FFFFFF"/>
      </a:lt1>
      <a:dk2>
        <a:srgbClr val="22372B"/>
      </a:dk2>
      <a:lt2>
        <a:srgbClr val="E5F3F2"/>
      </a:lt2>
      <a:accent1>
        <a:srgbClr val="00FFBC"/>
      </a:accent1>
      <a:accent2>
        <a:srgbClr val="00FFFF"/>
      </a:accent2>
      <a:accent3>
        <a:srgbClr val="009C93"/>
      </a:accent3>
      <a:accent4>
        <a:srgbClr val="30B5AC"/>
      </a:accent4>
      <a:accent5>
        <a:srgbClr val="C6E4E1"/>
      </a:accent5>
      <a:accent6>
        <a:srgbClr val="FFFF00"/>
      </a:accent6>
      <a:hlink>
        <a:srgbClr val="2A4898"/>
      </a:hlink>
      <a:folHlink>
        <a:srgbClr val="512583"/>
      </a:folHlink>
    </a:clrScheme>
    <a:fontScheme name="JISC ROBOTO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E1A2D43E-8F1F-486B-87D6-20678D271C95}" vid="{EF36AB5C-602A-4C60-94FC-5DE27AF5644B}"/>
    </a:ext>
  </a:extLst>
</a:theme>
</file>

<file path=ppt/theme/theme2.xml><?xml version="1.0" encoding="utf-8"?>
<a:theme xmlns:a="http://schemas.openxmlformats.org/drawingml/2006/main" name="BREAK, IMPACT AND STAT SLIDES">
  <a:themeElements>
    <a:clrScheme name="JISC DYNAMIC 3">
      <a:dk1>
        <a:srgbClr val="000000"/>
      </a:dk1>
      <a:lt1>
        <a:srgbClr val="FFFFFF"/>
      </a:lt1>
      <a:dk2>
        <a:srgbClr val="004438"/>
      </a:dk2>
      <a:lt2>
        <a:srgbClr val="E5F3F2"/>
      </a:lt2>
      <a:accent1>
        <a:srgbClr val="00FFBC"/>
      </a:accent1>
      <a:accent2>
        <a:srgbClr val="00FFFF"/>
      </a:accent2>
      <a:accent3>
        <a:srgbClr val="009C93"/>
      </a:accent3>
      <a:accent4>
        <a:srgbClr val="30B5AC"/>
      </a:accent4>
      <a:accent5>
        <a:srgbClr val="C6E4E1"/>
      </a:accent5>
      <a:accent6>
        <a:srgbClr val="FFFF00"/>
      </a:accent6>
      <a:hlink>
        <a:srgbClr val="2A4898"/>
      </a:hlink>
      <a:folHlink>
        <a:srgbClr val="512583"/>
      </a:folHlink>
    </a:clrScheme>
    <a:fontScheme name="JISC ROBOTO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E1A2D43E-8F1F-486B-87D6-20678D271C95}" vid="{2EACD109-CA6E-4590-A1D5-083888D06129}"/>
    </a:ext>
  </a:extLst>
</a:theme>
</file>

<file path=ppt/theme/theme3.xml><?xml version="1.0" encoding="utf-8"?>
<a:theme xmlns:a="http://schemas.openxmlformats.org/drawingml/2006/main" name="LIGHT">
  <a:themeElements>
    <a:clrScheme name="JISC DYNAMIC 3">
      <a:dk1>
        <a:srgbClr val="000000"/>
      </a:dk1>
      <a:lt1>
        <a:srgbClr val="FFFFFF"/>
      </a:lt1>
      <a:dk2>
        <a:srgbClr val="004438"/>
      </a:dk2>
      <a:lt2>
        <a:srgbClr val="E5F3F2"/>
      </a:lt2>
      <a:accent1>
        <a:srgbClr val="00FFBC"/>
      </a:accent1>
      <a:accent2>
        <a:srgbClr val="00FFFF"/>
      </a:accent2>
      <a:accent3>
        <a:srgbClr val="009C93"/>
      </a:accent3>
      <a:accent4>
        <a:srgbClr val="30B5AC"/>
      </a:accent4>
      <a:accent5>
        <a:srgbClr val="C6E4E1"/>
      </a:accent5>
      <a:accent6>
        <a:srgbClr val="FFFF00"/>
      </a:accent6>
      <a:hlink>
        <a:srgbClr val="2A4898"/>
      </a:hlink>
      <a:folHlink>
        <a:srgbClr val="5125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E1A2D43E-8F1F-486B-87D6-20678D271C95}" vid="{70DB0B6B-8C04-4CAA-92C3-B6007911B2EA}"/>
    </a:ext>
  </a:extLst>
</a:theme>
</file>

<file path=ppt/theme/theme4.xml><?xml version="1.0" encoding="utf-8"?>
<a:theme xmlns:a="http://schemas.openxmlformats.org/drawingml/2006/main" name="DARK">
  <a:themeElements>
    <a:clrScheme name="JISC DYNAMIC 3">
      <a:dk1>
        <a:srgbClr val="000000"/>
      </a:dk1>
      <a:lt1>
        <a:srgbClr val="FFFFFF"/>
      </a:lt1>
      <a:dk2>
        <a:srgbClr val="004438"/>
      </a:dk2>
      <a:lt2>
        <a:srgbClr val="E5F3F2"/>
      </a:lt2>
      <a:accent1>
        <a:srgbClr val="00FFBC"/>
      </a:accent1>
      <a:accent2>
        <a:srgbClr val="00FFFF"/>
      </a:accent2>
      <a:accent3>
        <a:srgbClr val="009C93"/>
      </a:accent3>
      <a:accent4>
        <a:srgbClr val="30B5AC"/>
      </a:accent4>
      <a:accent5>
        <a:srgbClr val="C6E4E1"/>
      </a:accent5>
      <a:accent6>
        <a:srgbClr val="FFFF00"/>
      </a:accent6>
      <a:hlink>
        <a:srgbClr val="2A4898"/>
      </a:hlink>
      <a:folHlink>
        <a:srgbClr val="5125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E1A2D43E-8F1F-486B-87D6-20678D271C95}" vid="{D817FD6B-FC91-4F14-A770-58ECAC55B610}"/>
    </a:ext>
  </a:extLst>
</a:theme>
</file>

<file path=ppt/theme/theme5.xml><?xml version="1.0" encoding="utf-8"?>
<a:theme xmlns:a="http://schemas.openxmlformats.org/drawingml/2006/main" name="CLOSING">
  <a:themeElements>
    <a:clrScheme name="JISC DYNAMIC">
      <a:dk1>
        <a:srgbClr val="000000"/>
      </a:dk1>
      <a:lt1>
        <a:srgbClr val="FFFFFF"/>
      </a:lt1>
      <a:dk2>
        <a:srgbClr val="22372B"/>
      </a:dk2>
      <a:lt2>
        <a:srgbClr val="E5F3F2"/>
      </a:lt2>
      <a:accent1>
        <a:srgbClr val="00FFBC"/>
      </a:accent1>
      <a:accent2>
        <a:srgbClr val="00FFFF"/>
      </a:accent2>
      <a:accent3>
        <a:srgbClr val="009C93"/>
      </a:accent3>
      <a:accent4>
        <a:srgbClr val="30B5AC"/>
      </a:accent4>
      <a:accent5>
        <a:srgbClr val="C6E4E1"/>
      </a:accent5>
      <a:accent6>
        <a:srgbClr val="FFFF00"/>
      </a:accent6>
      <a:hlink>
        <a:srgbClr val="2A4898"/>
      </a:hlink>
      <a:folHlink>
        <a:srgbClr val="512583"/>
      </a:folHlink>
    </a:clrScheme>
    <a:fontScheme name="JISC ROBOTO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E1A2D43E-8F1F-486B-87D6-20678D271C95}" vid="{0CB19D6A-B42E-48A9-B653-9B66D3A32B0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1FB56782932DD49BDAA7F4F1A7C21F7" ma:contentTypeVersion="13" ma:contentTypeDescription="Create a new document." ma:contentTypeScope="" ma:versionID="53559e802303af960c09bef1a0ecade9">
  <xsd:schema xmlns:xsd="http://www.w3.org/2001/XMLSchema" xmlns:xs="http://www.w3.org/2001/XMLSchema" xmlns:p="http://schemas.microsoft.com/office/2006/metadata/properties" xmlns:ns1="http://schemas.microsoft.com/sharepoint/v3" xmlns:ns2="7c455f33-77d2-4545-9ec6-8ece34099d2f" xmlns:ns3="fed60dd1-978d-4234-81be-5c75651aa337" targetNamespace="http://schemas.microsoft.com/office/2006/metadata/properties" ma:root="true" ma:fieldsID="36690d6deb73d73e2cbbecf1b5c92829" ns1:_="" ns2:_="" ns3:_="">
    <xsd:import namespace="http://schemas.microsoft.com/sharepoint/v3"/>
    <xsd:import namespace="7c455f33-77d2-4545-9ec6-8ece34099d2f"/>
    <xsd:import namespace="fed60dd1-978d-4234-81be-5c75651aa337"/>
    <xsd:element name="properties">
      <xsd:complexType>
        <xsd:sequence>
          <xsd:element name="documentManagement">
            <xsd:complexType>
              <xsd:all>
                <xsd:element ref="ns2:b89bde72cd604427a006be6ed1d4a50e" minOccurs="0"/>
                <xsd:element ref="ns2:TaxCatchAll" minOccurs="0"/>
                <xsd:element ref="ns2:TaxCatchAllLabel" minOccurs="0"/>
                <xsd:element ref="ns2:p0236d4d144d4627bcb169c5987c2c89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1:_ip_UnifiedCompliancePolicyProperties" minOccurs="0"/>
                <xsd:element ref="ns1:_ip_UnifiedCompliancePolicyUIAction" minOccurs="0"/>
                <xsd:element ref="ns3:lcf76f155ced4ddcb4097134ff3c332f" minOccurs="0"/>
                <xsd:element ref="ns3:MediaServiceDateTake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8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9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455f33-77d2-4545-9ec6-8ece34099d2f" elementFormDefault="qualified">
    <xsd:import namespace="http://schemas.microsoft.com/office/2006/documentManagement/types"/>
    <xsd:import namespace="http://schemas.microsoft.com/office/infopath/2007/PartnerControls"/>
    <xsd:element name="b89bde72cd604427a006be6ed1d4a50e" ma:index="8" nillable="true" ma:taxonomy="true" ma:internalName="b89bde72cd604427a006be6ed1d4a50e" ma:taxonomyFieldName="Business_x0020_Function" ma:displayName="Business Function" ma:default="" ma:fieldId="{b89bde72-cd60-4427-a006-be6ed1d4a50e}" ma:sspId="79c6cfb5-50bc-4fca-81ee-f60fcea9a646" ma:termSetId="e083faab-cda4-4174-a470-765f029b000e" ma:anchorId="0dc13b50-433d-4bdb-999d-681bda683d09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84690356-d437-47b9-8aa7-722e2ce761be}" ma:internalName="TaxCatchAll" ma:showField="CatchAllData" ma:web="d3c89dc2-d437-4a2c-8c95-e07e2fc367f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84690356-d437-47b9-8aa7-722e2ce761be}" ma:internalName="TaxCatchAllLabel" ma:readOnly="true" ma:showField="CatchAllDataLabel" ma:web="d3c89dc2-d437-4a2c-8c95-e07e2fc367f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0236d4d144d4627bcb169c5987c2c89" ma:index="12" nillable="true" ma:taxonomy="true" ma:internalName="p0236d4d144d4627bcb169c5987c2c89" ma:taxonomyFieldName="Business_x0020_Activitiy" ma:displayName="Business Activity" ma:fieldId="{90236d4d-144d-4627-bcb1-69c5987c2c89}" ma:sspId="79c6cfb5-50bc-4fca-81ee-f60fcea9a646" ma:termSetId="e083faab-cda4-4174-a470-765f029b000e" ma:anchorId="de6fb188-fa74-481c-913e-47f98ad515a8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d60dd1-978d-4234-81be-5c75651aa33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4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5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79c6cfb5-50bc-4fca-81ee-f60fcea9a64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2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2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haredContentType xmlns="Microsoft.SharePoint.Taxonomy.ContentTypeSync" SourceId="79c6cfb5-50bc-4fca-81ee-f60fcea9a646" ContentTypeId="0x0101" PreviousValue="false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p0236d4d144d4627bcb169c5987c2c89 xmlns="7c455f33-77d2-4545-9ec6-8ece34099d2f">
      <Terms xmlns="http://schemas.microsoft.com/office/infopath/2007/PartnerControls"/>
    </p0236d4d144d4627bcb169c5987c2c89>
    <b89bde72cd604427a006be6ed1d4a50e xmlns="7c455f33-77d2-4545-9ec6-8ece34099d2f">
      <Terms xmlns="http://schemas.microsoft.com/office/infopath/2007/PartnerControls"/>
    </b89bde72cd604427a006be6ed1d4a50e>
    <TaxCatchAll xmlns="7c455f33-77d2-4545-9ec6-8ece34099d2f" xsi:nil="true"/>
    <_ip_UnifiedCompliancePolicyProperties xmlns="http://schemas.microsoft.com/sharepoint/v3" xsi:nil="true"/>
    <lcf76f155ced4ddcb4097134ff3c332f xmlns="fed60dd1-978d-4234-81be-5c75651aa33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2CB3DD1-9857-4E7C-B5D3-E661DD9C401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c455f33-77d2-4545-9ec6-8ece34099d2f"/>
    <ds:schemaRef ds:uri="fed60dd1-978d-4234-81be-5c75651aa3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171C12D-8023-47CF-8086-85ABFCF634F6}">
  <ds:schemaRefs>
    <ds:schemaRef ds:uri="Microsoft.SharePoint.Taxonomy.ContentTypeSync"/>
  </ds:schemaRefs>
</ds:datastoreItem>
</file>

<file path=customXml/itemProps3.xml><?xml version="1.0" encoding="utf-8"?>
<ds:datastoreItem xmlns:ds="http://schemas.openxmlformats.org/officeDocument/2006/customXml" ds:itemID="{4F386B21-4026-4BFD-8C5A-D6F3AA59E3CF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8E51851B-CCFB-4077-9119-156635D31A86}">
  <ds:schemaRefs>
    <ds:schemaRef ds:uri="http://schemas.microsoft.com/office/infopath/2007/PartnerControls"/>
    <ds:schemaRef ds:uri="http://schemas.microsoft.com/office/2006/documentManagement/types"/>
    <ds:schemaRef ds:uri="http://purl.org/dc/terms/"/>
    <ds:schemaRef ds:uri="http://purl.org/dc/dcmitype/"/>
    <ds:schemaRef ds:uri="fed60dd1-978d-4234-81be-5c75651aa337"/>
    <ds:schemaRef ds:uri="7c455f33-77d2-4545-9ec6-8ece34099d2f"/>
    <ds:schemaRef ds:uri="http://schemas.microsoft.com/sharepoint/v3"/>
    <ds:schemaRef ds:uri="http://www.w3.org/XML/1998/namespace"/>
    <ds:schemaRef ds:uri="http://schemas.openxmlformats.org/package/2006/metadata/core-properties"/>
    <ds:schemaRef ds:uri="http://schemas.microsoft.com/office/2006/metadata/properties"/>
    <ds:schemaRef ds:uri="http://purl.org/dc/elements/1.1/"/>
  </ds:schemaRefs>
</ds:datastoreItem>
</file>

<file path=docMetadata/LabelInfo.xml><?xml version="1.0" encoding="utf-8"?>
<clbl:labelList xmlns:clbl="http://schemas.microsoft.com/office/2020/mipLabelMetadata">
  <clbl:label id="{190374fc-c2b5-4c8e-bee8-6305ebc1550a}" enabled="1" method="Privileged" siteId="{48f9394d-8a14-4d27-82a6-f35f12361205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Covers</Template>
  <TotalTime>214</TotalTime>
  <Words>1189</Words>
  <Application>Microsoft Macintosh PowerPoint</Application>
  <PresentationFormat>Widescreen</PresentationFormat>
  <Paragraphs>143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14</vt:i4>
      </vt:variant>
    </vt:vector>
  </HeadingPairs>
  <TitlesOfParts>
    <vt:vector size="25" baseType="lpstr">
      <vt:lpstr>Roboto Light</vt:lpstr>
      <vt:lpstr>Calibri</vt:lpstr>
      <vt:lpstr>Roboto Mono Thin</vt:lpstr>
      <vt:lpstr>Roboto Black</vt:lpstr>
      <vt:lpstr>Roboto Mono Light</vt:lpstr>
      <vt:lpstr>Arial</vt:lpstr>
      <vt:lpstr>Covers</vt:lpstr>
      <vt:lpstr>BREAK, IMPACT AND STAT SLIDES</vt:lpstr>
      <vt:lpstr>LIGHT</vt:lpstr>
      <vt:lpstr>DARK</vt:lpstr>
      <vt:lpstr>CLOSING</vt:lpstr>
      <vt:lpstr>Science DMZ Security: Guidance and Recommendations</vt:lpstr>
      <vt:lpstr>Agenda</vt:lpstr>
      <vt:lpstr>Motivation</vt:lpstr>
      <vt:lpstr>The Science DMZ model</vt:lpstr>
      <vt:lpstr>High-level Science DMZ architecture</vt:lpstr>
      <vt:lpstr>Local network architecture</vt:lpstr>
      <vt:lpstr>Dedicated data transfer nodes (DTNs)</vt:lpstr>
      <vt:lpstr>Performance measurement</vt:lpstr>
      <vt:lpstr>Tailored security </vt:lpstr>
      <vt:lpstr>Other considerations</vt:lpstr>
      <vt:lpstr>Recommendations</vt:lpstr>
      <vt:lpstr>Relevant topics from the past two days</vt:lpstr>
      <vt:lpstr>Discuss!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Tim Chown</dc:creator>
  <cp:lastModifiedBy>Tim Chown</cp:lastModifiedBy>
  <cp:revision>2</cp:revision>
  <cp:lastPrinted>2018-08-23T11:32:46Z</cp:lastPrinted>
  <dcterms:created xsi:type="dcterms:W3CDTF">2025-08-14T08:56:58Z</dcterms:created>
  <dcterms:modified xsi:type="dcterms:W3CDTF">2025-08-29T09:58:18Z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0x01010061FB56782932DD49BDAA7F4F1A7C21F7</vt:lpwstr>
  </property>
  <property fmtid="{D5CDD505-2E9C-101B-9397-08002B2CF9AE}" pid="3" name="Business Activitiy">
    <vt:lpwstr/>
  </property>
  <property fmtid="{D5CDD505-2E9C-101B-9397-08002B2CF9AE}" pid="4" name="MediaServiceImageTags">
    <vt:lpwstr/>
  </property>
  <property fmtid="{D5CDD505-2E9C-101B-9397-08002B2CF9AE}" pid="5" name="Business Function">
    <vt:lpwstr/>
  </property>
  <property fmtid="{D5CDD505-2E9C-101B-9397-08002B2CF9AE}" pid="6" name="_dlc_DocIdItemGuid">
    <vt:lpwstr>c3292b71-3020-4237-9aac-c08c0ca2216f</vt:lpwstr>
  </property>
  <property fmtid="{D5CDD505-2E9C-101B-9397-08002B2CF9AE}" pid="7" name="Business_x0020_Function">
    <vt:lpwstr/>
  </property>
  <property fmtid="{D5CDD505-2E9C-101B-9397-08002B2CF9AE}" pid="8" name="Business_x0020_Activitiy">
    <vt:lpwstr/>
  </property>
</Properties>
</file>