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297" r:id="rId3"/>
    <p:sldId id="298" r:id="rId4"/>
    <p:sldId id="301" r:id="rId5"/>
    <p:sldId id="300" r:id="rId6"/>
    <p:sldId id="299" r:id="rId7"/>
    <p:sldId id="302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86"/>
  </p:normalViewPr>
  <p:slideViewPr>
    <p:cSldViewPr snapToGrid="0" snapToObjects="1">
      <p:cViewPr varScale="1">
        <p:scale>
          <a:sx n="60" d="100"/>
          <a:sy n="60" d="100"/>
        </p:scale>
        <p:origin x="76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13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13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TCC8 dismantling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N. Quinquis, I. Angulo</a:t>
            </a:r>
          </a:p>
          <a:p>
            <a:r>
              <a:rPr lang="en-GB" dirty="0"/>
              <a:t>14/05/2025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09C85E-39CE-3262-2A01-1E9462A55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5219D-DAAB-A4AE-78AC-E2689D465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125A5-FF41-3163-ABD7-AE1D0C59F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/>
              <a:t>I. Angulo | TCC8 dismantling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73469-86AB-A4EA-96EB-672AFBAE2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81232A-12DA-C5FC-FA39-FC61A3D26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514" y="1152644"/>
            <a:ext cx="5620727" cy="45527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7DCFE1-7B77-467B-3BD5-5164B44DD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59" y="1377799"/>
            <a:ext cx="5283835" cy="4102401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0E4B17AC-3EBA-4BE7-A9EC-FB5DE12E47EF}"/>
              </a:ext>
            </a:extLst>
          </p:cNvPr>
          <p:cNvSpPr/>
          <p:nvPr/>
        </p:nvSpPr>
        <p:spPr>
          <a:xfrm>
            <a:off x="5691823" y="3516923"/>
            <a:ext cx="528107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2773E9-1089-E70C-79CC-06D51E70A803}"/>
              </a:ext>
            </a:extLst>
          </p:cNvPr>
          <p:cNvSpPr/>
          <p:nvPr/>
        </p:nvSpPr>
        <p:spPr>
          <a:xfrm>
            <a:off x="2785730" y="1439335"/>
            <a:ext cx="1020726" cy="602116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30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FC4F071-9F0A-5A4E-015C-855BCD16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55"/>
          <a:stretch/>
        </p:blipFill>
        <p:spPr>
          <a:xfrm>
            <a:off x="3494616" y="750265"/>
            <a:ext cx="4808393" cy="570893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BDFD5A-36C1-8DA6-1A71-EA8F2E682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85CE6-9538-8E4B-5383-757DEE190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6B48D-9449-B8BC-8D6D-A7E0DA7E9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889E6-0E00-3DE1-86C3-5B266F71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9BFC78-88DF-B4E9-84F8-EC21CAB5BD21}"/>
              </a:ext>
            </a:extLst>
          </p:cNvPr>
          <p:cNvCxnSpPr>
            <a:cxnSpLocks/>
          </p:cNvCxnSpPr>
          <p:nvPr/>
        </p:nvCxnSpPr>
        <p:spPr>
          <a:xfrm flipV="1">
            <a:off x="7444673" y="1838848"/>
            <a:ext cx="2010826" cy="33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25C9B2F-64B3-14A7-1211-3A95404F08E9}"/>
              </a:ext>
            </a:extLst>
          </p:cNvPr>
          <p:cNvSpPr txBox="1"/>
          <p:nvPr/>
        </p:nvSpPr>
        <p:spPr>
          <a:xfrm>
            <a:off x="9734719" y="1319002"/>
            <a:ext cx="17739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Dose rate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861C99-987E-9A76-DBC3-4C5D0F6A9B40}"/>
              </a:ext>
            </a:extLst>
          </p:cNvPr>
          <p:cNvCxnSpPr>
            <a:cxnSpLocks/>
          </p:cNvCxnSpPr>
          <p:nvPr/>
        </p:nvCxnSpPr>
        <p:spPr>
          <a:xfrm flipV="1">
            <a:off x="7759621" y="4256411"/>
            <a:ext cx="1695878" cy="252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D0EC15-3EC0-47AE-B5B3-1F7590E8246A}"/>
              </a:ext>
            </a:extLst>
          </p:cNvPr>
          <p:cNvSpPr txBox="1"/>
          <p:nvPr/>
        </p:nvSpPr>
        <p:spPr>
          <a:xfrm>
            <a:off x="9734718" y="4117911"/>
            <a:ext cx="17739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Steps 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C13686-866A-F090-AB2B-DAC54C385B2F}"/>
              </a:ext>
            </a:extLst>
          </p:cNvPr>
          <p:cNvCxnSpPr>
            <a:cxnSpLocks/>
          </p:cNvCxnSpPr>
          <p:nvPr/>
        </p:nvCxnSpPr>
        <p:spPr>
          <a:xfrm flipV="1">
            <a:off x="7932738" y="2616319"/>
            <a:ext cx="1776329" cy="293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0E58FFE-FDA7-B55B-8362-BC8314D61D8E}"/>
              </a:ext>
            </a:extLst>
          </p:cNvPr>
          <p:cNvSpPr txBox="1"/>
          <p:nvPr/>
        </p:nvSpPr>
        <p:spPr>
          <a:xfrm>
            <a:off x="9875838" y="2501623"/>
            <a:ext cx="17739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Waste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9652991-61BB-9F77-F7D1-59953400AEE1}"/>
              </a:ext>
            </a:extLst>
          </p:cNvPr>
          <p:cNvCxnSpPr>
            <a:cxnSpLocks/>
          </p:cNvCxnSpPr>
          <p:nvPr/>
        </p:nvCxnSpPr>
        <p:spPr>
          <a:xfrm flipH="1">
            <a:off x="2427611" y="3665136"/>
            <a:ext cx="1832709" cy="364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C9FB9D-CF78-6A6F-7ECD-02D59E95BFB3}"/>
              </a:ext>
            </a:extLst>
          </p:cNvPr>
          <p:cNvCxnSpPr>
            <a:cxnSpLocks/>
          </p:cNvCxnSpPr>
          <p:nvPr/>
        </p:nvCxnSpPr>
        <p:spPr>
          <a:xfrm flipH="1" flipV="1">
            <a:off x="2828446" y="2265486"/>
            <a:ext cx="1636243" cy="472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125F3D6-0986-E468-EBC3-4CF7C7284F57}"/>
              </a:ext>
            </a:extLst>
          </p:cNvPr>
          <p:cNvSpPr txBox="1"/>
          <p:nvPr/>
        </p:nvSpPr>
        <p:spPr>
          <a:xfrm>
            <a:off x="574003" y="3864190"/>
            <a:ext cx="17739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Panorama/reality pictures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A6398B-95DE-01D8-24FA-73195A9A2619}"/>
              </a:ext>
            </a:extLst>
          </p:cNvPr>
          <p:cNvSpPr txBox="1"/>
          <p:nvPr/>
        </p:nvSpPr>
        <p:spPr>
          <a:xfrm>
            <a:off x="542239" y="1857385"/>
            <a:ext cx="17739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3D model pictures</a:t>
            </a:r>
            <a:endParaRPr lang="en-GB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F4271A61-BB38-D8BA-4433-A82A12A2CDC2}"/>
              </a:ext>
            </a:extLst>
          </p:cNvPr>
          <p:cNvSpPr txBox="1">
            <a:spLocks/>
          </p:cNvSpPr>
          <p:nvPr/>
        </p:nvSpPr>
        <p:spPr>
          <a:xfrm>
            <a:off x="1070996" y="6424993"/>
            <a:ext cx="6787386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I. Angulo | TCC8 dismantling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19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44010B-F572-EC03-E21C-EFF84381E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procedures: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FDB82-7B3A-5784-D47C-532B14CC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1D252-058C-0ADD-6E9F-6168E8BE4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FF678-920E-AEB9-057D-F80E9780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278D46CB-086B-1034-DA43-E82D697396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F7E12-44A2-62CB-AB81-F47FEDC02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42" y="1715417"/>
            <a:ext cx="4996081" cy="29536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EEA2BD-E436-8261-930D-0F2660AAE0B5}"/>
              </a:ext>
            </a:extLst>
          </p:cNvPr>
          <p:cNvSpPr txBox="1"/>
          <p:nvPr/>
        </p:nvSpPr>
        <p:spPr>
          <a:xfrm>
            <a:off x="242761" y="1185270"/>
            <a:ext cx="408647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Decontamination area inside TCC8: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54F23A-F5CE-64E8-2178-4EE912F73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496" y="1537437"/>
            <a:ext cx="4635762" cy="21120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9639D4-4BF6-19D7-646B-1D56BDD68B71}"/>
              </a:ext>
            </a:extLst>
          </p:cNvPr>
          <p:cNvSpPr txBox="1"/>
          <p:nvPr/>
        </p:nvSpPr>
        <p:spPr>
          <a:xfrm>
            <a:off x="7176149" y="1071311"/>
            <a:ext cx="408647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Transport requirements: 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4AF7590-5553-641F-270F-89F57A36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2594" y="4872527"/>
            <a:ext cx="4275579" cy="10657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FA3CF49-78D7-5CA7-4C90-F0B11FE6FDE4}"/>
              </a:ext>
            </a:extLst>
          </p:cNvPr>
          <p:cNvSpPr txBox="1"/>
          <p:nvPr/>
        </p:nvSpPr>
        <p:spPr>
          <a:xfrm>
            <a:off x="7176149" y="4395938"/>
            <a:ext cx="408647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Radiation aspects: </a:t>
            </a:r>
            <a:endParaRPr lang="en-GB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2D767CD4-F493-851C-222B-BA18950966FA}"/>
              </a:ext>
            </a:extLst>
          </p:cNvPr>
          <p:cNvSpPr txBox="1">
            <a:spLocks/>
          </p:cNvSpPr>
          <p:nvPr/>
        </p:nvSpPr>
        <p:spPr>
          <a:xfrm>
            <a:off x="1070996" y="6424993"/>
            <a:ext cx="6787386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I. Angulo | TCC8 dismantling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69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DBB6C0-1947-530A-96B8-839A8E5E3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identification/naming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561B8-4BF0-7B97-C74E-59CEB5BE4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09570-3F9A-FEAE-9757-3F012E93C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CA2B9-C379-DD18-AE94-C506DD476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FC3221-FD2C-41B2-17E2-D28054E52C83}"/>
              </a:ext>
            </a:extLst>
          </p:cNvPr>
          <p:cNvGrpSpPr/>
          <p:nvPr/>
        </p:nvGrpSpPr>
        <p:grpSpPr>
          <a:xfrm>
            <a:off x="403200" y="1380804"/>
            <a:ext cx="11901854" cy="2048196"/>
            <a:chOff x="-2458064" y="4758356"/>
            <a:chExt cx="13956329" cy="115033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0D93776-5BD9-EE04-A0DF-8CC845D78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458064" y="4758356"/>
              <a:ext cx="7009695" cy="115033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0A68E4-C224-59AB-0F61-E6287BB5C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1631" y="4848303"/>
              <a:ext cx="6946634" cy="982226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FCB4595-AD49-3CF2-54FE-B1266B45AD59}"/>
              </a:ext>
            </a:extLst>
          </p:cNvPr>
          <p:cNvSpPr txBox="1"/>
          <p:nvPr/>
        </p:nvSpPr>
        <p:spPr>
          <a:xfrm>
            <a:off x="275129" y="1396988"/>
            <a:ext cx="36090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Equipment: layout database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42AB94-E826-4E66-AC7F-3E6996A4A34C}"/>
              </a:ext>
            </a:extLst>
          </p:cNvPr>
          <p:cNvSpPr txBox="1"/>
          <p:nvPr/>
        </p:nvSpPr>
        <p:spPr>
          <a:xfrm>
            <a:off x="275129" y="3891008"/>
            <a:ext cx="36090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Blocks: </a:t>
            </a:r>
            <a:r>
              <a:rPr lang="en-US" dirty="0" err="1"/>
              <a:t>Smarteam</a:t>
            </a:r>
            <a:r>
              <a:rPr lang="en-US" dirty="0"/>
              <a:t> identification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42706F-8F63-9FAC-1A9F-FB72FF88B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7094" y="3902345"/>
            <a:ext cx="2635842" cy="2829395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0D8DB1C-2870-2A3E-2B31-70003099F423}"/>
              </a:ext>
            </a:extLst>
          </p:cNvPr>
          <p:cNvSpPr txBox="1">
            <a:spLocks/>
          </p:cNvSpPr>
          <p:nvPr/>
        </p:nvSpPr>
        <p:spPr>
          <a:xfrm>
            <a:off x="1070996" y="6424993"/>
            <a:ext cx="6787386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I. Angulo | TCC8 dismantling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2E17FF-DD29-C68F-1CF5-608B97419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397" y="3876786"/>
            <a:ext cx="3787840" cy="279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60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B681B8-45A9-D511-6622-0BAB1FB47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854E9-BD8C-D0AB-DB68-888C4B5DF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FC413-9064-17F4-2905-25C62E3D1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094C3-5490-718D-48A6-A7A481D22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C6CD7B-C11F-A088-C106-1B24C9E4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8941"/>
            <a:ext cx="12192000" cy="113518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CF5600-F9C7-945B-9B54-0B3FCD116DDF}"/>
              </a:ext>
            </a:extLst>
          </p:cNvPr>
          <p:cNvCxnSpPr/>
          <p:nvPr/>
        </p:nvCxnSpPr>
        <p:spPr>
          <a:xfrm flipV="1">
            <a:off x="1051965" y="1901628"/>
            <a:ext cx="679731" cy="922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B8F0C96-07AE-9297-5F8D-6FA647015576}"/>
              </a:ext>
            </a:extLst>
          </p:cNvPr>
          <p:cNvSpPr txBox="1"/>
          <p:nvPr/>
        </p:nvSpPr>
        <p:spPr>
          <a:xfrm>
            <a:off x="2306230" y="1076241"/>
            <a:ext cx="39893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Equipment</a:t>
            </a:r>
            <a:r>
              <a:rPr lang="en-GB" dirty="0"/>
              <a:t>: Layout name</a:t>
            </a:r>
          </a:p>
          <a:p>
            <a:pPr algn="l"/>
            <a:r>
              <a:rPr lang="en-GB" dirty="0"/>
              <a:t>Blocks: named using CAD model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FD751D-9AB9-CA22-E4A3-B18A6A75E16D}"/>
              </a:ext>
            </a:extLst>
          </p:cNvPr>
          <p:cNvSpPr txBox="1"/>
          <p:nvPr/>
        </p:nvSpPr>
        <p:spPr>
          <a:xfrm>
            <a:off x="250854" y="4822826"/>
            <a:ext cx="39893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It will match the phase in the document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4AE758-BA73-D512-0650-FB9B418F5691}"/>
              </a:ext>
            </a:extLst>
          </p:cNvPr>
          <p:cNvCxnSpPr>
            <a:cxnSpLocks/>
          </p:cNvCxnSpPr>
          <p:nvPr/>
        </p:nvCxnSpPr>
        <p:spPr>
          <a:xfrm>
            <a:off x="372234" y="3678308"/>
            <a:ext cx="347957" cy="1079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18513E-C1A4-85D3-FE9F-42E3576358A4}"/>
              </a:ext>
            </a:extLst>
          </p:cNvPr>
          <p:cNvSpPr txBox="1"/>
          <p:nvPr/>
        </p:nvSpPr>
        <p:spPr>
          <a:xfrm>
            <a:off x="7669902" y="1417949"/>
            <a:ext cx="39893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Waste identification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1AA96D2-9B70-BE05-476E-4701CC641873}"/>
              </a:ext>
            </a:extLst>
          </p:cNvPr>
          <p:cNvCxnSpPr>
            <a:cxnSpLocks/>
          </p:cNvCxnSpPr>
          <p:nvPr/>
        </p:nvCxnSpPr>
        <p:spPr>
          <a:xfrm flipH="1">
            <a:off x="9953204" y="3632004"/>
            <a:ext cx="726934" cy="1190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3A6903-E481-67B0-5C3C-476B1BDFAF5B}"/>
              </a:ext>
            </a:extLst>
          </p:cNvPr>
          <p:cNvCxnSpPr>
            <a:cxnSpLocks/>
          </p:cNvCxnSpPr>
          <p:nvPr/>
        </p:nvCxnSpPr>
        <p:spPr>
          <a:xfrm flipH="1" flipV="1">
            <a:off x="9313933" y="1996489"/>
            <a:ext cx="436970" cy="662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F5D4813-D770-0F33-7C65-45311AAFD495}"/>
              </a:ext>
            </a:extLst>
          </p:cNvPr>
          <p:cNvSpPr txBox="1"/>
          <p:nvPr/>
        </p:nvSpPr>
        <p:spPr>
          <a:xfrm>
            <a:off x="7547173" y="5113725"/>
            <a:ext cx="39893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Dose rates from the RP extract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719A90DC-9652-87B6-3BF7-4C84643A8B05}"/>
              </a:ext>
            </a:extLst>
          </p:cNvPr>
          <p:cNvSpPr txBox="1">
            <a:spLocks/>
          </p:cNvSpPr>
          <p:nvPr/>
        </p:nvSpPr>
        <p:spPr>
          <a:xfrm>
            <a:off x="1070996" y="6424993"/>
            <a:ext cx="6787386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I. Angulo | TCC8 dismantling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7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BC2A66-1459-FC08-CDE7-9939F4917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0896584" cy="460851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The document will provide us a specific idea of the activities to be done for the dismantling of TCC8.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It will help to build the work dose planning and the planning.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With the table, the wastes and storage space requirements will be defined.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It is still work on progress that we will need then to iterate with the different groups involved by June/July.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We expect to have the document ready by October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876ED6-BDB4-5DFF-AADA-5E37BB9A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152B9-15C3-A85A-E186-5EC2CCB5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1B1B1-C084-3523-FD27-14A4EA770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6BA71-EB9E-A5FE-69C9-6FA5D894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F9EBF7C-02B1-F0AD-F57D-D968567E12B8}"/>
              </a:ext>
            </a:extLst>
          </p:cNvPr>
          <p:cNvSpPr txBox="1">
            <a:spLocks/>
          </p:cNvSpPr>
          <p:nvPr/>
        </p:nvSpPr>
        <p:spPr>
          <a:xfrm>
            <a:off x="1070996" y="6424993"/>
            <a:ext cx="6787386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I. Angulo | TCC8 dismantling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46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1104</TotalTime>
  <Words>224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TCC8 dismantling </vt:lpstr>
      <vt:lpstr>Document</vt:lpstr>
      <vt:lpstr>Document</vt:lpstr>
      <vt:lpstr>Defining procedures:</vt:lpstr>
      <vt:lpstr>Elements identification/naming</vt:lpstr>
      <vt:lpstr>Table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Ixone Angulo Vaquero</dc:creator>
  <cp:lastModifiedBy>Ixone Angulo Vaquero</cp:lastModifiedBy>
  <cp:revision>5</cp:revision>
  <dcterms:created xsi:type="dcterms:W3CDTF">2023-11-29T13:04:50Z</dcterms:created>
  <dcterms:modified xsi:type="dcterms:W3CDTF">2025-05-14T07:06:32Z</dcterms:modified>
</cp:coreProperties>
</file>