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2" r:id="rId3"/>
    <p:sldId id="3127" r:id="rId4"/>
    <p:sldId id="3128" r:id="rId5"/>
    <p:sldId id="3129" r:id="rId6"/>
    <p:sldId id="3126" r:id="rId7"/>
    <p:sldId id="3125" r:id="rId8"/>
    <p:sldId id="3131" r:id="rId9"/>
    <p:sldId id="3130" r:id="rId10"/>
    <p:sldId id="278" r:id="rId11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7505"/>
  </p:normalViewPr>
  <p:slideViewPr>
    <p:cSldViewPr>
      <p:cViewPr varScale="1">
        <p:scale>
          <a:sx n="80" d="100"/>
          <a:sy n="80" d="100"/>
        </p:scale>
        <p:origin x="710" y="6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236D2F0-956A-456B-9663-27519931E601}" type="datetime1">
              <a:rPr lang="en-GB" smtClean="0"/>
              <a:t>14/05/2025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#12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8AB60E5-0054-481E-9A33-FB7977D1752D}" type="datetime1">
              <a:rPr lang="en-GB" smtClean="0"/>
              <a:t>14/05/2025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#12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FD165AFA-A30C-4530-A136-DF1DEA934334}" type="datetime1">
              <a:rPr lang="en-GB" smtClean="0"/>
              <a:t>14/05/2025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#12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9C647A18-15AD-4362-81DB-98EE81BDDC48}" type="datetime1">
              <a:rPr lang="en-GB" smtClean="0"/>
              <a:t>14/05/2025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#12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69046E5-6B64-4173-9305-BC8411A8116B}" type="datetime1">
              <a:rPr lang="en-GB" smtClean="0"/>
              <a:t>14/05/2025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#12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29820F80-1FBE-4AF2-8BE5-0F86381180B1}" type="datetime1">
              <a:rPr lang="en-GB" smtClean="0"/>
              <a:t>14/05/2025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#12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DC9B36-EB22-446C-AC0E-A096E414D4EF}" type="datetime1">
              <a:rPr lang="en-GB" smtClean="0"/>
              <a:t>14/05/2025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#12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A49CCF9-80BB-4DAD-B298-36BE6A3FD042}" type="datetime1">
              <a:rPr lang="en-GB" smtClean="0"/>
              <a:t>14/05/2025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#12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8DBA787-DC7B-4082-8545-400C286BFE0A}" type="datetime1">
              <a:rPr lang="en-GB" smtClean="0"/>
              <a:t>14/05/2025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#12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D49F7-A2CE-BF90-DC75-99A7E5DF8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7FC05-5B2A-DA24-7078-73BBFEB46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82B68E-A93A-53ED-1B8F-EFDD73D05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249C2-991D-4497-AA2B-9B1F67DFD6AB}" type="datetime1">
              <a:rPr lang="en-GB" smtClean="0"/>
              <a:t>14/05/2025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8C532-216E-EEC8-718A-3C89E47C9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Coordination meeting #12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6A3300-3650-850C-1E36-50970969A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040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C3F26989-FA8F-447F-B548-EDDE90A5EFF3}" type="datetime1">
              <a:rPr lang="en-GB" smtClean="0"/>
              <a:t>14/05/2025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HI-ECN3 WP4 Coordination meeting #12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311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09C26DA7-A130-41C5-ADC2-06AF87425C8B}" type="datetime1">
              <a:rPr lang="en-GB" smtClean="0"/>
              <a:t>14/05/2025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HI-ECN3 WP4 Coordination meeting #12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1CA6C7-3C70-43FB-A1BD-841BFC519F17}" type="datetime1">
              <a:rPr lang="en-GB" smtClean="0"/>
              <a:t>14/05/2025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#12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AAB8E5-98FF-4355-8242-C8026FC843F2}" type="datetime1">
              <a:rPr lang="en-GB" smtClean="0"/>
              <a:t>14/05/2025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#12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140451-768D-42CE-AE08-891BA9A0C304}" type="datetime1">
              <a:rPr lang="en-GB" smtClean="0"/>
              <a:t>14/05/2025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#12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CE80EB4-59FB-4E80-943B-8F289ABBBFA4}" type="datetime1">
              <a:rPr lang="en-GB" smtClean="0"/>
              <a:t>14/05/2025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#12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8F1BF6E-8019-4B63-A4D6-950135A68DCD}" type="datetime1">
              <a:rPr lang="en-GB" smtClean="0"/>
              <a:t>14/05/2025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#12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microsoft.com/office/2007/relationships/hdphoto" Target="../media/hdphoto1.wdp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8F07EA7-1A19-40AA-9440-D1CE900E2E2C}" type="datetime1">
              <a:rPr lang="en-GB" smtClean="0"/>
              <a:t>14/05/2025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HI-ECN3 WP4 Coordination meeting #12</a:t>
            </a:r>
            <a:endParaRPr lang="en-US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3">
            <a:biLevel thresh="25000"/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71" r:id="rId19"/>
    <p:sldLayoutId id="2147483672" r:id="rId20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264680/1.0" TargetMode="Externa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-my.sharepoint.com/:x:/g/personal/jean-louis_grenard_cern_ch/EU0OMkCRD0RErLdrnJlX3PwBDl-0yOfG_Wln5hOaSFynFg?e=yir6Ja" TargetMode="Externa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indico.cern.ch/event/1546119/" TargetMode="Externa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b="1" dirty="0"/>
              <a:t>HI-ECN3 WP4 coordination meeting #12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CH" sz="1800" dirty="0"/>
              <a:t>Jean-Louis GRENARD</a:t>
            </a:r>
            <a:endParaRPr dirty="0"/>
          </a:p>
          <a:p>
            <a:pPr algn="l">
              <a:defRPr/>
            </a:pPr>
            <a:r>
              <a:rPr lang="en-US" sz="1800" dirty="0"/>
              <a:t>14-5-2025</a:t>
            </a:r>
            <a:endParaRPr dirty="0"/>
          </a:p>
        </p:txBody>
      </p:sp>
      <p:pic>
        <p:nvPicPr>
          <p:cNvPr id="2" name="Picture 1" descr="A blue and white logo&#10;&#10;Description automatically generated">
            <a:extLst>
              <a:ext uri="{FF2B5EF4-FFF2-40B4-BE49-F238E27FC236}">
                <a16:creationId xmlns:a16="http://schemas.microsoft.com/office/drawing/2014/main" id="{0DC0FCA0-AE92-BDE5-B131-F8422D22EE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63352" y="188640"/>
            <a:ext cx="2279576" cy="72150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BCA95-960D-B2D7-3152-A74D8FF31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A44D6-294C-4F65-F013-65890F960A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Target complex updates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Target station and vacuum vessel updates </a:t>
            </a:r>
            <a:r>
              <a:rPr lang="en-GB" sz="2000" dirty="0">
                <a:latin typeface="+mj-lt"/>
                <a:cs typeface="Calibri" panose="020F0502020204030204" pitchFamily="34" charset="0"/>
              </a:rPr>
              <a:t>→ Gemma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  <a:cs typeface="Calibri" panose="020F0502020204030204" pitchFamily="34" charset="0"/>
              </a:rPr>
              <a:t>Target cooling station and target complex ventilation → Nikola &amp; Francesco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Handling studies update </a:t>
            </a:r>
            <a:r>
              <a:rPr lang="en-GB" sz="2000" dirty="0">
                <a:latin typeface="+mj-lt"/>
                <a:cs typeface="Calibri" panose="020F0502020204030204" pitchFamily="34" charset="0"/>
              </a:rPr>
              <a:t>→</a:t>
            </a:r>
            <a:r>
              <a:rPr lang="en-GB" sz="2000" dirty="0">
                <a:latin typeface="+mj-lt"/>
              </a:rPr>
              <a:t> Cristina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Dismantling of TCC8 </a:t>
            </a:r>
            <a:r>
              <a:rPr lang="en-GB" sz="2000" dirty="0">
                <a:latin typeface="+mj-lt"/>
                <a:cs typeface="Calibri" panose="020F0502020204030204" pitchFamily="34" charset="0"/>
              </a:rPr>
              <a:t>→ Ixone &amp; Nicolas</a:t>
            </a:r>
            <a:endParaRPr lang="en-GB" sz="2000" dirty="0"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AOB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B5C4DC-396D-A3C0-DD2A-077A96CC1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Coordination meeting #12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D4F023-901D-7133-7B7E-CF4350AD8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309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B9557-CBAA-6C71-34FE-40799E539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Service </a:t>
            </a:r>
            <a:r>
              <a:rPr lang="fr-CH" dirty="0" err="1"/>
              <a:t>cell</a:t>
            </a:r>
            <a:r>
              <a:rPr lang="fr-CH" dirty="0"/>
              <a:t> – design </a:t>
            </a:r>
            <a:r>
              <a:rPr lang="fr-CH" dirty="0" err="1"/>
              <a:t>study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6C892-D013-5001-5B8B-4045C90608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Technical </a:t>
            </a:r>
            <a:r>
              <a:rPr lang="fr-CH" dirty="0" err="1"/>
              <a:t>specification</a:t>
            </a:r>
            <a:r>
              <a:rPr lang="fr-CH" dirty="0"/>
              <a:t> for design </a:t>
            </a:r>
            <a:r>
              <a:rPr lang="fr-CH" dirty="0" err="1"/>
              <a:t>study</a:t>
            </a:r>
            <a:r>
              <a:rPr lang="fr-CH" dirty="0"/>
              <a:t> out</a:t>
            </a:r>
          </a:p>
          <a:p>
            <a:r>
              <a:rPr lang="fr-CH" dirty="0">
                <a:hlinkClick r:id="rId2"/>
              </a:rPr>
              <a:t>https://edms.cern.ch/document/3264680/1.0</a:t>
            </a:r>
            <a:endParaRPr lang="fr-CH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dirty="0" err="1"/>
              <a:t>Offers</a:t>
            </a:r>
            <a:r>
              <a:rPr lang="fr-CH" dirty="0"/>
              <a:t> due 10th of June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B75F28-791F-221D-0F86-60EE799E9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Coordination meeting #12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F00107-E212-87F8-79AB-35F979768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33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BBC06-F72F-2A25-1EB7-4AD5E4AEA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Integration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82F9B-E34F-0EF3-17F2-F4AF34DEC4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2400" b="0" dirty="0" err="1"/>
              <a:t>We</a:t>
            </a:r>
            <a:r>
              <a:rPr lang="fr-CH" sz="2400" b="0" dirty="0"/>
              <a:t> </a:t>
            </a:r>
            <a:r>
              <a:rPr lang="fr-CH" sz="2400" b="0" dirty="0" err="1"/>
              <a:t>need</a:t>
            </a:r>
            <a:r>
              <a:rPr lang="fr-CH" sz="2400" b="0" dirty="0"/>
              <a:t> continue </a:t>
            </a:r>
            <a:r>
              <a:rPr lang="fr-CH" sz="2400" b="0" dirty="0" err="1"/>
              <a:t>our</a:t>
            </a:r>
            <a:r>
              <a:rPr lang="fr-CH" sz="2400" b="0" dirty="0"/>
              <a:t> </a:t>
            </a:r>
            <a:r>
              <a:rPr lang="fr-CH" sz="2400" b="0" dirty="0" err="1"/>
              <a:t>progress</a:t>
            </a:r>
            <a:r>
              <a:rPr lang="fr-CH" sz="2400" b="0" dirty="0"/>
              <a:t> </a:t>
            </a:r>
            <a:r>
              <a:rPr lang="fr-CH" sz="2400" b="0" dirty="0" err="1"/>
              <a:t>with</a:t>
            </a:r>
            <a:r>
              <a:rPr lang="fr-CH" sz="2400" b="0" dirty="0"/>
              <a:t> service building </a:t>
            </a:r>
            <a:r>
              <a:rPr lang="fr-CH" sz="2400" b="0" dirty="0" err="1"/>
              <a:t>integration</a:t>
            </a:r>
            <a:endParaRPr lang="fr-CH" sz="2400" b="0" dirty="0"/>
          </a:p>
          <a:p>
            <a:pPr rtl="0"/>
            <a:r>
              <a:rPr lang="fr-CH" sz="2400" u="sng" dirty="0" err="1"/>
              <a:t>Please</a:t>
            </a:r>
            <a:r>
              <a:rPr lang="fr-CH" sz="2400" u="sng" dirty="0"/>
              <a:t> </a:t>
            </a:r>
            <a:r>
              <a:rPr lang="fr-CH" sz="2400" u="sng" dirty="0" err="1"/>
              <a:t>fill</a:t>
            </a:r>
            <a:r>
              <a:rPr lang="fr-CH" sz="2400" u="sng" dirty="0"/>
              <a:t> the </a:t>
            </a:r>
            <a:r>
              <a:rPr lang="fr-CH" sz="2400" u="sng" dirty="0" err="1"/>
              <a:t>shared</a:t>
            </a:r>
            <a:r>
              <a:rPr lang="fr-CH" sz="2400" u="sng" dirty="0"/>
              <a:t> table:</a:t>
            </a:r>
            <a:r>
              <a:rPr lang="fr-CH" sz="2400" dirty="0"/>
              <a:t>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Service building design parameters.xlsx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fr-CH" sz="2400" dirty="0" err="1"/>
              <a:t>Pending</a:t>
            </a:r>
            <a:r>
              <a:rPr lang="fr-CH" sz="2400" dirty="0"/>
              <a:t> one major </a:t>
            </a:r>
            <a:r>
              <a:rPr lang="fr-CH" sz="2400" dirty="0" err="1"/>
              <a:t>concern</a:t>
            </a:r>
            <a:r>
              <a:rPr lang="fr-CH" sz="2400" dirty="0"/>
              <a:t> </a:t>
            </a:r>
            <a:r>
              <a:rPr lang="fr-CH" sz="2400" dirty="0" err="1"/>
              <a:t>cooling</a:t>
            </a:r>
            <a:r>
              <a:rPr lang="fr-CH" sz="2400" dirty="0"/>
              <a:t> room size:</a:t>
            </a:r>
          </a:p>
          <a:p>
            <a:r>
              <a:rPr lang="fr-CH" sz="2400" b="0" dirty="0"/>
              <a:t>Need </a:t>
            </a:r>
            <a:r>
              <a:rPr lang="fr-CH" sz="2400" b="0" dirty="0" err="1"/>
              <a:t>space</a:t>
            </a:r>
            <a:r>
              <a:rPr lang="fr-CH" sz="2400" b="0" dirty="0"/>
              <a:t> for a second </a:t>
            </a:r>
            <a:r>
              <a:rPr lang="fr-CH" sz="2400" b="0" dirty="0" err="1"/>
              <a:t>compressor</a:t>
            </a:r>
            <a:r>
              <a:rPr lang="fr-CH" sz="2400" b="0" dirty="0"/>
              <a:t> to </a:t>
            </a:r>
            <a:r>
              <a:rPr lang="fr-CH" sz="2400" b="0" dirty="0" err="1"/>
              <a:t>be</a:t>
            </a:r>
            <a:r>
              <a:rPr lang="fr-CH" sz="2400" b="0" dirty="0"/>
              <a:t> </a:t>
            </a:r>
            <a:r>
              <a:rPr lang="fr-CH" sz="2400" b="0" dirty="0" err="1"/>
              <a:t>adressed</a:t>
            </a:r>
            <a:r>
              <a:rPr lang="fr-CH" sz="2400" b="0" dirty="0"/>
              <a:t>:</a:t>
            </a:r>
          </a:p>
          <a:p>
            <a:r>
              <a:rPr lang="fr-CH" sz="2400" dirty="0"/>
              <a:t>How long </a:t>
            </a:r>
            <a:r>
              <a:rPr lang="fr-CH" sz="2400" dirty="0" err="1"/>
              <a:t>will</a:t>
            </a:r>
            <a:r>
              <a:rPr lang="fr-CH" sz="2400" dirty="0"/>
              <a:t> </a:t>
            </a:r>
            <a:r>
              <a:rPr lang="fr-CH" sz="2400" dirty="0" err="1"/>
              <a:t>take</a:t>
            </a:r>
            <a:r>
              <a:rPr lang="fr-CH" sz="2400" dirty="0"/>
              <a:t> to replace the </a:t>
            </a:r>
            <a:r>
              <a:rPr lang="fr-CH" sz="2400" dirty="0" err="1"/>
              <a:t>compressor</a:t>
            </a:r>
            <a:r>
              <a:rPr lang="fr-CH" sz="2400" dirty="0"/>
              <a:t> in case of </a:t>
            </a:r>
            <a:r>
              <a:rPr lang="fr-CH" sz="2400" dirty="0" err="1"/>
              <a:t>failure</a:t>
            </a:r>
            <a:r>
              <a:rPr lang="fr-CH" sz="2400" dirty="0"/>
              <a:t>?</a:t>
            </a:r>
          </a:p>
          <a:p>
            <a:r>
              <a:rPr lang="fr-CH" sz="2400" b="0" dirty="0"/>
              <a:t>RP </a:t>
            </a:r>
            <a:r>
              <a:rPr lang="fr-CH" sz="2400" b="0" dirty="0" err="1"/>
              <a:t>constrains</a:t>
            </a:r>
            <a:r>
              <a:rPr lang="fr-CH" sz="2400" b="0" dirty="0"/>
              <a:t>, time to </a:t>
            </a:r>
            <a:r>
              <a:rPr lang="fr-CH" sz="2400" b="0" dirty="0" err="1"/>
              <a:t>prepare</a:t>
            </a:r>
            <a:r>
              <a:rPr lang="fr-CH" sz="2400" b="0" dirty="0"/>
              <a:t> the area, replacement, </a:t>
            </a:r>
            <a:r>
              <a:rPr lang="fr-CH" sz="2400" b="0" dirty="0" err="1"/>
              <a:t>recomissioning</a:t>
            </a:r>
            <a:r>
              <a:rPr lang="fr-CH" sz="2400" b="0" dirty="0"/>
              <a:t>, area ‘’</a:t>
            </a:r>
            <a:r>
              <a:rPr lang="fr-CH" sz="2400" b="0" dirty="0" err="1"/>
              <a:t>cleaning</a:t>
            </a:r>
            <a:r>
              <a:rPr lang="fr-CH" sz="2400" b="0" dirty="0"/>
              <a:t>’’</a:t>
            </a:r>
          </a:p>
          <a:p>
            <a:r>
              <a:rPr lang="fr-CH" sz="2400" b="0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fr-CH" sz="2400" b="0" dirty="0"/>
              <a:t> </a:t>
            </a:r>
            <a:r>
              <a:rPr lang="fr-CH" sz="2400" b="0" dirty="0" err="1"/>
              <a:t>What</a:t>
            </a:r>
            <a:r>
              <a:rPr lang="fr-CH" sz="2400" b="0" dirty="0"/>
              <a:t> </a:t>
            </a:r>
            <a:r>
              <a:rPr lang="fr-CH" sz="2400" b="0" dirty="0" err="1"/>
              <a:t>downtime</a:t>
            </a:r>
            <a:r>
              <a:rPr lang="fr-CH" sz="2400" b="0" dirty="0"/>
              <a:t> </a:t>
            </a:r>
            <a:r>
              <a:rPr lang="fr-CH" sz="2400" b="0" dirty="0" err="1"/>
              <a:t>shall</a:t>
            </a:r>
            <a:r>
              <a:rPr lang="fr-CH" sz="2400" b="0" dirty="0"/>
              <a:t> </a:t>
            </a:r>
            <a:r>
              <a:rPr lang="fr-CH" sz="2400" b="0" dirty="0" err="1"/>
              <a:t>we</a:t>
            </a:r>
            <a:r>
              <a:rPr lang="fr-CH" sz="2400" b="0" dirty="0"/>
              <a:t> </a:t>
            </a:r>
            <a:r>
              <a:rPr lang="fr-CH" sz="2400" b="0" dirty="0" err="1"/>
              <a:t>expect</a:t>
            </a:r>
            <a:r>
              <a:rPr lang="fr-CH" sz="2400" b="0" dirty="0"/>
              <a:t> out </a:t>
            </a:r>
            <a:r>
              <a:rPr lang="fr-CH" sz="2400" b="0" dirty="0" err="1"/>
              <a:t>this</a:t>
            </a:r>
            <a:r>
              <a:rPr lang="fr-CH" sz="2400" b="0" dirty="0"/>
              <a:t> </a:t>
            </a:r>
            <a:r>
              <a:rPr lang="fr-CH" sz="2400" b="0" dirty="0" err="1"/>
              <a:t>procedure</a:t>
            </a:r>
            <a:endParaRPr lang="fr-CH" sz="2400" b="0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7F1091-B647-5A86-1903-914D23778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Coordination meeting #12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C5EEC6-5EB3-4391-55AB-9BBA98D03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256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043A2-F427-8588-3F73-550DED6BB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Integration</a:t>
            </a:r>
            <a:r>
              <a:rPr lang="fr-CH" dirty="0"/>
              <a:t> - Service building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25D2EE-4812-73EB-90D5-4E92BCBF6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Coordination meeting #12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012015-9524-BBBA-63A4-947DCC9CA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5</a:t>
            </a:fld>
            <a:endParaRPr lang="en-GB"/>
          </a:p>
        </p:txBody>
      </p:sp>
      <p:pic>
        <p:nvPicPr>
          <p:cNvPr id="8" name="Picture 7" descr="A drawing of a building&#10;&#10;AI-generated content may be incorrect.">
            <a:extLst>
              <a:ext uri="{FF2B5EF4-FFF2-40B4-BE49-F238E27FC236}">
                <a16:creationId xmlns:a16="http://schemas.microsoft.com/office/drawing/2014/main" id="{305A49F0-A242-B463-027F-3369FBD63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2651"/>
            <a:ext cx="12192000" cy="4694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632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6F553-68D4-3140-1019-D367D26DF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Usage of 911 </a:t>
            </a:r>
            <a:r>
              <a:rPr lang="fr-CH" err="1"/>
              <a:t>shaft</a:t>
            </a:r>
            <a:r>
              <a:rPr lang="fr-CH"/>
              <a:t> – tentative </a:t>
            </a:r>
            <a:r>
              <a:rPr lang="fr-CH" err="1"/>
              <a:t>space</a:t>
            </a:r>
            <a:r>
              <a:rPr lang="fr-CH"/>
              <a:t> </a:t>
            </a:r>
            <a:r>
              <a:rPr lang="fr-CH" err="1"/>
              <a:t>reservation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02A403-91D0-D470-F6B9-144E38631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Coordination meeting #12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04A37D-E487-05BE-2DCB-9EF7796DD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501ED0-AED9-7476-5703-5BD2AA505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1551" y="1753502"/>
            <a:ext cx="4222460" cy="31581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6838DC6-C280-4F5B-7593-02C775B996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1491" y="1752513"/>
            <a:ext cx="4552610" cy="27009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12AF8A-1D23-8CED-67A7-277A73FFD123}"/>
              </a:ext>
            </a:extLst>
          </p:cNvPr>
          <p:cNvSpPr txBox="1"/>
          <p:nvPr/>
        </p:nvSpPr>
        <p:spPr>
          <a:xfrm>
            <a:off x="5277147" y="1311078"/>
            <a:ext cx="582210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Space reservation for pipes and duct rooting 2.4m x 0.4m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594E4BC-807E-42F5-0101-2867E6A82129}"/>
              </a:ext>
            </a:extLst>
          </p:cNvPr>
          <p:cNvCxnSpPr/>
          <p:nvPr/>
        </p:nvCxnSpPr>
        <p:spPr>
          <a:xfrm flipH="1">
            <a:off x="5235191" y="1592263"/>
            <a:ext cx="3969099" cy="819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33A105D-F498-DD57-6B49-01215A176CF4}"/>
              </a:ext>
            </a:extLst>
          </p:cNvPr>
          <p:cNvSpPr txBox="1"/>
          <p:nvPr/>
        </p:nvSpPr>
        <p:spPr>
          <a:xfrm>
            <a:off x="6998271" y="4773170"/>
            <a:ext cx="51937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/>
              <a:t>Spectrometer magnet coil transfer in access tunnel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6F32D2-FDC1-9530-BF1C-9ED9254723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593" y="3523117"/>
            <a:ext cx="3859036" cy="2700952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6479747-2134-4213-0F27-0B7ABC337EA6}"/>
              </a:ext>
            </a:extLst>
          </p:cNvPr>
          <p:cNvCxnSpPr>
            <a:cxnSpLocks/>
          </p:cNvCxnSpPr>
          <p:nvPr/>
        </p:nvCxnSpPr>
        <p:spPr>
          <a:xfrm flipH="1">
            <a:off x="1877961" y="1592263"/>
            <a:ext cx="7326329" cy="30154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A26BDA9-F6C9-4AC7-7DC2-D25617A879C2}"/>
              </a:ext>
            </a:extLst>
          </p:cNvPr>
          <p:cNvSpPr txBox="1"/>
          <p:nvPr/>
        </p:nvSpPr>
        <p:spPr>
          <a:xfrm>
            <a:off x="156593" y="1062069"/>
            <a:ext cx="54373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/>
              <a:t>Pipes and </a:t>
            </a:r>
            <a:r>
              <a:rPr lang="fr-CH" err="1"/>
              <a:t>duct</a:t>
            </a:r>
            <a:r>
              <a:rPr lang="fr-CH"/>
              <a:t> arrangement can </a:t>
            </a:r>
            <a:r>
              <a:rPr lang="fr-CH" err="1"/>
              <a:t>be</a:t>
            </a:r>
            <a:r>
              <a:rPr lang="fr-CH"/>
              <a:t> </a:t>
            </a:r>
            <a:r>
              <a:rPr lang="fr-CH" err="1"/>
              <a:t>further</a:t>
            </a:r>
            <a:r>
              <a:rPr lang="fr-CH"/>
              <a:t> </a:t>
            </a:r>
            <a:r>
              <a:rPr lang="fr-CH" err="1"/>
              <a:t>optimised</a:t>
            </a:r>
            <a:endParaRPr lang="en-GB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FE8D877-0F74-183B-6604-12D7DC5F4BDD}"/>
              </a:ext>
            </a:extLst>
          </p:cNvPr>
          <p:cNvCxnSpPr/>
          <p:nvPr/>
        </p:nvCxnSpPr>
        <p:spPr>
          <a:xfrm>
            <a:off x="1415845" y="4925961"/>
            <a:ext cx="1553497" cy="570271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5F72C5C-9611-EA5E-3B62-2CDDA9277BA0}"/>
              </a:ext>
            </a:extLst>
          </p:cNvPr>
          <p:cNvSpPr txBox="1"/>
          <p:nvPr/>
        </p:nvSpPr>
        <p:spPr>
          <a:xfrm>
            <a:off x="4327891" y="4674661"/>
            <a:ext cx="181459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/>
              <a:t>Diagonale: ~8.7m</a:t>
            </a:r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BF9FFAE-511C-4B0A-BE3A-AF4C63CFE516}"/>
              </a:ext>
            </a:extLst>
          </p:cNvPr>
          <p:cNvCxnSpPr>
            <a:cxnSpLocks/>
            <a:stCxn id="22" idx="1"/>
          </p:cNvCxnSpPr>
          <p:nvPr/>
        </p:nvCxnSpPr>
        <p:spPr>
          <a:xfrm flipH="1">
            <a:off x="2231923" y="4813161"/>
            <a:ext cx="2095968" cy="3721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6F21B1C0-C2B7-72E1-855A-C902F91C811A}"/>
              </a:ext>
            </a:extLst>
          </p:cNvPr>
          <p:cNvSpPr txBox="1"/>
          <p:nvPr/>
        </p:nvSpPr>
        <p:spPr>
          <a:xfrm>
            <a:off x="4325234" y="5244891"/>
            <a:ext cx="7122939" cy="2769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fr-CH" dirty="0" err="1"/>
              <a:t>Now</a:t>
            </a:r>
            <a:r>
              <a:rPr lang="fr-CH" dirty="0"/>
              <a:t> </a:t>
            </a:r>
            <a:r>
              <a:rPr lang="fr-CH" dirty="0" err="1"/>
              <a:t>implemented</a:t>
            </a:r>
            <a:r>
              <a:rPr lang="fr-CH" dirty="0"/>
              <a:t> in the 3d </a:t>
            </a:r>
            <a:r>
              <a:rPr lang="fr-CH" dirty="0" err="1"/>
              <a:t>Models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6408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8EDD80-F628-4507-8FD6-2B0715CE16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S</a:t>
            </a:r>
            <a:r>
              <a:rPr lang="en-GB" dirty="0" err="1"/>
              <a:t>implified</a:t>
            </a:r>
            <a:r>
              <a:rPr lang="en-GB" dirty="0"/>
              <a:t> 3d model for seismic assessment has been made and shared with HSE</a:t>
            </a:r>
          </a:p>
          <a:p>
            <a:r>
              <a:rPr lang="en-GB" dirty="0"/>
              <a:t>Thanks </a:t>
            </a:r>
            <a:r>
              <a:rPr lang="en-GB" dirty="0" err="1"/>
              <a:t>Béa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1CD1046-B643-8033-6019-73656A24A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Seismic</a:t>
            </a:r>
            <a:r>
              <a:rPr lang="fr-CH" dirty="0"/>
              <a:t> </a:t>
            </a:r>
            <a:r>
              <a:rPr lang="fr-CH" dirty="0" err="1"/>
              <a:t>assesment</a:t>
            </a:r>
            <a:r>
              <a:rPr lang="fr-CH" dirty="0"/>
              <a:t> of </a:t>
            </a:r>
            <a:r>
              <a:rPr lang="fr-CH" dirty="0" err="1"/>
              <a:t>target</a:t>
            </a:r>
            <a:r>
              <a:rPr lang="fr-CH" dirty="0"/>
              <a:t> station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B88908-35B9-7725-F2A7-5D01F8942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AA900B-D12F-0090-E00B-37DC3563A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WP4 Coordination meeting #12</a:t>
            </a:r>
            <a:endParaRPr lang="en-US"/>
          </a:p>
        </p:txBody>
      </p:sp>
      <p:pic>
        <p:nvPicPr>
          <p:cNvPr id="7" name="Picture 6" descr="A colorful brick structure with text&#10;&#10;AI-generated content may be incorrect.">
            <a:extLst>
              <a:ext uri="{FF2B5EF4-FFF2-40B4-BE49-F238E27FC236}">
                <a16:creationId xmlns:a16="http://schemas.microsoft.com/office/drawing/2014/main" id="{9BB14368-38AF-88F1-5C4E-13FFEC09BA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4536" y="2234491"/>
            <a:ext cx="5442927" cy="3966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220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3282F8F-9D9A-6085-E725-757353B3A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Parasitic</a:t>
            </a:r>
            <a:r>
              <a:rPr lang="fr-CH" dirty="0"/>
              <a:t> activation station (</a:t>
            </a:r>
            <a:r>
              <a:rPr lang="fr-CH" dirty="0" err="1"/>
              <a:t>n_ACT</a:t>
            </a:r>
            <a:r>
              <a:rPr lang="fr-CH" dirty="0"/>
              <a:t>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13CD99-3C7F-93AC-7391-9453C635A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WP4 Coordination meeting #12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A05939-75C2-E086-E271-2E8AEB44F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 descr="A diagram of a building&#10;&#10;AI-generated content may be incorrect.">
            <a:extLst>
              <a:ext uri="{FF2B5EF4-FFF2-40B4-BE49-F238E27FC236}">
                <a16:creationId xmlns:a16="http://schemas.microsoft.com/office/drawing/2014/main" id="{D5E23D6A-65CB-0FFB-0F7E-4F195224F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1439335"/>
            <a:ext cx="8256240" cy="4246356"/>
          </a:xfrm>
          <a:prstGeom prst="rect">
            <a:avLst/>
          </a:prstGeom>
        </p:spPr>
      </p:pic>
      <p:pic>
        <p:nvPicPr>
          <p:cNvPr id="9" name="Picture 8" descr="A computer generated image of a device&#10;&#10;AI-generated content may be incorrect.">
            <a:extLst>
              <a:ext uri="{FF2B5EF4-FFF2-40B4-BE49-F238E27FC236}">
                <a16:creationId xmlns:a16="http://schemas.microsoft.com/office/drawing/2014/main" id="{ECE220F1-8ACA-09A9-EA83-ED77593699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176" y="3719306"/>
            <a:ext cx="4525462" cy="232753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1270EDB-557B-5D6D-406E-18EB3B88D235}"/>
              </a:ext>
            </a:extLst>
          </p:cNvPr>
          <p:cNvSpPr txBox="1"/>
          <p:nvPr/>
        </p:nvSpPr>
        <p:spPr bwMode="auto">
          <a:xfrm>
            <a:off x="5447928" y="4509120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BEAS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2E735D-59C4-0841-197E-D619022FD60A}"/>
              </a:ext>
            </a:extLst>
          </p:cNvPr>
          <p:cNvSpPr txBox="1"/>
          <p:nvPr/>
        </p:nvSpPr>
        <p:spPr bwMode="auto">
          <a:xfrm>
            <a:off x="3851323" y="2789561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BRIS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ED02F4-2194-EAFC-5039-8A36977A6C6D}"/>
              </a:ext>
            </a:extLst>
          </p:cNvPr>
          <p:cNvSpPr txBox="1"/>
          <p:nvPr/>
        </p:nvSpPr>
        <p:spPr bwMode="auto">
          <a:xfrm>
            <a:off x="5188692" y="270892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BAIS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1066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8A055-8BEE-A6C4-459D-80600FF2F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AOB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97DA2-0D1A-0F22-DC2D-81AF999B17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HI-ECN3 Target Complex Infrastructure Workshop (WP4 &amp; WP7)</a:t>
            </a:r>
          </a:p>
          <a:p>
            <a:r>
              <a:rPr lang="en-GB" dirty="0">
                <a:hlinkClick r:id="rId2"/>
              </a:rPr>
              <a:t>https://indico.cern.ch/event/1546119/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ACA4DA-0FFA-E758-7E24-FAB35B5ED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BCE35D-558B-1CC1-2776-222C124B85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432" y="2758344"/>
            <a:ext cx="9875837" cy="3419933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0105EDD-EAC2-E5E4-060A-0DBC9540E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Coordination meeting #12</a:t>
            </a:r>
          </a:p>
        </p:txBody>
      </p:sp>
    </p:spTree>
    <p:extLst>
      <p:ext uri="{BB962C8B-B14F-4D97-AF65-F5344CB8AC3E}">
        <p14:creationId xmlns:p14="http://schemas.microsoft.com/office/powerpoint/2010/main" val="881269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1579</TotalTime>
  <Words>309</Words>
  <Application>Microsoft Office PowerPoint</Application>
  <DocSecurity>0</DocSecurity>
  <PresentationFormat>Widescreen</PresentationFormat>
  <Paragraphs>55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HI-ECN3 WP4 coordination meeting #12</vt:lpstr>
      <vt:lpstr>Agenda</vt:lpstr>
      <vt:lpstr>Service cell – design study</vt:lpstr>
      <vt:lpstr>Integration</vt:lpstr>
      <vt:lpstr>Integration - Service building</vt:lpstr>
      <vt:lpstr>Usage of 911 shaft – tentative space reservation</vt:lpstr>
      <vt:lpstr>Seismic assesment of target station</vt:lpstr>
      <vt:lpstr>Parasitic activation station (n_ACT)</vt:lpstr>
      <vt:lpstr>AOB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Jean-Louis Grenard</cp:lastModifiedBy>
  <cp:revision>36</cp:revision>
  <dcterms:created xsi:type="dcterms:W3CDTF">2021-11-08T12:53:02Z</dcterms:created>
  <dcterms:modified xsi:type="dcterms:W3CDTF">2025-05-14T04:27:42Z</dcterms:modified>
  <cp:category/>
  <dc:identifier/>
  <cp:contentStatus/>
  <dc:language/>
  <cp:version/>
</cp:coreProperties>
</file>