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79" r:id="rId3"/>
    <p:sldId id="281" r:id="rId4"/>
    <p:sldId id="282" r:id="rId5"/>
    <p:sldId id="283" r:id="rId6"/>
    <p:sldId id="284" r:id="rId7"/>
    <p:sldId id="278" r:id="rId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597CB7-836A-4F85-82D6-DC6351F35A9F}" v="19" dt="2025-05-13T09:40:41.162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45" autoAdjust="0"/>
    <p:restoredTop sz="97505"/>
  </p:normalViewPr>
  <p:slideViewPr>
    <p:cSldViewPr>
      <p:cViewPr varScale="1">
        <p:scale>
          <a:sx n="134" d="100"/>
          <a:sy n="134" d="100"/>
        </p:scale>
        <p:origin x="138" y="7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mma Stacey Humphreys" userId="ec960c71-227a-4d37-905b-69bbf3565b70" providerId="ADAL" clId="{EB023838-22D7-4C5F-AA73-32053790029C}"/>
    <pc:docChg chg="modSld">
      <pc:chgData name="Gemma Stacey Humphreys" userId="ec960c71-227a-4d37-905b-69bbf3565b70" providerId="ADAL" clId="{EB023838-22D7-4C5F-AA73-32053790029C}" dt="2025-01-06T09:12:42.656" v="109" actId="20577"/>
      <pc:docMkLst>
        <pc:docMk/>
      </pc:docMkLst>
      <pc:sldChg chg="modSp mod">
        <pc:chgData name="Gemma Stacey Humphreys" userId="ec960c71-227a-4d37-905b-69bbf3565b70" providerId="ADAL" clId="{EB023838-22D7-4C5F-AA73-32053790029C}" dt="2025-01-06T09:12:42.656" v="109" actId="20577"/>
        <pc:sldMkLst>
          <pc:docMk/>
          <pc:sldMk cId="0" sldId="256"/>
        </pc:sldMkLst>
      </pc:sldChg>
      <pc:sldChg chg="modSp mod">
        <pc:chgData name="Gemma Stacey Humphreys" userId="ec960c71-227a-4d37-905b-69bbf3565b70" providerId="ADAL" clId="{EB023838-22D7-4C5F-AA73-32053790029C}" dt="2025-01-06T09:12:37.476" v="107" actId="20577"/>
        <pc:sldMkLst>
          <pc:docMk/>
          <pc:sldMk cId="3572334911" sldId="280"/>
        </pc:sldMkLst>
      </pc:sldChg>
    </pc:docChg>
  </pc:docChgLst>
  <pc:docChgLst>
    <pc:chgData name="Gemma Stacey Humphreys" userId="ec960c71-227a-4d37-905b-69bbf3565b70" providerId="ADAL" clId="{39DB78F3-6272-4D1E-B713-3032073E066A}"/>
    <pc:docChg chg="addSld modSld">
      <pc:chgData name="Gemma Stacey Humphreys" userId="ec960c71-227a-4d37-905b-69bbf3565b70" providerId="ADAL" clId="{39DB78F3-6272-4D1E-B713-3032073E066A}" dt="2025-05-09T07:11:51.259" v="457" actId="404"/>
      <pc:docMkLst>
        <pc:docMk/>
      </pc:docMkLst>
      <pc:sldChg chg="modSp mod">
        <pc:chgData name="Gemma Stacey Humphreys" userId="ec960c71-227a-4d37-905b-69bbf3565b70" providerId="ADAL" clId="{39DB78F3-6272-4D1E-B713-3032073E066A}" dt="2025-05-09T07:06:04.096" v="34" actId="20577"/>
        <pc:sldMkLst>
          <pc:docMk/>
          <pc:sldMk cId="0" sldId="256"/>
        </pc:sldMkLst>
        <pc:spChg chg="mod">
          <ac:chgData name="Gemma Stacey Humphreys" userId="ec960c71-227a-4d37-905b-69bbf3565b70" providerId="ADAL" clId="{39DB78F3-6272-4D1E-B713-3032073E066A}" dt="2025-05-09T07:05:52.551" v="8"/>
          <ac:spMkLst>
            <pc:docMk/>
            <pc:sldMk cId="0" sldId="256"/>
            <ac:spMk id="4" creationId="{00000000-0000-0000-0000-000000000000}"/>
          </ac:spMkLst>
        </pc:spChg>
        <pc:spChg chg="mod">
          <ac:chgData name="Gemma Stacey Humphreys" userId="ec960c71-227a-4d37-905b-69bbf3565b70" providerId="ADAL" clId="{39DB78F3-6272-4D1E-B713-3032073E066A}" dt="2025-05-09T07:06:04.096" v="34" actId="20577"/>
          <ac:spMkLst>
            <pc:docMk/>
            <pc:sldMk cId="0" sldId="256"/>
            <ac:spMk id="5" creationId="{00000000-0000-0000-0000-000000000000}"/>
          </ac:spMkLst>
        </pc:spChg>
      </pc:sldChg>
      <pc:sldChg chg="addSp modSp mod">
        <pc:chgData name="Gemma Stacey Humphreys" userId="ec960c71-227a-4d37-905b-69bbf3565b70" providerId="ADAL" clId="{39DB78F3-6272-4D1E-B713-3032073E066A}" dt="2025-05-09T07:07:44.363" v="180" actId="20577"/>
        <pc:sldMkLst>
          <pc:docMk/>
          <pc:sldMk cId="3464301028" sldId="279"/>
        </pc:sldMkLst>
        <pc:spChg chg="add mod">
          <ac:chgData name="Gemma Stacey Humphreys" userId="ec960c71-227a-4d37-905b-69bbf3565b70" providerId="ADAL" clId="{39DB78F3-6272-4D1E-B713-3032073E066A}" dt="2025-05-09T07:07:44.363" v="180" actId="20577"/>
          <ac:spMkLst>
            <pc:docMk/>
            <pc:sldMk cId="3464301028" sldId="279"/>
            <ac:spMk id="2" creationId="{0EFCCF4A-A66C-27EB-8278-55ABD34D5081}"/>
          </ac:spMkLst>
        </pc:spChg>
        <pc:spChg chg="mod">
          <ac:chgData name="Gemma Stacey Humphreys" userId="ec960c71-227a-4d37-905b-69bbf3565b70" providerId="ADAL" clId="{39DB78F3-6272-4D1E-B713-3032073E066A}" dt="2025-05-09T07:06:11.536" v="42" actId="20577"/>
          <ac:spMkLst>
            <pc:docMk/>
            <pc:sldMk cId="3464301028" sldId="279"/>
            <ac:spMk id="3" creationId="{6B992C19-CC60-3642-8F74-82DB233FBB79}"/>
          </ac:spMkLst>
        </pc:spChg>
      </pc:sldChg>
      <pc:sldChg chg="modSp mod">
        <pc:chgData name="Gemma Stacey Humphreys" userId="ec960c71-227a-4d37-905b-69bbf3565b70" providerId="ADAL" clId="{39DB78F3-6272-4D1E-B713-3032073E066A}" dt="2025-05-09T07:07:21.831" v="132" actId="20577"/>
        <pc:sldMkLst>
          <pc:docMk/>
          <pc:sldMk cId="3572334911" sldId="280"/>
        </pc:sldMkLst>
      </pc:sldChg>
      <pc:sldChg chg="modSp new mod">
        <pc:chgData name="Gemma Stacey Humphreys" userId="ec960c71-227a-4d37-905b-69bbf3565b70" providerId="ADAL" clId="{39DB78F3-6272-4D1E-B713-3032073E066A}" dt="2025-05-09T07:08:25.280" v="283" actId="20577"/>
        <pc:sldMkLst>
          <pc:docMk/>
          <pc:sldMk cId="2262788927" sldId="281"/>
        </pc:sldMkLst>
        <pc:spChg chg="mod">
          <ac:chgData name="Gemma Stacey Humphreys" userId="ec960c71-227a-4d37-905b-69bbf3565b70" providerId="ADAL" clId="{39DB78F3-6272-4D1E-B713-3032073E066A}" dt="2025-05-09T07:08:25.280" v="283" actId="20577"/>
          <ac:spMkLst>
            <pc:docMk/>
            <pc:sldMk cId="2262788927" sldId="281"/>
            <ac:spMk id="2" creationId="{9B3EFE6C-F26B-AD66-9950-B16C8C3AA0E3}"/>
          </ac:spMkLst>
        </pc:spChg>
        <pc:spChg chg="mod">
          <ac:chgData name="Gemma Stacey Humphreys" userId="ec960c71-227a-4d37-905b-69bbf3565b70" providerId="ADAL" clId="{39DB78F3-6272-4D1E-B713-3032073E066A}" dt="2025-05-09T07:07:53.205" v="197" actId="20577"/>
          <ac:spMkLst>
            <pc:docMk/>
            <pc:sldMk cId="2262788927" sldId="281"/>
            <ac:spMk id="3" creationId="{059B0A41-A27B-D56B-3616-2FFEF4002311}"/>
          </ac:spMkLst>
        </pc:spChg>
      </pc:sldChg>
      <pc:sldChg chg="modSp new mod">
        <pc:chgData name="Gemma Stacey Humphreys" userId="ec960c71-227a-4d37-905b-69bbf3565b70" providerId="ADAL" clId="{39DB78F3-6272-4D1E-B713-3032073E066A}" dt="2025-05-09T07:11:51.259" v="457" actId="404"/>
        <pc:sldMkLst>
          <pc:docMk/>
          <pc:sldMk cId="1274335155" sldId="282"/>
        </pc:sldMkLst>
        <pc:spChg chg="mod">
          <ac:chgData name="Gemma Stacey Humphreys" userId="ec960c71-227a-4d37-905b-69bbf3565b70" providerId="ADAL" clId="{39DB78F3-6272-4D1E-B713-3032073E066A}" dt="2025-05-09T07:11:51.259" v="457" actId="404"/>
          <ac:spMkLst>
            <pc:docMk/>
            <pc:sldMk cId="1274335155" sldId="282"/>
            <ac:spMk id="2" creationId="{11B0C509-1D59-9CC3-102E-7F80F3D49821}"/>
          </ac:spMkLst>
        </pc:spChg>
        <pc:spChg chg="mod">
          <ac:chgData name="Gemma Stacey Humphreys" userId="ec960c71-227a-4d37-905b-69bbf3565b70" providerId="ADAL" clId="{39DB78F3-6272-4D1E-B713-3032073E066A}" dt="2025-05-09T07:09:08.716" v="318" actId="20577"/>
          <ac:spMkLst>
            <pc:docMk/>
            <pc:sldMk cId="1274335155" sldId="282"/>
            <ac:spMk id="3" creationId="{34B765A0-2C03-70E9-B45E-1097B21448C2}"/>
          </ac:spMkLst>
        </pc:spChg>
      </pc:sldChg>
    </pc:docChg>
  </pc:docChgLst>
  <pc:docChgLst>
    <pc:chgData name="Gemma Stacey Humphreys" userId="ec960c71-227a-4d37-905b-69bbf3565b70" providerId="ADAL" clId="{46597CB7-836A-4F85-82D6-DC6351F35A9F}"/>
    <pc:docChg chg="undo custSel addSld delSld modSld">
      <pc:chgData name="Gemma Stacey Humphreys" userId="ec960c71-227a-4d37-905b-69bbf3565b70" providerId="ADAL" clId="{46597CB7-836A-4F85-82D6-DC6351F35A9F}" dt="2025-05-13T14:15:53.715" v="1412" actId="20577"/>
      <pc:docMkLst>
        <pc:docMk/>
      </pc:docMkLst>
      <pc:sldChg chg="modSp mod">
        <pc:chgData name="Gemma Stacey Humphreys" userId="ec960c71-227a-4d37-905b-69bbf3565b70" providerId="ADAL" clId="{46597CB7-836A-4F85-82D6-DC6351F35A9F}" dt="2025-05-13T09:22:26.701" v="1143" actId="20577"/>
        <pc:sldMkLst>
          <pc:docMk/>
          <pc:sldMk cId="3464301028" sldId="279"/>
        </pc:sldMkLst>
        <pc:spChg chg="mod">
          <ac:chgData name="Gemma Stacey Humphreys" userId="ec960c71-227a-4d37-905b-69bbf3565b70" providerId="ADAL" clId="{46597CB7-836A-4F85-82D6-DC6351F35A9F}" dt="2025-05-13T09:22:26.701" v="1143" actId="20577"/>
          <ac:spMkLst>
            <pc:docMk/>
            <pc:sldMk cId="3464301028" sldId="279"/>
            <ac:spMk id="2" creationId="{0EFCCF4A-A66C-27EB-8278-55ABD34D5081}"/>
          </ac:spMkLst>
        </pc:spChg>
      </pc:sldChg>
      <pc:sldChg chg="del">
        <pc:chgData name="Gemma Stacey Humphreys" userId="ec960c71-227a-4d37-905b-69bbf3565b70" providerId="ADAL" clId="{46597CB7-836A-4F85-82D6-DC6351F35A9F}" dt="2025-05-13T09:07:07.955" v="878" actId="47"/>
        <pc:sldMkLst>
          <pc:docMk/>
          <pc:sldMk cId="3572334911" sldId="280"/>
        </pc:sldMkLst>
      </pc:sldChg>
      <pc:sldChg chg="modSp mod">
        <pc:chgData name="Gemma Stacey Humphreys" userId="ec960c71-227a-4d37-905b-69bbf3565b70" providerId="ADAL" clId="{46597CB7-836A-4F85-82D6-DC6351F35A9F}" dt="2025-05-13T14:15:53.715" v="1412" actId="20577"/>
        <pc:sldMkLst>
          <pc:docMk/>
          <pc:sldMk cId="2262788927" sldId="281"/>
        </pc:sldMkLst>
        <pc:spChg chg="mod">
          <ac:chgData name="Gemma Stacey Humphreys" userId="ec960c71-227a-4d37-905b-69bbf3565b70" providerId="ADAL" clId="{46597CB7-836A-4F85-82D6-DC6351F35A9F}" dt="2025-05-13T09:12:17.611" v="1020" actId="404"/>
          <ac:spMkLst>
            <pc:docMk/>
            <pc:sldMk cId="2262788927" sldId="281"/>
            <ac:spMk id="2" creationId="{9B3EFE6C-F26B-AD66-9950-B16C8C3AA0E3}"/>
          </ac:spMkLst>
        </pc:spChg>
        <pc:spChg chg="mod">
          <ac:chgData name="Gemma Stacey Humphreys" userId="ec960c71-227a-4d37-905b-69bbf3565b70" providerId="ADAL" clId="{46597CB7-836A-4F85-82D6-DC6351F35A9F}" dt="2025-05-13T14:15:53.715" v="1412" actId="20577"/>
          <ac:spMkLst>
            <pc:docMk/>
            <pc:sldMk cId="2262788927" sldId="281"/>
            <ac:spMk id="3" creationId="{059B0A41-A27B-D56B-3616-2FFEF4002311}"/>
          </ac:spMkLst>
        </pc:spChg>
      </pc:sldChg>
      <pc:sldChg chg="modSp mod">
        <pc:chgData name="Gemma Stacey Humphreys" userId="ec960c71-227a-4d37-905b-69bbf3565b70" providerId="ADAL" clId="{46597CB7-836A-4F85-82D6-DC6351F35A9F}" dt="2025-05-13T09:22:03.551" v="1130" actId="15"/>
        <pc:sldMkLst>
          <pc:docMk/>
          <pc:sldMk cId="1274335155" sldId="282"/>
        </pc:sldMkLst>
        <pc:spChg chg="mod">
          <ac:chgData name="Gemma Stacey Humphreys" userId="ec960c71-227a-4d37-905b-69bbf3565b70" providerId="ADAL" clId="{46597CB7-836A-4F85-82D6-DC6351F35A9F}" dt="2025-05-13T09:22:03.551" v="1130" actId="15"/>
          <ac:spMkLst>
            <pc:docMk/>
            <pc:sldMk cId="1274335155" sldId="282"/>
            <ac:spMk id="2" creationId="{11B0C509-1D59-9CC3-102E-7F80F3D49821}"/>
          </ac:spMkLst>
        </pc:spChg>
      </pc:sldChg>
      <pc:sldChg chg="addSp delSp modSp new mod">
        <pc:chgData name="Gemma Stacey Humphreys" userId="ec960c71-227a-4d37-905b-69bbf3565b70" providerId="ADAL" clId="{46597CB7-836A-4F85-82D6-DC6351F35A9F}" dt="2025-05-13T09:00:43.413" v="498" actId="14100"/>
        <pc:sldMkLst>
          <pc:docMk/>
          <pc:sldMk cId="3436826142" sldId="283"/>
        </pc:sldMkLst>
        <pc:spChg chg="mod">
          <ac:chgData name="Gemma Stacey Humphreys" userId="ec960c71-227a-4d37-905b-69bbf3565b70" providerId="ADAL" clId="{46597CB7-836A-4F85-82D6-DC6351F35A9F}" dt="2025-05-13T09:00:19.425" v="491" actId="21"/>
          <ac:spMkLst>
            <pc:docMk/>
            <pc:sldMk cId="3436826142" sldId="283"/>
            <ac:spMk id="2" creationId="{66FB998F-1E0F-4AE0-3EF1-9DE4F111C012}"/>
          </ac:spMkLst>
        </pc:spChg>
        <pc:spChg chg="mod">
          <ac:chgData name="Gemma Stacey Humphreys" userId="ec960c71-227a-4d37-905b-69bbf3565b70" providerId="ADAL" clId="{46597CB7-836A-4F85-82D6-DC6351F35A9F}" dt="2025-05-13T08:21:27.358" v="45" actId="20577"/>
          <ac:spMkLst>
            <pc:docMk/>
            <pc:sldMk cId="3436826142" sldId="283"/>
            <ac:spMk id="3" creationId="{F17F6C35-95AF-CC6B-C865-103EFFA8C509}"/>
          </ac:spMkLst>
        </pc:spChg>
        <pc:spChg chg="add mod">
          <ac:chgData name="Gemma Stacey Humphreys" userId="ec960c71-227a-4d37-905b-69bbf3565b70" providerId="ADAL" clId="{46597CB7-836A-4F85-82D6-DC6351F35A9F}" dt="2025-05-13T09:00:43.413" v="498" actId="14100"/>
          <ac:spMkLst>
            <pc:docMk/>
            <pc:sldMk cId="3436826142" sldId="283"/>
            <ac:spMk id="8" creationId="{DDC60A89-D07D-7D35-D638-7C4B3D1039A2}"/>
          </ac:spMkLst>
        </pc:spChg>
        <pc:picChg chg="add mod modCrop">
          <ac:chgData name="Gemma Stacey Humphreys" userId="ec960c71-227a-4d37-905b-69bbf3565b70" providerId="ADAL" clId="{46597CB7-836A-4F85-82D6-DC6351F35A9F}" dt="2025-05-13T09:00:22.421" v="492" actId="1076"/>
          <ac:picMkLst>
            <pc:docMk/>
            <pc:sldMk cId="3436826142" sldId="283"/>
            <ac:picMk id="6" creationId="{38630360-593A-B823-669D-AA27E34DBAE6}"/>
          </ac:picMkLst>
        </pc:picChg>
        <pc:picChg chg="add mod">
          <ac:chgData name="Gemma Stacey Humphreys" userId="ec960c71-227a-4d37-905b-69bbf3565b70" providerId="ADAL" clId="{46597CB7-836A-4F85-82D6-DC6351F35A9F}" dt="2025-05-13T08:38:54.617" v="120" actId="1076"/>
          <ac:picMkLst>
            <pc:docMk/>
            <pc:sldMk cId="3436826142" sldId="283"/>
            <ac:picMk id="1026" creationId="{808DC3C2-2A79-ABA6-E619-A4E2124AA9F0}"/>
          </ac:picMkLst>
        </pc:picChg>
        <pc:picChg chg="add mod">
          <ac:chgData name="Gemma Stacey Humphreys" userId="ec960c71-227a-4d37-905b-69bbf3565b70" providerId="ADAL" clId="{46597CB7-836A-4F85-82D6-DC6351F35A9F}" dt="2025-05-13T08:39:00.744" v="124" actId="1076"/>
          <ac:picMkLst>
            <pc:docMk/>
            <pc:sldMk cId="3436826142" sldId="283"/>
            <ac:picMk id="1027" creationId="{873CCF91-97E9-95ED-EFB3-1BE8D2F35CA7}"/>
          </ac:picMkLst>
        </pc:picChg>
        <pc:picChg chg="add del mod">
          <ac:chgData name="Gemma Stacey Humphreys" userId="ec960c71-227a-4d37-905b-69bbf3565b70" providerId="ADAL" clId="{46597CB7-836A-4F85-82D6-DC6351F35A9F}" dt="2025-05-13T08:39:31.792" v="132" actId="478"/>
          <ac:picMkLst>
            <pc:docMk/>
            <pc:sldMk cId="3436826142" sldId="283"/>
            <ac:picMk id="1028" creationId="{7CF556DA-FC2E-6E51-36E9-718C813D4691}"/>
          </ac:picMkLst>
        </pc:picChg>
      </pc:sldChg>
      <pc:sldChg chg="addSp modSp new mod">
        <pc:chgData name="Gemma Stacey Humphreys" userId="ec960c71-227a-4d37-905b-69bbf3565b70" providerId="ADAL" clId="{46597CB7-836A-4F85-82D6-DC6351F35A9F}" dt="2025-05-13T09:41:09.219" v="1402" actId="1076"/>
        <pc:sldMkLst>
          <pc:docMk/>
          <pc:sldMk cId="3224728064" sldId="284"/>
        </pc:sldMkLst>
        <pc:spChg chg="mod">
          <ac:chgData name="Gemma Stacey Humphreys" userId="ec960c71-227a-4d37-905b-69bbf3565b70" providerId="ADAL" clId="{46597CB7-836A-4F85-82D6-DC6351F35A9F}" dt="2025-05-13T09:41:00.347" v="1396" actId="14100"/>
          <ac:spMkLst>
            <pc:docMk/>
            <pc:sldMk cId="3224728064" sldId="284"/>
            <ac:spMk id="2" creationId="{7D9A86CF-C2B6-B608-3B82-BCBD95756F45}"/>
          </ac:spMkLst>
        </pc:spChg>
        <pc:spChg chg="mod">
          <ac:chgData name="Gemma Stacey Humphreys" userId="ec960c71-227a-4d37-905b-69bbf3565b70" providerId="ADAL" clId="{46597CB7-836A-4F85-82D6-DC6351F35A9F}" dt="2025-05-13T09:22:37.084" v="1159" actId="313"/>
          <ac:spMkLst>
            <pc:docMk/>
            <pc:sldMk cId="3224728064" sldId="284"/>
            <ac:spMk id="3" creationId="{FDDF4B7B-DB40-C1A8-A2D9-A5A7BFB575CD}"/>
          </ac:spMkLst>
        </pc:spChg>
        <pc:picChg chg="add mod modCrop">
          <ac:chgData name="Gemma Stacey Humphreys" userId="ec960c71-227a-4d37-905b-69bbf3565b70" providerId="ADAL" clId="{46597CB7-836A-4F85-82D6-DC6351F35A9F}" dt="2025-05-13T09:41:09.219" v="1402" actId="1076"/>
          <ac:picMkLst>
            <pc:docMk/>
            <pc:sldMk cId="3224728064" sldId="284"/>
            <ac:picMk id="5" creationId="{05E9E7B9-67D0-C987-EAAA-0D49DD53690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5/13/2025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5/13/2025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5/13/2025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5/13/2025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5/13/2025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5/13/2025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5/13/2025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5/13/2025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5/13/2025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5/13/2025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5/13/2025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5/13/2025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Target Station Configuration and Vacuum Vessel Design Study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en-US" dirty="0"/>
              <a:t>Gemma Humphreys</a:t>
            </a:r>
          </a:p>
          <a:p>
            <a:pPr algn="l">
              <a:defRPr/>
            </a:pPr>
            <a:r>
              <a:rPr lang="en-US" dirty="0"/>
              <a:t>14.05.2025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0EFCCF4A-A66C-27EB-8278-55ABD34D50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Procurement / Testing  Updates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Vacuum Vessel Design Study Update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FLUKA Model Import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Feedthroughs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3EFE6C-F26B-AD66-9950-B16C8C3AA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Feedthrough Connectors: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3 contractors with ability to provide connectors compatible with remote handling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Vessel Door Seal Testing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Irradiation of samples to be done at CERN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Meeting to discuss the samples this week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Tests to be conducted: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sz="1600" dirty="0"/>
              <a:t>Compression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sz="1600" dirty="0"/>
              <a:t>Tensile strength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sz="1600" dirty="0"/>
              <a:t>Weight loss</a:t>
            </a:r>
          </a:p>
          <a:p>
            <a:pPr marL="1105200" lvl="2" indent="-457200">
              <a:buFont typeface="Arial" panose="020B0604020202020204" pitchFamily="34" charset="0"/>
              <a:buChar char="•"/>
            </a:pPr>
            <a:r>
              <a:rPr lang="en-GB" sz="1600" dirty="0"/>
              <a:t>Leak test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9B0A41-A27B-D56B-3616-2FFEF4002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Procurement / Testing Updates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3D32B-ACE4-E4B4-D032-7043D24DD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88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B0C509-1D59-9CC3-102E-7F80F3D498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Design study specification in progress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Need to establish delivery schedule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sz="1400" dirty="0"/>
              <a:t>Check any additional constraints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Rough quote from AVS/CADINOX received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b="1" dirty="0"/>
              <a:t>Quote includes:</a:t>
            </a:r>
          </a:p>
          <a:p>
            <a:pPr lvl="3" rtl="0" fontAlgn="base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0000"/>
                </a:solidFill>
                <a:effectLst/>
              </a:rPr>
              <a:t>Design: 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preliminary design of the vacuum chamber, including manufacturability, welding proposal, materials, etc.</a:t>
            </a:r>
            <a:r>
              <a:rPr lang="en-GB" sz="1400" b="0" i="1" dirty="0">
                <a:solidFill>
                  <a:srgbClr val="000000"/>
                </a:solidFill>
                <a:effectLst/>
              </a:rPr>
              <a:t> Deliverables: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3D model, assembly drawings, draft of the welding book, design report. </a:t>
            </a:r>
          </a:p>
          <a:p>
            <a:pPr lvl="3" rtl="0" fontAlgn="base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0000"/>
                </a:solidFill>
                <a:effectLst/>
              </a:rPr>
              <a:t>Analysis: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preliminary analysis of the chamber under EN13445. </a:t>
            </a:r>
            <a:r>
              <a:rPr lang="en-GB" sz="1400" b="0" i="1" dirty="0">
                <a:solidFill>
                  <a:srgbClr val="000000"/>
                </a:solidFill>
                <a:effectLst/>
              </a:rPr>
              <a:t>Deliverables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: preliminary analysis report.</a:t>
            </a:r>
          </a:p>
          <a:p>
            <a:pPr lvl="3" rtl="0" fontAlgn="base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0000"/>
                </a:solidFill>
                <a:effectLst/>
              </a:rPr>
              <a:t>Requirements: 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specifications review, definition critical parameters, technical feasibility, interfaces. </a:t>
            </a:r>
            <a:r>
              <a:rPr lang="en-GB" sz="1400" b="0" i="1" dirty="0">
                <a:solidFill>
                  <a:srgbClr val="000000"/>
                </a:solidFill>
                <a:effectLst/>
              </a:rPr>
              <a:t>Deliverables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: technical specification of the chamber</a:t>
            </a:r>
          </a:p>
          <a:p>
            <a:pPr lvl="3" rtl="0" fontAlgn="base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0000"/>
                </a:solidFill>
                <a:effectLst/>
              </a:rPr>
              <a:t>Reporting: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biweekly progress meetings (VC) with CERN team. Deliverables: </a:t>
            </a:r>
            <a:r>
              <a:rPr lang="en-GB" sz="1400" b="0" i="0" dirty="0" err="1">
                <a:solidFill>
                  <a:srgbClr val="000000"/>
                </a:solidFill>
                <a:effectLst/>
              </a:rPr>
              <a:t>MoMs</a:t>
            </a:r>
            <a:endParaRPr lang="en-GB" sz="1400" b="0" i="0" dirty="0">
              <a:solidFill>
                <a:srgbClr val="000000"/>
              </a:solidFill>
              <a:effectLst/>
            </a:endParaRPr>
          </a:p>
          <a:p>
            <a:pPr lvl="3" rtl="0" fontAlgn="base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0000"/>
                </a:solidFill>
                <a:effectLst/>
              </a:rPr>
              <a:t>Project assessment: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 </a:t>
            </a:r>
            <a:r>
              <a:rPr lang="en-GB" sz="1400" b="0" i="1" dirty="0">
                <a:solidFill>
                  <a:srgbClr val="000000"/>
                </a:solidFill>
                <a:effectLst/>
              </a:rPr>
              <a:t>Deliverables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: ROM budget, realistic schedule</a:t>
            </a:r>
          </a:p>
          <a:p>
            <a:pPr lvl="3" rtl="0" fontAlgn="base">
              <a:buFont typeface="Arial" panose="020B0604020202020204" pitchFamily="34" charset="0"/>
              <a:buChar char="•"/>
            </a:pPr>
            <a:r>
              <a:rPr lang="en-GB" sz="1400" b="1" i="0" dirty="0">
                <a:solidFill>
                  <a:srgbClr val="000000"/>
                </a:solidFill>
                <a:effectLst/>
              </a:rPr>
              <a:t>Production strategy definition: </a:t>
            </a:r>
            <a:r>
              <a:rPr lang="en-GB" sz="1400" b="0" i="0" dirty="0">
                <a:solidFill>
                  <a:srgbClr val="000000"/>
                </a:solidFill>
                <a:effectLst/>
              </a:rPr>
              <a:t>potential visit to discuss about production, assembly and testing strategies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B765A0-2C03-70E9-B45E-1097B2144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Vessel Design Study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591D4F-2256-BA62-F8E3-7A66DD521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335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FB998F-1E0F-4AE0-3EF1-9DE4F111C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793" y="1196752"/>
            <a:ext cx="11376024" cy="162071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Initial comparisons of FLUKA model and Catia model completed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 few of the differences identified: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Shielding pit location 58cm shifted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Target length difference of 8.6 cm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Target vessel not included in FLUKA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r>
              <a:rPr lang="en-GB" dirty="0"/>
              <a:t>MHS coil 25cm wider in Catia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17F6C35-95AF-CC6B-C865-103EFFA8C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FLUKA Model Import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16FD32-8538-954E-2114-EF8F94FB8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6" name="Picture 5" descr="A computer generated image of a machine&#10;&#10;AI-generated content may be incorrect.">
            <a:extLst>
              <a:ext uri="{FF2B5EF4-FFF2-40B4-BE49-F238E27FC236}">
                <a16:creationId xmlns:a16="http://schemas.microsoft.com/office/drawing/2014/main" id="{38630360-593A-B823-669D-AA27E34DBA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238" r="45275" b="17317"/>
          <a:stretch/>
        </p:blipFill>
        <p:spPr>
          <a:xfrm>
            <a:off x="5303912" y="2492896"/>
            <a:ext cx="6672064" cy="25202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C60A89-D07D-7D35-D638-7C4B3D1039A2}"/>
              </a:ext>
            </a:extLst>
          </p:cNvPr>
          <p:cNvSpPr txBox="1"/>
          <p:nvPr/>
        </p:nvSpPr>
        <p:spPr bwMode="auto">
          <a:xfrm>
            <a:off x="412984" y="3879556"/>
            <a:ext cx="489092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tx2"/>
                </a:solidFill>
              </a:rPr>
              <a:t>Further comparisons will be identified and listed in the coming weeks</a:t>
            </a:r>
          </a:p>
        </p:txBody>
      </p:sp>
    </p:spTree>
    <p:extLst>
      <p:ext uri="{BB962C8B-B14F-4D97-AF65-F5344CB8AC3E}">
        <p14:creationId xmlns:p14="http://schemas.microsoft.com/office/powerpoint/2010/main" val="3436826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9A86CF-C2B6-B608-3B82-BCBD95756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160619" cy="460851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Sequence of installation and removal of connectors being developed by Christophe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Alternative feedthroughs being evaluated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Brainstorming meeting for other options next week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DDF4B7B-DB40-C1A8-A2D9-A5A7BFB5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Feedthroughs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6BCFD-99E8-7364-4B02-F923B14BF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E9E7B9-67D0-C987-EAAA-0D49DD5369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561" r="15051"/>
          <a:stretch/>
        </p:blipFill>
        <p:spPr>
          <a:xfrm>
            <a:off x="4583832" y="3752503"/>
            <a:ext cx="3683838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728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395</TotalTime>
  <Words>296</Words>
  <Application>Microsoft Office PowerPoint</Application>
  <DocSecurity>0</DocSecurity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Target Station Configuration and Vacuum Vessel Design Study</vt:lpstr>
      <vt:lpstr>Contents</vt:lpstr>
      <vt:lpstr>Procurement / Testing Updates</vt:lpstr>
      <vt:lpstr>Vacuum Vessel Design Study</vt:lpstr>
      <vt:lpstr>FLUKA Model Import</vt:lpstr>
      <vt:lpstr>Feedthroughs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Gemma Stacey Humphreys</cp:lastModifiedBy>
  <cp:revision>5</cp:revision>
  <dcterms:created xsi:type="dcterms:W3CDTF">2021-11-08T12:53:02Z</dcterms:created>
  <dcterms:modified xsi:type="dcterms:W3CDTF">2025-05-13T14:16:00Z</dcterms:modified>
  <cp:category/>
  <dc:identifier/>
  <cp:contentStatus/>
  <dc:language/>
  <cp:version/>
</cp:coreProperties>
</file>