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07" r:id="rId2"/>
    <p:sldId id="354" r:id="rId3"/>
    <p:sldId id="351" r:id="rId4"/>
    <p:sldId id="356" r:id="rId5"/>
    <p:sldId id="1031" r:id="rId6"/>
    <p:sldId id="1037" r:id="rId7"/>
    <p:sldId id="1032" r:id="rId8"/>
    <p:sldId id="1035" r:id="rId9"/>
    <p:sldId id="1036" r:id="rId10"/>
    <p:sldId id="315" r:id="rId11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30BF057-F589-78F1-20CB-4B3782899071}" name="Natalya Yevgenia Kahn" initials="NK" userId="S::natalya.yevgenia.kahn@cern.ch::db0cf00f-19f2-4919-a23f-847a11db7b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652B80-F788-4F7C-A12D-36AC0EE7A755}" v="2" dt="2024-08-13T13:00:32.343"/>
    <p1510:client id="{99DAEC6C-537D-498E-9813-5C71A7BDC2D0}" v="427" dt="2024-08-13T10:16:38.640"/>
    <p1510:client id="{AE3173B3-0937-445D-A1D3-B7336F974D59}" v="1306" dt="2024-08-13T11:36:01.686"/>
    <p1510:client id="{E9D376F8-569E-44AC-9E0C-EC1D3D97EF30}" v="1" dt="2024-08-13T11:49:47.2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132" y="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7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xfi" providerId="None" clId="Web-{99DAEC6C-537D-498E-9813-5C71A7BDC2D0}"/>
    <pc:docChg chg="addSld delSld modSld">
      <pc:chgData name="Guest xfi" userId="" providerId="None" clId="Web-{99DAEC6C-537D-498E-9813-5C71A7BDC2D0}" dt="2024-08-13T10:16:35.843" v="385"/>
      <pc:docMkLst>
        <pc:docMk/>
      </pc:docMkLst>
      <pc:sldChg chg="delSp modSp">
        <pc:chgData name="Guest xfi" userId="" providerId="None" clId="Web-{99DAEC6C-537D-498E-9813-5C71A7BDC2D0}" dt="2024-08-13T10:10:56.989" v="222"/>
        <pc:sldMkLst>
          <pc:docMk/>
          <pc:sldMk cId="1674454121" sldId="351"/>
        </pc:sldMkLst>
        <pc:graphicFrameChg chg="mod modGraphic">
          <ac:chgData name="Guest xfi" userId="" providerId="None" clId="Web-{99DAEC6C-537D-498E-9813-5C71A7BDC2D0}" dt="2024-08-13T10:10:56.989" v="222"/>
          <ac:graphicFrameMkLst>
            <pc:docMk/>
            <pc:sldMk cId="1674454121" sldId="351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06:07.480" v="184"/>
          <ac:cxnSpMkLst>
            <pc:docMk/>
            <pc:sldMk cId="1674454121" sldId="351"/>
            <ac:cxnSpMk id="7" creationId="{259DC16B-020A-CF53-8659-3842C57F4A2D}"/>
          </ac:cxnSpMkLst>
        </pc:cxnChg>
      </pc:sldChg>
      <pc:sldChg chg="delSp modSp">
        <pc:chgData name="Guest xfi" userId="" providerId="None" clId="Web-{99DAEC6C-537D-498E-9813-5C71A7BDC2D0}" dt="2024-08-13T10:16:35.843" v="385"/>
        <pc:sldMkLst>
          <pc:docMk/>
          <pc:sldMk cId="3433513068" sldId="354"/>
        </pc:sldMkLst>
        <pc:graphicFrameChg chg="mod modGraphic">
          <ac:chgData name="Guest xfi" userId="" providerId="None" clId="Web-{99DAEC6C-537D-498E-9813-5C71A7BDC2D0}" dt="2024-08-13T10:16:35.843" v="385"/>
          <ac:graphicFrameMkLst>
            <pc:docMk/>
            <pc:sldMk cId="3433513068" sldId="354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11:53.553" v="236"/>
          <ac:cxnSpMkLst>
            <pc:docMk/>
            <pc:sldMk cId="3433513068" sldId="354"/>
            <ac:cxnSpMk id="8" creationId="{EF1C3F29-2D2F-C589-02BD-CB30346BC0A6}"/>
          </ac:cxnSpMkLst>
        </pc:cxnChg>
      </pc:sldChg>
      <pc:sldChg chg="addSp delSp modSp">
        <pc:chgData name="Guest xfi" userId="" providerId="None" clId="Web-{99DAEC6C-537D-498E-9813-5C71A7BDC2D0}" dt="2024-08-13T09:55:52.476" v="127"/>
        <pc:sldMkLst>
          <pc:docMk/>
          <pc:sldMk cId="2115164766" sldId="355"/>
        </pc:sldMkLst>
        <pc:graphicFrameChg chg="mod modGraphic">
          <ac:chgData name="Guest xfi" userId="" providerId="None" clId="Web-{99DAEC6C-537D-498E-9813-5C71A7BDC2D0}" dt="2024-08-13T09:55:52.476" v="127"/>
          <ac:graphicFrameMkLst>
            <pc:docMk/>
            <pc:sldMk cId="2115164766" sldId="355"/>
            <ac:graphicFrameMk id="6" creationId="{00000000-0000-0000-0000-000000000000}"/>
          </ac:graphicFrameMkLst>
        </pc:graphicFrameChg>
        <pc:graphicFrameChg chg="add del mod">
          <ac:chgData name="Guest xfi" userId="" providerId="None" clId="Web-{99DAEC6C-537D-498E-9813-5C71A7BDC2D0}" dt="2024-08-13T09:50:07.903" v="26"/>
          <ac:graphicFrameMkLst>
            <pc:docMk/>
            <pc:sldMk cId="2115164766" sldId="355"/>
            <ac:graphicFrameMk id="9" creationId="{ABA1193D-EF6A-A6CD-B9B2-EDA85E68DD41}"/>
          </ac:graphicFrameMkLst>
        </pc:graphicFrameChg>
        <pc:graphicFrameChg chg="add del mod">
          <ac:chgData name="Guest xfi" userId="" providerId="None" clId="Web-{99DAEC6C-537D-498E-9813-5C71A7BDC2D0}" dt="2024-08-13T09:50:12.341" v="28"/>
          <ac:graphicFrameMkLst>
            <pc:docMk/>
            <pc:sldMk cId="2115164766" sldId="355"/>
            <ac:graphicFrameMk id="11" creationId="{4C9FE14F-D29A-4EF0-6C5B-CE1BAE9D3821}"/>
          </ac:graphicFrameMkLst>
        </pc:graphicFrameChg>
        <pc:cxnChg chg="del">
          <ac:chgData name="Guest xfi" userId="" providerId="None" clId="Web-{99DAEC6C-537D-498E-9813-5C71A7BDC2D0}" dt="2024-08-13T09:48:50.432" v="0"/>
          <ac:cxnSpMkLst>
            <pc:docMk/>
            <pc:sldMk cId="2115164766" sldId="355"/>
            <ac:cxnSpMk id="7" creationId="{48002136-CA66-5119-9BC0-4D15819EE37A}"/>
          </ac:cxnSpMkLst>
        </pc:cxnChg>
      </pc:sldChg>
      <pc:sldChg chg="delSp modSp del">
        <pc:chgData name="Guest xfi" userId="" providerId="None" clId="Web-{99DAEC6C-537D-498E-9813-5C71A7BDC2D0}" dt="2024-08-13T10:13:45.041" v="290"/>
        <pc:sldMkLst>
          <pc:docMk/>
          <pc:sldMk cId="4145024888" sldId="1090"/>
        </pc:sldMkLst>
        <pc:graphicFrameChg chg="mod modGraphic">
          <ac:chgData name="Guest xfi" userId="" providerId="None" clId="Web-{99DAEC6C-537D-498E-9813-5C71A7BDC2D0}" dt="2024-08-13T10:13:41.572" v="289"/>
          <ac:graphicFrameMkLst>
            <pc:docMk/>
            <pc:sldMk cId="4145024888" sldId="1090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11:46.818" v="223"/>
          <ac:cxnSpMkLst>
            <pc:docMk/>
            <pc:sldMk cId="4145024888" sldId="1090"/>
            <ac:cxnSpMk id="8" creationId="{BDD3B104-2494-2790-947C-B176693983AF}"/>
          </ac:cxnSpMkLst>
        </pc:cxnChg>
      </pc:sldChg>
      <pc:sldChg chg="delSp add del">
        <pc:chgData name="Guest xfi" userId="" providerId="None" clId="Web-{99DAEC6C-537D-498E-9813-5C71A7BDC2D0}" dt="2024-08-13T09:57:04.510" v="138"/>
        <pc:sldMkLst>
          <pc:docMk/>
          <pc:sldMk cId="320644206" sldId="1093"/>
        </pc:sldMkLst>
        <pc:spChg chg="del">
          <ac:chgData name="Guest xfi" userId="" providerId="None" clId="Web-{99DAEC6C-537D-498E-9813-5C71A7BDC2D0}" dt="2024-08-13T09:56:58.822" v="135"/>
          <ac:spMkLst>
            <pc:docMk/>
            <pc:sldMk cId="320644206" sldId="1093"/>
            <ac:spMk id="3" creationId="{048C6093-A00B-71E5-DF47-0DB3F6525EC3}"/>
          </ac:spMkLst>
        </pc:spChg>
        <pc:spChg chg="del">
          <ac:chgData name="Guest xfi" userId="" providerId="None" clId="Web-{99DAEC6C-537D-498E-9813-5C71A7BDC2D0}" dt="2024-08-13T09:56:58.822" v="134"/>
          <ac:spMkLst>
            <pc:docMk/>
            <pc:sldMk cId="320644206" sldId="1093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6:58.822" v="133"/>
          <ac:spMkLst>
            <pc:docMk/>
            <pc:sldMk cId="320644206" sldId="1093"/>
            <ac:spMk id="5" creationId="{991B498B-DE83-7F2D-3B41-CD53A0AABD68}"/>
          </ac:spMkLst>
        </pc:spChg>
        <pc:spChg chg="del">
          <ac:chgData name="Guest xfi" userId="" providerId="None" clId="Web-{99DAEC6C-537D-498E-9813-5C71A7BDC2D0}" dt="2024-08-13T09:56:58.838" v="136"/>
          <ac:spMkLst>
            <pc:docMk/>
            <pc:sldMk cId="320644206" sldId="1093"/>
            <ac:spMk id="12" creationId="{00000000-0000-0000-0000-000000000000}"/>
          </ac:spMkLst>
        </pc:spChg>
        <pc:spChg chg="del">
          <ac:chgData name="Guest xfi" userId="" providerId="None" clId="Web-{99DAEC6C-537D-498E-9813-5C71A7BDC2D0}" dt="2024-08-13T09:56:58.822" v="130"/>
          <ac:spMkLst>
            <pc:docMk/>
            <pc:sldMk cId="320644206" sldId="1093"/>
            <ac:spMk id="13" creationId="{4FC30D05-C713-AFEB-4E74-5F4EA976BD59}"/>
          </ac:spMkLst>
        </pc:spChg>
        <pc:spChg chg="del">
          <ac:chgData name="Guest xfi" userId="" providerId="None" clId="Web-{99DAEC6C-537D-498E-9813-5C71A7BDC2D0}" dt="2024-08-13T09:56:58.822" v="132"/>
          <ac:spMkLst>
            <pc:docMk/>
            <pc:sldMk cId="320644206" sldId="1093"/>
            <ac:spMk id="21" creationId="{4E471C00-9CEE-6F83-E290-83B070F7667B}"/>
          </ac:spMkLst>
        </pc:spChg>
        <pc:picChg chg="del">
          <ac:chgData name="Guest xfi" userId="" providerId="None" clId="Web-{99DAEC6C-537D-498E-9813-5C71A7BDC2D0}" dt="2024-08-13T09:56:58.822" v="131"/>
          <ac:picMkLst>
            <pc:docMk/>
            <pc:sldMk cId="320644206" sldId="1093"/>
            <ac:picMk id="8" creationId="{F3EF1534-D505-AF3E-83EE-20C013B13D7D}"/>
          </ac:picMkLst>
        </pc:picChg>
        <pc:picChg chg="del">
          <ac:chgData name="Guest xfi" userId="" providerId="None" clId="Web-{99DAEC6C-537D-498E-9813-5C71A7BDC2D0}" dt="2024-08-13T09:56:58.822" v="129"/>
          <ac:picMkLst>
            <pc:docMk/>
            <pc:sldMk cId="320644206" sldId="1093"/>
            <ac:picMk id="15" creationId="{1B2D7BC6-6040-B768-AE87-C6331A5ECBB2}"/>
          </ac:picMkLst>
        </pc:picChg>
      </pc:sldChg>
      <pc:sldChg chg="add del">
        <pc:chgData name="Guest xfi" userId="" providerId="None" clId="Web-{99DAEC6C-537D-498E-9813-5C71A7BDC2D0}" dt="2024-08-13T09:57:42.370" v="149"/>
        <pc:sldMkLst>
          <pc:docMk/>
          <pc:sldMk cId="3615081366" sldId="1094"/>
        </pc:sldMkLst>
      </pc:sldChg>
      <pc:sldChg chg="delSp add del">
        <pc:chgData name="Guest xfi" userId="" providerId="None" clId="Web-{99DAEC6C-537D-498E-9813-5C71A7BDC2D0}" dt="2024-08-13T09:57:38.636" v="148"/>
        <pc:sldMkLst>
          <pc:docMk/>
          <pc:sldMk cId="1115497923" sldId="1102"/>
        </pc:sldMkLst>
        <pc:spChg chg="del">
          <ac:chgData name="Guest xfi" userId="" providerId="None" clId="Web-{99DAEC6C-537D-498E-9813-5C71A7BDC2D0}" dt="2024-08-13T09:57:32.370" v="145"/>
          <ac:spMkLst>
            <pc:docMk/>
            <pc:sldMk cId="1115497923" sldId="1102"/>
            <ac:spMk id="3" creationId="{048C6093-A00B-71E5-DF47-0DB3F6525EC3}"/>
          </ac:spMkLst>
        </pc:spChg>
        <pc:spChg chg="del">
          <ac:chgData name="Guest xfi" userId="" providerId="None" clId="Web-{99DAEC6C-537D-498E-9813-5C71A7BDC2D0}" dt="2024-08-13T09:57:32.370" v="144"/>
          <ac:spMkLst>
            <pc:docMk/>
            <pc:sldMk cId="1115497923" sldId="1102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7:32.370" v="143"/>
          <ac:spMkLst>
            <pc:docMk/>
            <pc:sldMk cId="1115497923" sldId="1102"/>
            <ac:spMk id="5" creationId="{991B498B-DE83-7F2D-3B41-CD53A0AABD68}"/>
          </ac:spMkLst>
        </pc:spChg>
        <pc:spChg chg="del">
          <ac:chgData name="Guest xfi" userId="" providerId="None" clId="Web-{99DAEC6C-537D-498E-9813-5C71A7BDC2D0}" dt="2024-08-13T09:57:32.370" v="146"/>
          <ac:spMkLst>
            <pc:docMk/>
            <pc:sldMk cId="1115497923" sldId="1102"/>
            <ac:spMk id="12" creationId="{00000000-0000-0000-0000-000000000000}"/>
          </ac:spMkLst>
        </pc:spChg>
        <pc:picChg chg="del">
          <ac:chgData name="Guest xfi" userId="" providerId="None" clId="Web-{99DAEC6C-537D-498E-9813-5C71A7BDC2D0}" dt="2024-08-13T09:57:32.370" v="142"/>
          <ac:picMkLst>
            <pc:docMk/>
            <pc:sldMk cId="1115497923" sldId="1102"/>
            <ac:picMk id="11" creationId="{7DB84D09-3DAB-A9AE-649D-58C07C6F40A5}"/>
          </ac:picMkLst>
        </pc:picChg>
      </pc:sldChg>
      <pc:sldChg chg="addSp new">
        <pc:chgData name="Guest xfi" userId="" providerId="None" clId="Web-{99DAEC6C-537D-498E-9813-5C71A7BDC2D0}" dt="2024-08-13T09:57:00.885" v="137"/>
        <pc:sldMkLst>
          <pc:docMk/>
          <pc:sldMk cId="3847505707" sldId="1108"/>
        </pc:sldMkLst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5" creationId="{93447686-D30B-C77D-9BA9-DC455ADAA10C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6" creationId="{048C6093-A00B-71E5-DF47-0DB3F6525EC3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7" creationId="{651FD54F-0A3B-7CA1-EE39-5359CDAA676B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8" creationId="{991B498B-DE83-7F2D-3B41-CD53A0AABD68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9" creationId="{4E471C00-9CEE-6F83-E290-83B070F7667B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11" creationId="{4FC30D05-C713-AFEB-4E74-5F4EA976BD59}"/>
          </ac:spMkLst>
        </pc:spChg>
        <pc:picChg chg="add">
          <ac:chgData name="Guest xfi" userId="" providerId="None" clId="Web-{99DAEC6C-537D-498E-9813-5C71A7BDC2D0}" dt="2024-08-13T09:57:00.885" v="137"/>
          <ac:picMkLst>
            <pc:docMk/>
            <pc:sldMk cId="3847505707" sldId="1108"/>
            <ac:picMk id="10" creationId="{F3EF1534-D505-AF3E-83EE-20C013B13D7D}"/>
          </ac:picMkLst>
        </pc:picChg>
        <pc:picChg chg="add">
          <ac:chgData name="Guest xfi" userId="" providerId="None" clId="Web-{99DAEC6C-537D-498E-9813-5C71A7BDC2D0}" dt="2024-08-13T09:57:00.885" v="137"/>
          <ac:picMkLst>
            <pc:docMk/>
            <pc:sldMk cId="3847505707" sldId="1108"/>
            <ac:picMk id="12" creationId="{1B2D7BC6-6040-B768-AE87-C6331A5ECBB2}"/>
          </ac:picMkLst>
        </pc:picChg>
      </pc:sldChg>
      <pc:sldChg chg="add del replId">
        <pc:chgData name="Guest xfi" userId="" providerId="None" clId="Web-{99DAEC6C-537D-498E-9813-5C71A7BDC2D0}" dt="2024-08-13T09:57:15.604" v="140"/>
        <pc:sldMkLst>
          <pc:docMk/>
          <pc:sldMk cId="659803360" sldId="1109"/>
        </pc:sldMkLst>
      </pc:sldChg>
      <pc:sldChg chg="addSp new">
        <pc:chgData name="Guest xfi" userId="" providerId="None" clId="Web-{99DAEC6C-537D-498E-9813-5C71A7BDC2D0}" dt="2024-08-13T09:57:33.980" v="147"/>
        <pc:sldMkLst>
          <pc:docMk/>
          <pc:sldMk cId="2606638250" sldId="1109"/>
        </pc:sldMkLst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5" creationId="{4749FB4C-F799-35B6-5AF8-3A97E7CB0961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6" creationId="{048C6093-A00B-71E5-DF47-0DB3F6525EC3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7" creationId="{651FD54F-0A3B-7CA1-EE39-5359CDAA676B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8" creationId="{991B498B-DE83-7F2D-3B41-CD53A0AABD68}"/>
          </ac:spMkLst>
        </pc:spChg>
        <pc:picChg chg="add">
          <ac:chgData name="Guest xfi" userId="" providerId="None" clId="Web-{99DAEC6C-537D-498E-9813-5C71A7BDC2D0}" dt="2024-08-13T09:57:33.980" v="147"/>
          <ac:picMkLst>
            <pc:docMk/>
            <pc:sldMk cId="2606638250" sldId="1109"/>
            <ac:picMk id="9" creationId="{7DB84D09-3DAB-A9AE-649D-58C07C6F40A5}"/>
          </ac:picMkLst>
        </pc:picChg>
      </pc:sldChg>
      <pc:sldChg chg="addSp delSp modSp add replId">
        <pc:chgData name="Guest xfi" userId="" providerId="None" clId="Web-{99DAEC6C-537D-498E-9813-5C71A7BDC2D0}" dt="2024-08-13T10:02:20.770" v="178" actId="14100"/>
        <pc:sldMkLst>
          <pc:docMk/>
          <pc:sldMk cId="704371541" sldId="1110"/>
        </pc:sldMkLst>
        <pc:spChg chg="del mod">
          <ac:chgData name="Guest xfi" userId="" providerId="None" clId="Web-{99DAEC6C-537D-498E-9813-5C71A7BDC2D0}" dt="2024-08-13T09:58:04.168" v="155"/>
          <ac:spMkLst>
            <pc:docMk/>
            <pc:sldMk cId="704371541" sldId="1110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8:00.855" v="152"/>
          <ac:spMkLst>
            <pc:docMk/>
            <pc:sldMk cId="704371541" sldId="1110"/>
            <ac:spMk id="7" creationId="{8BC03EA5-5936-306E-355D-C35E2A24FDDB}"/>
          </ac:spMkLst>
        </pc:spChg>
        <pc:spChg chg="del">
          <ac:chgData name="Guest xfi" userId="" providerId="None" clId="Web-{99DAEC6C-537D-498E-9813-5C71A7BDC2D0}" dt="2024-08-13T09:58:02.090" v="153"/>
          <ac:spMkLst>
            <pc:docMk/>
            <pc:sldMk cId="704371541" sldId="1110"/>
            <ac:spMk id="8" creationId="{78C51462-F80E-D617-6075-492FBBBEEC22}"/>
          </ac:spMkLst>
        </pc:spChg>
        <pc:spChg chg="add">
          <ac:chgData name="Guest xfi" userId="" providerId="None" clId="Web-{99DAEC6C-537D-498E-9813-5C71A7BDC2D0}" dt="2024-08-13T09:58:09.481" v="157"/>
          <ac:spMkLst>
            <pc:docMk/>
            <pc:sldMk cId="704371541" sldId="1110"/>
            <ac:spMk id="11" creationId="{5246B4F6-7076-765E-16B1-771BA64AB069}"/>
          </ac:spMkLst>
        </pc:spChg>
        <pc:spChg chg="del">
          <ac:chgData name="Guest xfi" userId="" providerId="None" clId="Web-{99DAEC6C-537D-498E-9813-5C71A7BDC2D0}" dt="2024-08-13T09:58:08.668" v="156"/>
          <ac:spMkLst>
            <pc:docMk/>
            <pc:sldMk cId="704371541" sldId="1110"/>
            <ac:spMk id="12" creationId="{00000000-0000-0000-0000-000000000000}"/>
          </ac:spMkLst>
        </pc:spChg>
        <pc:spChg chg="add">
          <ac:chgData name="Guest xfi" userId="" providerId="None" clId="Web-{99DAEC6C-537D-498E-9813-5C71A7BDC2D0}" dt="2024-08-13T09:58:09.496" v="158"/>
          <ac:spMkLst>
            <pc:docMk/>
            <pc:sldMk cId="704371541" sldId="1110"/>
            <ac:spMk id="14" creationId="{25B39130-4C2E-3216-267D-385803C5D2A4}"/>
          </ac:spMkLst>
        </pc:spChg>
        <pc:spChg chg="add">
          <ac:chgData name="Guest xfi" userId="" providerId="None" clId="Web-{99DAEC6C-537D-498E-9813-5C71A7BDC2D0}" dt="2024-08-13T09:58:09.512" v="159"/>
          <ac:spMkLst>
            <pc:docMk/>
            <pc:sldMk cId="704371541" sldId="1110"/>
            <ac:spMk id="16" creationId="{B527EF6D-B500-0741-4153-FB2C144F88EC}"/>
          </ac:spMkLst>
        </pc:spChg>
        <pc:spChg chg="add">
          <ac:chgData name="Guest xfi" userId="" providerId="None" clId="Web-{99DAEC6C-537D-498E-9813-5C71A7BDC2D0}" dt="2024-08-13T09:58:09.528" v="160"/>
          <ac:spMkLst>
            <pc:docMk/>
            <pc:sldMk cId="704371541" sldId="1110"/>
            <ac:spMk id="18" creationId="{D857D09C-1455-CB88-B22A-5C0130E881AF}"/>
          </ac:spMkLst>
        </pc:spChg>
        <pc:picChg chg="del">
          <ac:chgData name="Guest xfi" userId="" providerId="None" clId="Web-{99DAEC6C-537D-498E-9813-5C71A7BDC2D0}" dt="2024-08-13T09:57:50.058" v="151"/>
          <ac:picMkLst>
            <pc:docMk/>
            <pc:sldMk cId="704371541" sldId="1110"/>
            <ac:picMk id="9" creationId="{1C8FC116-55B4-A2A4-C875-939AA3F4D6D8}"/>
          </ac:picMkLst>
        </pc:picChg>
        <pc:picChg chg="add del mod">
          <ac:chgData name="Guest xfi" userId="" providerId="None" clId="Web-{99DAEC6C-537D-498E-9813-5C71A7BDC2D0}" dt="2024-08-13T10:01:30.784" v="168"/>
          <ac:picMkLst>
            <pc:docMk/>
            <pc:sldMk cId="704371541" sldId="1110"/>
            <ac:picMk id="19" creationId="{50059FCD-008B-C992-8C45-10BFBB00DBCD}"/>
          </ac:picMkLst>
        </pc:picChg>
        <pc:picChg chg="add del mod">
          <ac:chgData name="Guest xfi" userId="" providerId="None" clId="Web-{99DAEC6C-537D-498E-9813-5C71A7BDC2D0}" dt="2024-08-13T10:01:32.362" v="169"/>
          <ac:picMkLst>
            <pc:docMk/>
            <pc:sldMk cId="704371541" sldId="1110"/>
            <ac:picMk id="20" creationId="{4D06D419-7178-7944-1ABA-DA6B21833124}"/>
          </ac:picMkLst>
        </pc:picChg>
        <pc:picChg chg="add del mod">
          <ac:chgData name="Guest xfi" userId="" providerId="None" clId="Web-{99DAEC6C-537D-498E-9813-5C71A7BDC2D0}" dt="2024-08-13T10:02:04.300" v="174"/>
          <ac:picMkLst>
            <pc:docMk/>
            <pc:sldMk cId="704371541" sldId="1110"/>
            <ac:picMk id="21" creationId="{9CC7A541-A4F9-D59F-6E33-F9B0FE3158D1}"/>
          </ac:picMkLst>
        </pc:picChg>
        <pc:picChg chg="add mod">
          <ac:chgData name="Guest xfi" userId="" providerId="None" clId="Web-{99DAEC6C-537D-498E-9813-5C71A7BDC2D0}" dt="2024-08-13T10:02:20.770" v="178" actId="14100"/>
          <ac:picMkLst>
            <pc:docMk/>
            <pc:sldMk cId="704371541" sldId="1110"/>
            <ac:picMk id="22" creationId="{FAAEA2F3-D648-63CD-412F-081E178F8E90}"/>
          </ac:picMkLst>
        </pc:picChg>
      </pc:sldChg>
      <pc:sldChg chg="addSp delSp modSp add replId">
        <pc:chgData name="Guest xfi" userId="" providerId="None" clId="Web-{99DAEC6C-537D-498E-9813-5C71A7BDC2D0}" dt="2024-08-13T10:03:42.991" v="183" actId="1076"/>
        <pc:sldMkLst>
          <pc:docMk/>
          <pc:sldMk cId="1293219165" sldId="1111"/>
        </pc:sldMkLst>
        <pc:picChg chg="add mod">
          <ac:chgData name="Guest xfi" userId="" providerId="None" clId="Web-{99DAEC6C-537D-498E-9813-5C71A7BDC2D0}" dt="2024-08-13T10:03:42.991" v="183" actId="1076"/>
          <ac:picMkLst>
            <pc:docMk/>
            <pc:sldMk cId="1293219165" sldId="1111"/>
            <ac:picMk id="4" creationId="{B113E8FC-EB2B-DDE4-FC09-9CDFDA9F4801}"/>
          </ac:picMkLst>
        </pc:picChg>
        <pc:picChg chg="del">
          <ac:chgData name="Guest xfi" userId="" providerId="None" clId="Web-{99DAEC6C-537D-498E-9813-5C71A7BDC2D0}" dt="2024-08-13T10:03:21.803" v="180"/>
          <ac:picMkLst>
            <pc:docMk/>
            <pc:sldMk cId="1293219165" sldId="1111"/>
            <ac:picMk id="22" creationId="{FAAEA2F3-D648-63CD-412F-081E178F8E90}"/>
          </ac:picMkLst>
        </pc:picChg>
      </pc:sldChg>
    </pc:docChg>
  </pc:docChgLst>
  <pc:docChgLst>
    <pc:chgData name="Guest xtu" providerId="None" clId="Web-{AE3173B3-0937-445D-A1D3-B7336F974D59}"/>
    <pc:docChg chg="addSld modSld">
      <pc:chgData name="Guest xtu" userId="" providerId="None" clId="Web-{AE3173B3-0937-445D-A1D3-B7336F974D59}" dt="2024-08-13T11:36:01.686" v="739" actId="1076"/>
      <pc:docMkLst>
        <pc:docMk/>
      </pc:docMkLst>
      <pc:sldChg chg="modSp">
        <pc:chgData name="Guest xtu" userId="" providerId="None" clId="Web-{AE3173B3-0937-445D-A1D3-B7336F974D59}" dt="2024-08-13T10:53:05.061" v="33"/>
        <pc:sldMkLst>
          <pc:docMk/>
          <pc:sldMk cId="1674454121" sldId="351"/>
        </pc:sldMkLst>
        <pc:graphicFrameChg chg="modGraphic">
          <ac:chgData name="Guest xtu" userId="" providerId="None" clId="Web-{AE3173B3-0937-445D-A1D3-B7336F974D59}" dt="2024-08-13T10:53:05.061" v="33"/>
          <ac:graphicFrameMkLst>
            <pc:docMk/>
            <pc:sldMk cId="1674454121" sldId="351"/>
            <ac:graphicFrameMk id="6" creationId="{00000000-0000-0000-0000-000000000000}"/>
          </ac:graphicFrameMkLst>
        </pc:graphicFrameChg>
      </pc:sldChg>
      <pc:sldChg chg="modSp">
        <pc:chgData name="Guest xtu" userId="" providerId="None" clId="Web-{AE3173B3-0937-445D-A1D3-B7336F974D59}" dt="2024-08-13T10:52:04.463" v="31"/>
        <pc:sldMkLst>
          <pc:docMk/>
          <pc:sldMk cId="3433513068" sldId="354"/>
        </pc:sldMkLst>
        <pc:graphicFrameChg chg="mod modGraphic">
          <ac:chgData name="Guest xtu" userId="" providerId="None" clId="Web-{AE3173B3-0937-445D-A1D3-B7336F974D59}" dt="2024-08-13T10:52:04.463" v="31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  <pc:sldChg chg="addSp delSp modSp add replId">
        <pc:chgData name="Guest xtu" userId="" providerId="None" clId="Web-{AE3173B3-0937-445D-A1D3-B7336F974D59}" dt="2024-08-13T11:36:01.686" v="739" actId="1076"/>
        <pc:sldMkLst>
          <pc:docMk/>
          <pc:sldMk cId="1375482321" sldId="1112"/>
        </pc:sldMkLst>
        <pc:spChg chg="add mod">
          <ac:chgData name="Guest xtu" userId="" providerId="None" clId="Web-{AE3173B3-0937-445D-A1D3-B7336F974D59}" dt="2024-08-13T11:35:41.903" v="738" actId="1076"/>
          <ac:spMkLst>
            <pc:docMk/>
            <pc:sldMk cId="1375482321" sldId="1112"/>
            <ac:spMk id="3" creationId="{BAA7AA31-EE7C-2384-7C76-FDE049F75222}"/>
          </ac:spMkLst>
        </pc:spChg>
        <pc:spChg chg="mod">
          <ac:chgData name="Guest xtu" userId="" providerId="None" clId="Web-{AE3173B3-0937-445D-A1D3-B7336F974D59}" dt="2024-08-13T10:58:30.158" v="59" actId="20577"/>
          <ac:spMkLst>
            <pc:docMk/>
            <pc:sldMk cId="1375482321" sldId="1112"/>
            <ac:spMk id="4" creationId="{651FD54F-0A3B-7CA1-EE39-5359CDAA676B}"/>
          </ac:spMkLst>
        </pc:spChg>
        <pc:spChg chg="mod">
          <ac:chgData name="Guest xtu" userId="" providerId="None" clId="Web-{AE3173B3-0937-445D-A1D3-B7336F974D59}" dt="2024-08-13T10:58:53.738" v="69" actId="20577"/>
          <ac:spMkLst>
            <pc:docMk/>
            <pc:sldMk cId="1375482321" sldId="1112"/>
            <ac:spMk id="7" creationId="{8BC03EA5-5936-306E-355D-C35E2A24FDDB}"/>
          </ac:spMkLst>
        </pc:spChg>
        <pc:spChg chg="mod">
          <ac:chgData name="Guest xtu" userId="" providerId="None" clId="Web-{AE3173B3-0937-445D-A1D3-B7336F974D59}" dt="2024-08-13T10:58:42.628" v="63" actId="20577"/>
          <ac:spMkLst>
            <pc:docMk/>
            <pc:sldMk cId="1375482321" sldId="1112"/>
            <ac:spMk id="8" creationId="{78C51462-F80E-D617-6075-492FBBBEEC22}"/>
          </ac:spMkLst>
        </pc:spChg>
        <pc:spChg chg="add del mod">
          <ac:chgData name="Guest xtu" userId="" providerId="None" clId="Web-{AE3173B3-0937-445D-A1D3-B7336F974D59}" dt="2024-08-13T11:27:37.530" v="527"/>
          <ac:spMkLst>
            <pc:docMk/>
            <pc:sldMk cId="1375482321" sldId="1112"/>
            <ac:spMk id="9" creationId="{3A81E6C2-F405-6A30-C673-F3470DB9AD2B}"/>
          </ac:spMkLst>
        </pc:spChg>
        <pc:spChg chg="add mod">
          <ac:chgData name="Guest xtu" userId="" providerId="None" clId="Web-{AE3173B3-0937-445D-A1D3-B7336F974D59}" dt="2024-08-13T11:36:01.686" v="739" actId="1076"/>
          <ac:spMkLst>
            <pc:docMk/>
            <pc:sldMk cId="1375482321" sldId="1112"/>
            <ac:spMk id="11" creationId="{F70FB460-156B-9B58-D342-C75C756AB137}"/>
          </ac:spMkLst>
        </pc:spChg>
        <pc:spChg chg="mod">
          <ac:chgData name="Guest xtu" userId="" providerId="None" clId="Web-{AE3173B3-0937-445D-A1D3-B7336F974D59}" dt="2024-08-13T10:58:24.236" v="49" actId="20577"/>
          <ac:spMkLst>
            <pc:docMk/>
            <pc:sldMk cId="1375482321" sldId="1112"/>
            <ac:spMk id="12" creationId="{00000000-0000-0000-0000-000000000000}"/>
          </ac:spMkLst>
        </pc:spChg>
        <pc:spChg chg="add del mod">
          <ac:chgData name="Guest xtu" userId="" providerId="None" clId="Web-{AE3173B3-0937-445D-A1D3-B7336F974D59}" dt="2024-08-13T11:33:43.287" v="690" actId="20577"/>
          <ac:spMkLst>
            <pc:docMk/>
            <pc:sldMk cId="1375482321" sldId="1112"/>
            <ac:spMk id="16" creationId="{3305EEAA-48A4-60B2-D725-CCF62BE732C6}"/>
          </ac:spMkLst>
        </pc:spChg>
        <pc:spChg chg="del">
          <ac:chgData name="Guest xtu" userId="" providerId="None" clId="Web-{AE3173B3-0937-445D-A1D3-B7336F974D59}" dt="2024-08-13T10:57:55.547" v="36"/>
          <ac:spMkLst>
            <pc:docMk/>
            <pc:sldMk cId="1375482321" sldId="1112"/>
            <ac:spMk id="20" creationId="{BCE98434-D2B5-554C-649E-694C9EB1A5AC}"/>
          </ac:spMkLst>
        </pc:spChg>
        <pc:spChg chg="del">
          <ac:chgData name="Guest xtu" userId="" providerId="None" clId="Web-{AE3173B3-0937-445D-A1D3-B7336F974D59}" dt="2024-08-13T10:57:57.516" v="38"/>
          <ac:spMkLst>
            <pc:docMk/>
            <pc:sldMk cId="1375482321" sldId="1112"/>
            <ac:spMk id="22" creationId="{311BCD79-FFAF-BD79-654E-607A2C87BDE9}"/>
          </ac:spMkLst>
        </pc:spChg>
        <pc:spChg chg="del">
          <ac:chgData name="Guest xtu" userId="" providerId="None" clId="Web-{AE3173B3-0937-445D-A1D3-B7336F974D59}" dt="2024-08-13T10:57:57" v="37"/>
          <ac:spMkLst>
            <pc:docMk/>
            <pc:sldMk cId="1375482321" sldId="1112"/>
            <ac:spMk id="23" creationId="{06B6DF98-97E4-5495-F15B-61C1B38CB6DF}"/>
          </ac:spMkLst>
        </pc:spChg>
        <pc:picChg chg="add mod">
          <ac:chgData name="Guest xtu" userId="" providerId="None" clId="Web-{AE3173B3-0937-445D-A1D3-B7336F974D59}" dt="2024-08-13T11:35:38.372" v="737" actId="1076"/>
          <ac:picMkLst>
            <pc:docMk/>
            <pc:sldMk cId="1375482321" sldId="1112"/>
            <ac:picMk id="5" creationId="{CC82EC29-7CAF-19F1-DEF6-128425D2E932}"/>
          </ac:picMkLst>
        </pc:picChg>
        <pc:picChg chg="del">
          <ac:chgData name="Guest xtu" userId="" providerId="None" clId="Web-{AE3173B3-0937-445D-A1D3-B7336F974D59}" dt="2024-08-13T10:57:58.094" v="39"/>
          <ac:picMkLst>
            <pc:docMk/>
            <pc:sldMk cId="1375482321" sldId="1112"/>
            <ac:picMk id="18" creationId="{3DFB6C5E-D5EA-6F64-2C88-AE674AE48DB9}"/>
          </ac:picMkLst>
        </pc:picChg>
        <pc:picChg chg="del">
          <ac:chgData name="Guest xtu" userId="" providerId="None" clId="Web-{AE3173B3-0937-445D-A1D3-B7336F974D59}" dt="2024-08-13T10:57:53.984" v="35"/>
          <ac:picMkLst>
            <pc:docMk/>
            <pc:sldMk cId="1375482321" sldId="1112"/>
            <ac:picMk id="19" creationId="{6E66BE67-2887-49D3-1D2D-84D0215C7624}"/>
          </ac:picMkLst>
        </pc:picChg>
      </pc:sldChg>
      <pc:sldChg chg="addSp delSp modSp add replId">
        <pc:chgData name="Guest xtu" userId="" providerId="None" clId="Web-{AE3173B3-0937-445D-A1D3-B7336F974D59}" dt="2024-08-13T11:32:35.001" v="677" actId="1076"/>
        <pc:sldMkLst>
          <pc:docMk/>
          <pc:sldMk cId="3660901408" sldId="1113"/>
        </pc:sldMkLst>
        <pc:spChg chg="del">
          <ac:chgData name="Guest xtu" userId="" providerId="None" clId="Web-{AE3173B3-0937-445D-A1D3-B7336F974D59}" dt="2024-08-13T11:19:26.579" v="348"/>
          <ac:spMkLst>
            <pc:docMk/>
            <pc:sldMk cId="3660901408" sldId="1113"/>
            <ac:spMk id="3" creationId="{BAA7AA31-EE7C-2384-7C76-FDE049F75222}"/>
          </ac:spMkLst>
        </pc:spChg>
        <pc:spChg chg="add mod">
          <ac:chgData name="Guest xtu" userId="" providerId="None" clId="Web-{AE3173B3-0937-445D-A1D3-B7336F974D59}" dt="2024-08-13T11:23:25.515" v="467" actId="20577"/>
          <ac:spMkLst>
            <pc:docMk/>
            <pc:sldMk cId="3660901408" sldId="1113"/>
            <ac:spMk id="11" creationId="{1E1C91A5-F979-C8B4-7ECB-ADF320DA2A70}"/>
          </ac:spMkLst>
        </pc:spChg>
        <pc:spChg chg="del">
          <ac:chgData name="Guest xtu" userId="" providerId="None" clId="Web-{AE3173B3-0937-445D-A1D3-B7336F974D59}" dt="2024-08-13T11:19:23.828" v="346"/>
          <ac:spMkLst>
            <pc:docMk/>
            <pc:sldMk cId="3660901408" sldId="1113"/>
            <ac:spMk id="16" creationId="{3305EEAA-48A4-60B2-D725-CCF62BE732C6}"/>
          </ac:spMkLst>
        </pc:spChg>
        <pc:picChg chg="del">
          <ac:chgData name="Guest xtu" userId="" providerId="None" clId="Web-{AE3173B3-0937-445D-A1D3-B7336F974D59}" dt="2024-08-13T11:19:24.407" v="347"/>
          <ac:picMkLst>
            <pc:docMk/>
            <pc:sldMk cId="3660901408" sldId="1113"/>
            <ac:picMk id="5" creationId="{CC82EC29-7CAF-19F1-DEF6-128425D2E932}"/>
          </ac:picMkLst>
        </pc:picChg>
        <pc:picChg chg="add mod">
          <ac:chgData name="Guest xtu" userId="" providerId="None" clId="Web-{AE3173B3-0937-445D-A1D3-B7336F974D59}" dt="2024-08-13T11:32:30.251" v="675" actId="1076"/>
          <ac:picMkLst>
            <pc:docMk/>
            <pc:sldMk cId="3660901408" sldId="1113"/>
            <ac:picMk id="13" creationId="{64065C05-EA4C-95A8-651B-E6E592D11926}"/>
          </ac:picMkLst>
        </pc:picChg>
        <pc:picChg chg="add mod">
          <ac:chgData name="Guest xtu" userId="" providerId="None" clId="Web-{AE3173B3-0937-445D-A1D3-B7336F974D59}" dt="2024-08-13T11:32:32.892" v="676" actId="1076"/>
          <ac:picMkLst>
            <pc:docMk/>
            <pc:sldMk cId="3660901408" sldId="1113"/>
            <ac:picMk id="14" creationId="{5A986B01-603A-7D2C-1ED6-D68DC4F6AA20}"/>
          </ac:picMkLst>
        </pc:picChg>
        <pc:picChg chg="add mod">
          <ac:chgData name="Guest xtu" userId="" providerId="None" clId="Web-{AE3173B3-0937-445D-A1D3-B7336F974D59}" dt="2024-08-13T11:32:35.001" v="677" actId="1076"/>
          <ac:picMkLst>
            <pc:docMk/>
            <pc:sldMk cId="3660901408" sldId="1113"/>
            <ac:picMk id="15" creationId="{F4AFBA47-0C92-EF5C-28E0-0AB338E5560E}"/>
          </ac:picMkLst>
        </pc:picChg>
      </pc:sldChg>
      <pc:sldChg chg="addSp delSp modSp add replId">
        <pc:chgData name="Guest xtu" userId="" providerId="None" clId="Web-{AE3173B3-0937-445D-A1D3-B7336F974D59}" dt="2024-08-13T11:32:48.549" v="682" actId="1076"/>
        <pc:sldMkLst>
          <pc:docMk/>
          <pc:sldMk cId="247218033" sldId="1114"/>
        </pc:sldMkLst>
        <pc:spChg chg="mod">
          <ac:chgData name="Guest xtu" userId="" providerId="None" clId="Web-{AE3173B3-0937-445D-A1D3-B7336F974D59}" dt="2024-08-13T11:26:20.619" v="514" actId="20577"/>
          <ac:spMkLst>
            <pc:docMk/>
            <pc:sldMk cId="247218033" sldId="1114"/>
            <ac:spMk id="11" creationId="{1E1C91A5-F979-C8B4-7ECB-ADF320DA2A70}"/>
          </ac:spMkLst>
        </pc:spChg>
        <pc:picChg chg="add mod">
          <ac:chgData name="Guest xtu" userId="" providerId="None" clId="Web-{AE3173B3-0937-445D-A1D3-B7336F974D59}" dt="2024-08-13T11:32:41.236" v="679" actId="1076"/>
          <ac:picMkLst>
            <pc:docMk/>
            <pc:sldMk cId="247218033" sldId="1114"/>
            <ac:picMk id="3" creationId="{B0DA5ED6-2AC6-EA85-1AD3-183F158DB85F}"/>
          </ac:picMkLst>
        </pc:picChg>
        <pc:picChg chg="add mod">
          <ac:chgData name="Guest xtu" userId="" providerId="None" clId="Web-{AE3173B3-0937-445D-A1D3-B7336F974D59}" dt="2024-08-13T11:32:48.549" v="682" actId="1076"/>
          <ac:picMkLst>
            <pc:docMk/>
            <pc:sldMk cId="247218033" sldId="1114"/>
            <ac:picMk id="5" creationId="{DE37BE04-F9F0-0298-D9FD-E651D6204E36}"/>
          </ac:picMkLst>
        </pc:picChg>
        <pc:picChg chg="add mod">
          <ac:chgData name="Guest xtu" userId="" providerId="None" clId="Web-{AE3173B3-0937-445D-A1D3-B7336F974D59}" dt="2024-08-13T11:32:46.502" v="681" actId="1076"/>
          <ac:picMkLst>
            <pc:docMk/>
            <pc:sldMk cId="247218033" sldId="1114"/>
            <ac:picMk id="9" creationId="{9D410D17-FA0F-4ABE-F2F1-7A167283689D}"/>
          </ac:picMkLst>
        </pc:picChg>
        <pc:picChg chg="del">
          <ac:chgData name="Guest xtu" userId="" providerId="None" clId="Web-{AE3173B3-0937-445D-A1D3-B7336F974D59}" dt="2024-08-13T11:23:41.313" v="474"/>
          <ac:picMkLst>
            <pc:docMk/>
            <pc:sldMk cId="247218033" sldId="1114"/>
            <ac:picMk id="13" creationId="{64065C05-EA4C-95A8-651B-E6E592D11926}"/>
          </ac:picMkLst>
        </pc:picChg>
        <pc:picChg chg="del">
          <ac:chgData name="Guest xtu" userId="" providerId="None" clId="Web-{AE3173B3-0937-445D-A1D3-B7336F974D59}" dt="2024-08-13T11:23:41.610" v="475"/>
          <ac:picMkLst>
            <pc:docMk/>
            <pc:sldMk cId="247218033" sldId="1114"/>
            <ac:picMk id="14" creationId="{5A986B01-603A-7D2C-1ED6-D68DC4F6AA20}"/>
          </ac:picMkLst>
        </pc:picChg>
        <pc:picChg chg="del">
          <ac:chgData name="Guest xtu" userId="" providerId="None" clId="Web-{AE3173B3-0937-445D-A1D3-B7336F974D59}" dt="2024-08-13T11:23:40.516" v="473"/>
          <ac:picMkLst>
            <pc:docMk/>
            <pc:sldMk cId="247218033" sldId="1114"/>
            <ac:picMk id="15" creationId="{F4AFBA47-0C92-EF5C-28E0-0AB338E5560E}"/>
          </ac:picMkLst>
        </pc:picChg>
      </pc:sldChg>
    </pc:docChg>
  </pc:docChgLst>
  <pc:docChgLst>
    <pc:chgData name="Guest pic" providerId="None" clId="Web-{37652B80-F788-4F7C-A12D-36AC0EE7A755}"/>
    <pc:docChg chg="modSld">
      <pc:chgData name="Guest pic" userId="" providerId="None" clId="Web-{37652B80-F788-4F7C-A12D-36AC0EE7A755}" dt="2024-08-13T13:00:32.343" v="1"/>
      <pc:docMkLst>
        <pc:docMk/>
      </pc:docMkLst>
      <pc:sldChg chg="modSp">
        <pc:chgData name="Guest pic" userId="" providerId="None" clId="Web-{37652B80-F788-4F7C-A12D-36AC0EE7A755}" dt="2024-08-13T13:00:32.343" v="1"/>
        <pc:sldMkLst>
          <pc:docMk/>
          <pc:sldMk cId="2115164766" sldId="355"/>
        </pc:sldMkLst>
        <pc:graphicFrameChg chg="modGraphic">
          <ac:chgData name="Guest pic" userId="" providerId="None" clId="Web-{37652B80-F788-4F7C-A12D-36AC0EE7A755}" dt="2024-08-13T13:00:32.343" v="1"/>
          <ac:graphicFrameMkLst>
            <pc:docMk/>
            <pc:sldMk cId="2115164766" sldId="355"/>
            <ac:graphicFrameMk id="6" creationId="{00000000-0000-0000-0000-000000000000}"/>
          </ac:graphicFrameMkLst>
        </pc:graphicFrameChg>
      </pc:sldChg>
    </pc:docChg>
  </pc:docChgLst>
  <pc:docChgLst>
    <pc:chgData name="Guest ljd" providerId="None" clId="Web-{E9D376F8-569E-44AC-9E0C-EC1D3D97EF30}"/>
    <pc:docChg chg="modSld">
      <pc:chgData name="Guest ljd" userId="" providerId="None" clId="Web-{E9D376F8-569E-44AC-9E0C-EC1D3D97EF30}" dt="2024-08-13T11:49:47.210" v="0"/>
      <pc:docMkLst>
        <pc:docMk/>
      </pc:docMkLst>
      <pc:sldChg chg="modSp">
        <pc:chgData name="Guest ljd" userId="" providerId="None" clId="Web-{E9D376F8-569E-44AC-9E0C-EC1D3D97EF30}" dt="2024-08-13T11:49:47.210" v="0"/>
        <pc:sldMkLst>
          <pc:docMk/>
          <pc:sldMk cId="3433513068" sldId="354"/>
        </pc:sldMkLst>
        <pc:graphicFrameChg chg="modGraphic">
          <ac:chgData name="Guest ljd" userId="" providerId="None" clId="Web-{E9D376F8-569E-44AC-9E0C-EC1D3D97EF30}" dt="2024-08-13T11:49:47.210" v="0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EE419-066C-4CFB-B75E-36E1E3BE08C3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D3D50-F3A3-420E-ACCC-F9260AF94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71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23A63D-748C-45F7-A5CD-866E4AD9F2FF}" type="datetimeFigureOut">
              <a:rPr lang="en-US"/>
              <a:pPr>
                <a:defRPr/>
              </a:pPr>
              <a:t>4/22/2025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60" y="4751803"/>
            <a:ext cx="5439355" cy="3888116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92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82B532-0D5C-4D4F-8520-4996C9E16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14346" indent="-27474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098995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538592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1978190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417788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857386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296984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736581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D8754C-75AC-4BE9-BA7F-E8F3F1769142}" type="slidenum">
              <a:rPr lang="en-US" altLang="en-US" smtClean="0">
                <a:latin typeface="Calibri" panose="020F050202020403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41FE7-CFBF-DC66-4C06-7E89C4AFA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0A37CF1-BB39-C03D-E8FD-C8EE389C67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6E1395-6C01-1360-48DE-ACBB3883A1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A6FA57-D236-DAA1-CF95-889ED6691D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649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D7A42-40F1-DDFE-77B7-E665227C6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6E58AB-B2FC-7F2C-7BCB-ABE5958176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5AF4FA5-8D64-02C4-CB9B-DB14243156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DCF364-6236-44DD-9826-CA6D2791AA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795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677E83-C459-EF03-4EA3-A909D79134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452E72-C984-8018-2DD8-31B2DB291D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C8F5B3-B285-8FDD-61FE-2E6F12EE75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A619A5-E225-8D69-0029-71800B1EB3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881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47AA1-ABF1-3079-1A28-103D50183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00A974-B432-7791-4B91-12D90BD54F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6C9CB0-1395-FCC9-1DB2-4755D8C5D6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6180C-C729-C495-C2C7-62804A4D7D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745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0833B8-E067-0DF1-CE50-703AE86214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109A67-5D49-A020-1AD6-8A8A483585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BDEA88-5979-4B23-1255-36BC3E9123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67DBE5-D34A-88D9-96E0-7082E9B394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78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27"/>
          <a:stretch/>
        </p:blipFill>
        <p:spPr bwMode="auto">
          <a:xfrm>
            <a:off x="215900" y="5472113"/>
            <a:ext cx="137062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57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1738858" y="6356350"/>
            <a:ext cx="2731001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518498" y="6356350"/>
            <a:ext cx="3438052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E3FA1-8EC4-44A7-87C8-F435A82D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3FEC4-9662-4ACF-930C-04DDD89CE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2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FD6C-9807-4103-9E7F-A2187BD72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8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15DC-34C0-41BB-AA49-01931318B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1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0C176-A121-4B4D-9B59-EB0F61C8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7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F7D0E-7515-4D1B-B6AD-09C9A1D0B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1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43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2354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9" r="57671"/>
          <a:stretch/>
        </p:blipFill>
        <p:spPr bwMode="auto">
          <a:xfrm>
            <a:off x="395289" y="6356349"/>
            <a:ext cx="4878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3486D582-F224-4FCF-AA19-0437A3C4B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first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1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second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2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third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3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fourth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4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fifth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en-US" altLang="fr-FR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17" r:id="rId7"/>
    <p:sldLayoutId id="2147484424" r:id="rId8"/>
    <p:sldLayoutId id="2147484425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ts.cern.ch/jira/secure/RapidBoard.jspa?rapidView=7550&amp;view=detail&amp;selectedIssue=EADOC-29&amp;quickFilter=1258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238175" TargetMode="External"/><Relationship Id="rId13" Type="http://schemas.openxmlformats.org/officeDocument/2006/relationships/hyperlink" Target="https://edms.cern.ch/document/3180776" TargetMode="External"/><Relationship Id="rId3" Type="http://schemas.openxmlformats.org/officeDocument/2006/relationships/hyperlink" Target="https://edms.cern.ch/document/3292755" TargetMode="External"/><Relationship Id="rId7" Type="http://schemas.openxmlformats.org/officeDocument/2006/relationships/hyperlink" Target="https://edms.cern.ch/document/3225508" TargetMode="External"/><Relationship Id="rId12" Type="http://schemas.openxmlformats.org/officeDocument/2006/relationships/hyperlink" Target="https://edms.cern.ch/document/3118794" TargetMode="External"/><Relationship Id="rId2" Type="http://schemas.openxmlformats.org/officeDocument/2006/relationships/hyperlink" Target="https://edms.cern.ch/document/3263138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3203029" TargetMode="External"/><Relationship Id="rId11" Type="http://schemas.openxmlformats.org/officeDocument/2006/relationships/hyperlink" Target="https://edms.cern.ch/document/2816009" TargetMode="External"/><Relationship Id="rId5" Type="http://schemas.openxmlformats.org/officeDocument/2006/relationships/hyperlink" Target="https://edms.cern.ch/document/3288664" TargetMode="External"/><Relationship Id="rId10" Type="http://schemas.openxmlformats.org/officeDocument/2006/relationships/hyperlink" Target="https://edms.cern.ch/document/3152086" TargetMode="External"/><Relationship Id="rId4" Type="http://schemas.openxmlformats.org/officeDocument/2006/relationships/hyperlink" Target="https://edms.cern.ch/document/3253361" TargetMode="External"/><Relationship Id="rId9" Type="http://schemas.openxmlformats.org/officeDocument/2006/relationships/hyperlink" Target="https://edms.cern.ch/document/318946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12841" TargetMode="External"/><Relationship Id="rId2" Type="http://schemas.openxmlformats.org/officeDocument/2006/relationships/hyperlink" Target="https://edms.cern.ch/document/3284097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3223563" TargetMode="External"/><Relationship Id="rId5" Type="http://schemas.openxmlformats.org/officeDocument/2006/relationships/hyperlink" Target="https://edms.cern.ch/document/2747997" TargetMode="External"/><Relationship Id="rId4" Type="http://schemas.openxmlformats.org/officeDocument/2006/relationships/hyperlink" Target="https://edms.cern.ch/document/328664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67946" TargetMode="External"/><Relationship Id="rId2" Type="http://schemas.openxmlformats.org/officeDocument/2006/relationships/hyperlink" Target="https://edms.cern.ch/document/3252924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83161" y="1806315"/>
            <a:ext cx="8266113" cy="70382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>
                <a:ln>
                  <a:noFill/>
                </a:ln>
                <a:ea typeface="MS PGothic" panose="020B0600070205080204" pitchFamily="34" charset="-128"/>
              </a:rPr>
              <a:t>ECR/Documents for Information and Approval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>
          <a:xfrm>
            <a:off x="383162" y="2875250"/>
            <a:ext cx="8266113" cy="5699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5197CC"/>
                </a:solidFill>
              </a:rPr>
              <a:t>Giulia Romagnoli and Natalya Kahn for BE-EA, 2025-04-22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>
              <a:solidFill>
                <a:srgbClr val="5197CC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hlinkClick r:id="rId3"/>
              </a:rPr>
              <a:t>EA Documents - Agile Board - CERN Central Jira</a:t>
            </a:r>
            <a:r>
              <a:rPr lang="en-US" dirty="0"/>
              <a:t> </a:t>
            </a:r>
            <a:endParaRPr lang="en-US" altLang="en-US" dirty="0">
              <a:solidFill>
                <a:srgbClr val="5197CC"/>
              </a:solidFill>
            </a:endParaRP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F7D0E-7515-4D1B-B6AD-09C9A1D0BED5}" type="slidenum">
              <a:rPr lang="en-US" dirty="0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95081" y="2005788"/>
            <a:ext cx="7886700" cy="1325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US" dirty="0">
                <a:latin typeface="+mn-lt"/>
              </a:rPr>
              <a:t>Thank you!</a:t>
            </a: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159" y="2863822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F27D1F7C-1FC1-D5C4-D52C-91F0009983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01-04-2025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A650518D-1C10-35FB-EBEE-D5CF2223A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182</a:t>
            </a:r>
            <a:r>
              <a:rPr lang="en-US" baseline="30000" dirty="0"/>
              <a:t>nd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160421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DOCUMENTS for Info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865263"/>
              </p:ext>
            </p:extLst>
          </p:nvPr>
        </p:nvGraphicFramePr>
        <p:xfrm>
          <a:off x="314793" y="1081785"/>
          <a:ext cx="8372007" cy="4823656"/>
        </p:xfrm>
        <a:graphic>
          <a:graphicData uri="http://schemas.openxmlformats.org/drawingml/2006/table">
            <a:tbl>
              <a:tblPr/>
              <a:tblGrid>
                <a:gridCol w="296055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154243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951875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1740157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65174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288000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FOR INFORMATION EATM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SEISMIC RISK ASSESSMENT OF THE GBAR SHIELDING BLOCK CONFIGURATION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Marco Andreini, Tiago Nico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2"/>
                        </a:rPr>
                        <a:t>3263138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AD-K-SR-0001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50626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HI-ECN3 </a:t>
                      </a:r>
                      <a:r>
                        <a:rPr kumimoji="0" lang="en-GB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Tente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CE Proposal</a:t>
                      </a: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Francois Butin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HI-ECN3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3"/>
                        </a:rPr>
                        <a:t>3292755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SPSX-LJ-ER-0002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600681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Power converter requirements for North Area interlocking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Antoine Colinet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NA-CONS, HI-ECN3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4"/>
                        </a:rPr>
                        <a:t>3253361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SPSX-R-SPC-0003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accent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6501831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BA81 Buffer Zone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Frederic Aberle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5"/>
                        </a:rPr>
                        <a:t>3288664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SPSX-J-SPC-0005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730763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HI-ECN3 - BDF Target Complex Integrated Service Cell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Jean-Louis Grenard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HI-ECN3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6"/>
                        </a:rPr>
                        <a:t>3203029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SPSX-PM-MEMO-0004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9751105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Responsibilities for the TCC8/ECN3 </a:t>
                      </a:r>
                      <a:r>
                        <a:rPr kumimoji="0" lang="en-GB" sz="1100" b="0" i="0" u="none" strike="noStrike" kern="1200" dirty="0" err="1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Decabling</a:t>
                      </a: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Activity for HI-ECN3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Melania Averna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HI-ECN3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7"/>
                        </a:rPr>
                        <a:t>3225508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SPSX-ED-MEMO-0001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7936801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MBSA Magnet - Functional Specification	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Philip Schwarz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8"/>
                        </a:rPr>
                        <a:t>3238175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SPSX-M-SPC-0004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5401252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Clean Room Functional Specification	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Krystian Sidorowski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9"/>
                        </a:rPr>
                        <a:t>3189466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SPSX-J-SPC-0004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0192206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Pre-DEC from BE-EA following the office identification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Alicja Ostrega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10"/>
                        </a:rPr>
                        <a:t>3152086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SPSX-E-LST-0024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523122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NA-CONS Fire Safety &amp; Access WP5.1.3 Fire-retardant Partitions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Adem Kaymak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11"/>
                        </a:rPr>
                        <a:t>2816009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SPSX-SF-WD-0006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Under Approval</a:t>
                      </a: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8292367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NA-CONS - WP 5.1.3 - Fire-resistant partitions - Provisional Schedule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Adem Kaymak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12"/>
                        </a:rPr>
                        <a:t>3118794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3285544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BOREAL Converters List in TT20 and North Area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Ivan Josifovic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13"/>
                        </a:rPr>
                        <a:t>3180776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- SPSX-E-LST-0035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accent6"/>
                          </a:solidFill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5599098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7C940B-8D10-3BB0-4BFE-3241D71D20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22-04-2025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0B52F1-A99D-8B73-F52F-B08A59FB6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3433513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 for FUTURE APPROVAL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4928274"/>
              </p:ext>
            </p:extLst>
          </p:nvPr>
        </p:nvGraphicFramePr>
        <p:xfrm>
          <a:off x="269327" y="1085013"/>
          <a:ext cx="8353841" cy="2599585"/>
        </p:xfrm>
        <a:graphic>
          <a:graphicData uri="http://schemas.openxmlformats.org/drawingml/2006/table">
            <a:tbl>
              <a:tblPr/>
              <a:tblGrid>
                <a:gridCol w="220018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262539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1143917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2200189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47008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27284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ECR INFO/FUTURE APPROVAL EATM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28710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43925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Production/Installation of the Horizontal Beamline Section in TELMAX (AD/ELENA)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Francois Butin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dirty="0">
                          <a:hlinkClick r:id="rId2"/>
                        </a:rPr>
                        <a:t>3284097</a:t>
                      </a:r>
                      <a:r>
                        <a:rPr kumimoji="0" lang="en-US" sz="1100" dirty="0"/>
                        <a:t> - AD-LJ-EC-0027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7562844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MDX Magnet Installation for User Set-Up in T10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Maarten Van Dijk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East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3212841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PSZ-M-EC-0002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7851275"/>
                  </a:ext>
                </a:extLst>
              </a:tr>
              <a:tr h="418854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NA-CONS Fire-Resistant Partitions 3 - Partitions #09, #10, #11, #12, #13, #14, #17 and #33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Adem Kaymak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NA-CONS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3286649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SPSX-SF-EC-0017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9759892"/>
                  </a:ext>
                </a:extLst>
              </a:tr>
              <a:tr h="26480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User Requirements for XTAX Absorbers in North Area Beamlines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Miguel Santos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2747997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SPSX-T-ES-0003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079227"/>
                  </a:ext>
                </a:extLst>
              </a:tr>
              <a:tr h="26480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GIF++ Bunker Extension in Phase 2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Martin Jaekel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3223563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SPSX-J-EC-0011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5176039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C1DFE8-30F8-21D4-AA0A-F778381C0A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22-04-2025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A8D168-6856-B636-4223-1F82F8D8A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1674454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DOCs for APPROVAL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573592"/>
              </p:ext>
            </p:extLst>
          </p:nvPr>
        </p:nvGraphicFramePr>
        <p:xfrm>
          <a:off x="276884" y="1083115"/>
          <a:ext cx="8353841" cy="1790954"/>
        </p:xfrm>
        <a:graphic>
          <a:graphicData uri="http://schemas.openxmlformats.org/drawingml/2006/table">
            <a:tbl>
              <a:tblPr/>
              <a:tblGrid>
                <a:gridCol w="220018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262539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1143917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2200189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47008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37504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ECR APPROVAL EATM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4386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44229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Displacement of Beam Instrumentation from H4 to H2 Beamline for Neutrino Platform Operation in 2025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Nikolaos Charitonidis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3252924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SPSX-B-EC-0017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1132568"/>
                  </a:ext>
                </a:extLst>
              </a:tr>
              <a:tr h="344229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Shortening of Vacuum Chamber in IRRAD Zone 1 for the HEARTS Run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Federico Ravotti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East Area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dirty="0">
                          <a:hlinkClick r:id="rId3"/>
                        </a:rPr>
                        <a:t>3267946</a:t>
                      </a:r>
                      <a:r>
                        <a:rPr kumimoji="0" lang="en-US" sz="1100" dirty="0"/>
                        <a:t> - PSZ-V-EC-0002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5793973"/>
                  </a:ext>
                </a:extLst>
              </a:tr>
            </a:tbl>
          </a:graphicData>
        </a:graphic>
      </p:graphicFrame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CD664FB2-0504-801C-868D-1C41636722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22-04-2025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E6E47FE-DD70-5521-6F1F-F88CA44A7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</p:spTree>
    <p:extLst>
      <p:ext uri="{BB962C8B-B14F-4D97-AF65-F5344CB8AC3E}">
        <p14:creationId xmlns:p14="http://schemas.microsoft.com/office/powerpoint/2010/main" val="2115164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84CF74-70AD-2E31-7F48-C4FAFB535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437999-B0FD-FAFD-C367-E8F9D825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6F2603-6501-1328-1A0B-6C797E2E479C}"/>
              </a:ext>
            </a:extLst>
          </p:cNvPr>
          <p:cNvSpPr txBox="1"/>
          <p:nvPr/>
        </p:nvSpPr>
        <p:spPr>
          <a:xfrm>
            <a:off x="3898449" y="30380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E3A6BA-D49A-3374-9C2D-A9556E531A67}"/>
              </a:ext>
            </a:extLst>
          </p:cNvPr>
          <p:cNvSpPr txBox="1"/>
          <p:nvPr/>
        </p:nvSpPr>
        <p:spPr>
          <a:xfrm>
            <a:off x="53975" y="600973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SPSX-B-EC-0017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904935-CC6B-1AC4-44D4-9972344D7841}"/>
              </a:ext>
            </a:extLst>
          </p:cNvPr>
          <p:cNvSpPr txBox="1"/>
          <p:nvPr/>
        </p:nvSpPr>
        <p:spPr>
          <a:xfrm>
            <a:off x="2295525" y="637272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t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Displacement of Beam Instrumentation from H4 to H2 Beamline for Neutrino Platform Operation in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0FF40C-3350-74AC-6B90-2D75982510A9}"/>
              </a:ext>
            </a:extLst>
          </p:cNvPr>
          <p:cNvSpPr txBox="1"/>
          <p:nvPr/>
        </p:nvSpPr>
        <p:spPr>
          <a:xfrm>
            <a:off x="83229" y="1176691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Nikolaos Charitonidis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749CAF-2279-B963-69F6-82CDB47ABDAE}"/>
              </a:ext>
            </a:extLst>
          </p:cNvPr>
          <p:cNvSpPr txBox="1"/>
          <p:nvPr/>
        </p:nvSpPr>
        <p:spPr>
          <a:xfrm>
            <a:off x="2033034" y="1292107"/>
            <a:ext cx="70146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Some beam instruments are to be moved from H4-VLE to H2-VLE in order to accommodate the operation of H2-VLE beamline during 2025.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96063131-B1BF-2B01-D1D6-64608CABE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22-04-2025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A8527876-413B-A9E6-1C17-45BD54B86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B138353-091C-D5DD-4AF0-27EE08BF8E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49" y="1970200"/>
            <a:ext cx="5404130" cy="18553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4251025-A686-0871-39A2-FA2BFCD62724}"/>
              </a:ext>
            </a:extLst>
          </p:cNvPr>
          <p:cNvSpPr txBox="1"/>
          <p:nvPr/>
        </p:nvSpPr>
        <p:spPr>
          <a:xfrm>
            <a:off x="5940259" y="2509580"/>
            <a:ext cx="320374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H4-VLE will not require beam in 2025 so instrumentation can be temporarily relocated.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The current installed beam instrumentation on H2 is not enough for the momentum reconstruction nor for the correct triggering that the physics scope of NP02 necessitates.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The instrumentation will be returned to H4-VLE in YETS 25-26.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691B72B-F215-E310-74DD-54017E47B7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848" y="3870249"/>
            <a:ext cx="5513457" cy="225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427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CBF89-0011-B718-64F7-9D82178AB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E43381-EA35-82A5-096F-D8577F1F9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0C0ED3-B954-66AD-F2C9-247B7EAAB0B2}"/>
              </a:ext>
            </a:extLst>
          </p:cNvPr>
          <p:cNvSpPr txBox="1"/>
          <p:nvPr/>
        </p:nvSpPr>
        <p:spPr>
          <a:xfrm>
            <a:off x="3898449" y="30380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13DFB2-BF42-722E-02EC-4C80422BE11C}"/>
              </a:ext>
            </a:extLst>
          </p:cNvPr>
          <p:cNvSpPr txBox="1"/>
          <p:nvPr/>
        </p:nvSpPr>
        <p:spPr>
          <a:xfrm>
            <a:off x="53975" y="600973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SPSX-B-EC-0017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754492-3A04-75D5-61DE-4C51010146DE}"/>
              </a:ext>
            </a:extLst>
          </p:cNvPr>
          <p:cNvSpPr txBox="1"/>
          <p:nvPr/>
        </p:nvSpPr>
        <p:spPr>
          <a:xfrm>
            <a:off x="2295525" y="637272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t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Displacement of Beam Instrumentation from H4 to H2 Beamline for Neutrino Platform Operation in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39F4C6-1CE5-EEB5-EEC6-8A6DAC196369}"/>
              </a:ext>
            </a:extLst>
          </p:cNvPr>
          <p:cNvSpPr txBox="1"/>
          <p:nvPr/>
        </p:nvSpPr>
        <p:spPr>
          <a:xfrm>
            <a:off x="83229" y="1176691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Nikolaos Charitonidis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54D3FA3D-09E4-4527-CF05-F3E827C988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22-04-2025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6ED04253-62CA-F3B3-A1BA-D06A4557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164046B-4EC3-11E1-A4B9-C198CC564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828" y="1350292"/>
            <a:ext cx="4476304" cy="493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813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C2344D-0EAC-DE15-F33A-1939CEC4E1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3125BB-9567-168E-F43A-9BFD2BC6A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159F5E-A274-5328-CDE0-D20145C6BFCD}"/>
              </a:ext>
            </a:extLst>
          </p:cNvPr>
          <p:cNvSpPr txBox="1"/>
          <p:nvPr/>
        </p:nvSpPr>
        <p:spPr>
          <a:xfrm>
            <a:off x="345424" y="601121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EC5DA2-C01D-AB6E-F2C7-594B92A5AC79}"/>
              </a:ext>
            </a:extLst>
          </p:cNvPr>
          <p:cNvSpPr txBox="1"/>
          <p:nvPr/>
        </p:nvSpPr>
        <p:spPr>
          <a:xfrm>
            <a:off x="3898449" y="0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A6ECF1-494F-2C6E-3ECA-35C59A4FB3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22-04-2025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D56D9133-DE90-0447-435C-B7AFDD7A5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38D236-0B0B-8C71-7171-193784A2564B}"/>
              </a:ext>
            </a:extLst>
          </p:cNvPr>
          <p:cNvSpPr txBox="1"/>
          <p:nvPr/>
        </p:nvSpPr>
        <p:spPr>
          <a:xfrm>
            <a:off x="53975" y="600973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SPSX-B-EC-0017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CD8B36-DBBB-A692-2FC9-428468C8AD96}"/>
              </a:ext>
            </a:extLst>
          </p:cNvPr>
          <p:cNvSpPr txBox="1"/>
          <p:nvPr/>
        </p:nvSpPr>
        <p:spPr>
          <a:xfrm>
            <a:off x="2295525" y="637272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t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Displacement of Beam Instrumentation from H4 to H2 Beamline for Neutrino Platform Operation in 2025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84E81B-0058-FE9B-FD0D-448B7DA5451D}"/>
              </a:ext>
            </a:extLst>
          </p:cNvPr>
          <p:cNvSpPr txBox="1"/>
          <p:nvPr/>
        </p:nvSpPr>
        <p:spPr>
          <a:xfrm>
            <a:off x="83229" y="1176691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Nikolaos Charitonidis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1CAEA1-0F91-4EED-0EC6-D42530E10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738" y="1599997"/>
            <a:ext cx="6048783" cy="42745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D6F297-A40B-E11B-DF47-895E95DE2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1123" y="5265624"/>
            <a:ext cx="2067213" cy="50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741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B85CDF-A3EB-3537-304C-41E9FEA284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BE66D0-73EA-E2A4-0ECD-D5537A19A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43AF04-FDD5-8C0B-203D-2C8F181DDAB0}"/>
              </a:ext>
            </a:extLst>
          </p:cNvPr>
          <p:cNvSpPr txBox="1"/>
          <p:nvPr/>
        </p:nvSpPr>
        <p:spPr>
          <a:xfrm>
            <a:off x="3898449" y="30380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30EB02-9329-0A93-FCB1-B6803AE49E7A}"/>
              </a:ext>
            </a:extLst>
          </p:cNvPr>
          <p:cNvSpPr txBox="1"/>
          <p:nvPr/>
        </p:nvSpPr>
        <p:spPr>
          <a:xfrm>
            <a:off x="53975" y="600973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PSZ-V-EC-0002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0EABF2-DEE6-99A2-A970-21DAC57FED13}"/>
              </a:ext>
            </a:extLst>
          </p:cNvPr>
          <p:cNvSpPr txBox="1"/>
          <p:nvPr/>
        </p:nvSpPr>
        <p:spPr>
          <a:xfrm>
            <a:off x="2295525" y="637272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t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Shortening of Vacuum Chamber in IRRAD Zone 1 for the HEARTS Run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71A32E-FE59-0B35-1E88-DB93C597EC88}"/>
              </a:ext>
            </a:extLst>
          </p:cNvPr>
          <p:cNvSpPr txBox="1"/>
          <p:nvPr/>
        </p:nvSpPr>
        <p:spPr>
          <a:xfrm>
            <a:off x="83229" y="1176691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Federico Ravotti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31233B-94D5-BDFA-1754-9C97A560860C}"/>
              </a:ext>
            </a:extLst>
          </p:cNvPr>
          <p:cNvSpPr txBox="1"/>
          <p:nvPr/>
        </p:nvSpPr>
        <p:spPr>
          <a:xfrm>
            <a:off x="2033034" y="1292107"/>
            <a:ext cx="70146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This ECR describes the temporary shortening of the vacuum chamber located at the upstream end of the IRRAD facility to accommodate more efficient use of IRRAD Zone 1 for the HEARTS project.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93D07E4E-70D7-B80F-397D-0DA2462061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22-04-2025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1716A9A6-1DC4-1427-4173-A972B5F8C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349260-E6EA-5B64-2858-0E08CC598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73" y="1775831"/>
            <a:ext cx="4057859" cy="25972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CB3EB8-F78B-B2DA-6648-042FC2D54C4B}"/>
              </a:ext>
            </a:extLst>
          </p:cNvPr>
          <p:cNvSpPr txBox="1"/>
          <p:nvPr/>
        </p:nvSpPr>
        <p:spPr>
          <a:xfrm>
            <a:off x="4218316" y="1931565"/>
            <a:ext cx="476011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The current layout means it is difficult to install, modify or uninstall test set-ups and to conduct RP surveys.</a:t>
            </a:r>
          </a:p>
          <a:p>
            <a:r>
              <a:rPr lang="en-GB" sz="1200" dirty="0"/>
              <a:t>The vacuum chamber T08.XVC074 will be replaced by the vacuum window T08.XVC073 and the vacuum pump T08.XVA074’s flexible pipe will be replaced by a longer one. This will allow all systems to move upstream by 1.7 m, thereby increasing space, facilitating movement and reducing dose. </a:t>
            </a:r>
          </a:p>
          <a:p>
            <a:r>
              <a:rPr lang="en-GB" sz="1200" dirty="0"/>
              <a:t>The original vacuum pipe will be put back in place after the ion run during YETS and before restarting proton operation.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E5415FB-1B30-92CD-AFFC-6F06104A5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2057" y="3723236"/>
            <a:ext cx="4140413" cy="24067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A9225C8-5CFF-8008-BBC5-4424D1A6D53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23768"/>
          <a:stretch/>
        </p:blipFill>
        <p:spPr>
          <a:xfrm>
            <a:off x="429935" y="4395173"/>
            <a:ext cx="3529134" cy="184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257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CC0B4B-4AA0-F6E6-BDC1-C1D133D96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B00D8E-D6D1-6B5B-CA14-4420C19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ED7F19-F60C-1F1E-8F29-56CD242B2A78}"/>
              </a:ext>
            </a:extLst>
          </p:cNvPr>
          <p:cNvSpPr txBox="1"/>
          <p:nvPr/>
        </p:nvSpPr>
        <p:spPr>
          <a:xfrm>
            <a:off x="345424" y="601121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F08A06-661C-C3C3-A571-702DAE6B364F}"/>
              </a:ext>
            </a:extLst>
          </p:cNvPr>
          <p:cNvSpPr txBox="1"/>
          <p:nvPr/>
        </p:nvSpPr>
        <p:spPr>
          <a:xfrm>
            <a:off x="3898449" y="0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EC9D41-6650-85F9-FF72-1A44044212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22-04-2025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DA89238-3EBE-C2BE-F477-9E71656F1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183</a:t>
            </a:r>
            <a:r>
              <a:rPr lang="en-US" baseline="30000" dirty="0"/>
              <a:t>rd</a:t>
            </a:r>
            <a:r>
              <a:rPr lang="en-US" dirty="0"/>
              <a:t> EATM Meeting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EB77D2-70F8-DCD2-3342-303ED21BD2F6}"/>
              </a:ext>
            </a:extLst>
          </p:cNvPr>
          <p:cNvSpPr txBox="1"/>
          <p:nvPr/>
        </p:nvSpPr>
        <p:spPr>
          <a:xfrm>
            <a:off x="53975" y="600973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PSZ-V-EC-0002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004E1A-3358-F0D3-29E8-FF1150282C36}"/>
              </a:ext>
            </a:extLst>
          </p:cNvPr>
          <p:cNvSpPr txBox="1"/>
          <p:nvPr/>
        </p:nvSpPr>
        <p:spPr>
          <a:xfrm>
            <a:off x="2295525" y="637272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t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Shortening of Vacuum Chamber in IRRAD Zone 1 for the HEARTS Run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348F69-3DFC-7B0F-69DD-47ADF91269DC}"/>
              </a:ext>
            </a:extLst>
          </p:cNvPr>
          <p:cNvSpPr txBox="1"/>
          <p:nvPr/>
        </p:nvSpPr>
        <p:spPr>
          <a:xfrm>
            <a:off x="83229" y="1176691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Federico Ravotti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0E23F4-B182-8B80-BE26-11E53E851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340" y="1397655"/>
            <a:ext cx="3935320" cy="445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87587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31013</TotalTime>
  <Words>835</Words>
  <Application>Microsoft Office PowerPoint</Application>
  <PresentationFormat>On-screen Show (4:3)</PresentationFormat>
  <Paragraphs>184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MS PGothic</vt:lpstr>
      <vt:lpstr>Arial</vt:lpstr>
      <vt:lpstr>Calibri</vt:lpstr>
      <vt:lpstr>Corbel</vt:lpstr>
      <vt:lpstr>Verdana</vt:lpstr>
      <vt:lpstr>CERN_ENdept_Presentation_ArialFont copy</vt:lpstr>
      <vt:lpstr>ECR/Documents for Information and Approval</vt:lpstr>
      <vt:lpstr>LIST OF DOCUMENTS for Info</vt:lpstr>
      <vt:lpstr>LIST OF DOC for FUTURE APPROVAL</vt:lpstr>
      <vt:lpstr>LIST OF DOCs for APPROVAL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Natalya Kahn</cp:lastModifiedBy>
  <cp:revision>1739</cp:revision>
  <cp:lastPrinted>2021-09-07T15:36:10Z</cp:lastPrinted>
  <dcterms:created xsi:type="dcterms:W3CDTF">2016-04-11T07:30:05Z</dcterms:created>
  <dcterms:modified xsi:type="dcterms:W3CDTF">2025-04-22T11:46:59Z</dcterms:modified>
</cp:coreProperties>
</file>