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8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4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46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78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338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3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618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91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5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2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1A5B13-E217-C448-855A-5AAF94C4E647}" type="datetimeFigureOut">
              <a:rPr lang="en-US" smtClean="0"/>
              <a:t>7/17/25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468C06-C430-0046-8226-745D49A0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3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infn.it/event/44943/overvie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F8C75-031E-C15D-199A-65F72EB41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r>
              <a:rPr lang="en-US" dirty="0"/>
              <a:t>News 17 July 2025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2594F-1D81-F839-1040-F9622E5B4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European Strategy Open Symposium: </a:t>
            </a:r>
            <a:r>
              <a:rPr lang="en-US" dirty="0">
                <a:hlinkClick r:id="rId2"/>
              </a:rPr>
              <a:t>https://agenda.infn.it/event/44943/overview</a:t>
            </a:r>
            <a:endParaRPr lang="en-US" dirty="0"/>
          </a:p>
          <a:p>
            <a:r>
              <a:rPr lang="en-US" dirty="0"/>
              <a:t>Presentations and papers are </a:t>
            </a:r>
            <a:r>
              <a:rPr lang="en-US" b="1" dirty="0"/>
              <a:t>public</a:t>
            </a:r>
            <a:r>
              <a:rPr lang="en-US" dirty="0"/>
              <a:t>, you are kindly invited to browse them</a:t>
            </a:r>
          </a:p>
          <a:p>
            <a:endParaRPr lang="en-US" dirty="0"/>
          </a:p>
          <a:p>
            <a:r>
              <a:rPr lang="en-US" dirty="0"/>
              <a:t>Quoting K. Jacobs:</a:t>
            </a:r>
          </a:p>
          <a:p>
            <a:pPr marL="0" indent="0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“The aim of the Strategy update should be to develop a visionary and concrete plan that greatly advances human knowledge in fundamental physics through the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realisation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next flagship project at CERN. This plan should attract and value international collaboration and should allow Europe to continue to play a leading role in the field.”</a:t>
            </a:r>
          </a:p>
        </p:txBody>
      </p:sp>
    </p:spTree>
    <p:extLst>
      <p:ext uri="{BB962C8B-B14F-4D97-AF65-F5344CB8AC3E}">
        <p14:creationId xmlns:p14="http://schemas.microsoft.com/office/powerpoint/2010/main" val="94362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CD303-DB52-C538-0922-CA943127D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lang="en-US" dirty="0"/>
              <a:t>Landscape summary</a:t>
            </a:r>
          </a:p>
        </p:txBody>
      </p:sp>
      <p:pic>
        <p:nvPicPr>
          <p:cNvPr id="5" name="Picture 4" descr="A diagram of a collider&#10;&#10;AI-generated content may be incorrect.">
            <a:extLst>
              <a:ext uri="{FF2B5EF4-FFF2-40B4-BE49-F238E27FC236}">
                <a16:creationId xmlns:a16="http://schemas.microsoft.com/office/drawing/2014/main" id="{E93D29C6-EC92-D935-DD64-6F310DB5D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129978"/>
            <a:ext cx="7772400" cy="485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680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0E01D-6DA5-F3BF-8F7A-11878F2E7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7A5BB-8ECD-D307-7226-6CD6C3C09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799"/>
            <a:ext cx="7886700" cy="1325563"/>
          </a:xfrm>
        </p:spPr>
        <p:txBody>
          <a:bodyPr/>
          <a:lstStyle/>
          <a:p>
            <a:r>
              <a:rPr lang="en-US" dirty="0"/>
              <a:t>Two important messages</a:t>
            </a:r>
          </a:p>
        </p:txBody>
      </p:sp>
      <p:pic>
        <p:nvPicPr>
          <p:cNvPr id="4" name="Picture 3" descr="A close-up of a power plant&#10;&#10;AI-generated content may be incorrect.">
            <a:extLst>
              <a:ext uri="{FF2B5EF4-FFF2-40B4-BE49-F238E27FC236}">
                <a16:creationId xmlns:a16="http://schemas.microsoft.com/office/drawing/2014/main" id="{32E1823E-943C-E4FF-AAA9-7E98347E6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8" y="1157400"/>
            <a:ext cx="4120056" cy="2579783"/>
          </a:xfrm>
          <a:prstGeom prst="rect">
            <a:avLst/>
          </a:prstGeom>
        </p:spPr>
      </p:pic>
      <p:pic>
        <p:nvPicPr>
          <p:cNvPr id="7" name="Picture 6" descr="A screenshot of a diagram&#10;&#10;AI-generated content may be incorrect.">
            <a:extLst>
              <a:ext uri="{FF2B5EF4-FFF2-40B4-BE49-F238E27FC236}">
                <a16:creationId xmlns:a16="http://schemas.microsoft.com/office/drawing/2014/main" id="{43401491-8017-CDFC-1E1F-B44193C87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94838"/>
            <a:ext cx="4185744" cy="26095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FB1672-DA2F-475C-69BE-03F0ECD3AE40}"/>
              </a:ext>
            </a:extLst>
          </p:cNvPr>
          <p:cNvSpPr txBox="1"/>
          <p:nvPr/>
        </p:nvSpPr>
        <p:spPr>
          <a:xfrm>
            <a:off x="4729655" y="1344909"/>
            <a:ext cx="43486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Superconductor supply and cost are critical</a:t>
            </a:r>
            <a:endParaRPr lang="en-US" sz="2800" dirty="0"/>
          </a:p>
          <a:p>
            <a:r>
              <a:rPr lang="en-US" sz="2800" dirty="0"/>
              <a:t>This is why we focus on HTS magnet technology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3EDDB5-0F52-FAD2-6DD5-02962003950E}"/>
              </a:ext>
            </a:extLst>
          </p:cNvPr>
          <p:cNvSpPr txBox="1"/>
          <p:nvPr/>
        </p:nvSpPr>
        <p:spPr>
          <a:xfrm>
            <a:off x="4708635" y="3894838"/>
            <a:ext cx="43486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Technological challenges are associated with […] </a:t>
            </a:r>
            <a:r>
              <a:rPr lang="en-US" sz="2800" b="1" dirty="0" err="1">
                <a:solidFill>
                  <a:srgbClr val="FF0000"/>
                </a:solidFill>
              </a:rPr>
              <a:t>s.c.</a:t>
            </a:r>
            <a:r>
              <a:rPr lang="en-US" sz="2800" b="1" dirty="0">
                <a:solidFill>
                  <a:srgbClr val="FF0000"/>
                </a:solidFill>
              </a:rPr>
              <a:t> magnets, […] fast cycling magnets</a:t>
            </a:r>
          </a:p>
          <a:p>
            <a:r>
              <a:rPr lang="en-US" sz="2800" dirty="0"/>
              <a:t>The proposed R&amp;D program is vital</a:t>
            </a:r>
          </a:p>
        </p:txBody>
      </p:sp>
    </p:spTree>
    <p:extLst>
      <p:ext uri="{BB962C8B-B14F-4D97-AF65-F5344CB8AC3E}">
        <p14:creationId xmlns:p14="http://schemas.microsoft.com/office/powerpoint/2010/main" val="40888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142</Words>
  <Application>Microsoft Macintosh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Times New Roman</vt:lpstr>
      <vt:lpstr>Office Theme</vt:lpstr>
      <vt:lpstr>News 17 July 2025</vt:lpstr>
      <vt:lpstr>Landscape summary</vt:lpstr>
      <vt:lpstr>Two important messages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asuser52</dc:creator>
  <cp:lastModifiedBy>asuser52</cp:lastModifiedBy>
  <cp:revision>1</cp:revision>
  <dcterms:created xsi:type="dcterms:W3CDTF">2025-07-17T06:11:00Z</dcterms:created>
  <dcterms:modified xsi:type="dcterms:W3CDTF">2025-07-17T06:20:56Z</dcterms:modified>
</cp:coreProperties>
</file>