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44"/>
  </p:notesMasterIdLst>
  <p:sldIdLst>
    <p:sldId id="256" r:id="rId2"/>
    <p:sldId id="257" r:id="rId3"/>
    <p:sldId id="258" r:id="rId4"/>
    <p:sldId id="259" r:id="rId5"/>
    <p:sldId id="260" r:id="rId6"/>
    <p:sldId id="262" r:id="rId7"/>
    <p:sldId id="308" r:id="rId8"/>
    <p:sldId id="261" r:id="rId9"/>
    <p:sldId id="268" r:id="rId10"/>
    <p:sldId id="263" r:id="rId11"/>
    <p:sldId id="264" r:id="rId12"/>
    <p:sldId id="272" r:id="rId13"/>
    <p:sldId id="266" r:id="rId14"/>
    <p:sldId id="267" r:id="rId15"/>
    <p:sldId id="265" r:id="rId16"/>
    <p:sldId id="294" r:id="rId17"/>
    <p:sldId id="295" r:id="rId18"/>
    <p:sldId id="297" r:id="rId19"/>
    <p:sldId id="298" r:id="rId20"/>
    <p:sldId id="270" r:id="rId21"/>
    <p:sldId id="273" r:id="rId22"/>
    <p:sldId id="274" r:id="rId23"/>
    <p:sldId id="269" r:id="rId24"/>
    <p:sldId id="275" r:id="rId25"/>
    <p:sldId id="304" r:id="rId26"/>
    <p:sldId id="271" r:id="rId27"/>
    <p:sldId id="287" r:id="rId28"/>
    <p:sldId id="276" r:id="rId29"/>
    <p:sldId id="277" r:id="rId30"/>
    <p:sldId id="289" r:id="rId31"/>
    <p:sldId id="290" r:id="rId32"/>
    <p:sldId id="292" r:id="rId33"/>
    <p:sldId id="293" r:id="rId34"/>
    <p:sldId id="291" r:id="rId35"/>
    <p:sldId id="299" r:id="rId36"/>
    <p:sldId id="301" r:id="rId37"/>
    <p:sldId id="300" r:id="rId38"/>
    <p:sldId id="302" r:id="rId39"/>
    <p:sldId id="305" r:id="rId40"/>
    <p:sldId id="306" r:id="rId41"/>
    <p:sldId id="303" r:id="rId42"/>
    <p:sldId id="307"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F6D89E-25DC-42ED-8376-69C9ADCBC43E}" v="77" dt="2025-05-27T14:55:15.3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94660"/>
  </p:normalViewPr>
  <p:slideViewPr>
    <p:cSldViewPr>
      <p:cViewPr varScale="1">
        <p:scale>
          <a:sx n="128" d="100"/>
          <a:sy n="128" d="100"/>
        </p:scale>
        <p:origin x="99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ovetsky, Nicolai" userId="b5289486-520a-4407-abe0-43b824387495" providerId="ADAL" clId="{08F6D89E-25DC-42ED-8376-69C9ADCBC43E}"/>
    <pc:docChg chg="undo custSel addSld delSld modSld sldOrd">
      <pc:chgData name="Martovetsky, Nicolai" userId="b5289486-520a-4407-abe0-43b824387495" providerId="ADAL" clId="{08F6D89E-25DC-42ED-8376-69C9ADCBC43E}" dt="2025-05-27T14:56:01.031" v="12330" actId="27636"/>
      <pc:docMkLst>
        <pc:docMk/>
      </pc:docMkLst>
      <pc:sldChg chg="addSp delSp modSp mod">
        <pc:chgData name="Martovetsky, Nicolai" userId="b5289486-520a-4407-abe0-43b824387495" providerId="ADAL" clId="{08F6D89E-25DC-42ED-8376-69C9ADCBC43E}" dt="2025-05-20T16:37:19.028" v="89" actId="14100"/>
        <pc:sldMkLst>
          <pc:docMk/>
          <pc:sldMk cId="1233899466" sldId="256"/>
        </pc:sldMkLst>
        <pc:spChg chg="add mod">
          <ac:chgData name="Martovetsky, Nicolai" userId="b5289486-520a-4407-abe0-43b824387495" providerId="ADAL" clId="{08F6D89E-25DC-42ED-8376-69C9ADCBC43E}" dt="2025-05-20T16:37:10.403" v="87" actId="1076"/>
          <ac:spMkLst>
            <pc:docMk/>
            <pc:sldMk cId="1233899466" sldId="256"/>
            <ac:spMk id="5" creationId="{6EBA7670-AB12-DCE6-CBF7-40CE45B10BC0}"/>
          </ac:spMkLst>
        </pc:spChg>
        <pc:spChg chg="mod">
          <ac:chgData name="Martovetsky, Nicolai" userId="b5289486-520a-4407-abe0-43b824387495" providerId="ADAL" clId="{08F6D89E-25DC-42ED-8376-69C9ADCBC43E}" dt="2025-05-20T16:37:19.028" v="89" actId="14100"/>
          <ac:spMkLst>
            <pc:docMk/>
            <pc:sldMk cId="1233899466" sldId="256"/>
            <ac:spMk id="7" creationId="{00000000-0000-0000-0000-000000000000}"/>
          </ac:spMkLst>
        </pc:spChg>
        <pc:spChg chg="mod">
          <ac:chgData name="Martovetsky, Nicolai" userId="b5289486-520a-4407-abe0-43b824387495" providerId="ADAL" clId="{08F6D89E-25DC-42ED-8376-69C9ADCBC43E}" dt="2025-05-20T16:32:22.044" v="19" actId="20577"/>
          <ac:spMkLst>
            <pc:docMk/>
            <pc:sldMk cId="1233899466" sldId="256"/>
            <ac:spMk id="9" creationId="{D900FAFE-3994-4795-AF52-C4EEA9E2E95E}"/>
          </ac:spMkLst>
        </pc:spChg>
      </pc:sldChg>
      <pc:sldChg chg="addSp delSp modSp new mod">
        <pc:chgData name="Martovetsky, Nicolai" userId="b5289486-520a-4407-abe0-43b824387495" providerId="ADAL" clId="{08F6D89E-25DC-42ED-8376-69C9ADCBC43E}" dt="2025-05-20T17:49:04.204" v="674" actId="20577"/>
        <pc:sldMkLst>
          <pc:docMk/>
          <pc:sldMk cId="3735289429" sldId="257"/>
        </pc:sldMkLst>
        <pc:spChg chg="mod">
          <ac:chgData name="Martovetsky, Nicolai" userId="b5289486-520a-4407-abe0-43b824387495" providerId="ADAL" clId="{08F6D89E-25DC-42ED-8376-69C9ADCBC43E}" dt="2025-05-20T16:38:49.626" v="130" actId="20577"/>
          <ac:spMkLst>
            <pc:docMk/>
            <pc:sldMk cId="3735289429" sldId="257"/>
            <ac:spMk id="2" creationId="{703D89C6-3C63-5FB4-3459-EC3CB93F6C7F}"/>
          </ac:spMkLst>
        </pc:spChg>
        <pc:graphicFrameChg chg="add mod ord modGraphic">
          <ac:chgData name="Martovetsky, Nicolai" userId="b5289486-520a-4407-abe0-43b824387495" providerId="ADAL" clId="{08F6D89E-25DC-42ED-8376-69C9ADCBC43E}" dt="2025-05-20T17:49:04.204" v="674" actId="20577"/>
          <ac:graphicFrameMkLst>
            <pc:docMk/>
            <pc:sldMk cId="3735289429" sldId="257"/>
            <ac:graphicFrameMk id="7" creationId="{12313FF6-D1DB-142C-44B3-A0F768889ABA}"/>
          </ac:graphicFrameMkLst>
        </pc:graphicFrameChg>
      </pc:sldChg>
      <pc:sldChg chg="addSp delSp modSp new del mod">
        <pc:chgData name="Martovetsky, Nicolai" userId="b5289486-520a-4407-abe0-43b824387495" providerId="ADAL" clId="{08F6D89E-25DC-42ED-8376-69C9ADCBC43E}" dt="2025-05-20T17:02:05.513" v="621" actId="47"/>
        <pc:sldMkLst>
          <pc:docMk/>
          <pc:sldMk cId="628024794" sldId="258"/>
        </pc:sldMkLst>
      </pc:sldChg>
      <pc:sldChg chg="del">
        <pc:chgData name="Martovetsky, Nicolai" userId="b5289486-520a-4407-abe0-43b824387495" providerId="ADAL" clId="{08F6D89E-25DC-42ED-8376-69C9ADCBC43E}" dt="2025-05-20T16:37:42.715" v="90" actId="47"/>
        <pc:sldMkLst>
          <pc:docMk/>
          <pc:sldMk cId="705890341" sldId="258"/>
        </pc:sldMkLst>
      </pc:sldChg>
      <pc:sldChg chg="addSp delSp modSp new mod">
        <pc:chgData name="Martovetsky, Nicolai" userId="b5289486-520a-4407-abe0-43b824387495" providerId="ADAL" clId="{08F6D89E-25DC-42ED-8376-69C9ADCBC43E}" dt="2025-05-23T15:27:49.059" v="12163" actId="20577"/>
        <pc:sldMkLst>
          <pc:docMk/>
          <pc:sldMk cId="3182748190" sldId="258"/>
        </pc:sldMkLst>
        <pc:spChg chg="mod">
          <ac:chgData name="Martovetsky, Nicolai" userId="b5289486-520a-4407-abe0-43b824387495" providerId="ADAL" clId="{08F6D89E-25DC-42ED-8376-69C9ADCBC43E}" dt="2025-05-20T17:48:47.799" v="669" actId="20577"/>
          <ac:spMkLst>
            <pc:docMk/>
            <pc:sldMk cId="3182748190" sldId="258"/>
            <ac:spMk id="2" creationId="{E7F9001D-DD4A-AE29-D77B-BAEA330D2A32}"/>
          </ac:spMkLst>
        </pc:spChg>
        <pc:graphicFrameChg chg="add mod modGraphic">
          <ac:chgData name="Martovetsky, Nicolai" userId="b5289486-520a-4407-abe0-43b824387495" providerId="ADAL" clId="{08F6D89E-25DC-42ED-8376-69C9ADCBC43E}" dt="2025-05-23T15:27:49.059" v="12163" actId="20577"/>
          <ac:graphicFrameMkLst>
            <pc:docMk/>
            <pc:sldMk cId="3182748190" sldId="258"/>
            <ac:graphicFrameMk id="6" creationId="{7DC05FCF-2E36-2D4E-05CB-9123B2031CF3}"/>
          </ac:graphicFrameMkLst>
        </pc:graphicFrameChg>
      </pc:sldChg>
      <pc:sldChg chg="addSp delSp modSp new mod modClrScheme chgLayout">
        <pc:chgData name="Martovetsky, Nicolai" userId="b5289486-520a-4407-abe0-43b824387495" providerId="ADAL" clId="{08F6D89E-25DC-42ED-8376-69C9ADCBC43E}" dt="2025-05-21T12:47:14.577" v="4530" actId="20577"/>
        <pc:sldMkLst>
          <pc:docMk/>
          <pc:sldMk cId="537845376" sldId="259"/>
        </pc:sldMkLst>
        <pc:spChg chg="mod ord">
          <ac:chgData name="Martovetsky, Nicolai" userId="b5289486-520a-4407-abe0-43b824387495" providerId="ADAL" clId="{08F6D89E-25DC-42ED-8376-69C9ADCBC43E}" dt="2025-05-20T17:50:07.428" v="702" actId="20577"/>
          <ac:spMkLst>
            <pc:docMk/>
            <pc:sldMk cId="537845376" sldId="259"/>
            <ac:spMk id="2" creationId="{24C8A252-734A-A0CD-2D50-5EB2D3D13D86}"/>
          </ac:spMkLst>
        </pc:spChg>
        <pc:spChg chg="mod ord">
          <ac:chgData name="Martovetsky, Nicolai" userId="b5289486-520a-4407-abe0-43b824387495" providerId="ADAL" clId="{08F6D89E-25DC-42ED-8376-69C9ADCBC43E}" dt="2025-05-20T17:49:57.972" v="700" actId="700"/>
          <ac:spMkLst>
            <pc:docMk/>
            <pc:sldMk cId="537845376" sldId="259"/>
            <ac:spMk id="3" creationId="{30F0933A-5E4B-F78D-F51D-A19F32F24298}"/>
          </ac:spMkLst>
        </pc:spChg>
        <pc:spChg chg="mod ord">
          <ac:chgData name="Martovetsky, Nicolai" userId="b5289486-520a-4407-abe0-43b824387495" providerId="ADAL" clId="{08F6D89E-25DC-42ED-8376-69C9ADCBC43E}" dt="2025-05-20T17:49:57.972" v="700" actId="700"/>
          <ac:spMkLst>
            <pc:docMk/>
            <pc:sldMk cId="537845376" sldId="259"/>
            <ac:spMk id="4" creationId="{295A6FFD-9D6B-C6E1-2C0F-DE8A1C36998A}"/>
          </ac:spMkLst>
        </pc:spChg>
        <pc:spChg chg="mod ord">
          <ac:chgData name="Martovetsky, Nicolai" userId="b5289486-520a-4407-abe0-43b824387495" providerId="ADAL" clId="{08F6D89E-25DC-42ED-8376-69C9ADCBC43E}" dt="2025-05-20T17:49:57.972" v="700" actId="700"/>
          <ac:spMkLst>
            <pc:docMk/>
            <pc:sldMk cId="537845376" sldId="259"/>
            <ac:spMk id="5" creationId="{F5F0F34F-14C0-9EAD-3B7A-B8FAA125666C}"/>
          </ac:spMkLst>
        </pc:spChg>
        <pc:spChg chg="add mod ord">
          <ac:chgData name="Martovetsky, Nicolai" userId="b5289486-520a-4407-abe0-43b824387495" providerId="ADAL" clId="{08F6D89E-25DC-42ED-8376-69C9ADCBC43E}" dt="2025-05-21T12:47:14.577" v="4530" actId="20577"/>
          <ac:spMkLst>
            <pc:docMk/>
            <pc:sldMk cId="537845376" sldId="259"/>
            <ac:spMk id="7" creationId="{EF2D26F5-CB03-7AB4-883D-6672F0A05110}"/>
          </ac:spMkLst>
        </pc:spChg>
      </pc:sldChg>
      <pc:sldChg chg="modSp new mod">
        <pc:chgData name="Martovetsky, Nicolai" userId="b5289486-520a-4407-abe0-43b824387495" providerId="ADAL" clId="{08F6D89E-25DC-42ED-8376-69C9ADCBC43E}" dt="2025-05-23T15:26:43.946" v="12149" actId="255"/>
        <pc:sldMkLst>
          <pc:docMk/>
          <pc:sldMk cId="3031034976" sldId="260"/>
        </pc:sldMkLst>
        <pc:spChg chg="mod">
          <ac:chgData name="Martovetsky, Nicolai" userId="b5289486-520a-4407-abe0-43b824387495" providerId="ADAL" clId="{08F6D89E-25DC-42ED-8376-69C9ADCBC43E}" dt="2025-05-23T15:26:43.946" v="12149" actId="255"/>
          <ac:spMkLst>
            <pc:docMk/>
            <pc:sldMk cId="3031034976" sldId="260"/>
            <ac:spMk id="2" creationId="{F81DCB20-198B-44BE-A7A1-3573967D604E}"/>
          </ac:spMkLst>
        </pc:spChg>
        <pc:spChg chg="mod">
          <ac:chgData name="Martovetsky, Nicolai" userId="b5289486-520a-4407-abe0-43b824387495" providerId="ADAL" clId="{08F6D89E-25DC-42ED-8376-69C9ADCBC43E}" dt="2025-05-20T19:47:16.997" v="2423" actId="20577"/>
          <ac:spMkLst>
            <pc:docMk/>
            <pc:sldMk cId="3031034976" sldId="260"/>
            <ac:spMk id="3" creationId="{DC34A422-F49A-3162-C4EF-CDB2C149274D}"/>
          </ac:spMkLst>
        </pc:spChg>
      </pc:sldChg>
      <pc:sldChg chg="modSp new mod">
        <pc:chgData name="Martovetsky, Nicolai" userId="b5289486-520a-4407-abe0-43b824387495" providerId="ADAL" clId="{08F6D89E-25DC-42ED-8376-69C9ADCBC43E}" dt="2025-05-27T14:56:01.031" v="12330" actId="27636"/>
        <pc:sldMkLst>
          <pc:docMk/>
          <pc:sldMk cId="1380449783" sldId="261"/>
        </pc:sldMkLst>
        <pc:spChg chg="mod">
          <ac:chgData name="Martovetsky, Nicolai" userId="b5289486-520a-4407-abe0-43b824387495" providerId="ADAL" clId="{08F6D89E-25DC-42ED-8376-69C9ADCBC43E}" dt="2025-05-27T14:56:01.031" v="12330" actId="27636"/>
          <ac:spMkLst>
            <pc:docMk/>
            <pc:sldMk cId="1380449783" sldId="261"/>
            <ac:spMk id="2" creationId="{142AF969-0984-A906-0FA7-7E5EAE1F8D39}"/>
          </ac:spMkLst>
        </pc:spChg>
        <pc:spChg chg="mod">
          <ac:chgData name="Martovetsky, Nicolai" userId="b5289486-520a-4407-abe0-43b824387495" providerId="ADAL" clId="{08F6D89E-25DC-42ED-8376-69C9ADCBC43E}" dt="2025-05-22T16:47:43.601" v="9006" actId="20577"/>
          <ac:spMkLst>
            <pc:docMk/>
            <pc:sldMk cId="1380449783" sldId="261"/>
            <ac:spMk id="3" creationId="{B712A57F-095F-B8AF-7983-2C5CA1F76624}"/>
          </ac:spMkLst>
        </pc:spChg>
      </pc:sldChg>
      <pc:sldChg chg="addSp modSp new mod">
        <pc:chgData name="Martovetsky, Nicolai" userId="b5289486-520a-4407-abe0-43b824387495" providerId="ADAL" clId="{08F6D89E-25DC-42ED-8376-69C9ADCBC43E}" dt="2025-05-20T20:07:26.440" v="2631" actId="20577"/>
        <pc:sldMkLst>
          <pc:docMk/>
          <pc:sldMk cId="1461456791" sldId="262"/>
        </pc:sldMkLst>
        <pc:spChg chg="mod">
          <ac:chgData name="Martovetsky, Nicolai" userId="b5289486-520a-4407-abe0-43b824387495" providerId="ADAL" clId="{08F6D89E-25DC-42ED-8376-69C9ADCBC43E}" dt="2025-05-20T19:38:59.304" v="2202" actId="20577"/>
          <ac:spMkLst>
            <pc:docMk/>
            <pc:sldMk cId="1461456791" sldId="262"/>
            <ac:spMk id="2" creationId="{0202655B-A0AA-751C-64C5-81D96727D223}"/>
          </ac:spMkLst>
        </pc:spChg>
        <pc:spChg chg="add mod">
          <ac:chgData name="Martovetsky, Nicolai" userId="b5289486-520a-4407-abe0-43b824387495" providerId="ADAL" clId="{08F6D89E-25DC-42ED-8376-69C9ADCBC43E}" dt="2025-05-20T20:07:26.440" v="2631" actId="20577"/>
          <ac:spMkLst>
            <pc:docMk/>
            <pc:sldMk cId="1461456791" sldId="262"/>
            <ac:spMk id="8" creationId="{72A1871A-05F6-2EE3-1E85-4C48A74B1DB8}"/>
          </ac:spMkLst>
        </pc:spChg>
        <pc:spChg chg="add mod">
          <ac:chgData name="Martovetsky, Nicolai" userId="b5289486-520a-4407-abe0-43b824387495" providerId="ADAL" clId="{08F6D89E-25DC-42ED-8376-69C9ADCBC43E}" dt="2025-05-20T20:07:20.495" v="2630" actId="20577"/>
          <ac:spMkLst>
            <pc:docMk/>
            <pc:sldMk cId="1461456791" sldId="262"/>
            <ac:spMk id="9" creationId="{1D1B2C78-23AD-BBEE-3FD9-1BD1C1FBE699}"/>
          </ac:spMkLst>
        </pc:spChg>
        <pc:picChg chg="add mod">
          <ac:chgData name="Martovetsky, Nicolai" userId="b5289486-520a-4407-abe0-43b824387495" providerId="ADAL" clId="{08F6D89E-25DC-42ED-8376-69C9ADCBC43E}" dt="2025-05-20T19:41:47.144" v="2208" actId="1076"/>
          <ac:picMkLst>
            <pc:docMk/>
            <pc:sldMk cId="1461456791" sldId="262"/>
            <ac:picMk id="6" creationId="{B5DDEF65-2D57-A517-D2AF-6B6301210F72}"/>
          </ac:picMkLst>
        </pc:picChg>
        <pc:picChg chg="add mod">
          <ac:chgData name="Martovetsky, Nicolai" userId="b5289486-520a-4407-abe0-43b824387495" providerId="ADAL" clId="{08F6D89E-25DC-42ED-8376-69C9ADCBC43E}" dt="2025-05-20T19:42:01.277" v="2210" actId="14100"/>
          <ac:picMkLst>
            <pc:docMk/>
            <pc:sldMk cId="1461456791" sldId="262"/>
            <ac:picMk id="7" creationId="{AE07F649-3AA5-97F3-47BD-961D69E9D1EB}"/>
          </ac:picMkLst>
        </pc:picChg>
      </pc:sldChg>
      <pc:sldChg chg="modSp new mod">
        <pc:chgData name="Martovetsky, Nicolai" userId="b5289486-520a-4407-abe0-43b824387495" providerId="ADAL" clId="{08F6D89E-25DC-42ED-8376-69C9ADCBC43E}" dt="2025-05-20T20:19:16.899" v="2934" actId="20577"/>
        <pc:sldMkLst>
          <pc:docMk/>
          <pc:sldMk cId="3669529143" sldId="263"/>
        </pc:sldMkLst>
        <pc:spChg chg="mod">
          <ac:chgData name="Martovetsky, Nicolai" userId="b5289486-520a-4407-abe0-43b824387495" providerId="ADAL" clId="{08F6D89E-25DC-42ED-8376-69C9ADCBC43E}" dt="2025-05-20T20:19:16.899" v="2934" actId="20577"/>
          <ac:spMkLst>
            <pc:docMk/>
            <pc:sldMk cId="3669529143" sldId="263"/>
            <ac:spMk id="2" creationId="{95AB5C0F-F5D1-5432-BBD7-FCC4F311663B}"/>
          </ac:spMkLst>
        </pc:spChg>
        <pc:spChg chg="mod">
          <ac:chgData name="Martovetsky, Nicolai" userId="b5289486-520a-4407-abe0-43b824387495" providerId="ADAL" clId="{08F6D89E-25DC-42ED-8376-69C9ADCBC43E}" dt="2025-05-20T20:10:40.173" v="2926" actId="20577"/>
          <ac:spMkLst>
            <pc:docMk/>
            <pc:sldMk cId="3669529143" sldId="263"/>
            <ac:spMk id="3" creationId="{58F0CAAD-8B98-D723-EAA6-9DCBDA8D62BC}"/>
          </ac:spMkLst>
        </pc:spChg>
      </pc:sldChg>
      <pc:sldChg chg="addSp modSp new mod">
        <pc:chgData name="Martovetsky, Nicolai" userId="b5289486-520a-4407-abe0-43b824387495" providerId="ADAL" clId="{08F6D89E-25DC-42ED-8376-69C9ADCBC43E}" dt="2025-05-20T20:20:17.977" v="2966" actId="14100"/>
        <pc:sldMkLst>
          <pc:docMk/>
          <pc:sldMk cId="3178722911" sldId="264"/>
        </pc:sldMkLst>
        <pc:spChg chg="mod">
          <ac:chgData name="Martovetsky, Nicolai" userId="b5289486-520a-4407-abe0-43b824387495" providerId="ADAL" clId="{08F6D89E-25DC-42ED-8376-69C9ADCBC43E}" dt="2025-05-20T20:19:51.702" v="2962" actId="20577"/>
          <ac:spMkLst>
            <pc:docMk/>
            <pc:sldMk cId="3178722911" sldId="264"/>
            <ac:spMk id="2" creationId="{7E0D9E90-59D3-E877-1C34-9981BD2090CE}"/>
          </ac:spMkLst>
        </pc:spChg>
        <pc:picChg chg="add mod">
          <ac:chgData name="Martovetsky, Nicolai" userId="b5289486-520a-4407-abe0-43b824387495" providerId="ADAL" clId="{08F6D89E-25DC-42ED-8376-69C9ADCBC43E}" dt="2025-05-20T20:20:17.977" v="2966" actId="14100"/>
          <ac:picMkLst>
            <pc:docMk/>
            <pc:sldMk cId="3178722911" sldId="264"/>
            <ac:picMk id="3077" creationId="{49DBFA25-2317-FD54-90B1-77C3BD2C9125}"/>
          </ac:picMkLst>
        </pc:picChg>
      </pc:sldChg>
      <pc:sldChg chg="addSp delSp modSp add mod modClrScheme chgLayout">
        <pc:chgData name="Martovetsky, Nicolai" userId="b5289486-520a-4407-abe0-43b824387495" providerId="ADAL" clId="{08F6D89E-25DC-42ED-8376-69C9ADCBC43E}" dt="2025-05-22T15:23:57.247" v="8333" actId="20577"/>
        <pc:sldMkLst>
          <pc:docMk/>
          <pc:sldMk cId="0" sldId="265"/>
        </pc:sldMkLst>
        <pc:spChg chg="mod ord">
          <ac:chgData name="Martovetsky, Nicolai" userId="b5289486-520a-4407-abe0-43b824387495" providerId="ADAL" clId="{08F6D89E-25DC-42ED-8376-69C9ADCBC43E}" dt="2025-05-20T20:35:11.225" v="3672" actId="700"/>
          <ac:spMkLst>
            <pc:docMk/>
            <pc:sldMk cId="0" sldId="265"/>
            <ac:spMk id="2" creationId="{30A5B6E1-7856-79DC-765B-5309BE31466F}"/>
          </ac:spMkLst>
        </pc:spChg>
        <pc:spChg chg="mod ord">
          <ac:chgData name="Martovetsky, Nicolai" userId="b5289486-520a-4407-abe0-43b824387495" providerId="ADAL" clId="{08F6D89E-25DC-42ED-8376-69C9ADCBC43E}" dt="2025-05-20T20:35:11.225" v="3672" actId="700"/>
          <ac:spMkLst>
            <pc:docMk/>
            <pc:sldMk cId="0" sldId="265"/>
            <ac:spMk id="3" creationId="{74D8496C-E2E6-C0EE-11FF-A12689F30FDF}"/>
          </ac:spMkLst>
        </pc:spChg>
        <pc:spChg chg="mod ord">
          <ac:chgData name="Martovetsky, Nicolai" userId="b5289486-520a-4407-abe0-43b824387495" providerId="ADAL" clId="{08F6D89E-25DC-42ED-8376-69C9ADCBC43E}" dt="2025-05-20T20:35:11.225" v="3672" actId="700"/>
          <ac:spMkLst>
            <pc:docMk/>
            <pc:sldMk cId="0" sldId="265"/>
            <ac:spMk id="4" creationId="{7B2AD494-93EE-263F-3087-6756DA098FCD}"/>
          </ac:spMkLst>
        </pc:spChg>
        <pc:spChg chg="add mod ord">
          <ac:chgData name="Martovetsky, Nicolai" userId="b5289486-520a-4407-abe0-43b824387495" providerId="ADAL" clId="{08F6D89E-25DC-42ED-8376-69C9ADCBC43E}" dt="2025-05-20T20:35:35.891" v="3705" actId="20577"/>
          <ac:spMkLst>
            <pc:docMk/>
            <pc:sldMk cId="0" sldId="265"/>
            <ac:spMk id="5" creationId="{F9032548-1F45-92C2-47EB-90AE5A1C7585}"/>
          </ac:spMkLst>
        </pc:spChg>
        <pc:spChg chg="add mod ord">
          <ac:chgData name="Martovetsky, Nicolai" userId="b5289486-520a-4407-abe0-43b824387495" providerId="ADAL" clId="{08F6D89E-25DC-42ED-8376-69C9ADCBC43E}" dt="2025-05-22T15:23:57.247" v="8333" actId="20577"/>
          <ac:spMkLst>
            <pc:docMk/>
            <pc:sldMk cId="0" sldId="265"/>
            <ac:spMk id="6" creationId="{3D0727E0-AA2B-D2AB-DD31-E213DE5D1099}"/>
          </ac:spMkLst>
        </pc:spChg>
      </pc:sldChg>
      <pc:sldChg chg="add">
        <pc:chgData name="Martovetsky, Nicolai" userId="b5289486-520a-4407-abe0-43b824387495" providerId="ADAL" clId="{08F6D89E-25DC-42ED-8376-69C9ADCBC43E}" dt="2025-05-20T20:20:51.972" v="2967"/>
        <pc:sldMkLst>
          <pc:docMk/>
          <pc:sldMk cId="0" sldId="266"/>
        </pc:sldMkLst>
      </pc:sldChg>
      <pc:sldChg chg="modSp add mod">
        <pc:chgData name="Martovetsky, Nicolai" userId="b5289486-520a-4407-abe0-43b824387495" providerId="ADAL" clId="{08F6D89E-25DC-42ED-8376-69C9ADCBC43E}" dt="2025-05-21T14:29:41.986" v="5102" actId="1076"/>
        <pc:sldMkLst>
          <pc:docMk/>
          <pc:sldMk cId="0" sldId="267"/>
        </pc:sldMkLst>
        <pc:spChg chg="mod">
          <ac:chgData name="Martovetsky, Nicolai" userId="b5289486-520a-4407-abe0-43b824387495" providerId="ADAL" clId="{08F6D89E-25DC-42ED-8376-69C9ADCBC43E}" dt="2025-05-20T20:21:52.171" v="2969" actId="27636"/>
          <ac:spMkLst>
            <pc:docMk/>
            <pc:sldMk cId="0" sldId="267"/>
            <ac:spMk id="7171" creationId="{06F222E6-C6A0-A099-3CAE-DCF23009F4D5}"/>
          </ac:spMkLst>
        </pc:spChg>
        <pc:picChg chg="mod">
          <ac:chgData name="Martovetsky, Nicolai" userId="b5289486-520a-4407-abe0-43b824387495" providerId="ADAL" clId="{08F6D89E-25DC-42ED-8376-69C9ADCBC43E}" dt="2025-05-21T14:29:41.986" v="5102" actId="1076"/>
          <ac:picMkLst>
            <pc:docMk/>
            <pc:sldMk cId="0" sldId="267"/>
            <ac:picMk id="7170" creationId="{CD456CF7-EE53-614E-4DCF-D0AC8D492019}"/>
          </ac:picMkLst>
        </pc:picChg>
      </pc:sldChg>
      <pc:sldChg chg="addSp delSp modSp new mod modClrScheme chgLayout">
        <pc:chgData name="Martovetsky, Nicolai" userId="b5289486-520a-4407-abe0-43b824387495" providerId="ADAL" clId="{08F6D89E-25DC-42ED-8376-69C9ADCBC43E}" dt="2025-05-22T17:17:58.414" v="10342" actId="6549"/>
        <pc:sldMkLst>
          <pc:docMk/>
          <pc:sldMk cId="3358235487" sldId="268"/>
        </pc:sldMkLst>
        <pc:spChg chg="mod ord">
          <ac:chgData name="Martovetsky, Nicolai" userId="b5289486-520a-4407-abe0-43b824387495" providerId="ADAL" clId="{08F6D89E-25DC-42ED-8376-69C9ADCBC43E}" dt="2025-05-20T20:22:25.969" v="2971" actId="700"/>
          <ac:spMkLst>
            <pc:docMk/>
            <pc:sldMk cId="3358235487" sldId="268"/>
            <ac:spMk id="3" creationId="{E38E66EF-673F-2987-C8F5-148E05AE311B}"/>
          </ac:spMkLst>
        </pc:spChg>
        <pc:spChg chg="mod ord">
          <ac:chgData name="Martovetsky, Nicolai" userId="b5289486-520a-4407-abe0-43b824387495" providerId="ADAL" clId="{08F6D89E-25DC-42ED-8376-69C9ADCBC43E}" dt="2025-05-20T20:22:25.969" v="2971" actId="700"/>
          <ac:spMkLst>
            <pc:docMk/>
            <pc:sldMk cId="3358235487" sldId="268"/>
            <ac:spMk id="4" creationId="{E02264D6-BC01-7BEE-4819-A5087CED536B}"/>
          </ac:spMkLst>
        </pc:spChg>
        <pc:spChg chg="mod ord">
          <ac:chgData name="Martovetsky, Nicolai" userId="b5289486-520a-4407-abe0-43b824387495" providerId="ADAL" clId="{08F6D89E-25DC-42ED-8376-69C9ADCBC43E}" dt="2025-05-20T20:22:25.969" v="2971" actId="700"/>
          <ac:spMkLst>
            <pc:docMk/>
            <pc:sldMk cId="3358235487" sldId="268"/>
            <ac:spMk id="5" creationId="{B940ACE7-46B7-807A-B5FD-F24631E71F59}"/>
          </ac:spMkLst>
        </pc:spChg>
        <pc:spChg chg="add mod ord">
          <ac:chgData name="Martovetsky, Nicolai" userId="b5289486-520a-4407-abe0-43b824387495" providerId="ADAL" clId="{08F6D89E-25DC-42ED-8376-69C9ADCBC43E}" dt="2025-05-20T20:22:56.162" v="3052" actId="20577"/>
          <ac:spMkLst>
            <pc:docMk/>
            <pc:sldMk cId="3358235487" sldId="268"/>
            <ac:spMk id="6" creationId="{27CBBB9D-94DC-F0F4-B1C9-9E7084469AFD}"/>
          </ac:spMkLst>
        </pc:spChg>
        <pc:spChg chg="add mod ord">
          <ac:chgData name="Martovetsky, Nicolai" userId="b5289486-520a-4407-abe0-43b824387495" providerId="ADAL" clId="{08F6D89E-25DC-42ED-8376-69C9ADCBC43E}" dt="2025-05-22T17:17:58.414" v="10342" actId="6549"/>
          <ac:spMkLst>
            <pc:docMk/>
            <pc:sldMk cId="3358235487" sldId="268"/>
            <ac:spMk id="7" creationId="{134423B4-AB7A-983C-3965-292382261EB6}"/>
          </ac:spMkLst>
        </pc:spChg>
      </pc:sldChg>
      <pc:sldChg chg="addSp delSp modSp new mod">
        <pc:chgData name="Martovetsky, Nicolai" userId="b5289486-520a-4407-abe0-43b824387495" providerId="ADAL" clId="{08F6D89E-25DC-42ED-8376-69C9ADCBC43E}" dt="2025-05-21T14:57:07.762" v="5808" actId="20577"/>
        <pc:sldMkLst>
          <pc:docMk/>
          <pc:sldMk cId="1477060378" sldId="269"/>
        </pc:sldMkLst>
        <pc:spChg chg="mod">
          <ac:chgData name="Martovetsky, Nicolai" userId="b5289486-520a-4407-abe0-43b824387495" providerId="ADAL" clId="{08F6D89E-25DC-42ED-8376-69C9ADCBC43E}" dt="2025-05-21T14:57:07.762" v="5808" actId="20577"/>
          <ac:spMkLst>
            <pc:docMk/>
            <pc:sldMk cId="1477060378" sldId="269"/>
            <ac:spMk id="2" creationId="{639BDD17-A448-7548-B2A2-51CB557F7007}"/>
          </ac:spMkLst>
        </pc:spChg>
        <pc:spChg chg="add mod">
          <ac:chgData name="Martovetsky, Nicolai" userId="b5289486-520a-4407-abe0-43b824387495" providerId="ADAL" clId="{08F6D89E-25DC-42ED-8376-69C9ADCBC43E}" dt="2025-05-21T12:38:39.882" v="4463" actId="20577"/>
          <ac:spMkLst>
            <pc:docMk/>
            <pc:sldMk cId="1477060378" sldId="269"/>
            <ac:spMk id="9" creationId="{B0206876-82CC-0F82-EFD9-82057F991828}"/>
          </ac:spMkLst>
        </pc:spChg>
        <pc:spChg chg="add mod">
          <ac:chgData name="Martovetsky, Nicolai" userId="b5289486-520a-4407-abe0-43b824387495" providerId="ADAL" clId="{08F6D89E-25DC-42ED-8376-69C9ADCBC43E}" dt="2025-05-21T12:44:51.227" v="4493" actId="20577"/>
          <ac:spMkLst>
            <pc:docMk/>
            <pc:sldMk cId="1477060378" sldId="269"/>
            <ac:spMk id="10" creationId="{08563E43-25A7-53D2-8DCE-A0A23336BBF9}"/>
          </ac:spMkLst>
        </pc:spChg>
        <pc:picChg chg="add mod">
          <ac:chgData name="Martovetsky, Nicolai" userId="b5289486-520a-4407-abe0-43b824387495" providerId="ADAL" clId="{08F6D89E-25DC-42ED-8376-69C9ADCBC43E}" dt="2025-05-20T20:47:58.471" v="4039" actId="1076"/>
          <ac:picMkLst>
            <pc:docMk/>
            <pc:sldMk cId="1477060378" sldId="269"/>
            <ac:picMk id="7" creationId="{2213891C-F036-42BA-CA2B-15D55936DBD7}"/>
          </ac:picMkLst>
        </pc:picChg>
        <pc:picChg chg="add mod">
          <ac:chgData name="Martovetsky, Nicolai" userId="b5289486-520a-4407-abe0-43b824387495" providerId="ADAL" clId="{08F6D89E-25DC-42ED-8376-69C9ADCBC43E}" dt="2025-05-21T12:39:51.863" v="4481" actId="14100"/>
          <ac:picMkLst>
            <pc:docMk/>
            <pc:sldMk cId="1477060378" sldId="269"/>
            <ac:picMk id="1026" creationId="{E505278D-72C2-2AC6-A5F3-3687F6E6E261}"/>
          </ac:picMkLst>
        </pc:picChg>
      </pc:sldChg>
      <pc:sldChg chg="addSp modSp new mod">
        <pc:chgData name="Martovetsky, Nicolai" userId="b5289486-520a-4407-abe0-43b824387495" providerId="ADAL" clId="{08F6D89E-25DC-42ED-8376-69C9ADCBC43E}" dt="2025-05-21T14:57:23.063" v="5815" actId="20577"/>
        <pc:sldMkLst>
          <pc:docMk/>
          <pc:sldMk cId="868376983" sldId="270"/>
        </pc:sldMkLst>
        <pc:spChg chg="mod">
          <ac:chgData name="Martovetsky, Nicolai" userId="b5289486-520a-4407-abe0-43b824387495" providerId="ADAL" clId="{08F6D89E-25DC-42ED-8376-69C9ADCBC43E}" dt="2025-05-21T14:57:23.063" v="5815" actId="20577"/>
          <ac:spMkLst>
            <pc:docMk/>
            <pc:sldMk cId="868376983" sldId="270"/>
            <ac:spMk id="2" creationId="{B08B9D7B-0164-641C-4284-6250AE8984FE}"/>
          </ac:spMkLst>
        </pc:spChg>
        <pc:spChg chg="add mod">
          <ac:chgData name="Martovetsky, Nicolai" userId="b5289486-520a-4407-abe0-43b824387495" providerId="ADAL" clId="{08F6D89E-25DC-42ED-8376-69C9ADCBC43E}" dt="2025-05-20T21:06:38.719" v="4111" actId="20577"/>
          <ac:spMkLst>
            <pc:docMk/>
            <pc:sldMk cId="868376983" sldId="270"/>
            <ac:spMk id="8" creationId="{1F7896F4-C47A-86C1-FB15-6DF6F5CFD897}"/>
          </ac:spMkLst>
        </pc:spChg>
        <pc:spChg chg="add mod">
          <ac:chgData name="Martovetsky, Nicolai" userId="b5289486-520a-4407-abe0-43b824387495" providerId="ADAL" clId="{08F6D89E-25DC-42ED-8376-69C9ADCBC43E}" dt="2025-05-20T21:07:06.824" v="4141" actId="20577"/>
          <ac:spMkLst>
            <pc:docMk/>
            <pc:sldMk cId="868376983" sldId="270"/>
            <ac:spMk id="9" creationId="{7EA7EE20-4696-1EB6-A821-B7906F951213}"/>
          </ac:spMkLst>
        </pc:spChg>
        <pc:picChg chg="add mod">
          <ac:chgData name="Martovetsky, Nicolai" userId="b5289486-520a-4407-abe0-43b824387495" providerId="ADAL" clId="{08F6D89E-25DC-42ED-8376-69C9ADCBC43E}" dt="2025-05-20T21:05:12.043" v="4048" actId="1076"/>
          <ac:picMkLst>
            <pc:docMk/>
            <pc:sldMk cId="868376983" sldId="270"/>
            <ac:picMk id="6" creationId="{3E1144AA-4745-93A5-5351-07100A5972C6}"/>
          </ac:picMkLst>
        </pc:picChg>
        <pc:picChg chg="add mod">
          <ac:chgData name="Martovetsky, Nicolai" userId="b5289486-520a-4407-abe0-43b824387495" providerId="ADAL" clId="{08F6D89E-25DC-42ED-8376-69C9ADCBC43E}" dt="2025-05-20T21:05:09.393" v="4047" actId="14100"/>
          <ac:picMkLst>
            <pc:docMk/>
            <pc:sldMk cId="868376983" sldId="270"/>
            <ac:picMk id="7" creationId="{23A1005A-6DF6-B28D-CD60-D99D9220C569}"/>
          </ac:picMkLst>
        </pc:picChg>
      </pc:sldChg>
      <pc:sldChg chg="addSp delSp modSp new mod ord modClrScheme chgLayout">
        <pc:chgData name="Martovetsky, Nicolai" userId="b5289486-520a-4407-abe0-43b824387495" providerId="ADAL" clId="{08F6D89E-25DC-42ED-8376-69C9ADCBC43E}" dt="2025-05-21T21:06:31.908" v="7298" actId="14100"/>
        <pc:sldMkLst>
          <pc:docMk/>
          <pc:sldMk cId="63473108" sldId="271"/>
        </pc:sldMkLst>
        <pc:spChg chg="mod">
          <ac:chgData name="Martovetsky, Nicolai" userId="b5289486-520a-4407-abe0-43b824387495" providerId="ADAL" clId="{08F6D89E-25DC-42ED-8376-69C9ADCBC43E}" dt="2025-05-21T13:12:11.248" v="4577" actId="26606"/>
          <ac:spMkLst>
            <pc:docMk/>
            <pc:sldMk cId="63473108" sldId="271"/>
            <ac:spMk id="2" creationId="{CEED6A9E-B2D7-ADCF-652B-AF63538D9E18}"/>
          </ac:spMkLst>
        </pc:spChg>
        <pc:spChg chg="mod">
          <ac:chgData name="Martovetsky, Nicolai" userId="b5289486-520a-4407-abe0-43b824387495" providerId="ADAL" clId="{08F6D89E-25DC-42ED-8376-69C9ADCBC43E}" dt="2025-05-21T13:12:11.248" v="4577" actId="26606"/>
          <ac:spMkLst>
            <pc:docMk/>
            <pc:sldMk cId="63473108" sldId="271"/>
            <ac:spMk id="3" creationId="{4B9864C8-0C94-76F0-A240-7D5D4C71F939}"/>
          </ac:spMkLst>
        </pc:spChg>
        <pc:spChg chg="mod">
          <ac:chgData name="Martovetsky, Nicolai" userId="b5289486-520a-4407-abe0-43b824387495" providerId="ADAL" clId="{08F6D89E-25DC-42ED-8376-69C9ADCBC43E}" dt="2025-05-21T13:12:11.248" v="4577" actId="26606"/>
          <ac:spMkLst>
            <pc:docMk/>
            <pc:sldMk cId="63473108" sldId="271"/>
            <ac:spMk id="4" creationId="{0207C409-A4BD-DB3F-C8CC-968D41D63203}"/>
          </ac:spMkLst>
        </pc:spChg>
        <pc:spChg chg="mod">
          <ac:chgData name="Martovetsky, Nicolai" userId="b5289486-520a-4407-abe0-43b824387495" providerId="ADAL" clId="{08F6D89E-25DC-42ED-8376-69C9ADCBC43E}" dt="2025-05-21T13:12:11.248" v="4577" actId="26606"/>
          <ac:spMkLst>
            <pc:docMk/>
            <pc:sldMk cId="63473108" sldId="271"/>
            <ac:spMk id="5" creationId="{D1C001FC-391F-4AD8-BD6B-4D4DEEB82F73}"/>
          </ac:spMkLst>
        </pc:spChg>
        <pc:spChg chg="add mod">
          <ac:chgData name="Martovetsky, Nicolai" userId="b5289486-520a-4407-abe0-43b824387495" providerId="ADAL" clId="{08F6D89E-25DC-42ED-8376-69C9ADCBC43E}" dt="2025-05-21T13:20:59.231" v="4599" actId="1076"/>
          <ac:spMkLst>
            <pc:docMk/>
            <pc:sldMk cId="63473108" sldId="271"/>
            <ac:spMk id="10" creationId="{170E89E8-B0AA-FB79-0B42-2455C0330A3D}"/>
          </ac:spMkLst>
        </pc:spChg>
        <pc:spChg chg="add mod">
          <ac:chgData name="Martovetsky, Nicolai" userId="b5289486-520a-4407-abe0-43b824387495" providerId="ADAL" clId="{08F6D89E-25DC-42ED-8376-69C9ADCBC43E}" dt="2025-05-21T13:21:12.810" v="4608" actId="20577"/>
          <ac:spMkLst>
            <pc:docMk/>
            <pc:sldMk cId="63473108" sldId="271"/>
            <ac:spMk id="11" creationId="{72D0D3F3-2E32-5583-4CF5-E588D3E629A9}"/>
          </ac:spMkLst>
        </pc:spChg>
        <pc:picChg chg="add mod ord modCrop">
          <ac:chgData name="Martovetsky, Nicolai" userId="b5289486-520a-4407-abe0-43b824387495" providerId="ADAL" clId="{08F6D89E-25DC-42ED-8376-69C9ADCBC43E}" dt="2025-05-21T21:06:31.908" v="7298" actId="14100"/>
          <ac:picMkLst>
            <pc:docMk/>
            <pc:sldMk cId="63473108" sldId="271"/>
            <ac:picMk id="8" creationId="{8097DD2D-492A-8653-CE46-29168EEC8376}"/>
          </ac:picMkLst>
        </pc:picChg>
        <pc:picChg chg="add mod">
          <ac:chgData name="Martovetsky, Nicolai" userId="b5289486-520a-4407-abe0-43b824387495" providerId="ADAL" clId="{08F6D89E-25DC-42ED-8376-69C9ADCBC43E}" dt="2025-05-21T21:06:28.037" v="7297" actId="14100"/>
          <ac:picMkLst>
            <pc:docMk/>
            <pc:sldMk cId="63473108" sldId="271"/>
            <ac:picMk id="14" creationId="{2355B11F-0319-1F1C-C8DC-2AF4C783E43E}"/>
          </ac:picMkLst>
        </pc:picChg>
      </pc:sldChg>
      <pc:sldChg chg="addSp delSp modSp new mod ord">
        <pc:chgData name="Martovetsky, Nicolai" userId="b5289486-520a-4407-abe0-43b824387495" providerId="ADAL" clId="{08F6D89E-25DC-42ED-8376-69C9ADCBC43E}" dt="2025-05-22T14:50:34.214" v="8003" actId="20577"/>
        <pc:sldMkLst>
          <pc:docMk/>
          <pc:sldMk cId="3269456930" sldId="272"/>
        </pc:sldMkLst>
        <pc:spChg chg="mod">
          <ac:chgData name="Martovetsky, Nicolai" userId="b5289486-520a-4407-abe0-43b824387495" providerId="ADAL" clId="{08F6D89E-25DC-42ED-8376-69C9ADCBC43E}" dt="2025-05-22T14:50:34.214" v="8003" actId="20577"/>
          <ac:spMkLst>
            <pc:docMk/>
            <pc:sldMk cId="3269456930" sldId="272"/>
            <ac:spMk id="2" creationId="{83420F18-8789-ECBA-91C0-32408E6145F9}"/>
          </ac:spMkLst>
        </pc:spChg>
        <pc:graphicFrameChg chg="add modGraphic">
          <ac:chgData name="Martovetsky, Nicolai" userId="b5289486-520a-4407-abe0-43b824387495" providerId="ADAL" clId="{08F6D89E-25DC-42ED-8376-69C9ADCBC43E}" dt="2025-05-21T12:32:38.897" v="4407" actId="20577"/>
          <ac:graphicFrameMkLst>
            <pc:docMk/>
            <pc:sldMk cId="3269456930" sldId="272"/>
            <ac:graphicFrameMk id="7" creationId="{BF4D5FD4-F9BF-B126-FC91-D255785CBAAA}"/>
          </ac:graphicFrameMkLst>
        </pc:graphicFrameChg>
      </pc:sldChg>
      <pc:sldChg chg="modSp new mod">
        <pc:chgData name="Martovetsky, Nicolai" userId="b5289486-520a-4407-abe0-43b824387495" providerId="ADAL" clId="{08F6D89E-25DC-42ED-8376-69C9ADCBC43E}" dt="2025-05-21T14:45:31.708" v="5735" actId="20577"/>
        <pc:sldMkLst>
          <pc:docMk/>
          <pc:sldMk cId="2256869320" sldId="273"/>
        </pc:sldMkLst>
        <pc:spChg chg="mod">
          <ac:chgData name="Martovetsky, Nicolai" userId="b5289486-520a-4407-abe0-43b824387495" providerId="ADAL" clId="{08F6D89E-25DC-42ED-8376-69C9ADCBC43E}" dt="2025-05-21T14:24:41.768" v="4813" actId="27636"/>
          <ac:spMkLst>
            <pc:docMk/>
            <pc:sldMk cId="2256869320" sldId="273"/>
            <ac:spMk id="2" creationId="{D9AF9F12-3812-F717-E0C3-C9BC59854D3D}"/>
          </ac:spMkLst>
        </pc:spChg>
        <pc:spChg chg="mod">
          <ac:chgData name="Martovetsky, Nicolai" userId="b5289486-520a-4407-abe0-43b824387495" providerId="ADAL" clId="{08F6D89E-25DC-42ED-8376-69C9ADCBC43E}" dt="2025-05-21T14:45:31.708" v="5735" actId="20577"/>
          <ac:spMkLst>
            <pc:docMk/>
            <pc:sldMk cId="2256869320" sldId="273"/>
            <ac:spMk id="3" creationId="{4BE74EB3-FDF4-264E-EC80-7274BEB4C1DC}"/>
          </ac:spMkLst>
        </pc:spChg>
      </pc:sldChg>
      <pc:sldChg chg="addSp delSp modSp new mod modClrScheme chgLayout">
        <pc:chgData name="Martovetsky, Nicolai" userId="b5289486-520a-4407-abe0-43b824387495" providerId="ADAL" clId="{08F6D89E-25DC-42ED-8376-69C9ADCBC43E}" dt="2025-05-23T13:22:03.079" v="11136" actId="27636"/>
        <pc:sldMkLst>
          <pc:docMk/>
          <pc:sldMk cId="4292933396" sldId="274"/>
        </pc:sldMkLst>
        <pc:spChg chg="mod">
          <ac:chgData name="Martovetsky, Nicolai" userId="b5289486-520a-4407-abe0-43b824387495" providerId="ADAL" clId="{08F6D89E-25DC-42ED-8376-69C9ADCBC43E}" dt="2025-05-23T13:22:03.079" v="11136" actId="27636"/>
          <ac:spMkLst>
            <pc:docMk/>
            <pc:sldMk cId="4292933396" sldId="274"/>
            <ac:spMk id="2" creationId="{A4434057-F14F-AD5D-3D52-AAF62EBABD36}"/>
          </ac:spMkLst>
        </pc:spChg>
        <pc:spChg chg="add del mod">
          <ac:chgData name="Martovetsky, Nicolai" userId="b5289486-520a-4407-abe0-43b824387495" providerId="ADAL" clId="{08F6D89E-25DC-42ED-8376-69C9ADCBC43E}" dt="2025-05-23T13:21:50.840" v="11123" actId="20577"/>
          <ac:spMkLst>
            <pc:docMk/>
            <pc:sldMk cId="4292933396" sldId="274"/>
            <ac:spMk id="3" creationId="{B82281E7-2585-74FC-D064-516EA026808E}"/>
          </ac:spMkLst>
        </pc:spChg>
        <pc:spChg chg="mod">
          <ac:chgData name="Martovetsky, Nicolai" userId="b5289486-520a-4407-abe0-43b824387495" providerId="ADAL" clId="{08F6D89E-25DC-42ED-8376-69C9ADCBC43E}" dt="2025-05-21T16:29:56.979" v="6153" actId="26606"/>
          <ac:spMkLst>
            <pc:docMk/>
            <pc:sldMk cId="4292933396" sldId="274"/>
            <ac:spMk id="4" creationId="{4B82A08D-540C-1F6E-91F1-E846CD7ED8C2}"/>
          </ac:spMkLst>
        </pc:spChg>
        <pc:spChg chg="mod">
          <ac:chgData name="Martovetsky, Nicolai" userId="b5289486-520a-4407-abe0-43b824387495" providerId="ADAL" clId="{08F6D89E-25DC-42ED-8376-69C9ADCBC43E}" dt="2025-05-21T16:29:56.979" v="6153" actId="26606"/>
          <ac:spMkLst>
            <pc:docMk/>
            <pc:sldMk cId="4292933396" sldId="274"/>
            <ac:spMk id="5" creationId="{B503149C-3227-3397-6F90-AF9CB9AF823D}"/>
          </ac:spMkLst>
        </pc:spChg>
        <pc:spChg chg="mod">
          <ac:chgData name="Martovetsky, Nicolai" userId="b5289486-520a-4407-abe0-43b824387495" providerId="ADAL" clId="{08F6D89E-25DC-42ED-8376-69C9ADCBC43E}" dt="2025-05-21T16:29:56.979" v="6153" actId="26606"/>
          <ac:spMkLst>
            <pc:docMk/>
            <pc:sldMk cId="4292933396" sldId="274"/>
            <ac:spMk id="6" creationId="{03085358-D2BB-9336-6B2C-2076015CE532}"/>
          </ac:spMkLst>
        </pc:spChg>
      </pc:sldChg>
      <pc:sldChg chg="addSp delSp modSp new mod">
        <pc:chgData name="Martovetsky, Nicolai" userId="b5289486-520a-4407-abe0-43b824387495" providerId="ADAL" clId="{08F6D89E-25DC-42ED-8376-69C9ADCBC43E}" dt="2025-05-21T16:29:57.687" v="6154" actId="26606"/>
        <pc:sldMkLst>
          <pc:docMk/>
          <pc:sldMk cId="3729851021" sldId="275"/>
        </pc:sldMkLst>
        <pc:spChg chg="mod">
          <ac:chgData name="Martovetsky, Nicolai" userId="b5289486-520a-4407-abe0-43b824387495" providerId="ADAL" clId="{08F6D89E-25DC-42ED-8376-69C9ADCBC43E}" dt="2025-05-21T16:29:57.687" v="6154" actId="26606"/>
          <ac:spMkLst>
            <pc:docMk/>
            <pc:sldMk cId="3729851021" sldId="275"/>
            <ac:spMk id="2" creationId="{A43F89DC-7E30-7517-F6AF-689FD8F2196B}"/>
          </ac:spMkLst>
        </pc:spChg>
        <pc:spChg chg="add del mod">
          <ac:chgData name="Martovetsky, Nicolai" userId="b5289486-520a-4407-abe0-43b824387495" providerId="ADAL" clId="{08F6D89E-25DC-42ED-8376-69C9ADCBC43E}" dt="2025-05-21T16:29:57.687" v="6154" actId="26606"/>
          <ac:spMkLst>
            <pc:docMk/>
            <pc:sldMk cId="3729851021" sldId="275"/>
            <ac:spMk id="3" creationId="{B8FFF80E-79E0-823B-5C94-DBA89BE06C2A}"/>
          </ac:spMkLst>
        </pc:spChg>
        <pc:spChg chg="mod">
          <ac:chgData name="Martovetsky, Nicolai" userId="b5289486-520a-4407-abe0-43b824387495" providerId="ADAL" clId="{08F6D89E-25DC-42ED-8376-69C9ADCBC43E}" dt="2025-05-21T16:29:57.687" v="6154" actId="26606"/>
          <ac:spMkLst>
            <pc:docMk/>
            <pc:sldMk cId="3729851021" sldId="275"/>
            <ac:spMk id="4" creationId="{3F02FB80-7CF1-8772-9BD9-24747517A0F5}"/>
          </ac:spMkLst>
        </pc:spChg>
        <pc:spChg chg="mod">
          <ac:chgData name="Martovetsky, Nicolai" userId="b5289486-520a-4407-abe0-43b824387495" providerId="ADAL" clId="{08F6D89E-25DC-42ED-8376-69C9ADCBC43E}" dt="2025-05-21T16:29:57.687" v="6154" actId="26606"/>
          <ac:spMkLst>
            <pc:docMk/>
            <pc:sldMk cId="3729851021" sldId="275"/>
            <ac:spMk id="5" creationId="{E6BC4389-9CC3-07EF-DF56-8B65E130F587}"/>
          </ac:spMkLst>
        </pc:spChg>
        <pc:spChg chg="mod">
          <ac:chgData name="Martovetsky, Nicolai" userId="b5289486-520a-4407-abe0-43b824387495" providerId="ADAL" clId="{08F6D89E-25DC-42ED-8376-69C9ADCBC43E}" dt="2025-05-21T16:29:57.687" v="6154" actId="26606"/>
          <ac:spMkLst>
            <pc:docMk/>
            <pc:sldMk cId="3729851021" sldId="275"/>
            <ac:spMk id="6" creationId="{115A8BFD-3922-2559-5150-A69983D24692}"/>
          </ac:spMkLst>
        </pc:spChg>
      </pc:sldChg>
      <pc:sldChg chg="addSp modSp new mod modClrScheme chgLayout">
        <pc:chgData name="Martovetsky, Nicolai" userId="b5289486-520a-4407-abe0-43b824387495" providerId="ADAL" clId="{08F6D89E-25DC-42ED-8376-69C9ADCBC43E}" dt="2025-05-21T16:53:54.876" v="6852" actId="20577"/>
        <pc:sldMkLst>
          <pc:docMk/>
          <pc:sldMk cId="3511300923" sldId="276"/>
        </pc:sldMkLst>
        <pc:spChg chg="mod ord">
          <ac:chgData name="Martovetsky, Nicolai" userId="b5289486-520a-4407-abe0-43b824387495" providerId="ADAL" clId="{08F6D89E-25DC-42ED-8376-69C9ADCBC43E}" dt="2025-05-21T16:53:54.876" v="6852" actId="20577"/>
          <ac:spMkLst>
            <pc:docMk/>
            <pc:sldMk cId="3511300923" sldId="276"/>
            <ac:spMk id="2" creationId="{BD8E1FE2-6CB0-79BB-9AD8-B2368AD4A0CB}"/>
          </ac:spMkLst>
        </pc:spChg>
        <pc:spChg chg="mod ord">
          <ac:chgData name="Martovetsky, Nicolai" userId="b5289486-520a-4407-abe0-43b824387495" providerId="ADAL" clId="{08F6D89E-25DC-42ED-8376-69C9ADCBC43E}" dt="2025-05-21T16:25:51.153" v="5850" actId="700"/>
          <ac:spMkLst>
            <pc:docMk/>
            <pc:sldMk cId="3511300923" sldId="276"/>
            <ac:spMk id="3" creationId="{33DDF789-57E1-B69E-39F3-0A4F9822084F}"/>
          </ac:spMkLst>
        </pc:spChg>
        <pc:spChg chg="mod ord">
          <ac:chgData name="Martovetsky, Nicolai" userId="b5289486-520a-4407-abe0-43b824387495" providerId="ADAL" clId="{08F6D89E-25DC-42ED-8376-69C9ADCBC43E}" dt="2025-05-21T16:25:51.153" v="5850" actId="700"/>
          <ac:spMkLst>
            <pc:docMk/>
            <pc:sldMk cId="3511300923" sldId="276"/>
            <ac:spMk id="4" creationId="{7002F4EC-13AA-9196-A447-8A4D54738A34}"/>
          </ac:spMkLst>
        </pc:spChg>
        <pc:spChg chg="mod ord">
          <ac:chgData name="Martovetsky, Nicolai" userId="b5289486-520a-4407-abe0-43b824387495" providerId="ADAL" clId="{08F6D89E-25DC-42ED-8376-69C9ADCBC43E}" dt="2025-05-21T16:25:51.153" v="5850" actId="700"/>
          <ac:spMkLst>
            <pc:docMk/>
            <pc:sldMk cId="3511300923" sldId="276"/>
            <ac:spMk id="5" creationId="{1AE88E17-59F4-0D4B-B084-9A1DCB916C00}"/>
          </ac:spMkLst>
        </pc:spChg>
        <pc:spChg chg="add mod ord">
          <ac:chgData name="Martovetsky, Nicolai" userId="b5289486-520a-4407-abe0-43b824387495" providerId="ADAL" clId="{08F6D89E-25DC-42ED-8376-69C9ADCBC43E}" dt="2025-05-21T16:35:44.901" v="6318" actId="20577"/>
          <ac:spMkLst>
            <pc:docMk/>
            <pc:sldMk cId="3511300923" sldId="276"/>
            <ac:spMk id="6" creationId="{92B6BFC5-B30F-35F6-291D-2B9374ED4F08}"/>
          </ac:spMkLst>
        </pc:spChg>
      </pc:sldChg>
      <pc:sldChg chg="modSp new mod ord">
        <pc:chgData name="Martovetsky, Nicolai" userId="b5289486-520a-4407-abe0-43b824387495" providerId="ADAL" clId="{08F6D89E-25DC-42ED-8376-69C9ADCBC43E}" dt="2025-05-23T15:25:41.959" v="12148" actId="20577"/>
        <pc:sldMkLst>
          <pc:docMk/>
          <pc:sldMk cId="1700504686" sldId="277"/>
        </pc:sldMkLst>
        <pc:spChg chg="mod">
          <ac:chgData name="Martovetsky, Nicolai" userId="b5289486-520a-4407-abe0-43b824387495" providerId="ADAL" clId="{08F6D89E-25DC-42ED-8376-69C9ADCBC43E}" dt="2025-05-23T15:25:41.959" v="12148" actId="20577"/>
          <ac:spMkLst>
            <pc:docMk/>
            <pc:sldMk cId="1700504686" sldId="277"/>
            <ac:spMk id="2" creationId="{2671262D-2158-FD9F-6E5E-96BC89156788}"/>
          </ac:spMkLst>
        </pc:spChg>
        <pc:spChg chg="mod">
          <ac:chgData name="Martovetsky, Nicolai" userId="b5289486-520a-4407-abe0-43b824387495" providerId="ADAL" clId="{08F6D89E-25DC-42ED-8376-69C9ADCBC43E}" dt="2025-05-21T17:40:08.355" v="7145" actId="20577"/>
          <ac:spMkLst>
            <pc:docMk/>
            <pc:sldMk cId="1700504686" sldId="277"/>
            <ac:spMk id="3" creationId="{C4BB33FB-0428-303E-34CA-C525E059916C}"/>
          </ac:spMkLst>
        </pc:spChg>
      </pc:sldChg>
      <pc:sldChg chg="add del">
        <pc:chgData name="Martovetsky, Nicolai" userId="b5289486-520a-4407-abe0-43b824387495" providerId="ADAL" clId="{08F6D89E-25DC-42ED-8376-69C9ADCBC43E}" dt="2025-05-21T20:52:16.851" v="7260" actId="47"/>
        <pc:sldMkLst>
          <pc:docMk/>
          <pc:sldMk cId="1704875865" sldId="286"/>
        </pc:sldMkLst>
      </pc:sldChg>
      <pc:sldChg chg="modSp new mod">
        <pc:chgData name="Martovetsky, Nicolai" userId="b5289486-520a-4407-abe0-43b824387495" providerId="ADAL" clId="{08F6D89E-25DC-42ED-8376-69C9ADCBC43E}" dt="2025-05-21T16:53:24.332" v="6844" actId="20577"/>
        <pc:sldMkLst>
          <pc:docMk/>
          <pc:sldMk cId="1811694043" sldId="287"/>
        </pc:sldMkLst>
        <pc:spChg chg="mod">
          <ac:chgData name="Martovetsky, Nicolai" userId="b5289486-520a-4407-abe0-43b824387495" providerId="ADAL" clId="{08F6D89E-25DC-42ED-8376-69C9ADCBC43E}" dt="2025-05-21T16:44:11.687" v="6374" actId="20577"/>
          <ac:spMkLst>
            <pc:docMk/>
            <pc:sldMk cId="1811694043" sldId="287"/>
            <ac:spMk id="2" creationId="{5BC30141-236A-49FF-4C69-E8C07B4E0CF2}"/>
          </ac:spMkLst>
        </pc:spChg>
        <pc:spChg chg="mod">
          <ac:chgData name="Martovetsky, Nicolai" userId="b5289486-520a-4407-abe0-43b824387495" providerId="ADAL" clId="{08F6D89E-25DC-42ED-8376-69C9ADCBC43E}" dt="2025-05-21T16:53:24.332" v="6844" actId="20577"/>
          <ac:spMkLst>
            <pc:docMk/>
            <pc:sldMk cId="1811694043" sldId="287"/>
            <ac:spMk id="3" creationId="{C5AE9005-667F-1CEB-8119-9CB38E3CC904}"/>
          </ac:spMkLst>
        </pc:spChg>
      </pc:sldChg>
      <pc:sldChg chg="modSp new del mod">
        <pc:chgData name="Martovetsky, Nicolai" userId="b5289486-520a-4407-abe0-43b824387495" providerId="ADAL" clId="{08F6D89E-25DC-42ED-8376-69C9ADCBC43E}" dt="2025-05-21T20:52:05.716" v="7259" actId="47"/>
        <pc:sldMkLst>
          <pc:docMk/>
          <pc:sldMk cId="1912310589" sldId="288"/>
        </pc:sldMkLst>
      </pc:sldChg>
      <pc:sldChg chg="add">
        <pc:chgData name="Martovetsky, Nicolai" userId="b5289486-520a-4407-abe0-43b824387495" providerId="ADAL" clId="{08F6D89E-25DC-42ED-8376-69C9ADCBC43E}" dt="2025-05-21T17:40:56.995" v="7182"/>
        <pc:sldMkLst>
          <pc:docMk/>
          <pc:sldMk cId="2866818408" sldId="289"/>
        </pc:sldMkLst>
      </pc:sldChg>
      <pc:sldChg chg="delSp modSp add mod">
        <pc:chgData name="Martovetsky, Nicolai" userId="b5289486-520a-4407-abe0-43b824387495" providerId="ADAL" clId="{08F6D89E-25DC-42ED-8376-69C9ADCBC43E}" dt="2025-05-22T14:41:00.475" v="7363" actId="20577"/>
        <pc:sldMkLst>
          <pc:docMk/>
          <pc:sldMk cId="1070439605" sldId="290"/>
        </pc:sldMkLst>
        <pc:spChg chg="mod">
          <ac:chgData name="Martovetsky, Nicolai" userId="b5289486-520a-4407-abe0-43b824387495" providerId="ADAL" clId="{08F6D89E-25DC-42ED-8376-69C9ADCBC43E}" dt="2025-05-22T14:41:00.475" v="7363" actId="20577"/>
          <ac:spMkLst>
            <pc:docMk/>
            <pc:sldMk cId="1070439605" sldId="290"/>
            <ac:spMk id="9" creationId="{00000000-0000-0000-0000-000000000000}"/>
          </ac:spMkLst>
        </pc:spChg>
      </pc:sldChg>
      <pc:sldChg chg="addSp modSp new mod ord modClrScheme chgLayout">
        <pc:chgData name="Martovetsky, Nicolai" userId="b5289486-520a-4407-abe0-43b824387495" providerId="ADAL" clId="{08F6D89E-25DC-42ED-8376-69C9ADCBC43E}" dt="2025-05-22T15:40:02.144" v="8777"/>
        <pc:sldMkLst>
          <pc:docMk/>
          <pc:sldMk cId="3376333517" sldId="291"/>
        </pc:sldMkLst>
        <pc:spChg chg="mod">
          <ac:chgData name="Martovetsky, Nicolai" userId="b5289486-520a-4407-abe0-43b824387495" providerId="ADAL" clId="{08F6D89E-25DC-42ED-8376-69C9ADCBC43E}" dt="2025-05-21T21:15:46.581" v="7309" actId="26606"/>
          <ac:spMkLst>
            <pc:docMk/>
            <pc:sldMk cId="3376333517" sldId="291"/>
            <ac:spMk id="2" creationId="{F51CAEC4-0C16-F19A-3F6E-6659D3C875C5}"/>
          </ac:spMkLst>
        </pc:spChg>
        <pc:spChg chg="mod">
          <ac:chgData name="Martovetsky, Nicolai" userId="b5289486-520a-4407-abe0-43b824387495" providerId="ADAL" clId="{08F6D89E-25DC-42ED-8376-69C9ADCBC43E}" dt="2025-05-21T21:15:46.581" v="7309" actId="26606"/>
          <ac:spMkLst>
            <pc:docMk/>
            <pc:sldMk cId="3376333517" sldId="291"/>
            <ac:spMk id="3" creationId="{CB631DF7-F4F3-8FB8-DE5C-53A3B14C9344}"/>
          </ac:spMkLst>
        </pc:spChg>
        <pc:spChg chg="mod">
          <ac:chgData name="Martovetsky, Nicolai" userId="b5289486-520a-4407-abe0-43b824387495" providerId="ADAL" clId="{08F6D89E-25DC-42ED-8376-69C9ADCBC43E}" dt="2025-05-21T21:15:46.581" v="7309" actId="26606"/>
          <ac:spMkLst>
            <pc:docMk/>
            <pc:sldMk cId="3376333517" sldId="291"/>
            <ac:spMk id="4" creationId="{70C857CD-AAD0-99B2-D56B-E2FF3F502A8C}"/>
          </ac:spMkLst>
        </pc:spChg>
        <pc:spChg chg="mod">
          <ac:chgData name="Martovetsky, Nicolai" userId="b5289486-520a-4407-abe0-43b824387495" providerId="ADAL" clId="{08F6D89E-25DC-42ED-8376-69C9ADCBC43E}" dt="2025-05-21T21:15:46.581" v="7309" actId="26606"/>
          <ac:spMkLst>
            <pc:docMk/>
            <pc:sldMk cId="3376333517" sldId="291"/>
            <ac:spMk id="5" creationId="{BCE69135-0290-8E08-470F-18BCEB8DC6A7}"/>
          </ac:spMkLst>
        </pc:spChg>
        <pc:picChg chg="add mod ord">
          <ac:chgData name="Martovetsky, Nicolai" userId="b5289486-520a-4407-abe0-43b824387495" providerId="ADAL" clId="{08F6D89E-25DC-42ED-8376-69C9ADCBC43E}" dt="2025-05-21T21:15:46.581" v="7309" actId="26606"/>
          <ac:picMkLst>
            <pc:docMk/>
            <pc:sldMk cId="3376333517" sldId="291"/>
            <ac:picMk id="7" creationId="{5C87250C-7FB9-7889-AD17-C75B2FB1C213}"/>
          </ac:picMkLst>
        </pc:picChg>
      </pc:sldChg>
      <pc:sldChg chg="modSp new mod">
        <pc:chgData name="Martovetsky, Nicolai" userId="b5289486-520a-4407-abe0-43b824387495" providerId="ADAL" clId="{08F6D89E-25DC-42ED-8376-69C9ADCBC43E}" dt="2025-05-22T14:47:51.021" v="7771" actId="20577"/>
        <pc:sldMkLst>
          <pc:docMk/>
          <pc:sldMk cId="802641496" sldId="292"/>
        </pc:sldMkLst>
        <pc:spChg chg="mod">
          <ac:chgData name="Martovetsky, Nicolai" userId="b5289486-520a-4407-abe0-43b824387495" providerId="ADAL" clId="{08F6D89E-25DC-42ED-8376-69C9ADCBC43E}" dt="2025-05-22T14:47:22.197" v="7741" actId="20577"/>
          <ac:spMkLst>
            <pc:docMk/>
            <pc:sldMk cId="802641496" sldId="292"/>
            <ac:spMk id="2" creationId="{D0CFC53B-A923-4182-062A-6E6979E0BAA7}"/>
          </ac:spMkLst>
        </pc:spChg>
        <pc:spChg chg="mod">
          <ac:chgData name="Martovetsky, Nicolai" userId="b5289486-520a-4407-abe0-43b824387495" providerId="ADAL" clId="{08F6D89E-25DC-42ED-8376-69C9ADCBC43E}" dt="2025-05-22T14:47:51.021" v="7771" actId="20577"/>
          <ac:spMkLst>
            <pc:docMk/>
            <pc:sldMk cId="802641496" sldId="292"/>
            <ac:spMk id="3" creationId="{0AC5B409-D089-DC54-9BD7-7C81E5354527}"/>
          </ac:spMkLst>
        </pc:spChg>
      </pc:sldChg>
      <pc:sldChg chg="modSp new mod">
        <pc:chgData name="Martovetsky, Nicolai" userId="b5289486-520a-4407-abe0-43b824387495" providerId="ADAL" clId="{08F6D89E-25DC-42ED-8376-69C9ADCBC43E}" dt="2025-05-22T15:40:38.359" v="8785" actId="20577"/>
        <pc:sldMkLst>
          <pc:docMk/>
          <pc:sldMk cId="2527376948" sldId="293"/>
        </pc:sldMkLst>
        <pc:spChg chg="mod">
          <ac:chgData name="Martovetsky, Nicolai" userId="b5289486-520a-4407-abe0-43b824387495" providerId="ADAL" clId="{08F6D89E-25DC-42ED-8376-69C9ADCBC43E}" dt="2025-05-22T14:48:25.402" v="7794" actId="20577"/>
          <ac:spMkLst>
            <pc:docMk/>
            <pc:sldMk cId="2527376948" sldId="293"/>
            <ac:spMk id="2" creationId="{FF6221FC-3508-FB9F-ED11-EB8B3CF9B73C}"/>
          </ac:spMkLst>
        </pc:spChg>
        <pc:spChg chg="mod">
          <ac:chgData name="Martovetsky, Nicolai" userId="b5289486-520a-4407-abe0-43b824387495" providerId="ADAL" clId="{08F6D89E-25DC-42ED-8376-69C9ADCBC43E}" dt="2025-05-22T15:40:38.359" v="8785" actId="20577"/>
          <ac:spMkLst>
            <pc:docMk/>
            <pc:sldMk cId="2527376948" sldId="293"/>
            <ac:spMk id="3" creationId="{A8E0C2A2-A7C0-73B4-81A4-5839F24B27EB}"/>
          </ac:spMkLst>
        </pc:spChg>
      </pc:sldChg>
      <pc:sldChg chg="addSp delSp modSp new mod modClrScheme chgLayout">
        <pc:chgData name="Martovetsky, Nicolai" userId="b5289486-520a-4407-abe0-43b824387495" providerId="ADAL" clId="{08F6D89E-25DC-42ED-8376-69C9ADCBC43E}" dt="2025-05-22T15:03:49.201" v="8069" actId="20577"/>
        <pc:sldMkLst>
          <pc:docMk/>
          <pc:sldMk cId="275561652" sldId="294"/>
        </pc:sldMkLst>
        <pc:spChg chg="mod">
          <ac:chgData name="Martovetsky, Nicolai" userId="b5289486-520a-4407-abe0-43b824387495" providerId="ADAL" clId="{08F6D89E-25DC-42ED-8376-69C9ADCBC43E}" dt="2025-05-22T15:03:13.280" v="8006" actId="26606"/>
          <ac:spMkLst>
            <pc:docMk/>
            <pc:sldMk cId="275561652" sldId="294"/>
            <ac:spMk id="3" creationId="{295B6679-8799-B419-6710-251602E5FFCF}"/>
          </ac:spMkLst>
        </pc:spChg>
        <pc:spChg chg="mod">
          <ac:chgData name="Martovetsky, Nicolai" userId="b5289486-520a-4407-abe0-43b824387495" providerId="ADAL" clId="{08F6D89E-25DC-42ED-8376-69C9ADCBC43E}" dt="2025-05-22T15:03:13.280" v="8006" actId="26606"/>
          <ac:spMkLst>
            <pc:docMk/>
            <pc:sldMk cId="275561652" sldId="294"/>
            <ac:spMk id="4" creationId="{2E925778-ACA5-6AED-289C-D4C844C770C3}"/>
          </ac:spMkLst>
        </pc:spChg>
        <pc:spChg chg="mod">
          <ac:chgData name="Martovetsky, Nicolai" userId="b5289486-520a-4407-abe0-43b824387495" providerId="ADAL" clId="{08F6D89E-25DC-42ED-8376-69C9ADCBC43E}" dt="2025-05-22T15:03:13.280" v="8006" actId="26606"/>
          <ac:spMkLst>
            <pc:docMk/>
            <pc:sldMk cId="275561652" sldId="294"/>
            <ac:spMk id="5" creationId="{F3848A14-8E1D-50F0-4ABF-C9F9B5E90604}"/>
          </ac:spMkLst>
        </pc:spChg>
        <pc:spChg chg="add mod">
          <ac:chgData name="Martovetsky, Nicolai" userId="b5289486-520a-4407-abe0-43b824387495" providerId="ADAL" clId="{08F6D89E-25DC-42ED-8376-69C9ADCBC43E}" dt="2025-05-22T15:03:49.201" v="8069" actId="20577"/>
          <ac:spMkLst>
            <pc:docMk/>
            <pc:sldMk cId="275561652" sldId="294"/>
            <ac:spMk id="12" creationId="{FCB01E36-EECD-7445-A630-D113A60DA725}"/>
          </ac:spMkLst>
        </pc:spChg>
        <pc:picChg chg="add mod ord">
          <ac:chgData name="Martovetsky, Nicolai" userId="b5289486-520a-4407-abe0-43b824387495" providerId="ADAL" clId="{08F6D89E-25DC-42ED-8376-69C9ADCBC43E}" dt="2025-05-22T15:03:19.221" v="8008" actId="1076"/>
          <ac:picMkLst>
            <pc:docMk/>
            <pc:sldMk cId="275561652" sldId="294"/>
            <ac:picMk id="7" creationId="{7F519D23-1D6A-5D3E-9DB1-6F08B60F0CAD}"/>
          </ac:picMkLst>
        </pc:picChg>
      </pc:sldChg>
      <pc:sldChg chg="addSp modSp new mod">
        <pc:chgData name="Martovetsky, Nicolai" userId="b5289486-520a-4407-abe0-43b824387495" providerId="ADAL" clId="{08F6D89E-25DC-42ED-8376-69C9ADCBC43E}" dt="2025-05-22T15:07:42.414" v="8133" actId="20577"/>
        <pc:sldMkLst>
          <pc:docMk/>
          <pc:sldMk cId="3154246191" sldId="295"/>
        </pc:sldMkLst>
        <pc:spChg chg="mod">
          <ac:chgData name="Martovetsky, Nicolai" userId="b5289486-520a-4407-abe0-43b824387495" providerId="ADAL" clId="{08F6D89E-25DC-42ED-8376-69C9ADCBC43E}" dt="2025-05-22T15:07:42.414" v="8133" actId="20577"/>
          <ac:spMkLst>
            <pc:docMk/>
            <pc:sldMk cId="3154246191" sldId="295"/>
            <ac:spMk id="2" creationId="{0A309E19-49D5-3AFA-7CE6-5E419237A2B0}"/>
          </ac:spMkLst>
        </pc:spChg>
        <pc:picChg chg="add mod">
          <ac:chgData name="Martovetsky, Nicolai" userId="b5289486-520a-4407-abe0-43b824387495" providerId="ADAL" clId="{08F6D89E-25DC-42ED-8376-69C9ADCBC43E}" dt="2025-05-22T15:06:52.886" v="8073" actId="1076"/>
          <ac:picMkLst>
            <pc:docMk/>
            <pc:sldMk cId="3154246191" sldId="295"/>
            <ac:picMk id="7" creationId="{CED81908-5E4C-B76E-93B7-588407093A12}"/>
          </ac:picMkLst>
        </pc:picChg>
      </pc:sldChg>
      <pc:sldChg chg="addSp delSp modSp new del mod">
        <pc:chgData name="Martovetsky, Nicolai" userId="b5289486-520a-4407-abe0-43b824387495" providerId="ADAL" clId="{08F6D89E-25DC-42ED-8376-69C9ADCBC43E}" dt="2025-05-22T15:20:39.940" v="8170" actId="47"/>
        <pc:sldMkLst>
          <pc:docMk/>
          <pc:sldMk cId="3276843772" sldId="296"/>
        </pc:sldMkLst>
      </pc:sldChg>
      <pc:sldChg chg="modSp add mod">
        <pc:chgData name="Martovetsky, Nicolai" userId="b5289486-520a-4407-abe0-43b824387495" providerId="ADAL" clId="{08F6D89E-25DC-42ED-8376-69C9ADCBC43E}" dt="2025-05-22T15:20:55.900" v="8177" actId="20577"/>
        <pc:sldMkLst>
          <pc:docMk/>
          <pc:sldMk cId="1052110933" sldId="297"/>
        </pc:sldMkLst>
        <pc:spChg chg="mod">
          <ac:chgData name="Martovetsky, Nicolai" userId="b5289486-520a-4407-abe0-43b824387495" providerId="ADAL" clId="{08F6D89E-25DC-42ED-8376-69C9ADCBC43E}" dt="2025-05-22T15:20:55.900" v="8177" actId="20577"/>
          <ac:spMkLst>
            <pc:docMk/>
            <pc:sldMk cId="1052110933" sldId="297"/>
            <ac:spMk id="5" creationId="{540F4D95-F4E6-359D-6D21-9FCC4E7D4576}"/>
          </ac:spMkLst>
        </pc:spChg>
      </pc:sldChg>
      <pc:sldChg chg="addSp modSp new mod">
        <pc:chgData name="Martovetsky, Nicolai" userId="b5289486-520a-4407-abe0-43b824387495" providerId="ADAL" clId="{08F6D89E-25DC-42ED-8376-69C9ADCBC43E}" dt="2025-05-22T15:35:43.472" v="8600" actId="20577"/>
        <pc:sldMkLst>
          <pc:docMk/>
          <pc:sldMk cId="2090002241" sldId="298"/>
        </pc:sldMkLst>
        <pc:spChg chg="mod">
          <ac:chgData name="Martovetsky, Nicolai" userId="b5289486-520a-4407-abe0-43b824387495" providerId="ADAL" clId="{08F6D89E-25DC-42ED-8376-69C9ADCBC43E}" dt="2025-05-22T15:35:31.701" v="8588" actId="20577"/>
          <ac:spMkLst>
            <pc:docMk/>
            <pc:sldMk cId="2090002241" sldId="298"/>
            <ac:spMk id="2" creationId="{B50C4F16-0276-278F-B504-749806F1DAF3}"/>
          </ac:spMkLst>
        </pc:spChg>
        <pc:spChg chg="mod">
          <ac:chgData name="Martovetsky, Nicolai" userId="b5289486-520a-4407-abe0-43b824387495" providerId="ADAL" clId="{08F6D89E-25DC-42ED-8376-69C9ADCBC43E}" dt="2025-05-22T15:35:43.472" v="8600" actId="20577"/>
          <ac:spMkLst>
            <pc:docMk/>
            <pc:sldMk cId="2090002241" sldId="298"/>
            <ac:spMk id="3" creationId="{EF7A9F0B-E6A7-AC37-0FB7-D4F6BFACF14E}"/>
          </ac:spMkLst>
        </pc:spChg>
        <pc:picChg chg="add mod">
          <ac:chgData name="Martovetsky, Nicolai" userId="b5289486-520a-4407-abe0-43b824387495" providerId="ADAL" clId="{08F6D89E-25DC-42ED-8376-69C9ADCBC43E}" dt="2025-05-22T15:32:44.234" v="8548" actId="1076"/>
          <ac:picMkLst>
            <pc:docMk/>
            <pc:sldMk cId="2090002241" sldId="298"/>
            <ac:picMk id="8" creationId="{AC8D1F79-FCC9-290F-C951-83A9ADF58F7C}"/>
          </ac:picMkLst>
        </pc:picChg>
        <pc:picChg chg="add mod">
          <ac:chgData name="Martovetsky, Nicolai" userId="b5289486-520a-4407-abe0-43b824387495" providerId="ADAL" clId="{08F6D89E-25DC-42ED-8376-69C9ADCBC43E}" dt="2025-05-22T15:33:11.735" v="8551" actId="14100"/>
          <ac:picMkLst>
            <pc:docMk/>
            <pc:sldMk cId="2090002241" sldId="298"/>
            <ac:picMk id="10" creationId="{0D6A6D21-D1D1-1D1C-8D43-40DE75F4195A}"/>
          </ac:picMkLst>
        </pc:picChg>
        <pc:picChg chg="add mod">
          <ac:chgData name="Martovetsky, Nicolai" userId="b5289486-520a-4407-abe0-43b824387495" providerId="ADAL" clId="{08F6D89E-25DC-42ED-8376-69C9ADCBC43E}" dt="2025-05-22T15:34:05.520" v="8554" actId="1076"/>
          <ac:picMkLst>
            <pc:docMk/>
            <pc:sldMk cId="2090002241" sldId="298"/>
            <ac:picMk id="12" creationId="{096607ED-8561-B5B0-7D51-9E2477DEBB2E}"/>
          </ac:picMkLst>
        </pc:picChg>
        <pc:picChg chg="add mod">
          <ac:chgData name="Martovetsky, Nicolai" userId="b5289486-520a-4407-abe0-43b824387495" providerId="ADAL" clId="{08F6D89E-25DC-42ED-8376-69C9ADCBC43E}" dt="2025-05-22T15:35:00.062" v="8557" actId="1076"/>
          <ac:picMkLst>
            <pc:docMk/>
            <pc:sldMk cId="2090002241" sldId="298"/>
            <ac:picMk id="14" creationId="{106CA79F-B6B2-7A62-47BA-59BCF27E341E}"/>
          </ac:picMkLst>
        </pc:picChg>
      </pc:sldChg>
      <pc:sldChg chg="addSp delSp modSp new mod">
        <pc:chgData name="Martovetsky, Nicolai" userId="b5289486-520a-4407-abe0-43b824387495" providerId="ADAL" clId="{08F6D89E-25DC-42ED-8376-69C9ADCBC43E}" dt="2025-05-22T15:55:10.414" v="8817" actId="1076"/>
        <pc:sldMkLst>
          <pc:docMk/>
          <pc:sldMk cId="815115221" sldId="299"/>
        </pc:sldMkLst>
        <pc:spChg chg="mod">
          <ac:chgData name="Martovetsky, Nicolai" userId="b5289486-520a-4407-abe0-43b824387495" providerId="ADAL" clId="{08F6D89E-25DC-42ED-8376-69C9ADCBC43E}" dt="2025-05-22T15:53:59.489" v="8816" actId="6549"/>
          <ac:spMkLst>
            <pc:docMk/>
            <pc:sldMk cId="815115221" sldId="299"/>
            <ac:spMk id="2" creationId="{9FF8BD9F-0704-E527-E3C4-B94D2F025673}"/>
          </ac:spMkLst>
        </pc:spChg>
        <pc:picChg chg="add mod ord">
          <ac:chgData name="Martovetsky, Nicolai" userId="b5289486-520a-4407-abe0-43b824387495" providerId="ADAL" clId="{08F6D89E-25DC-42ED-8376-69C9ADCBC43E}" dt="2025-05-22T15:55:10.414" v="8817" actId="1076"/>
          <ac:picMkLst>
            <pc:docMk/>
            <pc:sldMk cId="815115221" sldId="299"/>
            <ac:picMk id="8" creationId="{F6A07145-C945-E5EC-A898-529FD84BBE63}"/>
          </ac:picMkLst>
        </pc:picChg>
      </pc:sldChg>
      <pc:sldChg chg="modSp new mod">
        <pc:chgData name="Martovetsky, Nicolai" userId="b5289486-520a-4407-abe0-43b824387495" providerId="ADAL" clId="{08F6D89E-25DC-42ED-8376-69C9ADCBC43E}" dt="2025-05-23T15:44:08.653" v="12320" actId="20577"/>
        <pc:sldMkLst>
          <pc:docMk/>
          <pc:sldMk cId="1556990878" sldId="300"/>
        </pc:sldMkLst>
        <pc:spChg chg="mod">
          <ac:chgData name="Martovetsky, Nicolai" userId="b5289486-520a-4407-abe0-43b824387495" providerId="ADAL" clId="{08F6D89E-25DC-42ED-8376-69C9ADCBC43E}" dt="2025-05-22T16:45:55.154" v="8974" actId="20577"/>
          <ac:spMkLst>
            <pc:docMk/>
            <pc:sldMk cId="1556990878" sldId="300"/>
            <ac:spMk id="2" creationId="{DE781BC6-0E68-5D3C-E094-F790999919A5}"/>
          </ac:spMkLst>
        </pc:spChg>
        <pc:spChg chg="mod">
          <ac:chgData name="Martovetsky, Nicolai" userId="b5289486-520a-4407-abe0-43b824387495" providerId="ADAL" clId="{08F6D89E-25DC-42ED-8376-69C9ADCBC43E}" dt="2025-05-23T15:44:08.653" v="12320" actId="20577"/>
          <ac:spMkLst>
            <pc:docMk/>
            <pc:sldMk cId="1556990878" sldId="300"/>
            <ac:spMk id="3" creationId="{241A5A28-E652-6607-3D6D-2E1CDF1DBC41}"/>
          </ac:spMkLst>
        </pc:spChg>
      </pc:sldChg>
      <pc:sldChg chg="modSp add mod">
        <pc:chgData name="Martovetsky, Nicolai" userId="b5289486-520a-4407-abe0-43b824387495" providerId="ADAL" clId="{08F6D89E-25DC-42ED-8376-69C9ADCBC43E}" dt="2025-05-23T15:25:03.291" v="12138" actId="20577"/>
        <pc:sldMkLst>
          <pc:docMk/>
          <pc:sldMk cId="705890341" sldId="301"/>
        </pc:sldMkLst>
        <pc:spChg chg="mod">
          <ac:chgData name="Martovetsky, Nicolai" userId="b5289486-520a-4407-abe0-43b824387495" providerId="ADAL" clId="{08F6D89E-25DC-42ED-8376-69C9ADCBC43E}" dt="2025-05-23T15:25:03.291" v="12138" actId="20577"/>
          <ac:spMkLst>
            <pc:docMk/>
            <pc:sldMk cId="705890341" sldId="301"/>
            <ac:spMk id="7" creationId="{0DB16854-3746-AA1D-373F-3D6FF9A74E7E}"/>
          </ac:spMkLst>
        </pc:spChg>
        <pc:graphicFrameChg chg="modGraphic">
          <ac:chgData name="Martovetsky, Nicolai" userId="b5289486-520a-4407-abe0-43b824387495" providerId="ADAL" clId="{08F6D89E-25DC-42ED-8376-69C9ADCBC43E}" dt="2025-05-22T17:32:20.208" v="11016" actId="20577"/>
          <ac:graphicFrameMkLst>
            <pc:docMk/>
            <pc:sldMk cId="705890341" sldId="301"/>
            <ac:graphicFrameMk id="8" creationId="{52583752-9C30-911F-096E-DD2D4BF79C21}"/>
          </ac:graphicFrameMkLst>
        </pc:graphicFrameChg>
      </pc:sldChg>
      <pc:sldChg chg="addSp delSp modSp new mod modClrScheme chgLayout">
        <pc:chgData name="Martovetsky, Nicolai" userId="b5289486-520a-4407-abe0-43b824387495" providerId="ADAL" clId="{08F6D89E-25DC-42ED-8376-69C9ADCBC43E}" dt="2025-05-22T17:08:22.109" v="10110" actId="20577"/>
        <pc:sldMkLst>
          <pc:docMk/>
          <pc:sldMk cId="1997047958" sldId="302"/>
        </pc:sldMkLst>
        <pc:spChg chg="mod ord">
          <ac:chgData name="Martovetsky, Nicolai" userId="b5289486-520a-4407-abe0-43b824387495" providerId="ADAL" clId="{08F6D89E-25DC-42ED-8376-69C9ADCBC43E}" dt="2025-05-22T17:06:42.150" v="10007" actId="700"/>
          <ac:spMkLst>
            <pc:docMk/>
            <pc:sldMk cId="1997047958" sldId="302"/>
            <ac:spMk id="3" creationId="{90B4A0D9-3A94-D278-7F90-AFFA20F664C3}"/>
          </ac:spMkLst>
        </pc:spChg>
        <pc:spChg chg="mod ord">
          <ac:chgData name="Martovetsky, Nicolai" userId="b5289486-520a-4407-abe0-43b824387495" providerId="ADAL" clId="{08F6D89E-25DC-42ED-8376-69C9ADCBC43E}" dt="2025-05-22T17:06:42.150" v="10007" actId="700"/>
          <ac:spMkLst>
            <pc:docMk/>
            <pc:sldMk cId="1997047958" sldId="302"/>
            <ac:spMk id="4" creationId="{63E5CA6A-23B4-B10F-46A8-C247BB125681}"/>
          </ac:spMkLst>
        </pc:spChg>
        <pc:spChg chg="mod ord">
          <ac:chgData name="Martovetsky, Nicolai" userId="b5289486-520a-4407-abe0-43b824387495" providerId="ADAL" clId="{08F6D89E-25DC-42ED-8376-69C9ADCBC43E}" dt="2025-05-22T17:06:42.150" v="10007" actId="700"/>
          <ac:spMkLst>
            <pc:docMk/>
            <pc:sldMk cId="1997047958" sldId="302"/>
            <ac:spMk id="5" creationId="{50FA9BA5-69FF-0673-BBB6-D3114E82FEFB}"/>
          </ac:spMkLst>
        </pc:spChg>
        <pc:spChg chg="add mod ord">
          <ac:chgData name="Martovetsky, Nicolai" userId="b5289486-520a-4407-abe0-43b824387495" providerId="ADAL" clId="{08F6D89E-25DC-42ED-8376-69C9ADCBC43E}" dt="2025-05-22T17:06:58.012" v="10012" actId="20577"/>
          <ac:spMkLst>
            <pc:docMk/>
            <pc:sldMk cId="1997047958" sldId="302"/>
            <ac:spMk id="6" creationId="{48C6601C-1EE3-F3A4-9E42-E183039BC79B}"/>
          </ac:spMkLst>
        </pc:spChg>
        <pc:spChg chg="add mod ord">
          <ac:chgData name="Martovetsky, Nicolai" userId="b5289486-520a-4407-abe0-43b824387495" providerId="ADAL" clId="{08F6D89E-25DC-42ED-8376-69C9ADCBC43E}" dt="2025-05-22T17:08:22.109" v="10110" actId="20577"/>
          <ac:spMkLst>
            <pc:docMk/>
            <pc:sldMk cId="1997047958" sldId="302"/>
            <ac:spMk id="7" creationId="{3EDF9AA6-CB5D-0BCC-541A-50AAAAAB6F68}"/>
          </ac:spMkLst>
        </pc:spChg>
      </pc:sldChg>
      <pc:sldChg chg="modSp new mod">
        <pc:chgData name="Martovetsky, Nicolai" userId="b5289486-520a-4407-abe0-43b824387495" providerId="ADAL" clId="{08F6D89E-25DC-42ED-8376-69C9ADCBC43E}" dt="2025-05-23T13:47:37.227" v="11855" actId="5793"/>
        <pc:sldMkLst>
          <pc:docMk/>
          <pc:sldMk cId="2584649959" sldId="303"/>
        </pc:sldMkLst>
        <pc:spChg chg="mod">
          <ac:chgData name="Martovetsky, Nicolai" userId="b5289486-520a-4407-abe0-43b824387495" providerId="ADAL" clId="{08F6D89E-25DC-42ED-8376-69C9ADCBC43E}" dt="2025-05-22T17:18:47.445" v="10350" actId="20577"/>
          <ac:spMkLst>
            <pc:docMk/>
            <pc:sldMk cId="2584649959" sldId="303"/>
            <ac:spMk id="2" creationId="{2AEFB1C2-C79F-4D76-EAAB-FE0AA40F8979}"/>
          </ac:spMkLst>
        </pc:spChg>
        <pc:spChg chg="mod">
          <ac:chgData name="Martovetsky, Nicolai" userId="b5289486-520a-4407-abe0-43b824387495" providerId="ADAL" clId="{08F6D89E-25DC-42ED-8376-69C9ADCBC43E}" dt="2025-05-23T13:47:37.227" v="11855" actId="5793"/>
          <ac:spMkLst>
            <pc:docMk/>
            <pc:sldMk cId="2584649959" sldId="303"/>
            <ac:spMk id="3" creationId="{794D91D9-68BF-8130-8C3C-686BF5FDFCAE}"/>
          </ac:spMkLst>
        </pc:spChg>
      </pc:sldChg>
      <pc:sldChg chg="addSp delSp modSp new mod">
        <pc:chgData name="Martovetsky, Nicolai" userId="b5289486-520a-4407-abe0-43b824387495" providerId="ADAL" clId="{08F6D89E-25DC-42ED-8376-69C9ADCBC43E}" dt="2025-05-23T15:39:13.889" v="12311" actId="20577"/>
        <pc:sldMkLst>
          <pc:docMk/>
          <pc:sldMk cId="2050067546" sldId="304"/>
        </pc:sldMkLst>
        <pc:spChg chg="mod">
          <ac:chgData name="Martovetsky, Nicolai" userId="b5289486-520a-4407-abe0-43b824387495" providerId="ADAL" clId="{08F6D89E-25DC-42ED-8376-69C9ADCBC43E}" dt="2025-05-23T15:39:13.889" v="12311" actId="20577"/>
          <ac:spMkLst>
            <pc:docMk/>
            <pc:sldMk cId="2050067546" sldId="304"/>
            <ac:spMk id="2" creationId="{2146064B-4AA4-0E6A-8650-BEB9BEB4E203}"/>
          </ac:spMkLst>
        </pc:spChg>
        <pc:graphicFrameChg chg="add mod">
          <ac:chgData name="Martovetsky, Nicolai" userId="b5289486-520a-4407-abe0-43b824387495" providerId="ADAL" clId="{08F6D89E-25DC-42ED-8376-69C9ADCBC43E}" dt="2025-05-23T15:38:39.520" v="12259" actId="14100"/>
          <ac:graphicFrameMkLst>
            <pc:docMk/>
            <pc:sldMk cId="2050067546" sldId="304"/>
            <ac:graphicFrameMk id="7" creationId="{722A3460-BFF5-9DAA-52BB-415D82D83B1B}"/>
          </ac:graphicFrameMkLst>
        </pc:graphicFrameChg>
      </pc:sldChg>
      <pc:sldChg chg="addSp delSp modSp new mod modClrScheme chgLayout">
        <pc:chgData name="Martovetsky, Nicolai" userId="b5289486-520a-4407-abe0-43b824387495" providerId="ADAL" clId="{08F6D89E-25DC-42ED-8376-69C9ADCBC43E}" dt="2025-05-23T15:44:24.770" v="12321" actId="20577"/>
        <pc:sldMkLst>
          <pc:docMk/>
          <pc:sldMk cId="2377596211" sldId="305"/>
        </pc:sldMkLst>
        <pc:spChg chg="mod">
          <ac:chgData name="Martovetsky, Nicolai" userId="b5289486-520a-4407-abe0-43b824387495" providerId="ADAL" clId="{08F6D89E-25DC-42ED-8376-69C9ADCBC43E}" dt="2025-05-23T13:31:34.388" v="11364" actId="26606"/>
          <ac:spMkLst>
            <pc:docMk/>
            <pc:sldMk cId="2377596211" sldId="305"/>
            <ac:spMk id="2" creationId="{EDB0D9E3-4E46-2F94-640C-C18C2DC8A327}"/>
          </ac:spMkLst>
        </pc:spChg>
        <pc:spChg chg="mod">
          <ac:chgData name="Martovetsky, Nicolai" userId="b5289486-520a-4407-abe0-43b824387495" providerId="ADAL" clId="{08F6D89E-25DC-42ED-8376-69C9ADCBC43E}" dt="2025-05-23T15:44:24.770" v="12321" actId="20577"/>
          <ac:spMkLst>
            <pc:docMk/>
            <pc:sldMk cId="2377596211" sldId="305"/>
            <ac:spMk id="3" creationId="{094B4247-CEF7-0DFB-433F-F7439B1B4AF1}"/>
          </ac:spMkLst>
        </pc:spChg>
        <pc:spChg chg="mod">
          <ac:chgData name="Martovetsky, Nicolai" userId="b5289486-520a-4407-abe0-43b824387495" providerId="ADAL" clId="{08F6D89E-25DC-42ED-8376-69C9ADCBC43E}" dt="2025-05-23T13:31:34.388" v="11364" actId="26606"/>
          <ac:spMkLst>
            <pc:docMk/>
            <pc:sldMk cId="2377596211" sldId="305"/>
            <ac:spMk id="4" creationId="{2CD57BCF-3058-C716-9DDB-3D724433ED4F}"/>
          </ac:spMkLst>
        </pc:spChg>
        <pc:spChg chg="mod">
          <ac:chgData name="Martovetsky, Nicolai" userId="b5289486-520a-4407-abe0-43b824387495" providerId="ADAL" clId="{08F6D89E-25DC-42ED-8376-69C9ADCBC43E}" dt="2025-05-23T13:31:34.388" v="11364" actId="26606"/>
          <ac:spMkLst>
            <pc:docMk/>
            <pc:sldMk cId="2377596211" sldId="305"/>
            <ac:spMk id="5" creationId="{64114EF2-849E-1470-55FF-2A088AB32A28}"/>
          </ac:spMkLst>
        </pc:spChg>
        <pc:spChg chg="mod">
          <ac:chgData name="Martovetsky, Nicolai" userId="b5289486-520a-4407-abe0-43b824387495" providerId="ADAL" clId="{08F6D89E-25DC-42ED-8376-69C9ADCBC43E}" dt="2025-05-23T13:31:34.388" v="11364" actId="26606"/>
          <ac:spMkLst>
            <pc:docMk/>
            <pc:sldMk cId="2377596211" sldId="305"/>
            <ac:spMk id="6" creationId="{AA59EB27-3D15-5B0F-EE20-D159E4304026}"/>
          </ac:spMkLst>
        </pc:spChg>
        <pc:picChg chg="add mod">
          <ac:chgData name="Martovetsky, Nicolai" userId="b5289486-520a-4407-abe0-43b824387495" providerId="ADAL" clId="{08F6D89E-25DC-42ED-8376-69C9ADCBC43E}" dt="2025-05-23T13:34:40.629" v="11371" actId="14100"/>
          <ac:picMkLst>
            <pc:docMk/>
            <pc:sldMk cId="2377596211" sldId="305"/>
            <ac:picMk id="11" creationId="{5285D57C-832A-039E-2A97-153BB4A0568C}"/>
          </ac:picMkLst>
        </pc:picChg>
      </pc:sldChg>
      <pc:sldChg chg="addSp delSp modSp new mod">
        <pc:chgData name="Martovetsky, Nicolai" userId="b5289486-520a-4407-abe0-43b824387495" providerId="ADAL" clId="{08F6D89E-25DC-42ED-8376-69C9ADCBC43E}" dt="2025-05-23T15:34:02.880" v="12231" actId="20577"/>
        <pc:sldMkLst>
          <pc:docMk/>
          <pc:sldMk cId="1138077723" sldId="306"/>
        </pc:sldMkLst>
        <pc:spChg chg="mod">
          <ac:chgData name="Martovetsky, Nicolai" userId="b5289486-520a-4407-abe0-43b824387495" providerId="ADAL" clId="{08F6D89E-25DC-42ED-8376-69C9ADCBC43E}" dt="2025-05-23T13:43:02.001" v="11704" actId="20577"/>
          <ac:spMkLst>
            <pc:docMk/>
            <pc:sldMk cId="1138077723" sldId="306"/>
            <ac:spMk id="2" creationId="{3D241C36-ACEE-1A73-9F04-E3CBE8647F2E}"/>
          </ac:spMkLst>
        </pc:spChg>
        <pc:spChg chg="add mod">
          <ac:chgData name="Martovetsky, Nicolai" userId="b5289486-520a-4407-abe0-43b824387495" providerId="ADAL" clId="{08F6D89E-25DC-42ED-8376-69C9ADCBC43E}" dt="2025-05-23T15:34:02.880" v="12231" actId="20577"/>
          <ac:spMkLst>
            <pc:docMk/>
            <pc:sldMk cId="1138077723" sldId="306"/>
            <ac:spMk id="14" creationId="{40DE98C9-7C31-71D6-A80B-9867805CBBD4}"/>
          </ac:spMkLst>
        </pc:spChg>
        <pc:picChg chg="add mod">
          <ac:chgData name="Martovetsky, Nicolai" userId="b5289486-520a-4407-abe0-43b824387495" providerId="ADAL" clId="{08F6D89E-25DC-42ED-8376-69C9ADCBC43E}" dt="2025-05-23T15:22:30.922" v="12115" actId="14100"/>
          <ac:picMkLst>
            <pc:docMk/>
            <pc:sldMk cId="1138077723" sldId="306"/>
            <ac:picMk id="9" creationId="{93BF6F16-5B06-20EF-BF74-F202CDC60662}"/>
          </ac:picMkLst>
        </pc:picChg>
        <pc:picChg chg="add mod">
          <ac:chgData name="Martovetsky, Nicolai" userId="b5289486-520a-4407-abe0-43b824387495" providerId="ADAL" clId="{08F6D89E-25DC-42ED-8376-69C9ADCBC43E}" dt="2025-05-23T15:32:51.861" v="12170" actId="14100"/>
          <ac:picMkLst>
            <pc:docMk/>
            <pc:sldMk cId="1138077723" sldId="306"/>
            <ac:picMk id="13" creationId="{C878D4E9-C368-3455-9549-6F8B8FADACB1}"/>
          </ac:picMkLst>
        </pc:picChg>
      </pc:sldChg>
      <pc:sldChg chg="addSp delSp modSp new mod modClrScheme chgLayout">
        <pc:chgData name="Martovetsky, Nicolai" userId="b5289486-520a-4407-abe0-43b824387495" providerId="ADAL" clId="{08F6D89E-25DC-42ED-8376-69C9ADCBC43E}" dt="2025-05-23T15:44:40.122" v="12324" actId="20577"/>
        <pc:sldMkLst>
          <pc:docMk/>
          <pc:sldMk cId="2434548158" sldId="307"/>
        </pc:sldMkLst>
        <pc:spChg chg="add del mod ord">
          <ac:chgData name="Martovetsky, Nicolai" userId="b5289486-520a-4407-abe0-43b824387495" providerId="ADAL" clId="{08F6D89E-25DC-42ED-8376-69C9ADCBC43E}" dt="2025-05-23T15:14:22.123" v="12063" actId="14100"/>
          <ac:spMkLst>
            <pc:docMk/>
            <pc:sldMk cId="2434548158" sldId="307"/>
            <ac:spMk id="2" creationId="{3D284D49-D5F7-43EC-F83A-602F2C83D182}"/>
          </ac:spMkLst>
        </pc:spChg>
        <pc:spChg chg="add mod">
          <ac:chgData name="Martovetsky, Nicolai" userId="b5289486-520a-4407-abe0-43b824387495" providerId="ADAL" clId="{08F6D89E-25DC-42ED-8376-69C9ADCBC43E}" dt="2025-05-23T15:44:40.122" v="12324" actId="20577"/>
          <ac:spMkLst>
            <pc:docMk/>
            <pc:sldMk cId="2434548158" sldId="307"/>
            <ac:spMk id="8" creationId="{9CFECADC-CD58-B53A-66B8-A315B4A15B78}"/>
          </ac:spMkLst>
        </pc:spChg>
        <pc:spChg chg="add mod">
          <ac:chgData name="Martovetsky, Nicolai" userId="b5289486-520a-4407-abe0-43b824387495" providerId="ADAL" clId="{08F6D89E-25DC-42ED-8376-69C9ADCBC43E}" dt="2025-05-23T15:24:47.782" v="12127"/>
          <ac:spMkLst>
            <pc:docMk/>
            <pc:sldMk cId="2434548158" sldId="307"/>
            <ac:spMk id="10" creationId="{09FC3ACF-9A42-2B98-F7B7-5762B9785008}"/>
          </ac:spMkLst>
        </pc:spChg>
        <pc:picChg chg="add mod">
          <ac:chgData name="Martovetsky, Nicolai" userId="b5289486-520a-4407-abe0-43b824387495" providerId="ADAL" clId="{08F6D89E-25DC-42ED-8376-69C9ADCBC43E}" dt="2025-05-23T15:16:42.031" v="12078" actId="1076"/>
          <ac:picMkLst>
            <pc:docMk/>
            <pc:sldMk cId="2434548158" sldId="307"/>
            <ac:picMk id="1028" creationId="{F627F8C6-BF29-29D9-70A4-7DD435D931AA}"/>
          </ac:picMkLst>
        </pc:picChg>
        <pc:picChg chg="add mod">
          <ac:chgData name="Martovetsky, Nicolai" userId="b5289486-520a-4407-abe0-43b824387495" providerId="ADAL" clId="{08F6D89E-25DC-42ED-8376-69C9ADCBC43E}" dt="2025-05-23T15:21:00.817" v="12104" actId="1076"/>
          <ac:picMkLst>
            <pc:docMk/>
            <pc:sldMk cId="2434548158" sldId="307"/>
            <ac:picMk id="1030" creationId="{866070A0-E103-F180-F22D-43A8A6E4BC5E}"/>
          </ac:picMkLst>
        </pc:picChg>
      </pc:sldChg>
      <pc:sldChg chg="modSp add mod">
        <pc:chgData name="Martovetsky, Nicolai" userId="b5289486-520a-4407-abe0-43b824387495" providerId="ADAL" clId="{08F6D89E-25DC-42ED-8376-69C9ADCBC43E}" dt="2025-05-27T14:55:26.409" v="12328" actId="1076"/>
        <pc:sldMkLst>
          <pc:docMk/>
          <pc:sldMk cId="4269128223" sldId="308"/>
        </pc:sldMkLst>
        <pc:spChg chg="mod">
          <ac:chgData name="Martovetsky, Nicolai" userId="b5289486-520a-4407-abe0-43b824387495" providerId="ADAL" clId="{08F6D89E-25DC-42ED-8376-69C9ADCBC43E}" dt="2025-05-27T14:55:24.199" v="12327" actId="20577"/>
          <ac:spMkLst>
            <pc:docMk/>
            <pc:sldMk cId="4269128223" sldId="308"/>
            <ac:spMk id="2" creationId="{3587AA43-1DF3-8449-1D78-252A2DD11199}"/>
          </ac:spMkLst>
        </pc:spChg>
        <pc:picChg chg="mod">
          <ac:chgData name="Martovetsky, Nicolai" userId="b5289486-520a-4407-abe0-43b824387495" providerId="ADAL" clId="{08F6D89E-25DC-42ED-8376-69C9ADCBC43E}" dt="2025-05-27T14:55:26.409" v="12328" actId="1076"/>
          <ac:picMkLst>
            <pc:docMk/>
            <pc:sldMk cId="4269128223" sldId="308"/>
            <ac:picMk id="7" creationId="{5E0A5ABF-CDBF-9F61-397B-5ABF865078A4}"/>
          </ac:picMkLst>
        </pc:pic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ttps://ornl-my.sharepoint.com/personal/nmk_ornl_gov/Documents/Documents/Oldlaptopmart1/NbAl%20Insert/NbAl%20Ic.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62448187880486"/>
          <c:y val="0.13798712236448799"/>
          <c:w val="0.53439208663203397"/>
          <c:h val="0.60389658258340617"/>
        </c:manualLayout>
      </c:layout>
      <c:scatterChart>
        <c:scatterStyle val="lineMarker"/>
        <c:varyColors val="0"/>
        <c:ser>
          <c:idx val="1"/>
          <c:order val="0"/>
          <c:tx>
            <c:strRef>
              <c:f>'https://ornl-my.sharepoint.com/Documents and Settings\martovetskysu\Local Settings\Temp\[Tcs measurements1.xls]CS Insert'!$C$271</c:f>
              <c:strCache>
                <c:ptCount val="1"/>
                <c:pt idx="0">
                  <c:v>Ic (12 T) FUR witness strand</c:v>
                </c:pt>
              </c:strCache>
            </c:strRef>
          </c:tx>
          <c:spPr>
            <a:ln w="25400">
              <a:solidFill>
                <a:srgbClr val="FF00FF"/>
              </a:solidFill>
              <a:prstDash val="sysDash"/>
            </a:ln>
          </c:spPr>
          <c:marker>
            <c:symbol val="none"/>
          </c:marker>
          <c:xVal>
            <c:numRef>
              <c:f>'[1]CS Insert'!$A$272:$A$278</c:f>
              <c:numCache>
                <c:formatCode>General</c:formatCode>
                <c:ptCount val="7"/>
                <c:pt idx="0">
                  <c:v>4.2</c:v>
                </c:pt>
                <c:pt idx="1">
                  <c:v>5</c:v>
                </c:pt>
                <c:pt idx="2">
                  <c:v>6</c:v>
                </c:pt>
                <c:pt idx="3">
                  <c:v>7</c:v>
                </c:pt>
                <c:pt idx="4">
                  <c:v>8</c:v>
                </c:pt>
                <c:pt idx="5">
                  <c:v>9</c:v>
                </c:pt>
                <c:pt idx="6">
                  <c:v>10</c:v>
                </c:pt>
              </c:numCache>
            </c:numRef>
          </c:xVal>
          <c:yVal>
            <c:numRef>
              <c:f>'[1]CS Insert'!$C$272:$C$278</c:f>
              <c:numCache>
                <c:formatCode>General</c:formatCode>
                <c:ptCount val="7"/>
                <c:pt idx="0">
                  <c:v>151.47805310223399</c:v>
                </c:pt>
                <c:pt idx="1">
                  <c:v>133.28040521388684</c:v>
                </c:pt>
                <c:pt idx="2">
                  <c:v>108.39974368452219</c:v>
                </c:pt>
                <c:pt idx="3">
                  <c:v>82.898647452544665</c:v>
                </c:pt>
                <c:pt idx="4">
                  <c:v>58.094982849051661</c:v>
                </c:pt>
                <c:pt idx="5">
                  <c:v>35.466460934544173</c:v>
                </c:pt>
                <c:pt idx="6">
                  <c:v>16.73274336645326</c:v>
                </c:pt>
              </c:numCache>
            </c:numRef>
          </c:yVal>
          <c:smooth val="0"/>
          <c:extLst>
            <c:ext xmlns:c16="http://schemas.microsoft.com/office/drawing/2014/chart" uri="{C3380CC4-5D6E-409C-BE32-E72D297353CC}">
              <c16:uniqueId val="{00000000-31A9-411F-840D-960DB72CCA66}"/>
            </c:ext>
          </c:extLst>
        </c:ser>
        <c:ser>
          <c:idx val="10"/>
          <c:order val="1"/>
          <c:tx>
            <c:strRef>
              <c:f>'https://ornl-my.sharepoint.com/old system\livermore_c\Shared\CSMC\TF Insert\[TF Insert Ic strand data Bochvar1.xls]Summary'!$I$25</c:f>
              <c:strCache>
                <c:ptCount val="1"/>
                <c:pt idx="0">
                  <c:v>12 T CS Insert before cycles</c:v>
                </c:pt>
              </c:strCache>
            </c:strRef>
          </c:tx>
          <c:spPr>
            <a:ln w="25400">
              <a:solidFill>
                <a:srgbClr val="FF00FF"/>
              </a:solidFill>
              <a:prstDash val="solid"/>
            </a:ln>
          </c:spPr>
          <c:marker>
            <c:symbol val="none"/>
          </c:marker>
          <c:xVal>
            <c:numRef>
              <c:f>[1]Summary!$G$26:$G$32</c:f>
              <c:numCache>
                <c:formatCode>General</c:formatCode>
                <c:ptCount val="7"/>
                <c:pt idx="0">
                  <c:v>4.2</c:v>
                </c:pt>
                <c:pt idx="1">
                  <c:v>5</c:v>
                </c:pt>
                <c:pt idx="2">
                  <c:v>6</c:v>
                </c:pt>
                <c:pt idx="3">
                  <c:v>7</c:v>
                </c:pt>
                <c:pt idx="4">
                  <c:v>8</c:v>
                </c:pt>
                <c:pt idx="5">
                  <c:v>9</c:v>
                </c:pt>
                <c:pt idx="6">
                  <c:v>10</c:v>
                </c:pt>
              </c:numCache>
            </c:numRef>
          </c:xVal>
          <c:yVal>
            <c:numRef>
              <c:f>[1]Summary!$I$26:$I$32</c:f>
              <c:numCache>
                <c:formatCode>General</c:formatCode>
                <c:ptCount val="7"/>
                <c:pt idx="0">
                  <c:v>117.54696920733356</c:v>
                </c:pt>
                <c:pt idx="1">
                  <c:v>103.42559444597617</c:v>
                </c:pt>
                <c:pt idx="2">
                  <c:v>84.118201099189221</c:v>
                </c:pt>
                <c:pt idx="3">
                  <c:v>64.32935042317466</c:v>
                </c:pt>
                <c:pt idx="4">
                  <c:v>45.081706690864088</c:v>
                </c:pt>
                <c:pt idx="5">
                  <c:v>27.521973685206277</c:v>
                </c:pt>
                <c:pt idx="6">
                  <c:v>12.984608852367728</c:v>
                </c:pt>
              </c:numCache>
            </c:numRef>
          </c:yVal>
          <c:smooth val="0"/>
          <c:extLst>
            <c:ext xmlns:c16="http://schemas.microsoft.com/office/drawing/2014/chart" uri="{C3380CC4-5D6E-409C-BE32-E72D297353CC}">
              <c16:uniqueId val="{00000001-31A9-411F-840D-960DB72CCA66}"/>
            </c:ext>
          </c:extLst>
        </c:ser>
        <c:ser>
          <c:idx val="3"/>
          <c:order val="2"/>
          <c:tx>
            <c:strRef>
              <c:f>'Comparison to other NbSn'!$Y$101</c:f>
              <c:strCache>
                <c:ptCount val="1"/>
                <c:pt idx="0">
                  <c:v>CS Insert after cycles</c:v>
                </c:pt>
              </c:strCache>
            </c:strRef>
          </c:tx>
          <c:spPr>
            <a:ln w="38100">
              <a:noFill/>
            </a:ln>
          </c:spPr>
          <c:marker>
            <c:symbol val="circle"/>
            <c:size val="7"/>
            <c:spPr>
              <a:solidFill>
                <a:srgbClr val="FF00FF"/>
              </a:solidFill>
              <a:ln>
                <a:solidFill>
                  <a:srgbClr val="FF00FF"/>
                </a:solidFill>
                <a:prstDash val="solid"/>
              </a:ln>
            </c:spPr>
          </c:marker>
          <c:xVal>
            <c:numRef>
              <c:f>'Comparison to other NbSn'!$X$102</c:f>
              <c:numCache>
                <c:formatCode>General</c:formatCode>
                <c:ptCount val="1"/>
                <c:pt idx="0">
                  <c:v>7.5</c:v>
                </c:pt>
              </c:numCache>
            </c:numRef>
          </c:xVal>
          <c:yVal>
            <c:numRef>
              <c:f>'Comparison to other NbSn'!$Y$102</c:f>
              <c:numCache>
                <c:formatCode>General</c:formatCode>
                <c:ptCount val="1"/>
                <c:pt idx="0">
                  <c:v>45</c:v>
                </c:pt>
              </c:numCache>
            </c:numRef>
          </c:yVal>
          <c:smooth val="0"/>
          <c:extLst>
            <c:ext xmlns:c16="http://schemas.microsoft.com/office/drawing/2014/chart" uri="{C3380CC4-5D6E-409C-BE32-E72D297353CC}">
              <c16:uniqueId val="{00000002-31A9-411F-840D-960DB72CCA66}"/>
            </c:ext>
          </c:extLst>
        </c:ser>
        <c:ser>
          <c:idx val="9"/>
          <c:order val="3"/>
          <c:tx>
            <c:strRef>
              <c:f>'https://ornl-my.sharepoint.com/old system\livermore_c\Shared\CSMC\TF Insert\[TF Insert Ic strand data Bochvar1.xls]Sample 94 (1)'!$I$44</c:f>
              <c:strCache>
                <c:ptCount val="1"/>
                <c:pt idx="0">
                  <c:v>Ic, TFI strand in 12 T</c:v>
                </c:pt>
              </c:strCache>
            </c:strRef>
          </c:tx>
          <c:spPr>
            <a:ln w="25400">
              <a:solidFill>
                <a:srgbClr val="000080"/>
              </a:solidFill>
              <a:prstDash val="sysDash"/>
            </a:ln>
          </c:spPr>
          <c:marker>
            <c:symbol val="none"/>
          </c:marker>
          <c:xVal>
            <c:numRef>
              <c:f>'[1]Sample 94 (1)'!$H$45:$H$51</c:f>
              <c:numCache>
                <c:formatCode>General</c:formatCode>
                <c:ptCount val="7"/>
                <c:pt idx="0">
                  <c:v>4.2</c:v>
                </c:pt>
                <c:pt idx="1">
                  <c:v>5</c:v>
                </c:pt>
                <c:pt idx="2">
                  <c:v>6</c:v>
                </c:pt>
                <c:pt idx="3">
                  <c:v>7</c:v>
                </c:pt>
                <c:pt idx="4">
                  <c:v>8</c:v>
                </c:pt>
                <c:pt idx="5">
                  <c:v>9</c:v>
                </c:pt>
                <c:pt idx="6">
                  <c:v>10</c:v>
                </c:pt>
              </c:numCache>
            </c:numRef>
          </c:xVal>
          <c:yVal>
            <c:numRef>
              <c:f>'[1]Sample 94 (1)'!$I$45:$I$51</c:f>
              <c:numCache>
                <c:formatCode>General</c:formatCode>
                <c:ptCount val="7"/>
                <c:pt idx="0">
                  <c:v>116</c:v>
                </c:pt>
                <c:pt idx="1">
                  <c:v>101</c:v>
                </c:pt>
                <c:pt idx="2">
                  <c:v>82</c:v>
                </c:pt>
                <c:pt idx="3">
                  <c:v>62</c:v>
                </c:pt>
                <c:pt idx="4">
                  <c:v>42.8</c:v>
                </c:pt>
                <c:pt idx="5">
                  <c:v>25.6</c:v>
                </c:pt>
                <c:pt idx="6">
                  <c:v>11.744</c:v>
                </c:pt>
              </c:numCache>
            </c:numRef>
          </c:yVal>
          <c:smooth val="0"/>
          <c:extLst>
            <c:ext xmlns:c16="http://schemas.microsoft.com/office/drawing/2014/chart" uri="{C3380CC4-5D6E-409C-BE32-E72D297353CC}">
              <c16:uniqueId val="{00000003-31A9-411F-840D-960DB72CCA66}"/>
            </c:ext>
          </c:extLst>
        </c:ser>
        <c:ser>
          <c:idx val="7"/>
          <c:order val="4"/>
          <c:tx>
            <c:strRef>
              <c:f>'Comparison to other NbSn'!$E$23</c:f>
              <c:strCache>
                <c:ptCount val="1"/>
                <c:pt idx="0">
                  <c:v>Ic, NbAl in 12 T</c:v>
                </c:pt>
              </c:strCache>
            </c:strRef>
          </c:tx>
          <c:spPr>
            <a:ln w="25400">
              <a:solidFill>
                <a:srgbClr val="008000"/>
              </a:solidFill>
              <a:prstDash val="solid"/>
            </a:ln>
          </c:spPr>
          <c:marker>
            <c:symbol val="none"/>
          </c:marker>
          <c:xVal>
            <c:numRef>
              <c:f>'Comparison to other NbSn'!$D$24:$D$29</c:f>
              <c:numCache>
                <c:formatCode>General</c:formatCode>
                <c:ptCount val="6"/>
                <c:pt idx="0">
                  <c:v>4.2</c:v>
                </c:pt>
                <c:pt idx="1">
                  <c:v>5</c:v>
                </c:pt>
                <c:pt idx="2">
                  <c:v>6</c:v>
                </c:pt>
                <c:pt idx="3">
                  <c:v>7</c:v>
                </c:pt>
                <c:pt idx="4">
                  <c:v>8</c:v>
                </c:pt>
                <c:pt idx="5">
                  <c:v>9</c:v>
                </c:pt>
              </c:numCache>
            </c:numRef>
          </c:xVal>
          <c:yVal>
            <c:numRef>
              <c:f>'Comparison to other NbSn'!$E$24:$E$29</c:f>
              <c:numCache>
                <c:formatCode>General</c:formatCode>
                <c:ptCount val="6"/>
                <c:pt idx="0">
                  <c:v>133</c:v>
                </c:pt>
                <c:pt idx="1">
                  <c:v>100.8</c:v>
                </c:pt>
                <c:pt idx="2">
                  <c:v>64</c:v>
                </c:pt>
                <c:pt idx="3">
                  <c:v>34.200000000000003</c:v>
                </c:pt>
                <c:pt idx="4">
                  <c:v>13.2</c:v>
                </c:pt>
                <c:pt idx="5">
                  <c:v>2.2599999999999998</c:v>
                </c:pt>
              </c:numCache>
            </c:numRef>
          </c:yVal>
          <c:smooth val="1"/>
          <c:extLst>
            <c:ext xmlns:c16="http://schemas.microsoft.com/office/drawing/2014/chart" uri="{C3380CC4-5D6E-409C-BE32-E72D297353CC}">
              <c16:uniqueId val="{00000004-31A9-411F-840D-960DB72CCA66}"/>
            </c:ext>
          </c:extLst>
        </c:ser>
        <c:ser>
          <c:idx val="5"/>
          <c:order val="5"/>
          <c:tx>
            <c:strRef>
              <c:f>'Comparison to other NbSn'!$K$41</c:f>
              <c:strCache>
                <c:ptCount val="1"/>
                <c:pt idx="0">
                  <c:v>Ic, TFMC strand in 12 T, -0.2%</c:v>
                </c:pt>
              </c:strCache>
            </c:strRef>
          </c:tx>
          <c:spPr>
            <a:ln w="25400">
              <a:solidFill>
                <a:srgbClr val="993300"/>
              </a:solidFill>
              <a:prstDash val="sysDash"/>
            </a:ln>
          </c:spPr>
          <c:marker>
            <c:symbol val="none"/>
          </c:marker>
          <c:xVal>
            <c:numRef>
              <c:f>'Comparison to other NbSn'!$J$42:$J$47</c:f>
              <c:numCache>
                <c:formatCode>General</c:formatCode>
                <c:ptCount val="6"/>
                <c:pt idx="0">
                  <c:v>4.2</c:v>
                </c:pt>
                <c:pt idx="1">
                  <c:v>5</c:v>
                </c:pt>
                <c:pt idx="2">
                  <c:v>6</c:v>
                </c:pt>
                <c:pt idx="3">
                  <c:v>7</c:v>
                </c:pt>
                <c:pt idx="4">
                  <c:v>8</c:v>
                </c:pt>
                <c:pt idx="5">
                  <c:v>9</c:v>
                </c:pt>
              </c:numCache>
            </c:numRef>
          </c:xVal>
          <c:yVal>
            <c:numRef>
              <c:f>'Comparison to other NbSn'!$K$42:$K$47</c:f>
              <c:numCache>
                <c:formatCode>General</c:formatCode>
                <c:ptCount val="6"/>
                <c:pt idx="0">
                  <c:v>147</c:v>
                </c:pt>
                <c:pt idx="1">
                  <c:v>126.5</c:v>
                </c:pt>
                <c:pt idx="2">
                  <c:v>99.7</c:v>
                </c:pt>
                <c:pt idx="3">
                  <c:v>72.7</c:v>
                </c:pt>
                <c:pt idx="4">
                  <c:v>47.3</c:v>
                </c:pt>
                <c:pt idx="5">
                  <c:v>25.2</c:v>
                </c:pt>
              </c:numCache>
            </c:numRef>
          </c:yVal>
          <c:smooth val="0"/>
          <c:extLst>
            <c:ext xmlns:c16="http://schemas.microsoft.com/office/drawing/2014/chart" uri="{C3380CC4-5D6E-409C-BE32-E72D297353CC}">
              <c16:uniqueId val="{00000005-31A9-411F-840D-960DB72CCA66}"/>
            </c:ext>
          </c:extLst>
        </c:ser>
        <c:ser>
          <c:idx val="0"/>
          <c:order val="6"/>
          <c:tx>
            <c:strRef>
              <c:f>'https://ornl-my.sharepoint.com/old system\livermore_c\Shared\CSMC\TF Insert\[TF Insert Ic strand data Bochvar1.xls]Summary'!$H$25</c:f>
              <c:strCache>
                <c:ptCount val="1"/>
                <c:pt idx="0">
                  <c:v>12 T,-0.25% TFInsert correlation</c:v>
                </c:pt>
              </c:strCache>
            </c:strRef>
          </c:tx>
          <c:spPr>
            <a:ln w="25400">
              <a:solidFill>
                <a:srgbClr val="000080"/>
              </a:solidFill>
              <a:prstDash val="solid"/>
            </a:ln>
          </c:spPr>
          <c:marker>
            <c:symbol val="none"/>
          </c:marker>
          <c:xVal>
            <c:numRef>
              <c:f>[1]Summary!$G$26:$G$32</c:f>
              <c:numCache>
                <c:formatCode>General</c:formatCode>
                <c:ptCount val="7"/>
                <c:pt idx="0">
                  <c:v>4.2</c:v>
                </c:pt>
                <c:pt idx="1">
                  <c:v>5</c:v>
                </c:pt>
                <c:pt idx="2">
                  <c:v>6</c:v>
                </c:pt>
                <c:pt idx="3">
                  <c:v>7</c:v>
                </c:pt>
                <c:pt idx="4">
                  <c:v>8</c:v>
                </c:pt>
                <c:pt idx="5">
                  <c:v>9</c:v>
                </c:pt>
                <c:pt idx="6">
                  <c:v>10</c:v>
                </c:pt>
              </c:numCache>
            </c:numRef>
          </c:xVal>
          <c:yVal>
            <c:numRef>
              <c:f>[1]Summary!$H$26:$H$32</c:f>
              <c:numCache>
                <c:formatCode>General</c:formatCode>
                <c:ptCount val="7"/>
                <c:pt idx="0">
                  <c:v>77</c:v>
                </c:pt>
                <c:pt idx="1">
                  <c:v>66.7</c:v>
                </c:pt>
                <c:pt idx="2">
                  <c:v>53</c:v>
                </c:pt>
                <c:pt idx="3">
                  <c:v>39.15</c:v>
                </c:pt>
                <c:pt idx="4">
                  <c:v>26</c:v>
                </c:pt>
                <c:pt idx="5">
                  <c:v>14.55</c:v>
                </c:pt>
                <c:pt idx="6">
                  <c:v>5.74</c:v>
                </c:pt>
              </c:numCache>
            </c:numRef>
          </c:yVal>
          <c:smooth val="0"/>
          <c:extLst>
            <c:ext xmlns:c16="http://schemas.microsoft.com/office/drawing/2014/chart" uri="{C3380CC4-5D6E-409C-BE32-E72D297353CC}">
              <c16:uniqueId val="{00000006-31A9-411F-840D-960DB72CCA66}"/>
            </c:ext>
          </c:extLst>
        </c:ser>
        <c:ser>
          <c:idx val="6"/>
          <c:order val="7"/>
          <c:tx>
            <c:strRef>
              <c:f>'Comparison to other NbSn'!$L$41</c:f>
              <c:strCache>
                <c:ptCount val="1"/>
                <c:pt idx="0">
                  <c:v>Ic, TFMC in 12 T, -0.6%</c:v>
                </c:pt>
              </c:strCache>
            </c:strRef>
          </c:tx>
          <c:spPr>
            <a:ln w="25400">
              <a:solidFill>
                <a:srgbClr val="993300"/>
              </a:solidFill>
              <a:prstDash val="solid"/>
            </a:ln>
          </c:spPr>
          <c:marker>
            <c:symbol val="none"/>
          </c:marker>
          <c:xVal>
            <c:numRef>
              <c:f>'Comparison to other NbSn'!$J$42:$J$47</c:f>
              <c:numCache>
                <c:formatCode>General</c:formatCode>
                <c:ptCount val="6"/>
                <c:pt idx="0">
                  <c:v>4.2</c:v>
                </c:pt>
                <c:pt idx="1">
                  <c:v>5</c:v>
                </c:pt>
                <c:pt idx="2">
                  <c:v>6</c:v>
                </c:pt>
                <c:pt idx="3">
                  <c:v>7</c:v>
                </c:pt>
                <c:pt idx="4">
                  <c:v>8</c:v>
                </c:pt>
                <c:pt idx="5">
                  <c:v>9</c:v>
                </c:pt>
              </c:numCache>
            </c:numRef>
          </c:xVal>
          <c:yVal>
            <c:numRef>
              <c:f>'Comparison to other NbSn'!$L$42:$L$47</c:f>
              <c:numCache>
                <c:formatCode>General</c:formatCode>
                <c:ptCount val="6"/>
                <c:pt idx="0" formatCode="0.000">
                  <c:v>96</c:v>
                </c:pt>
                <c:pt idx="1">
                  <c:v>78</c:v>
                </c:pt>
                <c:pt idx="2">
                  <c:v>56</c:v>
                </c:pt>
                <c:pt idx="3">
                  <c:v>34.9</c:v>
                </c:pt>
                <c:pt idx="4" formatCode="0.000">
                  <c:v>17</c:v>
                </c:pt>
                <c:pt idx="5">
                  <c:v>4.5</c:v>
                </c:pt>
              </c:numCache>
            </c:numRef>
          </c:yVal>
          <c:smooth val="0"/>
          <c:extLst>
            <c:ext xmlns:c16="http://schemas.microsoft.com/office/drawing/2014/chart" uri="{C3380CC4-5D6E-409C-BE32-E72D297353CC}">
              <c16:uniqueId val="{00000007-31A9-411F-840D-960DB72CCA66}"/>
            </c:ext>
          </c:extLst>
        </c:ser>
        <c:ser>
          <c:idx val="8"/>
          <c:order val="8"/>
          <c:tx>
            <c:strRef>
              <c:f>'Comparison to other NbSn'!$F$39</c:f>
              <c:strCache>
                <c:ptCount val="1"/>
                <c:pt idx="0">
                  <c:v>ITER TF operating point</c:v>
                </c:pt>
              </c:strCache>
            </c:strRef>
          </c:tx>
          <c:spPr>
            <a:ln w="38100">
              <a:noFill/>
            </a:ln>
          </c:spPr>
          <c:marker>
            <c:symbol val="diamond"/>
            <c:size val="10"/>
            <c:spPr>
              <a:solidFill>
                <a:srgbClr val="FF0000"/>
              </a:solidFill>
              <a:ln>
                <a:solidFill>
                  <a:srgbClr val="FF0000"/>
                </a:solidFill>
                <a:prstDash val="solid"/>
              </a:ln>
            </c:spPr>
          </c:marker>
          <c:xVal>
            <c:numRef>
              <c:f>'Comparison to other NbSn'!$E$40</c:f>
              <c:numCache>
                <c:formatCode>General</c:formatCode>
                <c:ptCount val="1"/>
                <c:pt idx="0">
                  <c:v>5</c:v>
                </c:pt>
              </c:numCache>
            </c:numRef>
          </c:xVal>
          <c:yVal>
            <c:numRef>
              <c:f>'Comparison to other NbSn'!$F$40</c:f>
              <c:numCache>
                <c:formatCode>General</c:formatCode>
                <c:ptCount val="1"/>
                <c:pt idx="0">
                  <c:v>59.027777777777779</c:v>
                </c:pt>
              </c:numCache>
            </c:numRef>
          </c:yVal>
          <c:smooth val="0"/>
          <c:extLst>
            <c:ext xmlns:c16="http://schemas.microsoft.com/office/drawing/2014/chart" uri="{C3380CC4-5D6E-409C-BE32-E72D297353CC}">
              <c16:uniqueId val="{00000008-31A9-411F-840D-960DB72CCA66}"/>
            </c:ext>
          </c:extLst>
        </c:ser>
        <c:ser>
          <c:idx val="2"/>
          <c:order val="9"/>
          <c:tx>
            <c:strRef>
              <c:f>'Comparison to other NbSn'!$F$35</c:f>
              <c:strCache>
                <c:ptCount val="1"/>
                <c:pt idx="0">
                  <c:v>ITER CS operating point</c:v>
                </c:pt>
              </c:strCache>
            </c:strRef>
          </c:tx>
          <c:spPr>
            <a:ln w="38100">
              <a:noFill/>
            </a:ln>
          </c:spPr>
          <c:marker>
            <c:symbol val="square"/>
            <c:size val="7"/>
            <c:spPr>
              <a:solidFill>
                <a:srgbClr val="FF0000"/>
              </a:solidFill>
              <a:ln>
                <a:solidFill>
                  <a:srgbClr val="FF0000"/>
                </a:solidFill>
                <a:prstDash val="solid"/>
              </a:ln>
            </c:spPr>
          </c:marker>
          <c:xVal>
            <c:numRef>
              <c:f>'Comparison to other NbSn'!$E$36</c:f>
              <c:numCache>
                <c:formatCode>General</c:formatCode>
                <c:ptCount val="1"/>
                <c:pt idx="0">
                  <c:v>5</c:v>
                </c:pt>
              </c:numCache>
            </c:numRef>
          </c:xVal>
          <c:yVal>
            <c:numRef>
              <c:f>'Comparison to other NbSn'!$F$36</c:f>
              <c:numCache>
                <c:formatCode>General</c:formatCode>
                <c:ptCount val="1"/>
                <c:pt idx="0">
                  <c:v>39.0625</c:v>
                </c:pt>
              </c:numCache>
            </c:numRef>
          </c:yVal>
          <c:smooth val="0"/>
          <c:extLst>
            <c:ext xmlns:c16="http://schemas.microsoft.com/office/drawing/2014/chart" uri="{C3380CC4-5D6E-409C-BE32-E72D297353CC}">
              <c16:uniqueId val="{00000009-31A9-411F-840D-960DB72CCA66}"/>
            </c:ext>
          </c:extLst>
        </c:ser>
        <c:ser>
          <c:idx val="4"/>
          <c:order val="10"/>
          <c:tx>
            <c:strRef>
              <c:f>'Comparison to other NbSn'!$Y$102</c:f>
              <c:strCache>
                <c:ptCount val="1"/>
                <c:pt idx="0">
                  <c:v>45</c:v>
                </c:pt>
              </c:strCache>
            </c:strRef>
          </c:tx>
          <c:spPr>
            <a:ln w="38100">
              <a:noFill/>
            </a:ln>
          </c:spPr>
          <c:marker>
            <c:symbol val="circle"/>
            <c:size val="7"/>
            <c:spPr>
              <a:solidFill>
                <a:srgbClr val="800080"/>
              </a:solidFill>
              <a:ln>
                <a:solidFill>
                  <a:srgbClr val="800080"/>
                </a:solidFill>
                <a:prstDash val="solid"/>
              </a:ln>
            </c:spPr>
          </c:marker>
          <c:xVal>
            <c:strRef>
              <c:f>'Comparison to other NbSn'!$Y$101</c:f>
              <c:strCache>
                <c:ptCount val="1"/>
                <c:pt idx="0">
                  <c:v>CS Insert after cycles</c:v>
                </c:pt>
              </c:strCache>
            </c:strRef>
          </c:xVal>
          <c:yVal>
            <c:numRef>
              <c:f>'Comparison to other NbSn'!$X$102</c:f>
              <c:numCache>
                <c:formatCode>General</c:formatCode>
                <c:ptCount val="1"/>
                <c:pt idx="0">
                  <c:v>7.5</c:v>
                </c:pt>
              </c:numCache>
            </c:numRef>
          </c:yVal>
          <c:smooth val="0"/>
          <c:extLst>
            <c:ext xmlns:c16="http://schemas.microsoft.com/office/drawing/2014/chart" uri="{C3380CC4-5D6E-409C-BE32-E72D297353CC}">
              <c16:uniqueId val="{0000000A-31A9-411F-840D-960DB72CCA66}"/>
            </c:ext>
          </c:extLst>
        </c:ser>
        <c:dLbls>
          <c:showLegendKey val="0"/>
          <c:showVal val="0"/>
          <c:showCatName val="0"/>
          <c:showSerName val="0"/>
          <c:showPercent val="0"/>
          <c:showBubbleSize val="0"/>
        </c:dLbls>
        <c:axId val="535598992"/>
        <c:axId val="1"/>
      </c:scatterChart>
      <c:valAx>
        <c:axId val="535598992"/>
        <c:scaling>
          <c:orientation val="minMax"/>
          <c:max val="10"/>
          <c:min val="4"/>
        </c:scaling>
        <c:delete val="0"/>
        <c:axPos val="b"/>
        <c:title>
          <c:tx>
            <c:rich>
              <a:bodyPr/>
              <a:lstStyle/>
              <a:p>
                <a:pPr>
                  <a:defRPr sz="1725" b="1" i="0" u="none" strike="noStrike" baseline="0">
                    <a:solidFill>
                      <a:srgbClr val="000000"/>
                    </a:solidFill>
                    <a:latin typeface="Arial"/>
                    <a:ea typeface="Arial"/>
                    <a:cs typeface="Arial"/>
                  </a:defRPr>
                </a:pPr>
                <a:r>
                  <a:rPr lang="en-US"/>
                  <a:t>Temperature, K</a:t>
                </a:r>
              </a:p>
            </c:rich>
          </c:tx>
          <c:layout>
            <c:manualLayout>
              <c:xMode val="edge"/>
              <c:yMode val="edge"/>
              <c:x val="0.31111143261350094"/>
              <c:y val="0.8474032691089732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2100" b="0"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scaling>
        <c:delete val="0"/>
        <c:axPos val="l"/>
        <c:majorGridlines>
          <c:spPr>
            <a:ln w="3175">
              <a:solidFill>
                <a:srgbClr val="000000"/>
              </a:solidFill>
              <a:prstDash val="solid"/>
            </a:ln>
          </c:spPr>
        </c:majorGridlines>
        <c:title>
          <c:tx>
            <c:rich>
              <a:bodyPr/>
              <a:lstStyle/>
              <a:p>
                <a:pPr>
                  <a:defRPr sz="1725" b="1" i="0" u="none" strike="noStrike" baseline="0">
                    <a:solidFill>
                      <a:srgbClr val="000000"/>
                    </a:solidFill>
                    <a:latin typeface="Arial"/>
                    <a:ea typeface="Arial"/>
                    <a:cs typeface="Arial"/>
                  </a:defRPr>
                </a:pPr>
                <a:r>
                  <a:rPr lang="en-US"/>
                  <a:t>Current per strand, A</a:t>
                </a:r>
              </a:p>
            </c:rich>
          </c:tx>
          <c:layout>
            <c:manualLayout>
              <c:xMode val="edge"/>
              <c:yMode val="edge"/>
              <c:x val="1.9047638731438835E-2"/>
              <c:y val="0.24350668652556701"/>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2100" b="0" i="0" u="none" strike="noStrike" baseline="0">
                <a:solidFill>
                  <a:srgbClr val="000000"/>
                </a:solidFill>
                <a:latin typeface="Arial"/>
                <a:ea typeface="Arial"/>
                <a:cs typeface="Arial"/>
              </a:defRPr>
            </a:pPr>
            <a:endParaRPr lang="en-US"/>
          </a:p>
        </c:txPr>
        <c:crossAx val="535598992"/>
        <c:crosses val="autoZero"/>
        <c:crossBetween val="midCat"/>
      </c:valAx>
      <c:spPr>
        <a:noFill/>
        <a:ln w="12700">
          <a:solidFill>
            <a:srgbClr val="808080"/>
          </a:solidFill>
          <a:prstDash val="solid"/>
        </a:ln>
      </c:spPr>
    </c:plotArea>
    <c:legend>
      <c:legendPos val="r"/>
      <c:legendEntry>
        <c:idx val="10"/>
        <c:delete val="1"/>
      </c:legendEntry>
      <c:layout>
        <c:manualLayout>
          <c:xMode val="edge"/>
          <c:yMode val="edge"/>
          <c:x val="0.67936578142131843"/>
          <c:y val="0.11850658744244261"/>
          <c:w val="0.31428603906874075"/>
          <c:h val="0.85714353656999587"/>
        </c:manualLayout>
      </c:layout>
      <c:overlay val="0"/>
      <c:spPr>
        <a:solidFill>
          <a:srgbClr val="FFFFFF"/>
        </a:solidFill>
        <a:ln w="3175">
          <a:solidFill>
            <a:srgbClr val="000000"/>
          </a:solidFill>
          <a:prstDash val="solid"/>
        </a:ln>
      </c:spPr>
      <c:txPr>
        <a:bodyPr/>
        <a:lstStyle/>
        <a:p>
          <a:pPr>
            <a:defRPr sz="110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12700">
      <a:noFill/>
    </a:ln>
  </c:spPr>
  <c:txPr>
    <a:bodyPr/>
    <a:lstStyle/>
    <a:p>
      <a:pPr>
        <a:defRPr sz="2100"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0.45498</cdr:x>
      <cdr:y>0.56887</cdr:y>
    </cdr:from>
    <cdr:to>
      <cdr:x>0.54823</cdr:x>
      <cdr:y>0.56887</cdr:y>
    </cdr:to>
    <cdr:sp macro="" textlink="">
      <cdr:nvSpPr>
        <cdr:cNvPr id="104449" name="Line 1">
          <a:extLst xmlns:a="http://schemas.openxmlformats.org/drawingml/2006/main">
            <a:ext uri="{FF2B5EF4-FFF2-40B4-BE49-F238E27FC236}">
              <a16:creationId xmlns:a16="http://schemas.microsoft.com/office/drawing/2014/main" id="{CBC7769B-9FA9-AADE-A556-F3C2F55A9E5D}"/>
            </a:ext>
          </a:extLst>
        </cdr:cNvPr>
        <cdr:cNvSpPr>
          <a:spLocks xmlns:a="http://schemas.openxmlformats.org/drawingml/2006/main" noChangeShapeType="1"/>
        </cdr:cNvSpPr>
      </cdr:nvSpPr>
      <cdr:spPr bwMode="auto">
        <a:xfrm xmlns:a="http://schemas.openxmlformats.org/drawingml/2006/main" flipH="1" flipV="1">
          <a:off x="4102849" y="3346355"/>
          <a:ext cx="840277" cy="0"/>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FF00FF" mc:Ignorable="a14" a14:legacySpreadsheetColorIndex="14"/>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0.25685</cdr:x>
      <cdr:y>0.50271</cdr:y>
    </cdr:from>
    <cdr:to>
      <cdr:x>0.40996</cdr:x>
      <cdr:y>0.50394</cdr:y>
    </cdr:to>
    <cdr:sp macro="" textlink="">
      <cdr:nvSpPr>
        <cdr:cNvPr id="104450" name="Line 2">
          <a:extLst xmlns:a="http://schemas.openxmlformats.org/drawingml/2006/main">
            <a:ext uri="{FF2B5EF4-FFF2-40B4-BE49-F238E27FC236}">
              <a16:creationId xmlns:a16="http://schemas.microsoft.com/office/drawing/2014/main" id="{69E0F761-2235-38B7-2683-99E79CDA1BFA}"/>
            </a:ext>
          </a:extLst>
        </cdr:cNvPr>
        <cdr:cNvSpPr>
          <a:spLocks xmlns:a="http://schemas.openxmlformats.org/drawingml/2006/main" noChangeShapeType="1"/>
        </cdr:cNvSpPr>
      </cdr:nvSpPr>
      <cdr:spPr bwMode="auto">
        <a:xfrm xmlns:a="http://schemas.openxmlformats.org/drawingml/2006/main" flipH="1" flipV="1">
          <a:off x="2317540" y="2957537"/>
          <a:ext cx="1379659" cy="7227"/>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80" mc:Ignorable="a14" a14:legacySpreadsheetColorIndex="18"/>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0.21084</cdr:x>
      <cdr:y>0.42499</cdr:y>
    </cdr:from>
    <cdr:to>
      <cdr:x>0.37063</cdr:x>
      <cdr:y>0.42548</cdr:y>
    </cdr:to>
    <cdr:sp macro="" textlink="">
      <cdr:nvSpPr>
        <cdr:cNvPr id="104451" name="Line 3">
          <a:extLst xmlns:a="http://schemas.openxmlformats.org/drawingml/2006/main">
            <a:ext uri="{FF2B5EF4-FFF2-40B4-BE49-F238E27FC236}">
              <a16:creationId xmlns:a16="http://schemas.microsoft.com/office/drawing/2014/main" id="{E5ABC21F-C77D-EB4E-53BB-352508E299F9}"/>
            </a:ext>
          </a:extLst>
        </cdr:cNvPr>
        <cdr:cNvSpPr>
          <a:spLocks xmlns:a="http://schemas.openxmlformats.org/drawingml/2006/main" noChangeShapeType="1"/>
        </cdr:cNvSpPr>
      </cdr:nvSpPr>
      <cdr:spPr bwMode="auto">
        <a:xfrm xmlns:a="http://schemas.openxmlformats.org/drawingml/2006/main" flipH="1">
          <a:off x="1902974" y="2500785"/>
          <a:ext cx="1439837" cy="2891"/>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993300" mc:Ignorable="a14" a14:legacySpreadsheetColorIndex="60"/>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0.55368</cdr:x>
      <cdr:y>0.1874</cdr:y>
    </cdr:from>
    <cdr:to>
      <cdr:x>0.65559</cdr:x>
      <cdr:y>0.22651</cdr:y>
    </cdr:to>
    <cdr:sp macro="" textlink="">
      <cdr:nvSpPr>
        <cdr:cNvPr id="104452" name="Text Box 4">
          <a:extLst xmlns:a="http://schemas.openxmlformats.org/drawingml/2006/main">
            <a:ext uri="{FF2B5EF4-FFF2-40B4-BE49-F238E27FC236}">
              <a16:creationId xmlns:a16="http://schemas.microsoft.com/office/drawing/2014/main" id="{97E85453-8976-7BB0-CFC8-53698FF6D261}"/>
            </a:ext>
          </a:extLst>
        </cdr:cNvPr>
        <cdr:cNvSpPr txBox="1">
          <a:spLocks xmlns:a="http://schemas.openxmlformats.org/drawingml/2006/main" noChangeArrowheads="1"/>
        </cdr:cNvSpPr>
      </cdr:nvSpPr>
      <cdr:spPr bwMode="auto">
        <a:xfrm xmlns:a="http://schemas.openxmlformats.org/drawingml/2006/main">
          <a:off x="4992160" y="1104510"/>
          <a:ext cx="918287" cy="229822"/>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w="9525">
          <a:solidFill>
            <a:srgbClr xmlns:mc="http://schemas.openxmlformats.org/markup-compatibility/2006" xmlns:a14="http://schemas.microsoft.com/office/drawing/2010/main" val="000000" mc:Ignorable="a14" a14:legacySpreadsheetColorIndex="64"/>
          </a:solidFill>
          <a:miter lim="800000"/>
          <a:headEnd/>
          <a:tailEnd/>
        </a:ln>
      </cdr:spPr>
      <cdr:txBody>
        <a:bodyPr xmlns:a="http://schemas.openxmlformats.org/drawingml/2006/main" vertOverflow="clip" wrap="square" lIns="36576" tIns="22860" rIns="0" bIns="0" anchor="t" upright="1"/>
        <a:lstStyle xmlns:a="http://schemas.openxmlformats.org/drawingml/2006/main"/>
        <a:p xmlns:a="http://schemas.openxmlformats.org/drawingml/2006/main">
          <a:pPr algn="l" rtl="0">
            <a:defRPr sz="1000"/>
          </a:pPr>
          <a:r>
            <a:rPr lang="en-US" sz="1200" b="0" i="0" u="none" strike="noStrike" baseline="0">
              <a:solidFill>
                <a:srgbClr val="000000"/>
              </a:solidFill>
              <a:latin typeface="Arial"/>
              <a:cs typeface="Arial"/>
            </a:rPr>
            <a:t>CSI strand</a:t>
          </a:r>
        </a:p>
      </cdr:txBody>
    </cdr:sp>
  </cdr:relSizeAnchor>
  <cdr:relSizeAnchor xmlns:cdr="http://schemas.openxmlformats.org/drawingml/2006/chartDrawing">
    <cdr:from>
      <cdr:x>0.54774</cdr:x>
      <cdr:y>0.25184</cdr:y>
    </cdr:from>
    <cdr:to>
      <cdr:x>0.67068</cdr:x>
      <cdr:y>0.29414</cdr:y>
    </cdr:to>
    <cdr:sp macro="" textlink="">
      <cdr:nvSpPr>
        <cdr:cNvPr id="104453" name="Text Box 5">
          <a:extLst xmlns:a="http://schemas.openxmlformats.org/drawingml/2006/main">
            <a:ext uri="{FF2B5EF4-FFF2-40B4-BE49-F238E27FC236}">
              <a16:creationId xmlns:a16="http://schemas.microsoft.com/office/drawing/2014/main" id="{CDDF2EA7-C63F-BFB1-6BD6-D2CA0A966AA8}"/>
            </a:ext>
          </a:extLst>
        </cdr:cNvPr>
        <cdr:cNvSpPr txBox="1">
          <a:spLocks xmlns:a="http://schemas.openxmlformats.org/drawingml/2006/main" noChangeArrowheads="1"/>
        </cdr:cNvSpPr>
      </cdr:nvSpPr>
      <cdr:spPr bwMode="auto">
        <a:xfrm xmlns:a="http://schemas.openxmlformats.org/drawingml/2006/main">
          <a:off x="4938668" y="1483210"/>
          <a:ext cx="1107739" cy="248612"/>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w="9525">
          <a:solidFill>
            <a:srgbClr xmlns:mc="http://schemas.openxmlformats.org/markup-compatibility/2006" xmlns:a14="http://schemas.microsoft.com/office/drawing/2010/main" val="000000" mc:Ignorable="a14" a14:legacySpreadsheetColorIndex="64"/>
          </a:solidFill>
          <a:miter lim="800000"/>
          <a:headEnd/>
          <a:tailEnd/>
        </a:ln>
      </cdr:spPr>
      <cdr:txBody>
        <a:bodyPr xmlns:a="http://schemas.openxmlformats.org/drawingml/2006/main" vertOverflow="clip" wrap="square" lIns="36576" tIns="22860" rIns="0" bIns="0" anchor="t" upright="1"/>
        <a:lstStyle xmlns:a="http://schemas.openxmlformats.org/drawingml/2006/main"/>
        <a:p xmlns:a="http://schemas.openxmlformats.org/drawingml/2006/main">
          <a:pPr algn="l" rtl="0">
            <a:defRPr sz="1000"/>
          </a:pPr>
          <a:r>
            <a:rPr lang="en-US" sz="1200" b="0" i="0" u="none" strike="noStrike" baseline="0">
              <a:solidFill>
                <a:srgbClr val="000000"/>
              </a:solidFill>
              <a:latin typeface="Arial"/>
              <a:cs typeface="Arial"/>
            </a:rPr>
            <a:t>TFMC strand</a:t>
          </a:r>
        </a:p>
      </cdr:txBody>
    </cdr:sp>
  </cdr:relSizeAnchor>
  <cdr:relSizeAnchor xmlns:cdr="http://schemas.openxmlformats.org/drawingml/2006/chartDrawing">
    <cdr:from>
      <cdr:x>0.55368</cdr:x>
      <cdr:y>0.32661</cdr:y>
    </cdr:from>
    <cdr:to>
      <cdr:x>0.64817</cdr:x>
      <cdr:y>0.36768</cdr:y>
    </cdr:to>
    <cdr:sp macro="" textlink="">
      <cdr:nvSpPr>
        <cdr:cNvPr id="104454" name="Text Box 6">
          <a:extLst xmlns:a="http://schemas.openxmlformats.org/drawingml/2006/main">
            <a:ext uri="{FF2B5EF4-FFF2-40B4-BE49-F238E27FC236}">
              <a16:creationId xmlns:a16="http://schemas.microsoft.com/office/drawing/2014/main" id="{1F05516D-713A-A43A-308A-20A99F12C3AE}"/>
            </a:ext>
          </a:extLst>
        </cdr:cNvPr>
        <cdr:cNvSpPr txBox="1">
          <a:spLocks xmlns:a="http://schemas.openxmlformats.org/drawingml/2006/main" noChangeArrowheads="1"/>
        </cdr:cNvSpPr>
      </cdr:nvSpPr>
      <cdr:spPr bwMode="auto">
        <a:xfrm xmlns:a="http://schemas.openxmlformats.org/drawingml/2006/main">
          <a:off x="4992160" y="1922617"/>
          <a:ext cx="851421" cy="241385"/>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w="9525">
          <a:solidFill>
            <a:srgbClr xmlns:mc="http://schemas.openxmlformats.org/markup-compatibility/2006" xmlns:a14="http://schemas.microsoft.com/office/drawing/2010/main" val="000000" mc:Ignorable="a14" a14:legacySpreadsheetColorIndex="64"/>
          </a:solidFill>
          <a:miter lim="800000"/>
          <a:headEnd/>
          <a:tailEnd/>
        </a:ln>
      </cdr:spPr>
      <cdr:txBody>
        <a:bodyPr xmlns:a="http://schemas.openxmlformats.org/drawingml/2006/main" vertOverflow="clip" wrap="square" lIns="36576" tIns="22860" rIns="0" bIns="0" anchor="t" upright="1"/>
        <a:lstStyle xmlns:a="http://schemas.openxmlformats.org/drawingml/2006/main"/>
        <a:p xmlns:a="http://schemas.openxmlformats.org/drawingml/2006/main">
          <a:pPr algn="l" rtl="0">
            <a:defRPr sz="1000"/>
          </a:pPr>
          <a:r>
            <a:rPr lang="en-US" sz="1200" b="0" i="0" u="none" strike="noStrike" baseline="0">
              <a:solidFill>
                <a:srgbClr val="000000"/>
              </a:solidFill>
              <a:latin typeface="Arial"/>
              <a:cs typeface="Arial"/>
            </a:rPr>
            <a:t>TFI strand</a:t>
          </a:r>
        </a:p>
      </cdr:txBody>
    </cdr:sp>
  </cdr:relSizeAnchor>
  <cdr:relSizeAnchor xmlns:cdr="http://schemas.openxmlformats.org/drawingml/2006/chartDrawing">
    <cdr:from>
      <cdr:x>0.55368</cdr:x>
      <cdr:y>0.40137</cdr:y>
    </cdr:from>
    <cdr:to>
      <cdr:x>0.66152</cdr:x>
      <cdr:y>0.43999</cdr:y>
    </cdr:to>
    <cdr:sp macro="" textlink="">
      <cdr:nvSpPr>
        <cdr:cNvPr id="104455" name="Text Box 7">
          <a:extLst xmlns:a="http://schemas.openxmlformats.org/drawingml/2006/main">
            <a:ext uri="{FF2B5EF4-FFF2-40B4-BE49-F238E27FC236}">
              <a16:creationId xmlns:a16="http://schemas.microsoft.com/office/drawing/2014/main" id="{2DDF1334-3EA6-710E-DC9E-AA3E2572C620}"/>
            </a:ext>
          </a:extLst>
        </cdr:cNvPr>
        <cdr:cNvSpPr txBox="1">
          <a:spLocks xmlns:a="http://schemas.openxmlformats.org/drawingml/2006/main" noChangeArrowheads="1"/>
        </cdr:cNvSpPr>
      </cdr:nvSpPr>
      <cdr:spPr bwMode="auto">
        <a:xfrm xmlns:a="http://schemas.openxmlformats.org/drawingml/2006/main">
          <a:off x="4992160" y="2362025"/>
          <a:ext cx="971779" cy="226930"/>
        </a:xfrm>
        <a:prstGeom xmlns:a="http://schemas.openxmlformats.org/drawingml/2006/main" prst="rect">
          <a:avLst/>
        </a:prstGeom>
        <a:solidFill xmlns:a="http://schemas.openxmlformats.org/drawingml/2006/main">
          <a:srgbClr xmlns:mc="http://schemas.openxmlformats.org/markup-compatibility/2006" xmlns:a14="http://schemas.microsoft.com/office/drawing/2010/main" val="FFFFFF" mc:Ignorable="a14" a14:legacySpreadsheetColorIndex="9"/>
        </a:solidFill>
        <a:ln xmlns:a="http://schemas.openxmlformats.org/drawingml/2006/main" w="9525">
          <a:solidFill>
            <a:srgbClr xmlns:mc="http://schemas.openxmlformats.org/markup-compatibility/2006" xmlns:a14="http://schemas.microsoft.com/office/drawing/2010/main" val="000000" mc:Ignorable="a14" a14:legacySpreadsheetColorIndex="64"/>
          </a:solidFill>
          <a:miter lim="800000"/>
          <a:headEnd/>
          <a:tailEnd/>
        </a:ln>
      </cdr:spPr>
      <cdr:txBody>
        <a:bodyPr xmlns:a="http://schemas.openxmlformats.org/drawingml/2006/main" vertOverflow="clip" wrap="square" lIns="36576" tIns="22860" rIns="0" bIns="0" anchor="t" upright="1"/>
        <a:lstStyle xmlns:a="http://schemas.openxmlformats.org/drawingml/2006/main"/>
        <a:p xmlns:a="http://schemas.openxmlformats.org/drawingml/2006/main">
          <a:pPr algn="l" rtl="0">
            <a:defRPr sz="1000"/>
          </a:pPr>
          <a:r>
            <a:rPr lang="en-US" sz="1200" b="0" i="0" u="none" strike="noStrike" baseline="0">
              <a:solidFill>
                <a:srgbClr val="000000"/>
              </a:solidFill>
              <a:latin typeface="Arial"/>
              <a:cs typeface="Arial"/>
            </a:rPr>
            <a:t>NbAl strand</a:t>
          </a:r>
        </a:p>
      </cdr:txBody>
    </cdr:sp>
  </cdr:relSizeAnchor>
  <cdr:relSizeAnchor xmlns:cdr="http://schemas.openxmlformats.org/drawingml/2006/chartDrawing">
    <cdr:from>
      <cdr:x>0.26551</cdr:x>
      <cdr:y>0.20117</cdr:y>
    </cdr:from>
    <cdr:to>
      <cdr:x>0.54403</cdr:x>
      <cdr:y>0.26709</cdr:y>
    </cdr:to>
    <cdr:sp macro="" textlink="">
      <cdr:nvSpPr>
        <cdr:cNvPr id="104456" name="Line 8">
          <a:extLst xmlns:a="http://schemas.openxmlformats.org/drawingml/2006/main">
            <a:ext uri="{FF2B5EF4-FFF2-40B4-BE49-F238E27FC236}">
              <a16:creationId xmlns:a16="http://schemas.microsoft.com/office/drawing/2014/main" id="{5B326079-7BF0-6BB5-CB43-D6BA8BC2ABEA}"/>
            </a:ext>
          </a:extLst>
        </cdr:cNvPr>
        <cdr:cNvSpPr>
          <a:spLocks xmlns:a="http://schemas.openxmlformats.org/drawingml/2006/main" noChangeShapeType="1"/>
        </cdr:cNvSpPr>
      </cdr:nvSpPr>
      <cdr:spPr bwMode="auto">
        <a:xfrm xmlns:a="http://schemas.openxmlformats.org/drawingml/2006/main" flipH="1">
          <a:off x="2395550" y="1185454"/>
          <a:ext cx="2509685" cy="387372"/>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0.31671</cdr:x>
      <cdr:y>0.26709</cdr:y>
    </cdr:from>
    <cdr:to>
      <cdr:x>0.54502</cdr:x>
      <cdr:y>0.35489</cdr:y>
    </cdr:to>
    <cdr:sp macro="" textlink="">
      <cdr:nvSpPr>
        <cdr:cNvPr id="104457" name="Line 9">
          <a:extLst xmlns:a="http://schemas.openxmlformats.org/drawingml/2006/main">
            <a:ext uri="{FF2B5EF4-FFF2-40B4-BE49-F238E27FC236}">
              <a16:creationId xmlns:a16="http://schemas.microsoft.com/office/drawing/2014/main" id="{A0247264-6588-4534-55E8-28E1404DCF8A}"/>
            </a:ext>
          </a:extLst>
        </cdr:cNvPr>
        <cdr:cNvSpPr>
          <a:spLocks xmlns:a="http://schemas.openxmlformats.org/drawingml/2006/main" noChangeShapeType="1"/>
        </cdr:cNvSpPr>
      </cdr:nvSpPr>
      <cdr:spPr bwMode="auto">
        <a:xfrm xmlns:a="http://schemas.openxmlformats.org/drawingml/2006/main" flipH="1">
          <a:off x="2856922" y="1572826"/>
          <a:ext cx="2057229" cy="516014"/>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0.35356</cdr:x>
      <cdr:y>0.31874</cdr:y>
    </cdr:from>
    <cdr:to>
      <cdr:x>0.55318</cdr:x>
      <cdr:y>0.4545</cdr:y>
    </cdr:to>
    <cdr:sp macro="" textlink="">
      <cdr:nvSpPr>
        <cdr:cNvPr id="104458" name="Line 10">
          <a:extLst xmlns:a="http://schemas.openxmlformats.org/drawingml/2006/main">
            <a:ext uri="{FF2B5EF4-FFF2-40B4-BE49-F238E27FC236}">
              <a16:creationId xmlns:a16="http://schemas.microsoft.com/office/drawing/2014/main" id="{9863B4F1-60C6-D7BE-4985-D46F8F67B66F}"/>
            </a:ext>
          </a:extLst>
        </cdr:cNvPr>
        <cdr:cNvSpPr>
          <a:spLocks xmlns:a="http://schemas.openxmlformats.org/drawingml/2006/main" noChangeShapeType="1"/>
        </cdr:cNvSpPr>
      </cdr:nvSpPr>
      <cdr:spPr bwMode="auto">
        <a:xfrm xmlns:a="http://schemas.openxmlformats.org/drawingml/2006/main" flipH="1">
          <a:off x="3189021" y="1876364"/>
          <a:ext cx="1798682" cy="797871"/>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0.35356</cdr:x>
      <cdr:y>0.42548</cdr:y>
    </cdr:from>
    <cdr:to>
      <cdr:x>0.54823</cdr:x>
      <cdr:y>0.53714</cdr:y>
    </cdr:to>
    <cdr:sp macro="" textlink="">
      <cdr:nvSpPr>
        <cdr:cNvPr id="104459" name="Line 11">
          <a:extLst xmlns:a="http://schemas.openxmlformats.org/drawingml/2006/main">
            <a:ext uri="{FF2B5EF4-FFF2-40B4-BE49-F238E27FC236}">
              <a16:creationId xmlns:a16="http://schemas.microsoft.com/office/drawing/2014/main" id="{F25A33A7-DAF0-A5E5-D2A7-0784E414E8A1}"/>
            </a:ext>
          </a:extLst>
        </cdr:cNvPr>
        <cdr:cNvSpPr>
          <a:spLocks xmlns:a="http://schemas.openxmlformats.org/drawingml/2006/main" noChangeShapeType="1"/>
        </cdr:cNvSpPr>
      </cdr:nvSpPr>
      <cdr:spPr bwMode="auto">
        <a:xfrm xmlns:a="http://schemas.openxmlformats.org/drawingml/2006/main" flipH="1">
          <a:off x="3189021" y="2503676"/>
          <a:ext cx="1754105" cy="656220"/>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type="triangle" w="med" len="med"/>
        </a:ln>
        <a:extLst xmlns:a="http://schemas.openxmlformats.org/drawingml/2006/main">
          <a:ext uri="{909E8E84-426E-40DD-AFC4-6F175D3DCCD1}">
            <a14:hiddenFill xmlns:a14="http://schemas.microsoft.com/office/drawing/2010/main">
              <a:noFill/>
            </a14:hiddenFill>
          </a:ext>
        </a:extLst>
      </cdr:spPr>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B1771B-8D17-490F-AEEA-7AD045EF9473}" type="datetimeFigureOut">
              <a:rPr lang="en-US" smtClean="0"/>
              <a:t>5/27/2025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8C9D0E-E998-405D-A8A5-F36A6E299827}" type="slidenum">
              <a:rPr lang="en-US" smtClean="0"/>
              <a:t>‹#›</a:t>
            </a:fld>
            <a:endParaRPr lang="en-US"/>
          </a:p>
        </p:txBody>
      </p:sp>
    </p:spTree>
    <p:extLst>
      <p:ext uri="{BB962C8B-B14F-4D97-AF65-F5344CB8AC3E}">
        <p14:creationId xmlns:p14="http://schemas.microsoft.com/office/powerpoint/2010/main" val="2469195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SITER Title Slide">
    <p:spTree>
      <p:nvGrpSpPr>
        <p:cNvPr id="1" name=""/>
        <p:cNvGrpSpPr/>
        <p:nvPr/>
      </p:nvGrpSpPr>
      <p:grpSpPr>
        <a:xfrm>
          <a:off x="0" y="0"/>
          <a:ext cx="0" cy="0"/>
          <a:chOff x="0" y="0"/>
          <a:chExt cx="0" cy="0"/>
        </a:xfrm>
      </p:grpSpPr>
      <p:pic>
        <p:nvPicPr>
          <p:cNvPr id="7" name="Picture 6" desc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1" name="Text Placeholder 20"/>
          <p:cNvSpPr>
            <a:spLocks noGrp="1"/>
          </p:cNvSpPr>
          <p:nvPr>
            <p:ph type="body" sz="quarter" idx="17" hasCustomPrompt="1"/>
          </p:nvPr>
        </p:nvSpPr>
        <p:spPr>
          <a:xfrm>
            <a:off x="545670" y="2611795"/>
            <a:ext cx="2795588" cy="330509"/>
          </a:xfrm>
        </p:spPr>
        <p:txBody>
          <a:bodyPr>
            <a:normAutofit/>
          </a:bodyPr>
          <a:lstStyle>
            <a:lvl1pPr marL="0" indent="0">
              <a:buNone/>
              <a:defRPr sz="1800" b="1"/>
            </a:lvl1pPr>
          </a:lstStyle>
          <a:p>
            <a:pPr lvl="0"/>
            <a:r>
              <a:rPr lang="en-US" dirty="0"/>
              <a:t>Presenter</a:t>
            </a:r>
          </a:p>
        </p:txBody>
      </p:sp>
      <p:sp>
        <p:nvSpPr>
          <p:cNvPr id="22" name="Text Placeholder 20"/>
          <p:cNvSpPr>
            <a:spLocks noGrp="1"/>
          </p:cNvSpPr>
          <p:nvPr>
            <p:ph type="body" sz="quarter" idx="18" hasCustomPrompt="1"/>
          </p:nvPr>
        </p:nvSpPr>
        <p:spPr>
          <a:xfrm>
            <a:off x="546318" y="2942304"/>
            <a:ext cx="2795588" cy="337883"/>
          </a:xfrm>
        </p:spPr>
        <p:txBody>
          <a:bodyPr>
            <a:normAutofit/>
          </a:bodyPr>
          <a:lstStyle>
            <a:lvl1pPr marL="0" indent="0">
              <a:buNone/>
              <a:defRPr sz="1800" b="0" i="1"/>
            </a:lvl1pPr>
          </a:lstStyle>
          <a:p>
            <a:pPr lvl="0"/>
            <a:r>
              <a:rPr lang="en-US" dirty="0"/>
              <a:t>US ITER Title</a:t>
            </a:r>
          </a:p>
        </p:txBody>
      </p:sp>
      <p:sp>
        <p:nvSpPr>
          <p:cNvPr id="14" name="Text Placeholder 13"/>
          <p:cNvSpPr>
            <a:spLocks noGrp="1"/>
          </p:cNvSpPr>
          <p:nvPr>
            <p:ph type="body" sz="quarter" idx="14" hasCustomPrompt="1"/>
          </p:nvPr>
        </p:nvSpPr>
        <p:spPr>
          <a:xfrm>
            <a:off x="553692" y="4111528"/>
            <a:ext cx="3192463" cy="336756"/>
          </a:xfrm>
        </p:spPr>
        <p:txBody>
          <a:bodyPr>
            <a:noAutofit/>
          </a:bodyPr>
          <a:lstStyle>
            <a:lvl1pPr marL="0" indent="0">
              <a:buNone/>
              <a:defRPr sz="1800" i="1">
                <a:latin typeface="+mn-lt"/>
              </a:defRPr>
            </a:lvl1pPr>
          </a:lstStyle>
          <a:p>
            <a:pPr lvl="0"/>
            <a:r>
              <a:rPr lang="en-US" dirty="0"/>
              <a:t>Event/place</a:t>
            </a:r>
          </a:p>
        </p:txBody>
      </p:sp>
      <p:sp>
        <p:nvSpPr>
          <p:cNvPr id="12" name="Text Placeholder 11"/>
          <p:cNvSpPr>
            <a:spLocks noGrp="1"/>
          </p:cNvSpPr>
          <p:nvPr>
            <p:ph type="body" sz="quarter" idx="13" hasCustomPrompt="1"/>
          </p:nvPr>
        </p:nvSpPr>
        <p:spPr>
          <a:xfrm>
            <a:off x="545670" y="1327355"/>
            <a:ext cx="4468782" cy="594471"/>
          </a:xfrm>
        </p:spPr>
        <p:txBody>
          <a:bodyPr anchor="ctr" anchorCtr="0">
            <a:noAutofit/>
          </a:bodyPr>
          <a:lstStyle>
            <a:lvl1pPr marL="0" indent="0">
              <a:buFontTx/>
              <a:buNone/>
              <a:defRPr sz="3200" b="1" baseline="0">
                <a:solidFill>
                  <a:schemeClr val="accent1">
                    <a:lumMod val="75000"/>
                  </a:schemeClr>
                </a:solidFill>
              </a:defRPr>
            </a:lvl1pPr>
          </a:lstStyle>
          <a:p>
            <a:pPr lvl="0"/>
            <a:r>
              <a:rPr lang="en-US" dirty="0"/>
              <a:t>Title</a:t>
            </a:r>
          </a:p>
        </p:txBody>
      </p:sp>
      <p:sp>
        <p:nvSpPr>
          <p:cNvPr id="3" name="Subtitle 2"/>
          <p:cNvSpPr>
            <a:spLocks noGrp="1"/>
          </p:cNvSpPr>
          <p:nvPr>
            <p:ph type="subTitle" idx="1"/>
          </p:nvPr>
        </p:nvSpPr>
        <p:spPr>
          <a:xfrm>
            <a:off x="-4749800" y="-17907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7" name="Text Placeholder 13"/>
          <p:cNvSpPr>
            <a:spLocks noGrp="1"/>
          </p:cNvSpPr>
          <p:nvPr>
            <p:ph type="body" sz="quarter" idx="16" hasCustomPrompt="1"/>
          </p:nvPr>
        </p:nvSpPr>
        <p:spPr>
          <a:xfrm>
            <a:off x="551236" y="4448284"/>
            <a:ext cx="3192463" cy="337569"/>
          </a:xfrm>
        </p:spPr>
        <p:txBody>
          <a:bodyPr>
            <a:noAutofit/>
          </a:bodyPr>
          <a:lstStyle>
            <a:lvl1pPr marL="0" indent="0">
              <a:buNone/>
              <a:defRPr sz="1800" i="1">
                <a:latin typeface="+mn-lt"/>
              </a:defRPr>
            </a:lvl1pPr>
          </a:lstStyle>
          <a:p>
            <a:pPr lvl="0"/>
            <a:r>
              <a:rPr lang="en-US" dirty="0"/>
              <a:t>Date</a:t>
            </a:r>
          </a:p>
        </p:txBody>
      </p:sp>
      <p:sp>
        <p:nvSpPr>
          <p:cNvPr id="23" name="Text Placeholder 11"/>
          <p:cNvSpPr>
            <a:spLocks noGrp="1"/>
          </p:cNvSpPr>
          <p:nvPr>
            <p:ph type="body" sz="quarter" idx="19" hasCustomPrompt="1"/>
          </p:nvPr>
        </p:nvSpPr>
        <p:spPr>
          <a:xfrm>
            <a:off x="545670" y="1921826"/>
            <a:ext cx="4468782" cy="312555"/>
          </a:xfrm>
        </p:spPr>
        <p:txBody>
          <a:bodyPr anchor="ctr" anchorCtr="0">
            <a:noAutofit/>
          </a:bodyPr>
          <a:lstStyle>
            <a:lvl1pPr marL="0" indent="0">
              <a:buFontTx/>
              <a:buNone/>
              <a:defRPr sz="2000" b="1" baseline="0">
                <a:solidFill>
                  <a:schemeClr val="accent1">
                    <a:lumMod val="75000"/>
                  </a:schemeClr>
                </a:solidFill>
              </a:defRPr>
            </a:lvl1pPr>
          </a:lstStyle>
          <a:p>
            <a:pPr lvl="0"/>
            <a:r>
              <a:rPr lang="en-US" dirty="0"/>
              <a:t>Subtitle</a:t>
            </a:r>
          </a:p>
        </p:txBody>
      </p:sp>
    </p:spTree>
    <p:extLst>
      <p:ext uri="{BB962C8B-B14F-4D97-AF65-F5344CB8AC3E}">
        <p14:creationId xmlns:p14="http://schemas.microsoft.com/office/powerpoint/2010/main" val="1432594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June 16 2025</a:t>
            </a:r>
          </a:p>
        </p:txBody>
      </p:sp>
      <p:sp>
        <p:nvSpPr>
          <p:cNvPr id="6" name="Footer Placeholder 5"/>
          <p:cNvSpPr>
            <a:spLocks noGrp="1"/>
          </p:cNvSpPr>
          <p:nvPr>
            <p:ph type="ftr" sz="quarter" idx="11"/>
          </p:nvPr>
        </p:nvSpPr>
        <p:spPr/>
        <p:txBody>
          <a:bodyPr/>
          <a:lstStyle/>
          <a:p>
            <a:r>
              <a:rPr lang="en-US"/>
              <a:t>Testing big magnets</a:t>
            </a:r>
          </a:p>
        </p:txBody>
      </p:sp>
      <p:sp>
        <p:nvSpPr>
          <p:cNvPr id="7" name="Slide Number Placeholder 6"/>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7376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June 16 2025</a:t>
            </a:r>
          </a:p>
        </p:txBody>
      </p:sp>
      <p:sp>
        <p:nvSpPr>
          <p:cNvPr id="5" name="Footer Placeholder 4"/>
          <p:cNvSpPr>
            <a:spLocks noGrp="1"/>
          </p:cNvSpPr>
          <p:nvPr>
            <p:ph type="ftr" sz="quarter" idx="11"/>
          </p:nvPr>
        </p:nvSpPr>
        <p:spPr/>
        <p:txBody>
          <a:bodyPr/>
          <a:lstStyle/>
          <a:p>
            <a:r>
              <a:rPr lang="en-US"/>
              <a:t>Testing big magnets</a:t>
            </a:r>
          </a:p>
        </p:txBody>
      </p:sp>
      <p:sp>
        <p:nvSpPr>
          <p:cNvPr id="6" name="Slide Number Placeholder 5"/>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1579797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June 16 2025</a:t>
            </a:r>
          </a:p>
        </p:txBody>
      </p:sp>
      <p:sp>
        <p:nvSpPr>
          <p:cNvPr id="5" name="Footer Placeholder 4"/>
          <p:cNvSpPr>
            <a:spLocks noGrp="1"/>
          </p:cNvSpPr>
          <p:nvPr>
            <p:ph type="ftr" sz="quarter" idx="11"/>
          </p:nvPr>
        </p:nvSpPr>
        <p:spPr/>
        <p:txBody>
          <a:bodyPr/>
          <a:lstStyle/>
          <a:p>
            <a:r>
              <a:rPr lang="en-US"/>
              <a:t>Testing big magnets</a:t>
            </a:r>
          </a:p>
        </p:txBody>
      </p:sp>
      <p:sp>
        <p:nvSpPr>
          <p:cNvPr id="6" name="Slide Number Placeholder 5"/>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1835413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June 16 2025</a:t>
            </a:r>
          </a:p>
        </p:txBody>
      </p:sp>
      <p:sp>
        <p:nvSpPr>
          <p:cNvPr id="5" name="Footer Placeholder 4"/>
          <p:cNvSpPr>
            <a:spLocks noGrp="1"/>
          </p:cNvSpPr>
          <p:nvPr>
            <p:ph type="ftr" sz="quarter" idx="11"/>
          </p:nvPr>
        </p:nvSpPr>
        <p:spPr/>
        <p:txBody>
          <a:bodyPr/>
          <a:lstStyle/>
          <a:p>
            <a:r>
              <a:rPr lang="en-US"/>
              <a:t>Testing big magnets</a:t>
            </a:r>
          </a:p>
        </p:txBody>
      </p:sp>
      <p:sp>
        <p:nvSpPr>
          <p:cNvPr id="6" name="Slide Number Placeholder 5"/>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138184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June 16 2025</a:t>
            </a:r>
          </a:p>
        </p:txBody>
      </p:sp>
      <p:sp>
        <p:nvSpPr>
          <p:cNvPr id="5" name="Footer Placeholder 4"/>
          <p:cNvSpPr>
            <a:spLocks noGrp="1"/>
          </p:cNvSpPr>
          <p:nvPr>
            <p:ph type="ftr" sz="quarter" idx="11"/>
          </p:nvPr>
        </p:nvSpPr>
        <p:spPr/>
        <p:txBody>
          <a:bodyPr/>
          <a:lstStyle/>
          <a:p>
            <a:r>
              <a:rPr lang="en-US"/>
              <a:t>Testing big magnets</a:t>
            </a:r>
          </a:p>
        </p:txBody>
      </p:sp>
      <p:sp>
        <p:nvSpPr>
          <p:cNvPr id="6" name="Slide Number Placeholder 5"/>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022879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June 16 2025</a:t>
            </a:r>
          </a:p>
        </p:txBody>
      </p:sp>
      <p:sp>
        <p:nvSpPr>
          <p:cNvPr id="5" name="Footer Placeholder 4"/>
          <p:cNvSpPr>
            <a:spLocks noGrp="1"/>
          </p:cNvSpPr>
          <p:nvPr>
            <p:ph type="ftr" sz="quarter" idx="11"/>
          </p:nvPr>
        </p:nvSpPr>
        <p:spPr/>
        <p:txBody>
          <a:bodyPr/>
          <a:lstStyle/>
          <a:p>
            <a:r>
              <a:rPr lang="en-US"/>
              <a:t>Testing big magnets</a:t>
            </a:r>
          </a:p>
        </p:txBody>
      </p:sp>
      <p:sp>
        <p:nvSpPr>
          <p:cNvPr id="6" name="Slide Number Placeholder 5"/>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062392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June 16 2025</a:t>
            </a:r>
          </a:p>
        </p:txBody>
      </p:sp>
      <p:sp>
        <p:nvSpPr>
          <p:cNvPr id="6" name="Footer Placeholder 5"/>
          <p:cNvSpPr>
            <a:spLocks noGrp="1"/>
          </p:cNvSpPr>
          <p:nvPr>
            <p:ph type="ftr" sz="quarter" idx="11"/>
          </p:nvPr>
        </p:nvSpPr>
        <p:spPr/>
        <p:txBody>
          <a:bodyPr/>
          <a:lstStyle/>
          <a:p>
            <a:r>
              <a:rPr lang="en-US"/>
              <a:t>Testing big magnets</a:t>
            </a:r>
          </a:p>
        </p:txBody>
      </p:sp>
      <p:sp>
        <p:nvSpPr>
          <p:cNvPr id="7" name="Slide Number Placeholder 6"/>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1989312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June 16 2025</a:t>
            </a:r>
          </a:p>
        </p:txBody>
      </p:sp>
      <p:sp>
        <p:nvSpPr>
          <p:cNvPr id="8" name="Footer Placeholder 7"/>
          <p:cNvSpPr>
            <a:spLocks noGrp="1"/>
          </p:cNvSpPr>
          <p:nvPr>
            <p:ph type="ftr" sz="quarter" idx="11"/>
          </p:nvPr>
        </p:nvSpPr>
        <p:spPr/>
        <p:txBody>
          <a:bodyPr/>
          <a:lstStyle/>
          <a:p>
            <a:r>
              <a:rPr lang="en-US"/>
              <a:t>Testing big magnets</a:t>
            </a:r>
          </a:p>
        </p:txBody>
      </p:sp>
      <p:sp>
        <p:nvSpPr>
          <p:cNvPr id="9" name="Slide Number Placeholder 8"/>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950542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June 16 2025</a:t>
            </a:r>
          </a:p>
        </p:txBody>
      </p:sp>
      <p:sp>
        <p:nvSpPr>
          <p:cNvPr id="4" name="Footer Placeholder 3"/>
          <p:cNvSpPr>
            <a:spLocks noGrp="1"/>
          </p:cNvSpPr>
          <p:nvPr>
            <p:ph type="ftr" sz="quarter" idx="11"/>
          </p:nvPr>
        </p:nvSpPr>
        <p:spPr/>
        <p:txBody>
          <a:bodyPr/>
          <a:lstStyle/>
          <a:p>
            <a:r>
              <a:rPr lang="en-US"/>
              <a:t>Testing big magnets</a:t>
            </a:r>
          </a:p>
        </p:txBody>
      </p:sp>
      <p:sp>
        <p:nvSpPr>
          <p:cNvPr id="5" name="Slide Number Placeholder 4"/>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493407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June 16 2025</a:t>
            </a:r>
          </a:p>
        </p:txBody>
      </p:sp>
      <p:sp>
        <p:nvSpPr>
          <p:cNvPr id="3" name="Footer Placeholder 2"/>
          <p:cNvSpPr>
            <a:spLocks noGrp="1"/>
          </p:cNvSpPr>
          <p:nvPr>
            <p:ph type="ftr" sz="quarter" idx="11"/>
          </p:nvPr>
        </p:nvSpPr>
        <p:spPr/>
        <p:txBody>
          <a:bodyPr/>
          <a:lstStyle/>
          <a:p>
            <a:r>
              <a:rPr lang="en-US"/>
              <a:t>Testing big magnets</a:t>
            </a:r>
          </a:p>
        </p:txBody>
      </p:sp>
      <p:sp>
        <p:nvSpPr>
          <p:cNvPr id="4" name="Slide Number Placeholder 3"/>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229844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June 16 2025</a:t>
            </a:r>
          </a:p>
        </p:txBody>
      </p:sp>
      <p:sp>
        <p:nvSpPr>
          <p:cNvPr id="6" name="Footer Placeholder 5"/>
          <p:cNvSpPr>
            <a:spLocks noGrp="1"/>
          </p:cNvSpPr>
          <p:nvPr>
            <p:ph type="ftr" sz="quarter" idx="11"/>
          </p:nvPr>
        </p:nvSpPr>
        <p:spPr/>
        <p:txBody>
          <a:bodyPr/>
          <a:lstStyle/>
          <a:p>
            <a:r>
              <a:rPr lang="en-US"/>
              <a:t>Testing big magnets</a:t>
            </a:r>
          </a:p>
        </p:txBody>
      </p:sp>
      <p:sp>
        <p:nvSpPr>
          <p:cNvPr id="7" name="Slide Number Placeholder 6"/>
          <p:cNvSpPr>
            <a:spLocks noGrp="1"/>
          </p:cNvSpPr>
          <p:nvPr>
            <p:ph type="sldNum" sz="quarter" idx="12"/>
          </p:nvPr>
        </p:nvSpPr>
        <p:spPr/>
        <p:txBody>
          <a:bodyPr/>
          <a:lstStyle/>
          <a:p>
            <a:fld id="{8274E5B4-D27C-9346-BCE7-FA7EB5913382}" type="slidenum">
              <a:rPr lang="en-US" smtClean="0"/>
              <a:t>‹#›</a:t>
            </a:fld>
            <a:endParaRPr lang="en-US"/>
          </a:p>
        </p:txBody>
      </p:sp>
    </p:spTree>
    <p:extLst>
      <p:ext uri="{BB962C8B-B14F-4D97-AF65-F5344CB8AC3E}">
        <p14:creationId xmlns:p14="http://schemas.microsoft.com/office/powerpoint/2010/main" val="3076836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4168" y="31681"/>
            <a:ext cx="6765235" cy="10483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387736"/>
            <a:ext cx="8229600" cy="49270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604003"/>
            <a:ext cx="2133600" cy="30520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June 16 2025</a:t>
            </a:r>
          </a:p>
        </p:txBody>
      </p:sp>
      <p:sp>
        <p:nvSpPr>
          <p:cNvPr id="5" name="Footer Placeholder 4"/>
          <p:cNvSpPr>
            <a:spLocks noGrp="1"/>
          </p:cNvSpPr>
          <p:nvPr>
            <p:ph type="ftr" sz="quarter" idx="3"/>
          </p:nvPr>
        </p:nvSpPr>
        <p:spPr>
          <a:xfrm>
            <a:off x="3124200" y="6604003"/>
            <a:ext cx="2895600" cy="30520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Testing big magnets</a:t>
            </a:r>
          </a:p>
        </p:txBody>
      </p:sp>
      <p:sp>
        <p:nvSpPr>
          <p:cNvPr id="6" name="Slide Number Placeholder 5"/>
          <p:cNvSpPr>
            <a:spLocks noGrp="1"/>
          </p:cNvSpPr>
          <p:nvPr>
            <p:ph type="sldNum" sz="quarter" idx="4"/>
          </p:nvPr>
        </p:nvSpPr>
        <p:spPr>
          <a:xfrm>
            <a:off x="6553200" y="6604003"/>
            <a:ext cx="2133600" cy="305203"/>
          </a:xfrm>
          <a:prstGeom prst="rect">
            <a:avLst/>
          </a:prstGeom>
        </p:spPr>
        <p:txBody>
          <a:bodyPr vert="horz" lIns="91440" tIns="45720" rIns="91440" bIns="45720" rtlCol="0" anchor="ctr"/>
          <a:lstStyle>
            <a:lvl1pPr algn="r">
              <a:defRPr sz="1200">
                <a:solidFill>
                  <a:schemeClr val="tx1">
                    <a:tint val="75000"/>
                  </a:schemeClr>
                </a:solidFill>
              </a:defRPr>
            </a:lvl1pPr>
          </a:lstStyle>
          <a:p>
            <a:fld id="{8274E5B4-D27C-9346-BCE7-FA7EB5913382}" type="slidenum">
              <a:rPr lang="en-US" smtClean="0"/>
              <a:t>‹#›</a:t>
            </a:fld>
            <a:endParaRPr lang="en-US"/>
          </a:p>
        </p:txBody>
      </p:sp>
      <p:pic>
        <p:nvPicPr>
          <p:cNvPr id="16" name="Picture 15" descr="usiter_logo_layers_mac.ti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372349" y="44750"/>
            <a:ext cx="1654599" cy="1035306"/>
          </a:xfrm>
          <a:prstGeom prst="rect">
            <a:avLst/>
          </a:prstGeom>
        </p:spPr>
      </p:pic>
      <p:cxnSp>
        <p:nvCxnSpPr>
          <p:cNvPr id="17" name="Straight Connector 16"/>
          <p:cNvCxnSpPr/>
          <p:nvPr/>
        </p:nvCxnSpPr>
        <p:spPr>
          <a:xfrm>
            <a:off x="0" y="660400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3245" y="1125368"/>
            <a:ext cx="9144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027431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p:txStyles>
    <p:titleStyle>
      <a:lvl1pPr algn="l" defTabSz="457200" rtl="0" eaLnBrk="1" latinLnBrk="0" hangingPunct="1">
        <a:spcBef>
          <a:spcPct val="0"/>
        </a:spcBef>
        <a:buNone/>
        <a:defRPr sz="3200" b="1" kern="1200">
          <a:solidFill>
            <a:schemeClr val="accent1">
              <a:lumMod val="75000"/>
            </a:schemeClr>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381000" y="1886243"/>
            <a:ext cx="4788330" cy="1045805"/>
          </a:xfrm>
        </p:spPr>
        <p:txBody>
          <a:bodyPr>
            <a:noAutofit/>
          </a:bodyPr>
          <a:lstStyle/>
          <a:p>
            <a:r>
              <a:rPr lang="en-US" sz="1600" dirty="0">
                <a:effectLst/>
                <a:latin typeface="Arial" panose="020B0604020202020204" pitchFamily="34" charset="0"/>
                <a:ea typeface="Times New Roman" panose="02020603050405020304" pitchFamily="18" charset="0"/>
                <a:cs typeface="Arial" panose="020B0604020202020204" pitchFamily="34" charset="0"/>
              </a:rPr>
              <a:t>Nicolai Martovetsky</a:t>
            </a:r>
            <a:endParaRPr lang="en-US" sz="1600" dirty="0">
              <a:latin typeface="Arial" panose="020B0604020202020204" pitchFamily="34" charset="0"/>
              <a:cs typeface="Arial" panose="020B0604020202020204" pitchFamily="34" charset="0"/>
            </a:endParaRPr>
          </a:p>
        </p:txBody>
      </p:sp>
      <p:sp>
        <p:nvSpPr>
          <p:cNvPr id="7" name="Text Placeholder 6"/>
          <p:cNvSpPr>
            <a:spLocks noGrp="1"/>
          </p:cNvSpPr>
          <p:nvPr>
            <p:ph type="body" sz="quarter" idx="16"/>
          </p:nvPr>
        </p:nvSpPr>
        <p:spPr>
          <a:xfrm>
            <a:off x="533705" y="4800600"/>
            <a:ext cx="1599895" cy="337569"/>
          </a:xfrm>
        </p:spPr>
        <p:txBody>
          <a:bodyPr/>
          <a:lstStyle/>
          <a:p>
            <a:r>
              <a:rPr lang="en-US" dirty="0"/>
              <a:t>3-18 June 2025</a:t>
            </a:r>
          </a:p>
        </p:txBody>
      </p:sp>
      <p:sp>
        <p:nvSpPr>
          <p:cNvPr id="9" name="Text Placeholder 8">
            <a:extLst>
              <a:ext uri="{FF2B5EF4-FFF2-40B4-BE49-F238E27FC236}">
                <a16:creationId xmlns:a16="http://schemas.microsoft.com/office/drawing/2014/main" id="{D900FAFE-3994-4795-AF52-C4EEA9E2E95E}"/>
              </a:ext>
            </a:extLst>
          </p:cNvPr>
          <p:cNvSpPr>
            <a:spLocks noGrp="1"/>
          </p:cNvSpPr>
          <p:nvPr>
            <p:ph type="body" sz="quarter" idx="13"/>
          </p:nvPr>
        </p:nvSpPr>
        <p:spPr>
          <a:xfrm>
            <a:off x="381000" y="827482"/>
            <a:ext cx="4468782" cy="594471"/>
          </a:xfrm>
        </p:spPr>
        <p:txBody>
          <a:bodyPr/>
          <a:lstStyle/>
          <a:p>
            <a:r>
              <a:rPr lang="en-US" dirty="0">
                <a:effectLst/>
                <a:latin typeface="Arial" panose="020B0604020202020204" pitchFamily="34" charset="0"/>
                <a:ea typeface="Times New Roman" panose="02020603050405020304" pitchFamily="18" charset="0"/>
                <a:cs typeface="Arial" panose="020B0604020202020204" pitchFamily="34" charset="0"/>
              </a:rPr>
              <a:t>ITER Magnet Testing</a:t>
            </a:r>
            <a:endParaRPr lang="en-US"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6EBA7670-AB12-DCE6-CBF7-40CE45B10BC0}"/>
              </a:ext>
            </a:extLst>
          </p:cNvPr>
          <p:cNvSpPr>
            <a:spLocks noGrp="1"/>
          </p:cNvSpPr>
          <p:nvPr>
            <p:ph type="body" sz="quarter" idx="14"/>
          </p:nvPr>
        </p:nvSpPr>
        <p:spPr>
          <a:xfrm>
            <a:off x="533705" y="4343400"/>
            <a:ext cx="4475508" cy="336756"/>
          </a:xfrm>
        </p:spPr>
        <p:txBody>
          <a:bodyPr/>
          <a:lstStyle/>
          <a:p>
            <a:r>
              <a:rPr lang="en-US" dirty="0"/>
              <a:t>TIDM</a:t>
            </a:r>
            <a:r>
              <a:rPr lang="en-US" baseline="30000" dirty="0"/>
              <a:t>2</a:t>
            </a:r>
            <a:r>
              <a:rPr lang="en-US" dirty="0"/>
              <a:t>xSC Magnets Lecture Series</a:t>
            </a:r>
          </a:p>
        </p:txBody>
      </p:sp>
    </p:spTree>
    <p:extLst>
      <p:ext uri="{BB962C8B-B14F-4D97-AF65-F5344CB8AC3E}">
        <p14:creationId xmlns:p14="http://schemas.microsoft.com/office/powerpoint/2010/main" val="1233899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B5C0F-F5D1-5432-BBD7-FCC4F311663B}"/>
              </a:ext>
            </a:extLst>
          </p:cNvPr>
          <p:cNvSpPr>
            <a:spLocks noGrp="1"/>
          </p:cNvSpPr>
          <p:nvPr>
            <p:ph type="title"/>
          </p:nvPr>
        </p:nvSpPr>
        <p:spPr/>
        <p:txBody>
          <a:bodyPr/>
          <a:lstStyle/>
          <a:p>
            <a:r>
              <a:rPr lang="en-US" dirty="0"/>
              <a:t>Load line B(I) issues</a:t>
            </a:r>
          </a:p>
        </p:txBody>
      </p:sp>
      <p:sp>
        <p:nvSpPr>
          <p:cNvPr id="3" name="Content Placeholder 2">
            <a:extLst>
              <a:ext uri="{FF2B5EF4-FFF2-40B4-BE49-F238E27FC236}">
                <a16:creationId xmlns:a16="http://schemas.microsoft.com/office/drawing/2014/main" id="{58F0CAAD-8B98-D723-EAA6-9DCBDA8D62BC}"/>
              </a:ext>
            </a:extLst>
          </p:cNvPr>
          <p:cNvSpPr>
            <a:spLocks noGrp="1"/>
          </p:cNvSpPr>
          <p:nvPr>
            <p:ph idx="1"/>
          </p:nvPr>
        </p:nvSpPr>
        <p:spPr/>
        <p:txBody>
          <a:bodyPr/>
          <a:lstStyle/>
          <a:p>
            <a:r>
              <a:rPr lang="en-US" dirty="0"/>
              <a:t>In a stand-alone mode the load line is determined B(I) and has no flexibility</a:t>
            </a:r>
          </a:p>
          <a:p>
            <a:r>
              <a:rPr lang="en-US" dirty="0"/>
              <a:t>How to create a flexibility of different B and different I? </a:t>
            </a:r>
          </a:p>
          <a:p>
            <a:r>
              <a:rPr lang="en-US" dirty="0"/>
              <a:t>An Insert coil and a bore of the background field magnet</a:t>
            </a:r>
          </a:p>
          <a:p>
            <a:r>
              <a:rPr lang="en-US" dirty="0"/>
              <a:t>Example is CSM Test Facility in QST, Naka, Japan </a:t>
            </a:r>
          </a:p>
        </p:txBody>
      </p:sp>
      <p:sp>
        <p:nvSpPr>
          <p:cNvPr id="4" name="Date Placeholder 3">
            <a:extLst>
              <a:ext uri="{FF2B5EF4-FFF2-40B4-BE49-F238E27FC236}">
                <a16:creationId xmlns:a16="http://schemas.microsoft.com/office/drawing/2014/main" id="{D17596DD-1F94-738B-A086-F46B4AEA9C2E}"/>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3C260991-9D28-8C70-7B31-606DC89A1EE4}"/>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FE3B441E-FB9D-E7A0-3F48-A174B2D348B8}"/>
              </a:ext>
            </a:extLst>
          </p:cNvPr>
          <p:cNvSpPr>
            <a:spLocks noGrp="1"/>
          </p:cNvSpPr>
          <p:nvPr>
            <p:ph type="sldNum" sz="quarter" idx="12"/>
          </p:nvPr>
        </p:nvSpPr>
        <p:spPr/>
        <p:txBody>
          <a:bodyPr/>
          <a:lstStyle/>
          <a:p>
            <a:fld id="{8274E5B4-D27C-9346-BCE7-FA7EB5913382}" type="slidenum">
              <a:rPr lang="en-US" smtClean="0"/>
              <a:t>10</a:t>
            </a:fld>
            <a:endParaRPr lang="en-US"/>
          </a:p>
        </p:txBody>
      </p:sp>
    </p:spTree>
    <p:extLst>
      <p:ext uri="{BB962C8B-B14F-4D97-AF65-F5344CB8AC3E}">
        <p14:creationId xmlns:p14="http://schemas.microsoft.com/office/powerpoint/2010/main" val="3669529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D9E90-59D3-E877-1C34-9981BD2090CE}"/>
              </a:ext>
            </a:extLst>
          </p:cNvPr>
          <p:cNvSpPr>
            <a:spLocks noGrp="1"/>
          </p:cNvSpPr>
          <p:nvPr>
            <p:ph type="title"/>
          </p:nvPr>
        </p:nvSpPr>
        <p:spPr/>
        <p:txBody>
          <a:bodyPr/>
          <a:lstStyle/>
          <a:p>
            <a:r>
              <a:rPr lang="en-US" dirty="0"/>
              <a:t>CSMC Test Facility in Naka</a:t>
            </a:r>
          </a:p>
        </p:txBody>
      </p:sp>
      <p:sp>
        <p:nvSpPr>
          <p:cNvPr id="3" name="Date Placeholder 2">
            <a:extLst>
              <a:ext uri="{FF2B5EF4-FFF2-40B4-BE49-F238E27FC236}">
                <a16:creationId xmlns:a16="http://schemas.microsoft.com/office/drawing/2014/main" id="{6344D9B2-A47F-F507-4B20-CB454A39A794}"/>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D3B8308B-512D-3B1F-FD16-D243467F5F1A}"/>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6FDE5FB9-7188-D29B-C8F4-F084F497DBA0}"/>
              </a:ext>
            </a:extLst>
          </p:cNvPr>
          <p:cNvSpPr>
            <a:spLocks noGrp="1"/>
          </p:cNvSpPr>
          <p:nvPr>
            <p:ph type="sldNum" sz="quarter" idx="12"/>
          </p:nvPr>
        </p:nvSpPr>
        <p:spPr/>
        <p:txBody>
          <a:bodyPr/>
          <a:lstStyle/>
          <a:p>
            <a:fld id="{8274E5B4-D27C-9346-BCE7-FA7EB5913382}" type="slidenum">
              <a:rPr lang="en-US" smtClean="0"/>
              <a:t>11</a:t>
            </a:fld>
            <a:endParaRPr lang="en-US"/>
          </a:p>
        </p:txBody>
      </p:sp>
      <p:pic>
        <p:nvPicPr>
          <p:cNvPr id="3077" name="Picture 5" descr="CSMC図">
            <a:extLst>
              <a:ext uri="{FF2B5EF4-FFF2-40B4-BE49-F238E27FC236}">
                <a16:creationId xmlns:a16="http://schemas.microsoft.com/office/drawing/2014/main" id="{49DBFA25-2317-FD54-90B1-77C3BD2C91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4207"/>
          <a:stretch>
            <a:fillRect/>
          </a:stretch>
        </p:blipFill>
        <p:spPr bwMode="auto">
          <a:xfrm>
            <a:off x="1981200" y="1555230"/>
            <a:ext cx="4572000" cy="4616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8722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20F18-8789-ECBA-91C0-32408E6145F9}"/>
              </a:ext>
            </a:extLst>
          </p:cNvPr>
          <p:cNvSpPr>
            <a:spLocks noGrp="1"/>
          </p:cNvSpPr>
          <p:nvPr>
            <p:ph type="title"/>
          </p:nvPr>
        </p:nvSpPr>
        <p:spPr/>
        <p:txBody>
          <a:bodyPr>
            <a:normAutofit fontScale="90000"/>
          </a:bodyPr>
          <a:lstStyle/>
          <a:p>
            <a:r>
              <a:rPr lang="en-US" dirty="0"/>
              <a:t>CSMC Naka Test Facility capabilities</a:t>
            </a:r>
          </a:p>
        </p:txBody>
      </p:sp>
      <p:sp>
        <p:nvSpPr>
          <p:cNvPr id="4" name="Date Placeholder 3">
            <a:extLst>
              <a:ext uri="{FF2B5EF4-FFF2-40B4-BE49-F238E27FC236}">
                <a16:creationId xmlns:a16="http://schemas.microsoft.com/office/drawing/2014/main" id="{C34DCC89-F8A8-D80E-EA62-C4C214FDF356}"/>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42B9CA05-64A7-4B44-47DC-3F310983C252}"/>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8A26C9DB-8C1B-3419-649B-A922471619F8}"/>
              </a:ext>
            </a:extLst>
          </p:cNvPr>
          <p:cNvSpPr>
            <a:spLocks noGrp="1"/>
          </p:cNvSpPr>
          <p:nvPr>
            <p:ph type="sldNum" sz="quarter" idx="12"/>
          </p:nvPr>
        </p:nvSpPr>
        <p:spPr/>
        <p:txBody>
          <a:bodyPr/>
          <a:lstStyle/>
          <a:p>
            <a:fld id="{8274E5B4-D27C-9346-BCE7-FA7EB5913382}" type="slidenum">
              <a:rPr lang="en-US" smtClean="0"/>
              <a:t>12</a:t>
            </a:fld>
            <a:endParaRPr lang="en-US"/>
          </a:p>
        </p:txBody>
      </p:sp>
      <p:graphicFrame>
        <p:nvGraphicFramePr>
          <p:cNvPr id="7" name="Table 6">
            <a:extLst>
              <a:ext uri="{FF2B5EF4-FFF2-40B4-BE49-F238E27FC236}">
                <a16:creationId xmlns:a16="http://schemas.microsoft.com/office/drawing/2014/main" id="{BF4D5FD4-F9BF-B126-FC91-D255785CBAAA}"/>
              </a:ext>
            </a:extLst>
          </p:cNvPr>
          <p:cNvGraphicFramePr>
            <a:graphicFrameLocks noGrp="1"/>
          </p:cNvGraphicFramePr>
          <p:nvPr>
            <p:extLst>
              <p:ext uri="{D42A27DB-BD31-4B8C-83A1-F6EECF244321}">
                <p14:modId xmlns:p14="http://schemas.microsoft.com/office/powerpoint/2010/main" val="1961151032"/>
              </p:ext>
            </p:extLst>
          </p:nvPr>
        </p:nvGraphicFramePr>
        <p:xfrm>
          <a:off x="1524000" y="1397000"/>
          <a:ext cx="6096000" cy="29667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856954301"/>
                    </a:ext>
                  </a:extLst>
                </a:gridCol>
                <a:gridCol w="3048000">
                  <a:extLst>
                    <a:ext uri="{9D8B030D-6E8A-4147-A177-3AD203B41FA5}">
                      <a16:colId xmlns:a16="http://schemas.microsoft.com/office/drawing/2014/main" val="2217751144"/>
                    </a:ext>
                  </a:extLst>
                </a:gridCol>
              </a:tblGrid>
              <a:tr h="370840">
                <a:tc>
                  <a:txBody>
                    <a:bodyPr/>
                    <a:lstStyle/>
                    <a:p>
                      <a:r>
                        <a:rPr lang="en-US" dirty="0"/>
                        <a:t>Parameter</a:t>
                      </a:r>
                    </a:p>
                  </a:txBody>
                  <a:tcPr/>
                </a:tc>
                <a:tc>
                  <a:txBody>
                    <a:bodyPr/>
                    <a:lstStyle/>
                    <a:p>
                      <a:r>
                        <a:rPr lang="en-US" dirty="0"/>
                        <a:t>Value</a:t>
                      </a:r>
                    </a:p>
                  </a:txBody>
                  <a:tcPr/>
                </a:tc>
                <a:extLst>
                  <a:ext uri="{0D108BD9-81ED-4DB2-BD59-A6C34878D82A}">
                    <a16:rowId xmlns:a16="http://schemas.microsoft.com/office/drawing/2014/main" val="3624922557"/>
                  </a:ext>
                </a:extLst>
              </a:tr>
              <a:tr h="370840">
                <a:tc>
                  <a:txBody>
                    <a:bodyPr/>
                    <a:lstStyle/>
                    <a:p>
                      <a:r>
                        <a:rPr lang="en-US" dirty="0"/>
                        <a:t>Current in the CSMC</a:t>
                      </a:r>
                    </a:p>
                  </a:txBody>
                  <a:tcPr/>
                </a:tc>
                <a:tc>
                  <a:txBody>
                    <a:bodyPr/>
                    <a:lstStyle/>
                    <a:p>
                      <a:r>
                        <a:rPr lang="en-US" dirty="0"/>
                        <a:t>+/-50 kA</a:t>
                      </a:r>
                    </a:p>
                  </a:txBody>
                  <a:tcPr/>
                </a:tc>
                <a:extLst>
                  <a:ext uri="{0D108BD9-81ED-4DB2-BD59-A6C34878D82A}">
                    <a16:rowId xmlns:a16="http://schemas.microsoft.com/office/drawing/2014/main" val="3874832370"/>
                  </a:ext>
                </a:extLst>
              </a:tr>
              <a:tr h="370840">
                <a:tc>
                  <a:txBody>
                    <a:bodyPr/>
                    <a:lstStyle/>
                    <a:p>
                      <a:r>
                        <a:rPr lang="en-US" dirty="0"/>
                        <a:t>Current in the Insert</a:t>
                      </a:r>
                    </a:p>
                  </a:txBody>
                  <a:tcPr/>
                </a:tc>
                <a:tc>
                  <a:txBody>
                    <a:bodyPr/>
                    <a:lstStyle/>
                    <a:p>
                      <a:r>
                        <a:rPr lang="en-US" dirty="0"/>
                        <a:t>+/-50 kA</a:t>
                      </a:r>
                    </a:p>
                  </a:txBody>
                  <a:tcPr/>
                </a:tc>
                <a:extLst>
                  <a:ext uri="{0D108BD9-81ED-4DB2-BD59-A6C34878D82A}">
                    <a16:rowId xmlns:a16="http://schemas.microsoft.com/office/drawing/2014/main" val="2506351161"/>
                  </a:ext>
                </a:extLst>
              </a:tr>
              <a:tr h="370840">
                <a:tc>
                  <a:txBody>
                    <a:bodyPr/>
                    <a:lstStyle/>
                    <a:p>
                      <a:r>
                        <a:rPr lang="en-US" dirty="0"/>
                        <a:t>Peak field </a:t>
                      </a:r>
                    </a:p>
                  </a:txBody>
                  <a:tcPr/>
                </a:tc>
                <a:tc>
                  <a:txBody>
                    <a:bodyPr/>
                    <a:lstStyle/>
                    <a:p>
                      <a:r>
                        <a:rPr lang="en-US" dirty="0"/>
                        <a:t>13 T</a:t>
                      </a:r>
                    </a:p>
                  </a:txBody>
                  <a:tcPr/>
                </a:tc>
                <a:extLst>
                  <a:ext uri="{0D108BD9-81ED-4DB2-BD59-A6C34878D82A}">
                    <a16:rowId xmlns:a16="http://schemas.microsoft.com/office/drawing/2014/main" val="1499758199"/>
                  </a:ext>
                </a:extLst>
              </a:tr>
              <a:tr h="370840">
                <a:tc>
                  <a:txBody>
                    <a:bodyPr/>
                    <a:lstStyle/>
                    <a:p>
                      <a:r>
                        <a:rPr lang="en-US" dirty="0"/>
                        <a:t>Stored energy</a:t>
                      </a:r>
                    </a:p>
                  </a:txBody>
                  <a:tcPr/>
                </a:tc>
                <a:tc>
                  <a:txBody>
                    <a:bodyPr/>
                    <a:lstStyle/>
                    <a:p>
                      <a:r>
                        <a:rPr lang="en-US" dirty="0"/>
                        <a:t>640 MJ</a:t>
                      </a:r>
                    </a:p>
                  </a:txBody>
                  <a:tcPr/>
                </a:tc>
                <a:extLst>
                  <a:ext uri="{0D108BD9-81ED-4DB2-BD59-A6C34878D82A}">
                    <a16:rowId xmlns:a16="http://schemas.microsoft.com/office/drawing/2014/main" val="1268267430"/>
                  </a:ext>
                </a:extLst>
              </a:tr>
              <a:tr h="370840">
                <a:tc>
                  <a:txBody>
                    <a:bodyPr/>
                    <a:lstStyle/>
                    <a:p>
                      <a:r>
                        <a:rPr lang="en-US" dirty="0"/>
                        <a:t>Power supply max voltage</a:t>
                      </a:r>
                    </a:p>
                  </a:txBody>
                  <a:tcPr/>
                </a:tc>
                <a:tc>
                  <a:txBody>
                    <a:bodyPr/>
                    <a:lstStyle/>
                    <a:p>
                      <a:r>
                        <a:rPr lang="en-US" dirty="0"/>
                        <a:t>15 V DC, 4.8 kV pulsed</a:t>
                      </a:r>
                    </a:p>
                  </a:txBody>
                  <a:tcPr/>
                </a:tc>
                <a:extLst>
                  <a:ext uri="{0D108BD9-81ED-4DB2-BD59-A6C34878D82A}">
                    <a16:rowId xmlns:a16="http://schemas.microsoft.com/office/drawing/2014/main" val="4188779716"/>
                  </a:ext>
                </a:extLst>
              </a:tr>
              <a:tr h="370840">
                <a:tc>
                  <a:txBody>
                    <a:bodyPr/>
                    <a:lstStyle/>
                    <a:p>
                      <a:r>
                        <a:rPr lang="en-US" dirty="0"/>
                        <a:t>Max dB/dt</a:t>
                      </a:r>
                    </a:p>
                  </a:txBody>
                  <a:tcPr/>
                </a:tc>
                <a:tc>
                  <a:txBody>
                    <a:bodyPr/>
                    <a:lstStyle/>
                    <a:p>
                      <a:r>
                        <a:rPr lang="en-US" dirty="0"/>
                        <a:t>+/-2 T/s</a:t>
                      </a:r>
                    </a:p>
                  </a:txBody>
                  <a:tcPr/>
                </a:tc>
                <a:extLst>
                  <a:ext uri="{0D108BD9-81ED-4DB2-BD59-A6C34878D82A}">
                    <a16:rowId xmlns:a16="http://schemas.microsoft.com/office/drawing/2014/main" val="665679490"/>
                  </a:ext>
                </a:extLst>
              </a:tr>
              <a:tr h="370840">
                <a:tc>
                  <a:txBody>
                    <a:bodyPr/>
                    <a:lstStyle/>
                    <a:p>
                      <a:r>
                        <a:rPr lang="en-US" dirty="0"/>
                        <a:t>Cryoplant power at 4.5 K</a:t>
                      </a:r>
                    </a:p>
                  </a:txBody>
                  <a:tcPr/>
                </a:tc>
                <a:tc>
                  <a:txBody>
                    <a:bodyPr/>
                    <a:lstStyle/>
                    <a:p>
                      <a:r>
                        <a:rPr lang="en-US" dirty="0"/>
                        <a:t>5 kW</a:t>
                      </a:r>
                    </a:p>
                  </a:txBody>
                  <a:tcPr/>
                </a:tc>
                <a:extLst>
                  <a:ext uri="{0D108BD9-81ED-4DB2-BD59-A6C34878D82A}">
                    <a16:rowId xmlns:a16="http://schemas.microsoft.com/office/drawing/2014/main" val="798493346"/>
                  </a:ext>
                </a:extLst>
              </a:tr>
            </a:tbl>
          </a:graphicData>
        </a:graphic>
      </p:graphicFrame>
    </p:spTree>
    <p:extLst>
      <p:ext uri="{BB962C8B-B14F-4D97-AF65-F5344CB8AC3E}">
        <p14:creationId xmlns:p14="http://schemas.microsoft.com/office/powerpoint/2010/main" val="3269456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59188447-A03F-00E2-C29E-B7085DC7BD4D}"/>
              </a:ext>
            </a:extLst>
          </p:cNvPr>
          <p:cNvSpPr>
            <a:spLocks noChangeArrowheads="1"/>
          </p:cNvSpPr>
          <p:nvPr/>
        </p:nvSpPr>
        <p:spPr bwMode="auto">
          <a:xfrm>
            <a:off x="800100" y="304800"/>
            <a:ext cx="81153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ja-JP" sz="4400">
                <a:solidFill>
                  <a:schemeClr val="tx2"/>
                </a:solidFill>
                <a:ea typeface="MS PGothic" panose="020B0600070205080204" pitchFamily="34" charset="-128"/>
              </a:rPr>
              <a:t>CS Model Coil</a:t>
            </a:r>
          </a:p>
        </p:txBody>
      </p:sp>
      <p:sp>
        <p:nvSpPr>
          <p:cNvPr id="4099" name="Rectangle 5">
            <a:extLst>
              <a:ext uri="{FF2B5EF4-FFF2-40B4-BE49-F238E27FC236}">
                <a16:creationId xmlns:a16="http://schemas.microsoft.com/office/drawing/2014/main" id="{316D3141-3B4F-1CA5-0296-F55222EE8568}"/>
              </a:ext>
            </a:extLst>
          </p:cNvPr>
          <p:cNvSpPr>
            <a:spLocks noChangeArrowheads="1"/>
          </p:cNvSpPr>
          <p:nvPr/>
        </p:nvSpPr>
        <p:spPr bwMode="auto">
          <a:xfrm>
            <a:off x="3086100" y="1238250"/>
            <a:ext cx="9525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4100" name="Picture 6">
            <a:extLst>
              <a:ext uri="{FF2B5EF4-FFF2-40B4-BE49-F238E27FC236}">
                <a16:creationId xmlns:a16="http://schemas.microsoft.com/office/drawing/2014/main" id="{B2AF95C6-79D5-AD81-B5EA-A1E8B38977E4}"/>
              </a:ext>
            </a:extLst>
          </p:cNvPr>
          <p:cNvSpPr>
            <a:spLocks noChangeAspect="1" noChangeArrowheads="1"/>
          </p:cNvSpPr>
          <p:nvPr/>
        </p:nvSpPr>
        <p:spPr bwMode="auto">
          <a:xfrm>
            <a:off x="4800600" y="1435100"/>
            <a:ext cx="4343400" cy="412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4101" name="Text Box 7">
            <a:extLst>
              <a:ext uri="{FF2B5EF4-FFF2-40B4-BE49-F238E27FC236}">
                <a16:creationId xmlns:a16="http://schemas.microsoft.com/office/drawing/2014/main" id="{7DD960EE-7838-3AD2-DBBC-F8B52D755EDB}"/>
              </a:ext>
            </a:extLst>
          </p:cNvPr>
          <p:cNvSpPr txBox="1">
            <a:spLocks noChangeArrowheads="1"/>
          </p:cNvSpPr>
          <p:nvPr/>
        </p:nvSpPr>
        <p:spPr bwMode="auto">
          <a:xfrm>
            <a:off x="6172200" y="5791200"/>
            <a:ext cx="16240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kumimoji="1" lang="en-US" altLang="ja-JP" sz="2000">
                <a:latin typeface="MS PGothic" panose="020B0600070205080204" pitchFamily="34" charset="-128"/>
                <a:ea typeface="MS PGothic" panose="020B0600070205080204" pitchFamily="34" charset="-128"/>
              </a:rPr>
              <a:t>Outer Module</a:t>
            </a:r>
          </a:p>
          <a:p>
            <a:pPr algn="ctr" eaLnBrk="1" hangingPunct="1">
              <a:spcBef>
                <a:spcPct val="0"/>
              </a:spcBef>
              <a:buFontTx/>
              <a:buNone/>
            </a:pPr>
            <a:r>
              <a:rPr kumimoji="1" lang="en-US" altLang="ja-JP" sz="2000">
                <a:latin typeface="MS PGothic" panose="020B0600070205080204" pitchFamily="34" charset="-128"/>
                <a:ea typeface="MS PGothic" panose="020B0600070205080204" pitchFamily="34" charset="-128"/>
              </a:rPr>
              <a:t>(JA)</a:t>
            </a:r>
          </a:p>
        </p:txBody>
      </p:sp>
      <p:sp>
        <p:nvSpPr>
          <p:cNvPr id="4102" name="Text Box 8">
            <a:extLst>
              <a:ext uri="{FF2B5EF4-FFF2-40B4-BE49-F238E27FC236}">
                <a16:creationId xmlns:a16="http://schemas.microsoft.com/office/drawing/2014/main" id="{D607F828-E672-A638-8D7D-91BC2623B70B}"/>
              </a:ext>
            </a:extLst>
          </p:cNvPr>
          <p:cNvSpPr txBox="1">
            <a:spLocks noChangeArrowheads="1"/>
          </p:cNvSpPr>
          <p:nvPr/>
        </p:nvSpPr>
        <p:spPr bwMode="auto">
          <a:xfrm>
            <a:off x="1557338" y="5791200"/>
            <a:ext cx="15446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kumimoji="1" lang="en-US" altLang="ja-JP" sz="2000">
                <a:latin typeface="MS PGothic" panose="020B0600070205080204" pitchFamily="34" charset="-128"/>
                <a:ea typeface="MS PGothic" panose="020B0600070205080204" pitchFamily="34" charset="-128"/>
              </a:rPr>
              <a:t>Inner Module</a:t>
            </a:r>
          </a:p>
          <a:p>
            <a:pPr algn="ctr" eaLnBrk="1" hangingPunct="1">
              <a:spcBef>
                <a:spcPct val="0"/>
              </a:spcBef>
              <a:buFontTx/>
              <a:buNone/>
            </a:pPr>
            <a:r>
              <a:rPr kumimoji="1" lang="en-US" altLang="ja-JP" sz="2000">
                <a:latin typeface="MS PGothic" panose="020B0600070205080204" pitchFamily="34" charset="-128"/>
                <a:ea typeface="MS PGothic" panose="020B0600070205080204" pitchFamily="34" charset="-128"/>
              </a:rPr>
              <a:t>(US)</a:t>
            </a:r>
          </a:p>
        </p:txBody>
      </p:sp>
      <p:pic>
        <p:nvPicPr>
          <p:cNvPr id="4103" name="Picture 9">
            <a:extLst>
              <a:ext uri="{FF2B5EF4-FFF2-40B4-BE49-F238E27FC236}">
                <a16:creationId xmlns:a16="http://schemas.microsoft.com/office/drawing/2014/main" id="{EC4ECBD7-BF72-37AC-2C4C-A420D348B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9225"/>
            <a:ext cx="4572000" cy="414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descr="outer1">
            <a:extLst>
              <a:ext uri="{FF2B5EF4-FFF2-40B4-BE49-F238E27FC236}">
                <a16:creationId xmlns:a16="http://schemas.microsoft.com/office/drawing/2014/main" id="{8A76FA7D-D47F-B556-3BD7-C1C9C44A6F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38275"/>
            <a:ext cx="4371975" cy="412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Date Placeholder 1">
            <a:extLst>
              <a:ext uri="{FF2B5EF4-FFF2-40B4-BE49-F238E27FC236}">
                <a16:creationId xmlns:a16="http://schemas.microsoft.com/office/drawing/2014/main" id="{BBC3F654-5FA9-BEE2-A9B5-2BE9808185E7}"/>
              </a:ext>
            </a:extLst>
          </p:cNvPr>
          <p:cNvSpPr>
            <a:spLocks noGrp="1"/>
          </p:cNvSpPr>
          <p:nvPr>
            <p:ph type="dt" sz="half" idx="10"/>
          </p:nvPr>
        </p:nvSpPr>
        <p:spPr/>
        <p:txBody>
          <a:bodyPr/>
          <a:lstStyle/>
          <a:p>
            <a:r>
              <a:rPr lang="en-US"/>
              <a:t>June 16 2025</a:t>
            </a:r>
          </a:p>
        </p:txBody>
      </p:sp>
      <p:sp>
        <p:nvSpPr>
          <p:cNvPr id="3" name="Footer Placeholder 2">
            <a:extLst>
              <a:ext uri="{FF2B5EF4-FFF2-40B4-BE49-F238E27FC236}">
                <a16:creationId xmlns:a16="http://schemas.microsoft.com/office/drawing/2014/main" id="{081CE89D-16CE-78E5-1344-0E17472366F2}"/>
              </a:ext>
            </a:extLst>
          </p:cNvPr>
          <p:cNvSpPr>
            <a:spLocks noGrp="1"/>
          </p:cNvSpPr>
          <p:nvPr>
            <p:ph type="ftr" sz="quarter" idx="11"/>
          </p:nvPr>
        </p:nvSpPr>
        <p:spPr/>
        <p:txBody>
          <a:bodyPr/>
          <a:lstStyle/>
          <a:p>
            <a:r>
              <a:rPr lang="en-US"/>
              <a:t>Testing big magnets</a:t>
            </a:r>
          </a:p>
        </p:txBody>
      </p:sp>
      <p:sp>
        <p:nvSpPr>
          <p:cNvPr id="4" name="Slide Number Placeholder 3">
            <a:extLst>
              <a:ext uri="{FF2B5EF4-FFF2-40B4-BE49-F238E27FC236}">
                <a16:creationId xmlns:a16="http://schemas.microsoft.com/office/drawing/2014/main" id="{88707E95-9B81-1765-9BB8-398E9107E011}"/>
              </a:ext>
            </a:extLst>
          </p:cNvPr>
          <p:cNvSpPr>
            <a:spLocks noGrp="1"/>
          </p:cNvSpPr>
          <p:nvPr>
            <p:ph type="sldNum" sz="quarter" idx="12"/>
          </p:nvPr>
        </p:nvSpPr>
        <p:spPr/>
        <p:txBody>
          <a:bodyPr/>
          <a:lstStyle/>
          <a:p>
            <a:fld id="{8274E5B4-D27C-9346-BCE7-FA7EB5913382}"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C:\Word Documents\CSMC\Documentation\csmcassmbly.JPG">
            <a:extLst>
              <a:ext uri="{FF2B5EF4-FFF2-40B4-BE49-F238E27FC236}">
                <a16:creationId xmlns:a16="http://schemas.microsoft.com/office/drawing/2014/main" id="{CD456CF7-EE53-614E-4DCF-D0AC8D4920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06012"/>
            <a:ext cx="609535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4">
            <a:extLst>
              <a:ext uri="{FF2B5EF4-FFF2-40B4-BE49-F238E27FC236}">
                <a16:creationId xmlns:a16="http://schemas.microsoft.com/office/drawing/2014/main" id="{06F222E6-C6A0-A099-3CAE-DCF23009F4D5}"/>
              </a:ext>
            </a:extLst>
          </p:cNvPr>
          <p:cNvSpPr>
            <a:spLocks noGrp="1" noChangeArrowheads="1"/>
          </p:cNvSpPr>
          <p:nvPr>
            <p:ph type="title"/>
          </p:nvPr>
        </p:nvSpPr>
        <p:spPr/>
        <p:txBody>
          <a:bodyPr>
            <a:normAutofit fontScale="90000"/>
          </a:bodyPr>
          <a:lstStyle/>
          <a:p>
            <a:r>
              <a:rPr lang="en-US" altLang="en-US"/>
              <a:t>CSMC and CS Insert installed in CSMC Test Facility 1999</a:t>
            </a:r>
          </a:p>
        </p:txBody>
      </p:sp>
      <p:sp>
        <p:nvSpPr>
          <p:cNvPr id="2" name="Date Placeholder 1">
            <a:extLst>
              <a:ext uri="{FF2B5EF4-FFF2-40B4-BE49-F238E27FC236}">
                <a16:creationId xmlns:a16="http://schemas.microsoft.com/office/drawing/2014/main" id="{DB34284D-CDB2-6E60-1807-93300F41FC7F}"/>
              </a:ext>
            </a:extLst>
          </p:cNvPr>
          <p:cNvSpPr>
            <a:spLocks noGrp="1"/>
          </p:cNvSpPr>
          <p:nvPr>
            <p:ph type="dt" sz="half" idx="10"/>
          </p:nvPr>
        </p:nvSpPr>
        <p:spPr/>
        <p:txBody>
          <a:bodyPr/>
          <a:lstStyle/>
          <a:p>
            <a:r>
              <a:rPr lang="en-US"/>
              <a:t>June 16 2025</a:t>
            </a:r>
          </a:p>
        </p:txBody>
      </p:sp>
      <p:sp>
        <p:nvSpPr>
          <p:cNvPr id="3" name="Footer Placeholder 2">
            <a:extLst>
              <a:ext uri="{FF2B5EF4-FFF2-40B4-BE49-F238E27FC236}">
                <a16:creationId xmlns:a16="http://schemas.microsoft.com/office/drawing/2014/main" id="{D61EE325-4752-F6C9-1D2C-CA20ACADE0A3}"/>
              </a:ext>
            </a:extLst>
          </p:cNvPr>
          <p:cNvSpPr>
            <a:spLocks noGrp="1"/>
          </p:cNvSpPr>
          <p:nvPr>
            <p:ph type="ftr" sz="quarter" idx="11"/>
          </p:nvPr>
        </p:nvSpPr>
        <p:spPr/>
        <p:txBody>
          <a:bodyPr/>
          <a:lstStyle/>
          <a:p>
            <a:r>
              <a:rPr lang="en-US"/>
              <a:t>Testing big magnets</a:t>
            </a:r>
          </a:p>
        </p:txBody>
      </p:sp>
      <p:sp>
        <p:nvSpPr>
          <p:cNvPr id="4" name="Slide Number Placeholder 3">
            <a:extLst>
              <a:ext uri="{FF2B5EF4-FFF2-40B4-BE49-F238E27FC236}">
                <a16:creationId xmlns:a16="http://schemas.microsoft.com/office/drawing/2014/main" id="{D39BD1AE-5C85-3849-285A-F6996A823EF7}"/>
              </a:ext>
            </a:extLst>
          </p:cNvPr>
          <p:cNvSpPr>
            <a:spLocks noGrp="1"/>
          </p:cNvSpPr>
          <p:nvPr>
            <p:ph type="sldNum" sz="quarter" idx="12"/>
          </p:nvPr>
        </p:nvSpPr>
        <p:spPr/>
        <p:txBody>
          <a:bodyPr/>
          <a:lstStyle/>
          <a:p>
            <a:fld id="{8274E5B4-D27C-9346-BCE7-FA7EB5913382}"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AA1C0A3-3FE8-7A8E-CA50-4EBECB4685E4}"/>
              </a:ext>
            </a:extLst>
          </p:cNvPr>
          <p:cNvSpPr>
            <a:spLocks noChangeArrowheads="1"/>
          </p:cNvSpPr>
          <p:nvPr/>
        </p:nvSpPr>
        <p:spPr bwMode="auto">
          <a:xfrm>
            <a:off x="2566988" y="1447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3075" name="Rectangle 3">
            <a:extLst>
              <a:ext uri="{FF2B5EF4-FFF2-40B4-BE49-F238E27FC236}">
                <a16:creationId xmlns:a16="http://schemas.microsoft.com/office/drawing/2014/main" id="{5F2F8579-4794-8865-D79C-79432461CFCD}"/>
              </a:ext>
            </a:extLst>
          </p:cNvPr>
          <p:cNvSpPr>
            <a:spLocks noChangeArrowheads="1"/>
          </p:cNvSpPr>
          <p:nvPr/>
        </p:nvSpPr>
        <p:spPr bwMode="auto">
          <a:xfrm>
            <a:off x="2566988" y="1447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3076" name="Rectangle 4">
            <a:extLst>
              <a:ext uri="{FF2B5EF4-FFF2-40B4-BE49-F238E27FC236}">
                <a16:creationId xmlns:a16="http://schemas.microsoft.com/office/drawing/2014/main" id="{6E76BE35-CE1A-3636-35C9-91A452DF0D9A}"/>
              </a:ext>
            </a:extLst>
          </p:cNvPr>
          <p:cNvSpPr>
            <a:spLocks noChangeArrowheads="1"/>
          </p:cNvSpPr>
          <p:nvPr/>
        </p:nvSpPr>
        <p:spPr bwMode="auto">
          <a:xfrm>
            <a:off x="2171700" y="1447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
        <p:nvSpPr>
          <p:cNvPr id="5" name="Title 4">
            <a:extLst>
              <a:ext uri="{FF2B5EF4-FFF2-40B4-BE49-F238E27FC236}">
                <a16:creationId xmlns:a16="http://schemas.microsoft.com/office/drawing/2014/main" id="{F9032548-1F45-92C2-47EB-90AE5A1C7585}"/>
              </a:ext>
            </a:extLst>
          </p:cNvPr>
          <p:cNvSpPr>
            <a:spLocks noGrp="1"/>
          </p:cNvSpPr>
          <p:nvPr>
            <p:ph type="title"/>
          </p:nvPr>
        </p:nvSpPr>
        <p:spPr/>
        <p:txBody>
          <a:bodyPr/>
          <a:lstStyle/>
          <a:p>
            <a:r>
              <a:rPr lang="en-US" dirty="0"/>
              <a:t>Naka Facility</a:t>
            </a:r>
          </a:p>
        </p:txBody>
      </p:sp>
      <p:sp>
        <p:nvSpPr>
          <p:cNvPr id="6" name="Content Placeholder 5">
            <a:extLst>
              <a:ext uri="{FF2B5EF4-FFF2-40B4-BE49-F238E27FC236}">
                <a16:creationId xmlns:a16="http://schemas.microsoft.com/office/drawing/2014/main" id="{3D0727E0-AA2B-D2AB-DD31-E213DE5D1099}"/>
              </a:ext>
            </a:extLst>
          </p:cNvPr>
          <p:cNvSpPr>
            <a:spLocks noGrp="1"/>
          </p:cNvSpPr>
          <p:nvPr>
            <p:ph idx="1"/>
          </p:nvPr>
        </p:nvSpPr>
        <p:spPr/>
        <p:txBody>
          <a:bodyPr>
            <a:normAutofit lnSpcReduction="10000"/>
          </a:bodyPr>
          <a:lstStyle/>
          <a:p>
            <a:r>
              <a:rPr lang="en-US" dirty="0"/>
              <a:t>One of the most flexible facilities in the world</a:t>
            </a:r>
          </a:p>
          <a:p>
            <a:r>
              <a:rPr lang="en-US" dirty="0"/>
              <a:t>Most ITER related R&amp;D and conductor verification tests are performed there</a:t>
            </a:r>
          </a:p>
          <a:p>
            <a:r>
              <a:rPr lang="en-US" dirty="0"/>
              <a:t>The only facility that had a capability to apply high voltage high power pulses to study dB/dt up to 2 T/s with 13 T swing. Unfortunately, high voltage PS is not available  since early 2000-s.</a:t>
            </a:r>
          </a:p>
          <a:p>
            <a:r>
              <a:rPr lang="en-US" dirty="0"/>
              <a:t>Plenty of DAQ channels, slow (1 Hz) and fast (1 kHz) sampling rate for fast events </a:t>
            </a:r>
          </a:p>
          <a:p>
            <a:r>
              <a:rPr lang="en-US" dirty="0"/>
              <a:t>Reliable QD (quench detection)  and QP (quench protection) systems</a:t>
            </a:r>
          </a:p>
        </p:txBody>
      </p:sp>
      <p:sp>
        <p:nvSpPr>
          <p:cNvPr id="2" name="Date Placeholder 1">
            <a:extLst>
              <a:ext uri="{FF2B5EF4-FFF2-40B4-BE49-F238E27FC236}">
                <a16:creationId xmlns:a16="http://schemas.microsoft.com/office/drawing/2014/main" id="{30A5B6E1-7856-79DC-765B-5309BE31466F}"/>
              </a:ext>
            </a:extLst>
          </p:cNvPr>
          <p:cNvSpPr>
            <a:spLocks noGrp="1"/>
          </p:cNvSpPr>
          <p:nvPr>
            <p:ph type="dt" sz="half" idx="10"/>
          </p:nvPr>
        </p:nvSpPr>
        <p:spPr/>
        <p:txBody>
          <a:bodyPr/>
          <a:lstStyle/>
          <a:p>
            <a:r>
              <a:rPr lang="en-US"/>
              <a:t>June 16 2025</a:t>
            </a:r>
          </a:p>
        </p:txBody>
      </p:sp>
      <p:sp>
        <p:nvSpPr>
          <p:cNvPr id="3" name="Footer Placeholder 2">
            <a:extLst>
              <a:ext uri="{FF2B5EF4-FFF2-40B4-BE49-F238E27FC236}">
                <a16:creationId xmlns:a16="http://schemas.microsoft.com/office/drawing/2014/main" id="{74D8496C-E2E6-C0EE-11FF-A12689F30FDF}"/>
              </a:ext>
            </a:extLst>
          </p:cNvPr>
          <p:cNvSpPr>
            <a:spLocks noGrp="1"/>
          </p:cNvSpPr>
          <p:nvPr>
            <p:ph type="ftr" sz="quarter" idx="11"/>
          </p:nvPr>
        </p:nvSpPr>
        <p:spPr/>
        <p:txBody>
          <a:bodyPr/>
          <a:lstStyle/>
          <a:p>
            <a:r>
              <a:rPr lang="en-US"/>
              <a:t>Testing big magnets</a:t>
            </a:r>
          </a:p>
        </p:txBody>
      </p:sp>
      <p:sp>
        <p:nvSpPr>
          <p:cNvPr id="4" name="Slide Number Placeholder 3">
            <a:extLst>
              <a:ext uri="{FF2B5EF4-FFF2-40B4-BE49-F238E27FC236}">
                <a16:creationId xmlns:a16="http://schemas.microsoft.com/office/drawing/2014/main" id="{7B2AD494-93EE-263F-3087-6756DA098FCD}"/>
              </a:ext>
            </a:extLst>
          </p:cNvPr>
          <p:cNvSpPr>
            <a:spLocks noGrp="1"/>
          </p:cNvSpPr>
          <p:nvPr>
            <p:ph type="sldNum" sz="quarter" idx="12"/>
          </p:nvPr>
        </p:nvSpPr>
        <p:spPr/>
        <p:txBody>
          <a:bodyPr/>
          <a:lstStyle/>
          <a:p>
            <a:fld id="{8274E5B4-D27C-9346-BCE7-FA7EB5913382}"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CB01E36-EECD-7445-A630-D113A60DA725}"/>
              </a:ext>
            </a:extLst>
          </p:cNvPr>
          <p:cNvSpPr>
            <a:spLocks noGrp="1"/>
          </p:cNvSpPr>
          <p:nvPr>
            <p:ph type="title"/>
          </p:nvPr>
        </p:nvSpPr>
        <p:spPr>
          <a:xfrm>
            <a:off x="414168" y="31681"/>
            <a:ext cx="6765235" cy="1048375"/>
          </a:xfrm>
        </p:spPr>
        <p:txBody>
          <a:bodyPr>
            <a:normAutofit fontScale="90000"/>
          </a:bodyPr>
          <a:lstStyle/>
          <a:p>
            <a:r>
              <a:rPr lang="en-US" dirty="0"/>
              <a:t>Electrical schematic and instrumentation in CSMC and Inserts</a:t>
            </a:r>
          </a:p>
        </p:txBody>
      </p:sp>
      <p:pic>
        <p:nvPicPr>
          <p:cNvPr id="7" name="Picture 6">
            <a:extLst>
              <a:ext uri="{FF2B5EF4-FFF2-40B4-BE49-F238E27FC236}">
                <a16:creationId xmlns:a16="http://schemas.microsoft.com/office/drawing/2014/main" id="{7F519D23-1D6A-5D3E-9DB1-6F08B60F0CAD}"/>
              </a:ext>
            </a:extLst>
          </p:cNvPr>
          <p:cNvPicPr>
            <a:picLocks noChangeAspect="1"/>
          </p:cNvPicPr>
          <p:nvPr/>
        </p:nvPicPr>
        <p:blipFill>
          <a:blip r:embed="rId2"/>
          <a:stretch>
            <a:fillRect/>
          </a:stretch>
        </p:blipFill>
        <p:spPr>
          <a:xfrm>
            <a:off x="381000" y="1447800"/>
            <a:ext cx="7491720" cy="4719783"/>
          </a:xfrm>
          <a:prstGeom prst="rect">
            <a:avLst/>
          </a:prstGeom>
          <a:noFill/>
        </p:spPr>
      </p:pic>
      <p:sp>
        <p:nvSpPr>
          <p:cNvPr id="3" name="Date Placeholder 2">
            <a:extLst>
              <a:ext uri="{FF2B5EF4-FFF2-40B4-BE49-F238E27FC236}">
                <a16:creationId xmlns:a16="http://schemas.microsoft.com/office/drawing/2014/main" id="{295B6679-8799-B419-6710-251602E5FFCF}"/>
              </a:ext>
            </a:extLst>
          </p:cNvPr>
          <p:cNvSpPr>
            <a:spLocks noGrp="1"/>
          </p:cNvSpPr>
          <p:nvPr>
            <p:ph type="dt" sz="half" idx="10"/>
          </p:nvPr>
        </p:nvSpPr>
        <p:spPr>
          <a:xfrm>
            <a:off x="457200" y="6604003"/>
            <a:ext cx="2133600" cy="305203"/>
          </a:xfrm>
        </p:spPr>
        <p:txBody>
          <a:bodyPr anchor="ctr">
            <a:normAutofit/>
          </a:bodyPr>
          <a:lstStyle/>
          <a:p>
            <a:pPr>
              <a:spcAft>
                <a:spcPts val="600"/>
              </a:spcAft>
            </a:pPr>
            <a:r>
              <a:rPr lang="en-US"/>
              <a:t>June 16 2025</a:t>
            </a:r>
          </a:p>
        </p:txBody>
      </p:sp>
      <p:sp>
        <p:nvSpPr>
          <p:cNvPr id="4" name="Footer Placeholder 3">
            <a:extLst>
              <a:ext uri="{FF2B5EF4-FFF2-40B4-BE49-F238E27FC236}">
                <a16:creationId xmlns:a16="http://schemas.microsoft.com/office/drawing/2014/main" id="{2E925778-ACA5-6AED-289C-D4C844C770C3}"/>
              </a:ext>
            </a:extLst>
          </p:cNvPr>
          <p:cNvSpPr>
            <a:spLocks noGrp="1"/>
          </p:cNvSpPr>
          <p:nvPr>
            <p:ph type="ftr" sz="quarter" idx="11"/>
          </p:nvPr>
        </p:nvSpPr>
        <p:spPr>
          <a:xfrm>
            <a:off x="3124200" y="6604003"/>
            <a:ext cx="2895600" cy="305203"/>
          </a:xfrm>
        </p:spPr>
        <p:txBody>
          <a:bodyPr anchor="ctr">
            <a:normAutofit/>
          </a:bodyPr>
          <a:lstStyle/>
          <a:p>
            <a:pPr>
              <a:spcAft>
                <a:spcPts val="600"/>
              </a:spcAft>
            </a:pPr>
            <a:r>
              <a:rPr lang="en-US"/>
              <a:t>Testing big magnets</a:t>
            </a:r>
          </a:p>
        </p:txBody>
      </p:sp>
      <p:sp>
        <p:nvSpPr>
          <p:cNvPr id="5" name="Slide Number Placeholder 4">
            <a:extLst>
              <a:ext uri="{FF2B5EF4-FFF2-40B4-BE49-F238E27FC236}">
                <a16:creationId xmlns:a16="http://schemas.microsoft.com/office/drawing/2014/main" id="{F3848A14-8E1D-50F0-4ABF-C9F9B5E90604}"/>
              </a:ext>
            </a:extLst>
          </p:cNvPr>
          <p:cNvSpPr>
            <a:spLocks noGrp="1"/>
          </p:cNvSpPr>
          <p:nvPr>
            <p:ph type="sldNum" sz="quarter" idx="12"/>
          </p:nvPr>
        </p:nvSpPr>
        <p:spPr>
          <a:xfrm>
            <a:off x="6553200" y="6604003"/>
            <a:ext cx="2133600" cy="305203"/>
          </a:xfrm>
        </p:spPr>
        <p:txBody>
          <a:bodyPr anchor="ctr">
            <a:normAutofit/>
          </a:bodyPr>
          <a:lstStyle/>
          <a:p>
            <a:pPr>
              <a:spcAft>
                <a:spcPts val="600"/>
              </a:spcAft>
            </a:pPr>
            <a:fld id="{8274E5B4-D27C-9346-BCE7-FA7EB5913382}" type="slidenum">
              <a:rPr lang="en-US" smtClean="0"/>
              <a:pPr>
                <a:spcAft>
                  <a:spcPts val="600"/>
                </a:spcAft>
              </a:pPr>
              <a:t>16</a:t>
            </a:fld>
            <a:endParaRPr lang="en-US"/>
          </a:p>
        </p:txBody>
      </p:sp>
    </p:spTree>
    <p:extLst>
      <p:ext uri="{BB962C8B-B14F-4D97-AF65-F5344CB8AC3E}">
        <p14:creationId xmlns:p14="http://schemas.microsoft.com/office/powerpoint/2010/main" val="275561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09E19-49D5-3AFA-7CE6-5E419237A2B0}"/>
              </a:ext>
            </a:extLst>
          </p:cNvPr>
          <p:cNvSpPr>
            <a:spLocks noGrp="1"/>
          </p:cNvSpPr>
          <p:nvPr>
            <p:ph type="title"/>
          </p:nvPr>
        </p:nvSpPr>
        <p:spPr/>
        <p:txBody>
          <a:bodyPr>
            <a:normAutofit fontScale="90000"/>
          </a:bodyPr>
          <a:lstStyle/>
          <a:p>
            <a:r>
              <a:rPr lang="en-US" dirty="0"/>
              <a:t>Thermo-hydraulic instrumentation in CSMC facility</a:t>
            </a:r>
          </a:p>
        </p:txBody>
      </p:sp>
      <p:sp>
        <p:nvSpPr>
          <p:cNvPr id="3" name="Date Placeholder 2">
            <a:extLst>
              <a:ext uri="{FF2B5EF4-FFF2-40B4-BE49-F238E27FC236}">
                <a16:creationId xmlns:a16="http://schemas.microsoft.com/office/drawing/2014/main" id="{A30238D3-63FE-0C90-FACA-2A4BD5FAFCDA}"/>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F26395B2-2391-8562-0F01-5B3B90C27F12}"/>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B4AB4CA3-4CD3-993B-4E2B-435A715806D1}"/>
              </a:ext>
            </a:extLst>
          </p:cNvPr>
          <p:cNvSpPr>
            <a:spLocks noGrp="1"/>
          </p:cNvSpPr>
          <p:nvPr>
            <p:ph type="sldNum" sz="quarter" idx="12"/>
          </p:nvPr>
        </p:nvSpPr>
        <p:spPr/>
        <p:txBody>
          <a:bodyPr/>
          <a:lstStyle/>
          <a:p>
            <a:fld id="{8274E5B4-D27C-9346-BCE7-FA7EB5913382}" type="slidenum">
              <a:rPr lang="en-US" smtClean="0"/>
              <a:t>17</a:t>
            </a:fld>
            <a:endParaRPr lang="en-US"/>
          </a:p>
        </p:txBody>
      </p:sp>
      <p:pic>
        <p:nvPicPr>
          <p:cNvPr id="7" name="Picture 6">
            <a:extLst>
              <a:ext uri="{FF2B5EF4-FFF2-40B4-BE49-F238E27FC236}">
                <a16:creationId xmlns:a16="http://schemas.microsoft.com/office/drawing/2014/main" id="{CED81908-5E4C-B76E-93B7-588407093A12}"/>
              </a:ext>
            </a:extLst>
          </p:cNvPr>
          <p:cNvPicPr>
            <a:picLocks noChangeAspect="1"/>
          </p:cNvPicPr>
          <p:nvPr/>
        </p:nvPicPr>
        <p:blipFill>
          <a:blip r:embed="rId2"/>
          <a:stretch>
            <a:fillRect/>
          </a:stretch>
        </p:blipFill>
        <p:spPr>
          <a:xfrm>
            <a:off x="533400" y="1447800"/>
            <a:ext cx="7924800" cy="4979016"/>
          </a:xfrm>
          <a:prstGeom prst="rect">
            <a:avLst/>
          </a:prstGeom>
        </p:spPr>
      </p:pic>
    </p:spTree>
    <p:extLst>
      <p:ext uri="{BB962C8B-B14F-4D97-AF65-F5344CB8AC3E}">
        <p14:creationId xmlns:p14="http://schemas.microsoft.com/office/powerpoint/2010/main" val="3154246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CSI 2015 Instrumentation map</a:t>
            </a:r>
          </a:p>
        </p:txBody>
      </p:sp>
      <p:sp>
        <p:nvSpPr>
          <p:cNvPr id="3" name="Footer Placeholder 2"/>
          <p:cNvSpPr>
            <a:spLocks noGrp="1"/>
          </p:cNvSpPr>
          <p:nvPr>
            <p:ph type="ftr" sz="quarter" idx="11"/>
          </p:nvPr>
        </p:nvSpPr>
        <p:spPr/>
        <p:txBody>
          <a:bodyPr/>
          <a:lstStyle/>
          <a:p>
            <a:r>
              <a:rPr lang="en-US"/>
              <a:t>Title/Author</a:t>
            </a:r>
          </a:p>
        </p:txBody>
      </p:sp>
      <p:sp>
        <p:nvSpPr>
          <p:cNvPr id="4" name="Slide Number Placeholder 3"/>
          <p:cNvSpPr>
            <a:spLocks noGrp="1"/>
          </p:cNvSpPr>
          <p:nvPr>
            <p:ph type="sldNum" sz="quarter" idx="12"/>
          </p:nvPr>
        </p:nvSpPr>
        <p:spPr/>
        <p:txBody>
          <a:bodyPr/>
          <a:lstStyle/>
          <a:p>
            <a:fld id="{8274E5B4-D27C-9346-BCE7-FA7EB5913382}" type="slidenum">
              <a:rPr lang="en-US" smtClean="0"/>
              <a:t>18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76400"/>
            <a:ext cx="8684554" cy="3453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540F4D95-F4E6-359D-6D21-9FCC4E7D4576}"/>
              </a:ext>
            </a:extLst>
          </p:cNvPr>
          <p:cNvSpPr txBox="1"/>
          <p:nvPr/>
        </p:nvSpPr>
        <p:spPr>
          <a:xfrm>
            <a:off x="533400" y="5638800"/>
            <a:ext cx="8153400" cy="369332"/>
          </a:xfrm>
          <a:prstGeom prst="rect">
            <a:avLst/>
          </a:prstGeom>
          <a:noFill/>
        </p:spPr>
        <p:txBody>
          <a:bodyPr wrap="square" rtlCol="0">
            <a:spAutoFit/>
          </a:bodyPr>
          <a:lstStyle/>
          <a:p>
            <a:r>
              <a:rPr lang="en-US" dirty="0"/>
              <a:t>VT- voltage taps, SS – strain sensor, TS  - temperature sensor, HI- inductive heater</a:t>
            </a:r>
          </a:p>
        </p:txBody>
      </p:sp>
    </p:spTree>
    <p:extLst>
      <p:ext uri="{BB962C8B-B14F-4D97-AF65-F5344CB8AC3E}">
        <p14:creationId xmlns:p14="http://schemas.microsoft.com/office/powerpoint/2010/main" val="1052110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C4F16-0276-278F-B504-749806F1DAF3}"/>
              </a:ext>
            </a:extLst>
          </p:cNvPr>
          <p:cNvSpPr>
            <a:spLocks noGrp="1"/>
          </p:cNvSpPr>
          <p:nvPr>
            <p:ph type="title"/>
          </p:nvPr>
        </p:nvSpPr>
        <p:spPr/>
        <p:txBody>
          <a:bodyPr>
            <a:normAutofit fontScale="90000"/>
          </a:bodyPr>
          <a:lstStyle/>
          <a:p>
            <a:r>
              <a:rPr lang="en-US" dirty="0"/>
              <a:t>Instrumentation channels in Naka Facility</a:t>
            </a:r>
          </a:p>
        </p:txBody>
      </p:sp>
      <p:sp>
        <p:nvSpPr>
          <p:cNvPr id="3" name="Content Placeholder 2">
            <a:extLst>
              <a:ext uri="{FF2B5EF4-FFF2-40B4-BE49-F238E27FC236}">
                <a16:creationId xmlns:a16="http://schemas.microsoft.com/office/drawing/2014/main" id="{EF7A9F0B-E6A7-AC37-0FB7-D4F6BFACF14E}"/>
              </a:ext>
            </a:extLst>
          </p:cNvPr>
          <p:cNvSpPr>
            <a:spLocks noGrp="1"/>
          </p:cNvSpPr>
          <p:nvPr>
            <p:ph idx="1"/>
          </p:nvPr>
        </p:nvSpPr>
        <p:spPr>
          <a:xfrm>
            <a:off x="414168" y="1358018"/>
            <a:ext cx="8229600" cy="1124829"/>
          </a:xfrm>
        </p:spPr>
        <p:txBody>
          <a:bodyPr>
            <a:normAutofit/>
          </a:bodyPr>
          <a:lstStyle/>
          <a:p>
            <a:pPr marL="0" indent="0">
              <a:buNone/>
            </a:pPr>
            <a:r>
              <a:rPr lang="en-US" sz="2000" dirty="0"/>
              <a:t>Good instrumentation is of an essence for testing</a:t>
            </a:r>
          </a:p>
          <a:p>
            <a:r>
              <a:rPr lang="en-US" sz="2000" dirty="0"/>
              <a:t>Inner and outer modules have the same number of channels available. CS Insert is separate. Structure have additional channels</a:t>
            </a:r>
          </a:p>
          <a:p>
            <a:pPr marL="0" indent="0">
              <a:buNone/>
            </a:pPr>
            <a:endParaRPr lang="en-US" sz="2000" dirty="0"/>
          </a:p>
        </p:txBody>
      </p:sp>
      <p:sp>
        <p:nvSpPr>
          <p:cNvPr id="4" name="Date Placeholder 3">
            <a:extLst>
              <a:ext uri="{FF2B5EF4-FFF2-40B4-BE49-F238E27FC236}">
                <a16:creationId xmlns:a16="http://schemas.microsoft.com/office/drawing/2014/main" id="{7ADE523B-4E72-0A5B-A403-6B8C59D121DE}"/>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D4EA3D58-FFF1-F6EB-E8A5-F4DD0C15DF43}"/>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6586EAD9-FB7D-AF9C-3E83-E07EB74567BD}"/>
              </a:ext>
            </a:extLst>
          </p:cNvPr>
          <p:cNvSpPr>
            <a:spLocks noGrp="1"/>
          </p:cNvSpPr>
          <p:nvPr>
            <p:ph type="sldNum" sz="quarter" idx="12"/>
          </p:nvPr>
        </p:nvSpPr>
        <p:spPr/>
        <p:txBody>
          <a:bodyPr/>
          <a:lstStyle/>
          <a:p>
            <a:fld id="{8274E5B4-D27C-9346-BCE7-FA7EB5913382}" type="slidenum">
              <a:rPr lang="en-US" smtClean="0"/>
              <a:t>19</a:t>
            </a:fld>
            <a:endParaRPr lang="en-US"/>
          </a:p>
        </p:txBody>
      </p:sp>
      <p:pic>
        <p:nvPicPr>
          <p:cNvPr id="8" name="Picture 7">
            <a:extLst>
              <a:ext uri="{FF2B5EF4-FFF2-40B4-BE49-F238E27FC236}">
                <a16:creationId xmlns:a16="http://schemas.microsoft.com/office/drawing/2014/main" id="{AC8D1F79-FCC9-290F-C951-83A9ADF58F7C}"/>
              </a:ext>
            </a:extLst>
          </p:cNvPr>
          <p:cNvPicPr>
            <a:picLocks noChangeAspect="1"/>
          </p:cNvPicPr>
          <p:nvPr/>
        </p:nvPicPr>
        <p:blipFill>
          <a:blip r:embed="rId2"/>
          <a:stretch>
            <a:fillRect/>
          </a:stretch>
        </p:blipFill>
        <p:spPr>
          <a:xfrm>
            <a:off x="152400" y="2482847"/>
            <a:ext cx="3962400" cy="2228850"/>
          </a:xfrm>
          <a:prstGeom prst="rect">
            <a:avLst/>
          </a:prstGeom>
        </p:spPr>
      </p:pic>
      <p:pic>
        <p:nvPicPr>
          <p:cNvPr id="10" name="Picture 9">
            <a:extLst>
              <a:ext uri="{FF2B5EF4-FFF2-40B4-BE49-F238E27FC236}">
                <a16:creationId xmlns:a16="http://schemas.microsoft.com/office/drawing/2014/main" id="{0D6A6D21-D1D1-1D1C-8D43-40DE75F4195A}"/>
              </a:ext>
            </a:extLst>
          </p:cNvPr>
          <p:cNvPicPr>
            <a:picLocks noChangeAspect="1"/>
          </p:cNvPicPr>
          <p:nvPr/>
        </p:nvPicPr>
        <p:blipFill>
          <a:blip r:embed="rId3"/>
          <a:stretch>
            <a:fillRect/>
          </a:stretch>
        </p:blipFill>
        <p:spPr>
          <a:xfrm>
            <a:off x="4171950" y="2457449"/>
            <a:ext cx="3948830" cy="2228850"/>
          </a:xfrm>
          <a:prstGeom prst="rect">
            <a:avLst/>
          </a:prstGeom>
        </p:spPr>
      </p:pic>
      <p:pic>
        <p:nvPicPr>
          <p:cNvPr id="12" name="Picture 11">
            <a:extLst>
              <a:ext uri="{FF2B5EF4-FFF2-40B4-BE49-F238E27FC236}">
                <a16:creationId xmlns:a16="http://schemas.microsoft.com/office/drawing/2014/main" id="{096607ED-8561-B5B0-7D51-9E2477DEBB2E}"/>
              </a:ext>
            </a:extLst>
          </p:cNvPr>
          <p:cNvPicPr>
            <a:picLocks noChangeAspect="1"/>
          </p:cNvPicPr>
          <p:nvPr/>
        </p:nvPicPr>
        <p:blipFill>
          <a:blip r:embed="rId4"/>
          <a:stretch>
            <a:fillRect/>
          </a:stretch>
        </p:blipFill>
        <p:spPr>
          <a:xfrm>
            <a:off x="4379477" y="4685050"/>
            <a:ext cx="3533775" cy="1857375"/>
          </a:xfrm>
          <a:prstGeom prst="rect">
            <a:avLst/>
          </a:prstGeom>
        </p:spPr>
      </p:pic>
      <p:pic>
        <p:nvPicPr>
          <p:cNvPr id="14" name="Picture 13">
            <a:extLst>
              <a:ext uri="{FF2B5EF4-FFF2-40B4-BE49-F238E27FC236}">
                <a16:creationId xmlns:a16="http://schemas.microsoft.com/office/drawing/2014/main" id="{106CA79F-B6B2-7A62-47BA-59BCF27E341E}"/>
              </a:ext>
            </a:extLst>
          </p:cNvPr>
          <p:cNvPicPr>
            <a:picLocks noChangeAspect="1"/>
          </p:cNvPicPr>
          <p:nvPr/>
        </p:nvPicPr>
        <p:blipFill>
          <a:blip r:embed="rId5"/>
          <a:stretch>
            <a:fillRect/>
          </a:stretch>
        </p:blipFill>
        <p:spPr>
          <a:xfrm>
            <a:off x="152400" y="4879978"/>
            <a:ext cx="3771900" cy="1724025"/>
          </a:xfrm>
          <a:prstGeom prst="rect">
            <a:avLst/>
          </a:prstGeom>
        </p:spPr>
      </p:pic>
    </p:spTree>
    <p:extLst>
      <p:ext uri="{BB962C8B-B14F-4D97-AF65-F5344CB8AC3E}">
        <p14:creationId xmlns:p14="http://schemas.microsoft.com/office/powerpoint/2010/main" val="209000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D89C6-3C63-5FB4-3459-EC3CB93F6C7F}"/>
              </a:ext>
            </a:extLst>
          </p:cNvPr>
          <p:cNvSpPr>
            <a:spLocks noGrp="1"/>
          </p:cNvSpPr>
          <p:nvPr>
            <p:ph type="title"/>
          </p:nvPr>
        </p:nvSpPr>
        <p:spPr/>
        <p:txBody>
          <a:bodyPr>
            <a:normAutofit fontScale="90000"/>
          </a:bodyPr>
          <a:lstStyle/>
          <a:p>
            <a:r>
              <a:rPr lang="en-US" dirty="0"/>
              <a:t>Large magnets testing (my involvement)</a:t>
            </a:r>
          </a:p>
        </p:txBody>
      </p:sp>
      <p:graphicFrame>
        <p:nvGraphicFramePr>
          <p:cNvPr id="7" name="Content Placeholder 6">
            <a:extLst>
              <a:ext uri="{FF2B5EF4-FFF2-40B4-BE49-F238E27FC236}">
                <a16:creationId xmlns:a16="http://schemas.microsoft.com/office/drawing/2014/main" id="{12313FF6-D1DB-142C-44B3-A0F768889ABA}"/>
              </a:ext>
            </a:extLst>
          </p:cNvPr>
          <p:cNvGraphicFramePr>
            <a:graphicFrameLocks noGrp="1"/>
          </p:cNvGraphicFramePr>
          <p:nvPr>
            <p:ph idx="1"/>
            <p:extLst>
              <p:ext uri="{D42A27DB-BD31-4B8C-83A1-F6EECF244321}">
                <p14:modId xmlns:p14="http://schemas.microsoft.com/office/powerpoint/2010/main" val="2313596601"/>
              </p:ext>
            </p:extLst>
          </p:nvPr>
        </p:nvGraphicFramePr>
        <p:xfrm>
          <a:off x="457200" y="1387475"/>
          <a:ext cx="8229600" cy="509016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821879883"/>
                    </a:ext>
                  </a:extLst>
                </a:gridCol>
                <a:gridCol w="2743200">
                  <a:extLst>
                    <a:ext uri="{9D8B030D-6E8A-4147-A177-3AD203B41FA5}">
                      <a16:colId xmlns:a16="http://schemas.microsoft.com/office/drawing/2014/main" val="2643467807"/>
                    </a:ext>
                  </a:extLst>
                </a:gridCol>
                <a:gridCol w="2743200">
                  <a:extLst>
                    <a:ext uri="{9D8B030D-6E8A-4147-A177-3AD203B41FA5}">
                      <a16:colId xmlns:a16="http://schemas.microsoft.com/office/drawing/2014/main" val="1702529248"/>
                    </a:ext>
                  </a:extLst>
                </a:gridCol>
              </a:tblGrid>
              <a:tr h="370840">
                <a:tc>
                  <a:txBody>
                    <a:bodyPr/>
                    <a:lstStyle/>
                    <a:p>
                      <a:r>
                        <a:rPr lang="en-US" dirty="0"/>
                        <a:t>Project</a:t>
                      </a:r>
                    </a:p>
                  </a:txBody>
                  <a:tcPr/>
                </a:tc>
                <a:tc>
                  <a:txBody>
                    <a:bodyPr/>
                    <a:lstStyle/>
                    <a:p>
                      <a:r>
                        <a:rPr lang="en-US" dirty="0"/>
                        <a:t>Location</a:t>
                      </a:r>
                    </a:p>
                  </a:txBody>
                  <a:tcPr/>
                </a:tc>
                <a:tc>
                  <a:txBody>
                    <a:bodyPr/>
                    <a:lstStyle/>
                    <a:p>
                      <a:r>
                        <a:rPr lang="en-US" dirty="0"/>
                        <a:t>Year</a:t>
                      </a:r>
                    </a:p>
                  </a:txBody>
                  <a:tcPr/>
                </a:tc>
                <a:extLst>
                  <a:ext uri="{0D108BD9-81ED-4DB2-BD59-A6C34878D82A}">
                    <a16:rowId xmlns:a16="http://schemas.microsoft.com/office/drawing/2014/main" val="891251022"/>
                  </a:ext>
                </a:extLst>
              </a:tr>
              <a:tr h="370840">
                <a:tc>
                  <a:txBody>
                    <a:bodyPr/>
                    <a:lstStyle/>
                    <a:p>
                      <a:r>
                        <a:rPr lang="en-US" dirty="0"/>
                        <a:t>T-15, first Nb3Sn tokamak</a:t>
                      </a:r>
                    </a:p>
                  </a:txBody>
                  <a:tcPr/>
                </a:tc>
                <a:tc>
                  <a:txBody>
                    <a:bodyPr/>
                    <a:lstStyle/>
                    <a:p>
                      <a:r>
                        <a:rPr lang="en-US" dirty="0"/>
                        <a:t>Moscow, IAE, USSR</a:t>
                      </a:r>
                    </a:p>
                  </a:txBody>
                  <a:tcPr/>
                </a:tc>
                <a:tc>
                  <a:txBody>
                    <a:bodyPr/>
                    <a:lstStyle/>
                    <a:p>
                      <a:r>
                        <a:rPr lang="en-US" dirty="0"/>
                        <a:t>1985-1988</a:t>
                      </a:r>
                    </a:p>
                  </a:txBody>
                  <a:tcPr/>
                </a:tc>
                <a:extLst>
                  <a:ext uri="{0D108BD9-81ED-4DB2-BD59-A6C34878D82A}">
                    <a16:rowId xmlns:a16="http://schemas.microsoft.com/office/drawing/2014/main" val="3933046236"/>
                  </a:ext>
                </a:extLst>
              </a:tr>
              <a:tr h="370840">
                <a:tc>
                  <a:txBody>
                    <a:bodyPr/>
                    <a:lstStyle/>
                    <a:p>
                      <a:r>
                        <a:rPr lang="en-US" dirty="0"/>
                        <a:t>Toshiba SMES</a:t>
                      </a:r>
                    </a:p>
                  </a:txBody>
                  <a:tcPr/>
                </a:tc>
                <a:tc>
                  <a:txBody>
                    <a:bodyPr/>
                    <a:lstStyle/>
                    <a:p>
                      <a:r>
                        <a:rPr lang="en-US" dirty="0"/>
                        <a:t>JAERI, Naka, Japan</a:t>
                      </a:r>
                    </a:p>
                  </a:txBody>
                  <a:tcPr/>
                </a:tc>
                <a:tc>
                  <a:txBody>
                    <a:bodyPr/>
                    <a:lstStyle/>
                    <a:p>
                      <a:r>
                        <a:rPr lang="en-US" dirty="0"/>
                        <a:t>1994</a:t>
                      </a:r>
                    </a:p>
                  </a:txBody>
                  <a:tcPr/>
                </a:tc>
                <a:extLst>
                  <a:ext uri="{0D108BD9-81ED-4DB2-BD59-A6C34878D82A}">
                    <a16:rowId xmlns:a16="http://schemas.microsoft.com/office/drawing/2014/main" val="73516258"/>
                  </a:ext>
                </a:extLst>
              </a:tr>
              <a:tr h="370840">
                <a:tc>
                  <a:txBody>
                    <a:bodyPr/>
                    <a:lstStyle/>
                    <a:p>
                      <a:r>
                        <a:rPr lang="en-US" dirty="0"/>
                        <a:t>Toshiba SMES</a:t>
                      </a:r>
                    </a:p>
                  </a:txBody>
                  <a:tcPr/>
                </a:tc>
                <a:tc>
                  <a:txBody>
                    <a:bodyPr/>
                    <a:lstStyle/>
                    <a:p>
                      <a:r>
                        <a:rPr lang="en-US" dirty="0"/>
                        <a:t>LLNL, Livermore, US</a:t>
                      </a:r>
                    </a:p>
                  </a:txBody>
                  <a:tcPr/>
                </a:tc>
                <a:tc>
                  <a:txBody>
                    <a:bodyPr/>
                    <a:lstStyle/>
                    <a:p>
                      <a:r>
                        <a:rPr lang="en-US" dirty="0"/>
                        <a:t>1997</a:t>
                      </a:r>
                    </a:p>
                  </a:txBody>
                  <a:tcPr/>
                </a:tc>
                <a:extLst>
                  <a:ext uri="{0D108BD9-81ED-4DB2-BD59-A6C34878D82A}">
                    <a16:rowId xmlns:a16="http://schemas.microsoft.com/office/drawing/2014/main" val="1626514616"/>
                  </a:ext>
                </a:extLst>
              </a:tr>
              <a:tr h="370840">
                <a:tc>
                  <a:txBody>
                    <a:bodyPr/>
                    <a:lstStyle/>
                    <a:p>
                      <a:r>
                        <a:rPr lang="en-US" dirty="0"/>
                        <a:t>CSMC Test Facility + CS Insert in the bore</a:t>
                      </a:r>
                    </a:p>
                  </a:txBody>
                  <a:tcPr/>
                </a:tc>
                <a:tc>
                  <a:txBody>
                    <a:bodyPr/>
                    <a:lstStyle/>
                    <a:p>
                      <a:r>
                        <a:rPr lang="en-US" dirty="0"/>
                        <a:t>JAERI, Naka, Japan</a:t>
                      </a:r>
                    </a:p>
                  </a:txBody>
                  <a:tcPr/>
                </a:tc>
                <a:tc>
                  <a:txBody>
                    <a:bodyPr/>
                    <a:lstStyle/>
                    <a:p>
                      <a:r>
                        <a:rPr lang="en-US" dirty="0"/>
                        <a:t>1999-2000</a:t>
                      </a:r>
                    </a:p>
                  </a:txBody>
                  <a:tcPr/>
                </a:tc>
                <a:extLst>
                  <a:ext uri="{0D108BD9-81ED-4DB2-BD59-A6C34878D82A}">
                    <a16:rowId xmlns:a16="http://schemas.microsoft.com/office/drawing/2014/main" val="566371555"/>
                  </a:ext>
                </a:extLst>
              </a:tr>
              <a:tr h="370840">
                <a:tc>
                  <a:txBody>
                    <a:bodyPr/>
                    <a:lstStyle/>
                    <a:p>
                      <a:r>
                        <a:rPr lang="en-US" dirty="0"/>
                        <a:t>TF Insert in CSMC</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JAERI, Naka, Japan</a:t>
                      </a:r>
                    </a:p>
                  </a:txBody>
                  <a:tcPr/>
                </a:tc>
                <a:tc>
                  <a:txBody>
                    <a:bodyPr/>
                    <a:lstStyle/>
                    <a:p>
                      <a:r>
                        <a:rPr lang="en-US" dirty="0"/>
                        <a:t>2001</a:t>
                      </a:r>
                    </a:p>
                  </a:txBody>
                  <a:tcPr/>
                </a:tc>
                <a:extLst>
                  <a:ext uri="{0D108BD9-81ED-4DB2-BD59-A6C34878D82A}">
                    <a16:rowId xmlns:a16="http://schemas.microsoft.com/office/drawing/2014/main" val="3832168101"/>
                  </a:ext>
                </a:extLst>
              </a:tr>
              <a:tr h="370840">
                <a:tc>
                  <a:txBody>
                    <a:bodyPr/>
                    <a:lstStyle/>
                    <a:p>
                      <a:r>
                        <a:rPr lang="en-US" dirty="0"/>
                        <a:t>TFMC, TFMC+LCT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KIT, Karlsruhe, Germany</a:t>
                      </a:r>
                    </a:p>
                  </a:txBody>
                  <a:tcPr/>
                </a:tc>
                <a:tc>
                  <a:txBody>
                    <a:bodyPr/>
                    <a:lstStyle/>
                    <a:p>
                      <a:r>
                        <a:rPr lang="en-US" dirty="0"/>
                        <a:t>2001-2002</a:t>
                      </a:r>
                    </a:p>
                  </a:txBody>
                  <a:tcPr/>
                </a:tc>
                <a:extLst>
                  <a:ext uri="{0D108BD9-81ED-4DB2-BD59-A6C34878D82A}">
                    <a16:rowId xmlns:a16="http://schemas.microsoft.com/office/drawing/2014/main" val="3171673449"/>
                  </a:ext>
                </a:extLst>
              </a:tr>
              <a:tr h="370840">
                <a:tc>
                  <a:txBody>
                    <a:bodyPr/>
                    <a:lstStyle/>
                    <a:p>
                      <a:r>
                        <a:rPr lang="en-US" dirty="0"/>
                        <a:t>Nb3Al Insert in CSMC</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JAERI, Naka, Japan</a:t>
                      </a:r>
                    </a:p>
                  </a:txBody>
                  <a:tcPr/>
                </a:tc>
                <a:tc>
                  <a:txBody>
                    <a:bodyPr/>
                    <a:lstStyle/>
                    <a:p>
                      <a:r>
                        <a:rPr lang="en-US" dirty="0"/>
                        <a:t>2002</a:t>
                      </a:r>
                    </a:p>
                  </a:txBody>
                  <a:tcPr/>
                </a:tc>
                <a:extLst>
                  <a:ext uri="{0D108BD9-81ED-4DB2-BD59-A6C34878D82A}">
                    <a16:rowId xmlns:a16="http://schemas.microsoft.com/office/drawing/2014/main" val="1289926579"/>
                  </a:ext>
                </a:extLst>
              </a:tr>
              <a:tr h="370840">
                <a:tc>
                  <a:txBody>
                    <a:bodyPr/>
                    <a:lstStyle/>
                    <a:p>
                      <a:r>
                        <a:rPr lang="en-US" dirty="0"/>
                        <a:t>PF Insert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JAERI, Naka, Japan</a:t>
                      </a:r>
                    </a:p>
                  </a:txBody>
                  <a:tcPr/>
                </a:tc>
                <a:tc>
                  <a:txBody>
                    <a:bodyPr/>
                    <a:lstStyle/>
                    <a:p>
                      <a:r>
                        <a:rPr lang="en-US" dirty="0"/>
                        <a:t>2008</a:t>
                      </a:r>
                    </a:p>
                  </a:txBody>
                  <a:tcPr/>
                </a:tc>
                <a:extLst>
                  <a:ext uri="{0D108BD9-81ED-4DB2-BD59-A6C34878D82A}">
                    <a16:rowId xmlns:a16="http://schemas.microsoft.com/office/drawing/2014/main" val="1414640739"/>
                  </a:ext>
                </a:extLst>
              </a:tr>
              <a:tr h="370840">
                <a:tc>
                  <a:txBody>
                    <a:bodyPr/>
                    <a:lstStyle/>
                    <a:p>
                      <a:r>
                        <a:rPr lang="en-US" dirty="0"/>
                        <a:t>CS Insert in CSMC</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JAERI, Naka, Japan</a:t>
                      </a:r>
                    </a:p>
                  </a:txBody>
                  <a:tcPr/>
                </a:tc>
                <a:tc>
                  <a:txBody>
                    <a:bodyPr/>
                    <a:lstStyle/>
                    <a:p>
                      <a:r>
                        <a:rPr lang="en-US" dirty="0"/>
                        <a:t>2015</a:t>
                      </a:r>
                    </a:p>
                  </a:txBody>
                  <a:tcPr/>
                </a:tc>
                <a:extLst>
                  <a:ext uri="{0D108BD9-81ED-4DB2-BD59-A6C34878D82A}">
                    <a16:rowId xmlns:a16="http://schemas.microsoft.com/office/drawing/2014/main" val="183118093"/>
                  </a:ext>
                </a:extLst>
              </a:tr>
              <a:tr h="370840">
                <a:tc>
                  <a:txBody>
                    <a:bodyPr/>
                    <a:lstStyle/>
                    <a:p>
                      <a:r>
                        <a:rPr lang="en-US" dirty="0"/>
                        <a:t>TF Insert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JAERI</a:t>
                      </a:r>
                    </a:p>
                  </a:txBody>
                  <a:tcPr/>
                </a:tc>
                <a:tc>
                  <a:txBody>
                    <a:bodyPr/>
                    <a:lstStyle/>
                    <a:p>
                      <a:r>
                        <a:rPr lang="en-US" dirty="0"/>
                        <a:t>2017</a:t>
                      </a:r>
                    </a:p>
                  </a:txBody>
                  <a:tcPr/>
                </a:tc>
                <a:extLst>
                  <a:ext uri="{0D108BD9-81ED-4DB2-BD59-A6C34878D82A}">
                    <a16:rowId xmlns:a16="http://schemas.microsoft.com/office/drawing/2014/main" val="139333585"/>
                  </a:ext>
                </a:extLst>
              </a:tr>
              <a:tr h="370840">
                <a:tc>
                  <a:txBody>
                    <a:bodyPr/>
                    <a:lstStyle/>
                    <a:p>
                      <a:r>
                        <a:rPr lang="en-US" dirty="0"/>
                        <a:t>CSMM</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2018</a:t>
                      </a:r>
                    </a:p>
                  </a:txBody>
                  <a:tcPr/>
                </a:tc>
                <a:extLst>
                  <a:ext uri="{0D108BD9-81ED-4DB2-BD59-A6C34878D82A}">
                    <a16:rowId xmlns:a16="http://schemas.microsoft.com/office/drawing/2014/main" val="1270188054"/>
                  </a:ext>
                </a:extLst>
              </a:tr>
              <a:tr h="370840">
                <a:tc>
                  <a:txBody>
                    <a:bodyPr/>
                    <a:lstStyle/>
                    <a:p>
                      <a:r>
                        <a:rPr lang="en-US" dirty="0"/>
                        <a:t>CSM1</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2020</a:t>
                      </a:r>
                    </a:p>
                  </a:txBody>
                  <a:tcPr/>
                </a:tc>
                <a:extLst>
                  <a:ext uri="{0D108BD9-81ED-4DB2-BD59-A6C34878D82A}">
                    <a16:rowId xmlns:a16="http://schemas.microsoft.com/office/drawing/2014/main" val="726918137"/>
                  </a:ext>
                </a:extLst>
              </a:tr>
            </a:tbl>
          </a:graphicData>
        </a:graphic>
      </p:graphicFrame>
      <p:sp>
        <p:nvSpPr>
          <p:cNvPr id="4" name="Date Placeholder 3">
            <a:extLst>
              <a:ext uri="{FF2B5EF4-FFF2-40B4-BE49-F238E27FC236}">
                <a16:creationId xmlns:a16="http://schemas.microsoft.com/office/drawing/2014/main" id="{D8C4D04D-B1E6-EA96-C8A4-8A75A53C6E87}"/>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9B9E12AE-33FF-C16D-9B13-81E71F545913}"/>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9A4F9D0B-E2E3-DDF4-6648-1B882125F3B2}"/>
              </a:ext>
            </a:extLst>
          </p:cNvPr>
          <p:cNvSpPr>
            <a:spLocks noGrp="1"/>
          </p:cNvSpPr>
          <p:nvPr>
            <p:ph type="sldNum" sz="quarter" idx="12"/>
          </p:nvPr>
        </p:nvSpPr>
        <p:spPr/>
        <p:txBody>
          <a:bodyPr/>
          <a:lstStyle/>
          <a:p>
            <a:fld id="{8274E5B4-D27C-9346-BCE7-FA7EB5913382}" type="slidenum">
              <a:rPr lang="en-US" smtClean="0"/>
              <a:t>2</a:t>
            </a:fld>
            <a:endParaRPr lang="en-US"/>
          </a:p>
        </p:txBody>
      </p:sp>
    </p:spTree>
    <p:extLst>
      <p:ext uri="{BB962C8B-B14F-4D97-AF65-F5344CB8AC3E}">
        <p14:creationId xmlns:p14="http://schemas.microsoft.com/office/powerpoint/2010/main" val="3735289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B9D7B-0164-641C-4284-6250AE8984FE}"/>
              </a:ext>
            </a:extLst>
          </p:cNvPr>
          <p:cNvSpPr>
            <a:spLocks noGrp="1"/>
          </p:cNvSpPr>
          <p:nvPr>
            <p:ph type="title"/>
          </p:nvPr>
        </p:nvSpPr>
        <p:spPr/>
        <p:txBody>
          <a:bodyPr>
            <a:normAutofit fontScale="90000"/>
          </a:bodyPr>
          <a:lstStyle/>
          <a:p>
            <a:r>
              <a:rPr lang="en-US" dirty="0"/>
              <a:t>CS Insert (1999) and TF Insert (2001) EFDA</a:t>
            </a:r>
          </a:p>
        </p:txBody>
      </p:sp>
      <p:sp>
        <p:nvSpPr>
          <p:cNvPr id="3" name="Date Placeholder 2">
            <a:extLst>
              <a:ext uri="{FF2B5EF4-FFF2-40B4-BE49-F238E27FC236}">
                <a16:creationId xmlns:a16="http://schemas.microsoft.com/office/drawing/2014/main" id="{C45CF108-D4BE-F5D5-2224-69E920AC1D36}"/>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89610E40-6EE6-2CB7-73CF-2EF584593FCC}"/>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91C07EF2-8E59-8730-8D82-5D2BF67C81FD}"/>
              </a:ext>
            </a:extLst>
          </p:cNvPr>
          <p:cNvSpPr>
            <a:spLocks noGrp="1"/>
          </p:cNvSpPr>
          <p:nvPr>
            <p:ph type="sldNum" sz="quarter" idx="12"/>
          </p:nvPr>
        </p:nvSpPr>
        <p:spPr/>
        <p:txBody>
          <a:bodyPr/>
          <a:lstStyle/>
          <a:p>
            <a:fld id="{8274E5B4-D27C-9346-BCE7-FA7EB5913382}" type="slidenum">
              <a:rPr lang="en-US" smtClean="0"/>
              <a:t>20</a:t>
            </a:fld>
            <a:endParaRPr lang="en-US"/>
          </a:p>
        </p:txBody>
      </p:sp>
      <p:pic>
        <p:nvPicPr>
          <p:cNvPr id="6" name="Picture 5">
            <a:extLst>
              <a:ext uri="{FF2B5EF4-FFF2-40B4-BE49-F238E27FC236}">
                <a16:creationId xmlns:a16="http://schemas.microsoft.com/office/drawing/2014/main" id="{3E1144AA-4745-93A5-5351-07100A5972C6}"/>
              </a:ext>
            </a:extLst>
          </p:cNvPr>
          <p:cNvPicPr>
            <a:picLocks noChangeAspect="1"/>
          </p:cNvPicPr>
          <p:nvPr/>
        </p:nvPicPr>
        <p:blipFill>
          <a:blip r:embed="rId2"/>
          <a:stretch>
            <a:fillRect/>
          </a:stretch>
        </p:blipFill>
        <p:spPr>
          <a:xfrm>
            <a:off x="389617" y="1586474"/>
            <a:ext cx="2920151" cy="4151874"/>
          </a:xfrm>
          <a:prstGeom prst="rect">
            <a:avLst/>
          </a:prstGeom>
        </p:spPr>
      </p:pic>
      <p:pic>
        <p:nvPicPr>
          <p:cNvPr id="7" name="Picture 6">
            <a:extLst>
              <a:ext uri="{FF2B5EF4-FFF2-40B4-BE49-F238E27FC236}">
                <a16:creationId xmlns:a16="http://schemas.microsoft.com/office/drawing/2014/main" id="{23A1005A-6DF6-B28D-CD60-D99D9220C569}"/>
              </a:ext>
            </a:extLst>
          </p:cNvPr>
          <p:cNvPicPr>
            <a:picLocks noChangeAspect="1"/>
          </p:cNvPicPr>
          <p:nvPr/>
        </p:nvPicPr>
        <p:blipFill>
          <a:blip r:embed="rId3"/>
          <a:stretch>
            <a:fillRect/>
          </a:stretch>
        </p:blipFill>
        <p:spPr>
          <a:xfrm>
            <a:off x="4495800" y="1595203"/>
            <a:ext cx="3124200" cy="4165600"/>
          </a:xfrm>
          <a:prstGeom prst="rect">
            <a:avLst/>
          </a:prstGeom>
        </p:spPr>
      </p:pic>
      <p:sp>
        <p:nvSpPr>
          <p:cNvPr id="8" name="TextBox 7">
            <a:extLst>
              <a:ext uri="{FF2B5EF4-FFF2-40B4-BE49-F238E27FC236}">
                <a16:creationId xmlns:a16="http://schemas.microsoft.com/office/drawing/2014/main" id="{1F7896F4-C47A-86C1-FB15-6DF6F5CFD897}"/>
              </a:ext>
            </a:extLst>
          </p:cNvPr>
          <p:cNvSpPr txBox="1"/>
          <p:nvPr/>
        </p:nvSpPr>
        <p:spPr>
          <a:xfrm>
            <a:off x="609600" y="6019800"/>
            <a:ext cx="2514600" cy="381000"/>
          </a:xfrm>
          <a:prstGeom prst="rect">
            <a:avLst/>
          </a:prstGeom>
          <a:noFill/>
        </p:spPr>
        <p:txBody>
          <a:bodyPr wrap="square" rtlCol="0">
            <a:spAutoFit/>
          </a:bodyPr>
          <a:lstStyle/>
          <a:p>
            <a:r>
              <a:rPr lang="en-US" dirty="0"/>
              <a:t>Mitsubishi, Japan</a:t>
            </a:r>
          </a:p>
        </p:txBody>
      </p:sp>
      <p:sp>
        <p:nvSpPr>
          <p:cNvPr id="9" name="TextBox 8">
            <a:extLst>
              <a:ext uri="{FF2B5EF4-FFF2-40B4-BE49-F238E27FC236}">
                <a16:creationId xmlns:a16="http://schemas.microsoft.com/office/drawing/2014/main" id="{7EA7EE20-4696-1EB6-A821-B7906F951213}"/>
              </a:ext>
            </a:extLst>
          </p:cNvPr>
          <p:cNvSpPr txBox="1"/>
          <p:nvPr/>
        </p:nvSpPr>
        <p:spPr>
          <a:xfrm>
            <a:off x="5029200" y="5991919"/>
            <a:ext cx="2514600" cy="381000"/>
          </a:xfrm>
          <a:prstGeom prst="rect">
            <a:avLst/>
          </a:prstGeom>
          <a:noFill/>
        </p:spPr>
        <p:txBody>
          <a:bodyPr wrap="square" rtlCol="0">
            <a:spAutoFit/>
          </a:bodyPr>
          <a:lstStyle/>
          <a:p>
            <a:r>
              <a:rPr lang="en-US" dirty="0"/>
              <a:t>Efremov Institute, Russia</a:t>
            </a:r>
          </a:p>
        </p:txBody>
      </p:sp>
    </p:spTree>
    <p:extLst>
      <p:ext uri="{BB962C8B-B14F-4D97-AF65-F5344CB8AC3E}">
        <p14:creationId xmlns:p14="http://schemas.microsoft.com/office/powerpoint/2010/main" val="868376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9F12-3812-F717-E0C3-C9BC59854D3D}"/>
              </a:ext>
            </a:extLst>
          </p:cNvPr>
          <p:cNvSpPr>
            <a:spLocks noGrp="1"/>
          </p:cNvSpPr>
          <p:nvPr>
            <p:ph type="title"/>
          </p:nvPr>
        </p:nvSpPr>
        <p:spPr/>
        <p:txBody>
          <a:bodyPr>
            <a:normAutofit fontScale="90000"/>
          </a:bodyPr>
          <a:lstStyle/>
          <a:p>
            <a:r>
              <a:rPr lang="en-US" dirty="0"/>
              <a:t>Main findings from 2000 campaign</a:t>
            </a:r>
          </a:p>
        </p:txBody>
      </p:sp>
      <p:sp>
        <p:nvSpPr>
          <p:cNvPr id="3" name="Content Placeholder 2">
            <a:extLst>
              <a:ext uri="{FF2B5EF4-FFF2-40B4-BE49-F238E27FC236}">
                <a16:creationId xmlns:a16="http://schemas.microsoft.com/office/drawing/2014/main" id="{4BE74EB3-FDF4-264E-EC80-7274BEB4C1DC}"/>
              </a:ext>
            </a:extLst>
          </p:cNvPr>
          <p:cNvSpPr>
            <a:spLocks noGrp="1"/>
          </p:cNvSpPr>
          <p:nvPr>
            <p:ph idx="1"/>
          </p:nvPr>
        </p:nvSpPr>
        <p:spPr/>
        <p:txBody>
          <a:bodyPr>
            <a:normAutofit fontScale="85000" lnSpcReduction="20000"/>
          </a:bodyPr>
          <a:lstStyle/>
          <a:p>
            <a:r>
              <a:rPr lang="en-US" dirty="0"/>
              <a:t>CSI:</a:t>
            </a:r>
          </a:p>
          <a:p>
            <a:r>
              <a:rPr lang="en-US" dirty="0"/>
              <a:t>Slight degradation from lateral force IxB</a:t>
            </a:r>
          </a:p>
          <a:p>
            <a:r>
              <a:rPr lang="en-US" dirty="0"/>
              <a:t>N-value decreases with cycles</a:t>
            </a:r>
          </a:p>
          <a:p>
            <a:r>
              <a:rPr lang="en-US" dirty="0"/>
              <a:t>Noticeable degradation from EM cycles/quenches</a:t>
            </a:r>
          </a:p>
          <a:p>
            <a:r>
              <a:rPr lang="en-US" dirty="0"/>
              <a:t>Gain in Tcs due to hoop strain and low CTE jacket </a:t>
            </a:r>
            <a:r>
              <a:rPr lang="en-US" dirty="0" err="1"/>
              <a:t>Incoloy</a:t>
            </a:r>
            <a:r>
              <a:rPr lang="en-US" dirty="0"/>
              <a:t> 908</a:t>
            </a:r>
          </a:p>
          <a:p>
            <a:r>
              <a:rPr lang="en-US" dirty="0"/>
              <a:t>AC loss reduction vs cycles</a:t>
            </a:r>
          </a:p>
          <a:p>
            <a:r>
              <a:rPr lang="en-US" dirty="0"/>
              <a:t>Low ramp rate sensitivity up to 1.2 T/s, loss of stability at 2 T/s</a:t>
            </a:r>
          </a:p>
          <a:p>
            <a:r>
              <a:rPr lang="en-US" dirty="0"/>
              <a:t>Overall – good performance, green light for ITER CS</a:t>
            </a:r>
          </a:p>
          <a:p>
            <a:pPr marL="0" indent="0">
              <a:buNone/>
            </a:pPr>
            <a:r>
              <a:rPr lang="en-US" dirty="0"/>
              <a:t>CSMC:</a:t>
            </a:r>
          </a:p>
          <a:p>
            <a:r>
              <a:rPr lang="en-US" dirty="0"/>
              <a:t>Slight degradation of the CS conductor vs cycles</a:t>
            </a:r>
          </a:p>
          <a:p>
            <a:r>
              <a:rPr lang="en-US" dirty="0"/>
              <a:t>Good performance overall</a:t>
            </a:r>
          </a:p>
          <a:p>
            <a:endParaRPr lang="en-US" dirty="0"/>
          </a:p>
        </p:txBody>
      </p:sp>
      <p:sp>
        <p:nvSpPr>
          <p:cNvPr id="4" name="Date Placeholder 3">
            <a:extLst>
              <a:ext uri="{FF2B5EF4-FFF2-40B4-BE49-F238E27FC236}">
                <a16:creationId xmlns:a16="http://schemas.microsoft.com/office/drawing/2014/main" id="{01B3B1C1-0F1B-A2CA-018E-0E282275ED8F}"/>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0DD06C77-A5FB-DEDD-83D3-365AF8AF42E5}"/>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B656570A-6851-F03E-D2BA-C18EA84BD32B}"/>
              </a:ext>
            </a:extLst>
          </p:cNvPr>
          <p:cNvSpPr>
            <a:spLocks noGrp="1"/>
          </p:cNvSpPr>
          <p:nvPr>
            <p:ph type="sldNum" sz="quarter" idx="12"/>
          </p:nvPr>
        </p:nvSpPr>
        <p:spPr/>
        <p:txBody>
          <a:bodyPr/>
          <a:lstStyle/>
          <a:p>
            <a:fld id="{8274E5B4-D27C-9346-BCE7-FA7EB5913382}" type="slidenum">
              <a:rPr lang="en-US" smtClean="0"/>
              <a:t>21</a:t>
            </a:fld>
            <a:endParaRPr lang="en-US"/>
          </a:p>
        </p:txBody>
      </p:sp>
    </p:spTree>
    <p:extLst>
      <p:ext uri="{BB962C8B-B14F-4D97-AF65-F5344CB8AC3E}">
        <p14:creationId xmlns:p14="http://schemas.microsoft.com/office/powerpoint/2010/main" val="2256869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34057-F14F-AD5D-3D52-AAF62EBABD36}"/>
              </a:ext>
            </a:extLst>
          </p:cNvPr>
          <p:cNvSpPr>
            <a:spLocks noGrp="1"/>
          </p:cNvSpPr>
          <p:nvPr>
            <p:ph type="title"/>
          </p:nvPr>
        </p:nvSpPr>
        <p:spPr/>
        <p:txBody>
          <a:bodyPr>
            <a:normAutofit fontScale="90000"/>
          </a:bodyPr>
          <a:lstStyle/>
          <a:p>
            <a:r>
              <a:rPr lang="en-US" dirty="0"/>
              <a:t>TF Insert results 2001 and PF 2008</a:t>
            </a:r>
          </a:p>
        </p:txBody>
      </p:sp>
      <p:sp>
        <p:nvSpPr>
          <p:cNvPr id="3" name="Content Placeholder 2">
            <a:extLst>
              <a:ext uri="{FF2B5EF4-FFF2-40B4-BE49-F238E27FC236}">
                <a16:creationId xmlns:a16="http://schemas.microsoft.com/office/drawing/2014/main" id="{B82281E7-2585-74FC-D064-516EA026808E}"/>
              </a:ext>
            </a:extLst>
          </p:cNvPr>
          <p:cNvSpPr>
            <a:spLocks noGrp="1"/>
          </p:cNvSpPr>
          <p:nvPr>
            <p:ph idx="1"/>
          </p:nvPr>
        </p:nvSpPr>
        <p:spPr/>
        <p:txBody>
          <a:bodyPr>
            <a:normAutofit lnSpcReduction="10000"/>
          </a:bodyPr>
          <a:lstStyle/>
          <a:p>
            <a:r>
              <a:rPr lang="en-US" dirty="0"/>
              <a:t>Predictable degradation from SS jacket- 30% more than </a:t>
            </a:r>
            <a:r>
              <a:rPr lang="en-US" dirty="0" err="1"/>
              <a:t>Incoloy</a:t>
            </a:r>
            <a:r>
              <a:rPr lang="en-US" dirty="0"/>
              <a:t>  908 jacket</a:t>
            </a:r>
          </a:p>
          <a:p>
            <a:r>
              <a:rPr lang="en-US" dirty="0"/>
              <a:t>No Tcs degradation from cycles</a:t>
            </a:r>
          </a:p>
          <a:p>
            <a:r>
              <a:rPr lang="en-US" dirty="0"/>
              <a:t>Overall, good performance – demonstration that TF conductor with a thin jacket in a strong SS support is acceptable – gives a green light to TF coil conductor and structure for ITER as opposed to a strong jacket TF conductor</a:t>
            </a:r>
          </a:p>
          <a:p>
            <a:pPr marL="0" indent="0">
              <a:buNone/>
            </a:pPr>
            <a:r>
              <a:rPr lang="en-US" dirty="0"/>
              <a:t>PF Insert –no degradation, more stable than a short sample in SULTAN at high currents</a:t>
            </a:r>
          </a:p>
          <a:p>
            <a:pPr marL="0" indent="0">
              <a:buNone/>
            </a:pPr>
            <a:r>
              <a:rPr lang="en-US" dirty="0"/>
              <a:t> </a:t>
            </a:r>
          </a:p>
        </p:txBody>
      </p:sp>
      <p:sp>
        <p:nvSpPr>
          <p:cNvPr id="4" name="Date Placeholder 3">
            <a:extLst>
              <a:ext uri="{FF2B5EF4-FFF2-40B4-BE49-F238E27FC236}">
                <a16:creationId xmlns:a16="http://schemas.microsoft.com/office/drawing/2014/main" id="{4B82A08D-540C-1F6E-91F1-E846CD7ED8C2}"/>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B503149C-3227-3397-6F90-AF9CB9AF823D}"/>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03085358-D2BB-9336-6B2C-2076015CE532}"/>
              </a:ext>
            </a:extLst>
          </p:cNvPr>
          <p:cNvSpPr>
            <a:spLocks noGrp="1"/>
          </p:cNvSpPr>
          <p:nvPr>
            <p:ph type="sldNum" sz="quarter" idx="12"/>
          </p:nvPr>
        </p:nvSpPr>
        <p:spPr/>
        <p:txBody>
          <a:bodyPr/>
          <a:lstStyle/>
          <a:p>
            <a:fld id="{8274E5B4-D27C-9346-BCE7-FA7EB5913382}" type="slidenum">
              <a:rPr lang="en-US" smtClean="0"/>
              <a:t>22</a:t>
            </a:fld>
            <a:endParaRPr lang="en-US"/>
          </a:p>
        </p:txBody>
      </p:sp>
    </p:spTree>
    <p:extLst>
      <p:ext uri="{BB962C8B-B14F-4D97-AF65-F5344CB8AC3E}">
        <p14:creationId xmlns:p14="http://schemas.microsoft.com/office/powerpoint/2010/main" val="42929333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BDD17-A448-7548-B2A2-51CB557F7007}"/>
              </a:ext>
            </a:extLst>
          </p:cNvPr>
          <p:cNvSpPr>
            <a:spLocks noGrp="1"/>
          </p:cNvSpPr>
          <p:nvPr>
            <p:ph type="title"/>
          </p:nvPr>
        </p:nvSpPr>
        <p:spPr/>
        <p:txBody>
          <a:bodyPr/>
          <a:lstStyle/>
          <a:p>
            <a:r>
              <a:rPr lang="en-US" dirty="0"/>
              <a:t>Nb3Al and PF Insert EFDA</a:t>
            </a:r>
          </a:p>
        </p:txBody>
      </p:sp>
      <p:sp>
        <p:nvSpPr>
          <p:cNvPr id="3" name="Date Placeholder 2">
            <a:extLst>
              <a:ext uri="{FF2B5EF4-FFF2-40B4-BE49-F238E27FC236}">
                <a16:creationId xmlns:a16="http://schemas.microsoft.com/office/drawing/2014/main" id="{D1048F2B-03FE-6F03-C104-336217371DBD}"/>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FD3A63EB-9081-9654-0520-C48443550A91}"/>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277C4413-6567-791A-F318-E320AF31EE7E}"/>
              </a:ext>
            </a:extLst>
          </p:cNvPr>
          <p:cNvSpPr>
            <a:spLocks noGrp="1"/>
          </p:cNvSpPr>
          <p:nvPr>
            <p:ph type="sldNum" sz="quarter" idx="12"/>
          </p:nvPr>
        </p:nvSpPr>
        <p:spPr/>
        <p:txBody>
          <a:bodyPr/>
          <a:lstStyle/>
          <a:p>
            <a:fld id="{8274E5B4-D27C-9346-BCE7-FA7EB5913382}" type="slidenum">
              <a:rPr lang="en-US" smtClean="0"/>
              <a:t>23</a:t>
            </a:fld>
            <a:endParaRPr lang="en-US"/>
          </a:p>
        </p:txBody>
      </p:sp>
      <p:pic>
        <p:nvPicPr>
          <p:cNvPr id="7" name="Picture 6">
            <a:extLst>
              <a:ext uri="{FF2B5EF4-FFF2-40B4-BE49-F238E27FC236}">
                <a16:creationId xmlns:a16="http://schemas.microsoft.com/office/drawing/2014/main" id="{2213891C-F036-42BA-CA2B-15D55936DBD7}"/>
              </a:ext>
            </a:extLst>
          </p:cNvPr>
          <p:cNvPicPr>
            <a:picLocks noChangeAspect="1"/>
          </p:cNvPicPr>
          <p:nvPr/>
        </p:nvPicPr>
        <p:blipFill>
          <a:blip r:embed="rId2"/>
          <a:stretch>
            <a:fillRect/>
          </a:stretch>
        </p:blipFill>
        <p:spPr>
          <a:xfrm>
            <a:off x="5257800" y="1400175"/>
            <a:ext cx="3695700" cy="4057650"/>
          </a:xfrm>
          <a:prstGeom prst="rect">
            <a:avLst/>
          </a:prstGeom>
        </p:spPr>
      </p:pic>
      <p:sp>
        <p:nvSpPr>
          <p:cNvPr id="9" name="TextBox 8">
            <a:extLst>
              <a:ext uri="{FF2B5EF4-FFF2-40B4-BE49-F238E27FC236}">
                <a16:creationId xmlns:a16="http://schemas.microsoft.com/office/drawing/2014/main" id="{B0206876-82CC-0F82-EFD9-82057F991828}"/>
              </a:ext>
            </a:extLst>
          </p:cNvPr>
          <p:cNvSpPr txBox="1"/>
          <p:nvPr/>
        </p:nvSpPr>
        <p:spPr>
          <a:xfrm>
            <a:off x="762000" y="6134662"/>
            <a:ext cx="2362200" cy="369332"/>
          </a:xfrm>
          <a:prstGeom prst="rect">
            <a:avLst/>
          </a:prstGeom>
          <a:noFill/>
        </p:spPr>
        <p:txBody>
          <a:bodyPr wrap="square" rtlCol="0">
            <a:spAutoFit/>
          </a:bodyPr>
          <a:lstStyle/>
          <a:p>
            <a:r>
              <a:rPr lang="en-US" dirty="0"/>
              <a:t>Hitachi, Japan</a:t>
            </a:r>
          </a:p>
        </p:txBody>
      </p:sp>
      <p:sp>
        <p:nvSpPr>
          <p:cNvPr id="10" name="TextBox 9">
            <a:extLst>
              <a:ext uri="{FF2B5EF4-FFF2-40B4-BE49-F238E27FC236}">
                <a16:creationId xmlns:a16="http://schemas.microsoft.com/office/drawing/2014/main" id="{08563E43-25A7-53D2-8DCE-A0A23336BBF9}"/>
              </a:ext>
            </a:extLst>
          </p:cNvPr>
          <p:cNvSpPr txBox="1"/>
          <p:nvPr/>
        </p:nvSpPr>
        <p:spPr>
          <a:xfrm>
            <a:off x="6324600" y="5933694"/>
            <a:ext cx="2362200" cy="369332"/>
          </a:xfrm>
          <a:prstGeom prst="rect">
            <a:avLst/>
          </a:prstGeom>
          <a:noFill/>
        </p:spPr>
        <p:txBody>
          <a:bodyPr wrap="square" rtlCol="0">
            <a:spAutoFit/>
          </a:bodyPr>
          <a:lstStyle/>
          <a:p>
            <a:r>
              <a:rPr lang="en-US" dirty="0"/>
              <a:t>Tesla Engineering, UK</a:t>
            </a:r>
          </a:p>
        </p:txBody>
      </p:sp>
      <p:pic>
        <p:nvPicPr>
          <p:cNvPr id="1026" name="Picture 2">
            <a:extLst>
              <a:ext uri="{FF2B5EF4-FFF2-40B4-BE49-F238E27FC236}">
                <a16:creationId xmlns:a16="http://schemas.microsoft.com/office/drawing/2014/main" id="{E505278D-72C2-2AC6-A5F3-3687F6E6E2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6099"/>
          <a:stretch>
            <a:fillRect/>
          </a:stretch>
        </p:blipFill>
        <p:spPr bwMode="auto">
          <a:xfrm>
            <a:off x="7495" y="1657394"/>
            <a:ext cx="3431329" cy="4276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7060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F89DC-7E30-7517-F6AF-689FD8F2196B}"/>
              </a:ext>
            </a:extLst>
          </p:cNvPr>
          <p:cNvSpPr>
            <a:spLocks noGrp="1"/>
          </p:cNvSpPr>
          <p:nvPr>
            <p:ph type="title"/>
          </p:nvPr>
        </p:nvSpPr>
        <p:spPr/>
        <p:txBody>
          <a:bodyPr/>
          <a:lstStyle/>
          <a:p>
            <a:r>
              <a:rPr lang="en-US" dirty="0"/>
              <a:t>Nb3Al Insert (2002) main results</a:t>
            </a:r>
          </a:p>
        </p:txBody>
      </p:sp>
      <p:sp>
        <p:nvSpPr>
          <p:cNvPr id="3" name="Content Placeholder 2">
            <a:extLst>
              <a:ext uri="{FF2B5EF4-FFF2-40B4-BE49-F238E27FC236}">
                <a16:creationId xmlns:a16="http://schemas.microsoft.com/office/drawing/2014/main" id="{B8FFF80E-79E0-823B-5C94-DBA89BE06C2A}"/>
              </a:ext>
            </a:extLst>
          </p:cNvPr>
          <p:cNvSpPr>
            <a:spLocks noGrp="1"/>
          </p:cNvSpPr>
          <p:nvPr>
            <p:ph idx="1"/>
          </p:nvPr>
        </p:nvSpPr>
        <p:spPr/>
        <p:txBody>
          <a:bodyPr/>
          <a:lstStyle/>
          <a:p>
            <a:r>
              <a:rPr lang="en-US" dirty="0"/>
              <a:t>It is possible to produce Nb3Al CICC in industry</a:t>
            </a:r>
          </a:p>
          <a:p>
            <a:r>
              <a:rPr lang="en-US" dirty="0"/>
              <a:t>Nb3Al demonstrated no strain sensitivity in contrast to Nb3Sn</a:t>
            </a:r>
          </a:p>
          <a:p>
            <a:r>
              <a:rPr lang="en-US" dirty="0"/>
              <a:t>N - value did not drop, even increased a little bit</a:t>
            </a:r>
          </a:p>
          <a:p>
            <a:r>
              <a:rPr lang="en-US" dirty="0"/>
              <a:t>Good predictability of performance of the coil  from the strand parameters</a:t>
            </a:r>
          </a:p>
        </p:txBody>
      </p:sp>
      <p:sp>
        <p:nvSpPr>
          <p:cNvPr id="4" name="Date Placeholder 3">
            <a:extLst>
              <a:ext uri="{FF2B5EF4-FFF2-40B4-BE49-F238E27FC236}">
                <a16:creationId xmlns:a16="http://schemas.microsoft.com/office/drawing/2014/main" id="{3F02FB80-7CF1-8772-9BD9-24747517A0F5}"/>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E6BC4389-9CC3-07EF-DF56-8B65E130F587}"/>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115A8BFD-3922-2559-5150-A69983D24692}"/>
              </a:ext>
            </a:extLst>
          </p:cNvPr>
          <p:cNvSpPr>
            <a:spLocks noGrp="1"/>
          </p:cNvSpPr>
          <p:nvPr>
            <p:ph type="sldNum" sz="quarter" idx="12"/>
          </p:nvPr>
        </p:nvSpPr>
        <p:spPr/>
        <p:txBody>
          <a:bodyPr/>
          <a:lstStyle/>
          <a:p>
            <a:fld id="{8274E5B4-D27C-9346-BCE7-FA7EB5913382}" type="slidenum">
              <a:rPr lang="en-US" smtClean="0"/>
              <a:t>24</a:t>
            </a:fld>
            <a:endParaRPr lang="en-US"/>
          </a:p>
        </p:txBody>
      </p:sp>
    </p:spTree>
    <p:extLst>
      <p:ext uri="{BB962C8B-B14F-4D97-AF65-F5344CB8AC3E}">
        <p14:creationId xmlns:p14="http://schemas.microsoft.com/office/powerpoint/2010/main" val="3729851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6064B-4AA4-0E6A-8650-BEB9BEB4E203}"/>
              </a:ext>
            </a:extLst>
          </p:cNvPr>
          <p:cNvSpPr>
            <a:spLocks noGrp="1"/>
          </p:cNvSpPr>
          <p:nvPr>
            <p:ph type="title"/>
          </p:nvPr>
        </p:nvSpPr>
        <p:spPr/>
        <p:txBody>
          <a:bodyPr/>
          <a:lstStyle/>
          <a:p>
            <a:r>
              <a:rPr lang="en-US" dirty="0"/>
              <a:t>Results from ITER tests at Naka </a:t>
            </a:r>
          </a:p>
        </p:txBody>
      </p:sp>
      <p:sp>
        <p:nvSpPr>
          <p:cNvPr id="4" name="Date Placeholder 3">
            <a:extLst>
              <a:ext uri="{FF2B5EF4-FFF2-40B4-BE49-F238E27FC236}">
                <a16:creationId xmlns:a16="http://schemas.microsoft.com/office/drawing/2014/main" id="{3AA1A7E9-6425-9110-7BB4-E07D48265D08}"/>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2C01AF05-085F-506B-8BFC-F844610E0882}"/>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3DE1A742-CD83-E7B5-0D87-2E4ADA907971}"/>
              </a:ext>
            </a:extLst>
          </p:cNvPr>
          <p:cNvSpPr>
            <a:spLocks noGrp="1"/>
          </p:cNvSpPr>
          <p:nvPr>
            <p:ph type="sldNum" sz="quarter" idx="12"/>
          </p:nvPr>
        </p:nvSpPr>
        <p:spPr/>
        <p:txBody>
          <a:bodyPr/>
          <a:lstStyle/>
          <a:p>
            <a:fld id="{8274E5B4-D27C-9346-BCE7-FA7EB5913382}" type="slidenum">
              <a:rPr lang="en-US" smtClean="0"/>
              <a:t>25</a:t>
            </a:fld>
            <a:endParaRPr lang="en-US"/>
          </a:p>
        </p:txBody>
      </p:sp>
      <p:graphicFrame>
        <p:nvGraphicFramePr>
          <p:cNvPr id="7" name="Chart 6">
            <a:extLst>
              <a:ext uri="{FF2B5EF4-FFF2-40B4-BE49-F238E27FC236}">
                <a16:creationId xmlns:a16="http://schemas.microsoft.com/office/drawing/2014/main" id="{722A3460-BFF5-9DAA-52BB-415D82D83B1B}"/>
              </a:ext>
            </a:extLst>
          </p:cNvPr>
          <p:cNvGraphicFramePr>
            <a:graphicFrameLocks/>
          </p:cNvGraphicFramePr>
          <p:nvPr>
            <p:extLst>
              <p:ext uri="{D42A27DB-BD31-4B8C-83A1-F6EECF244321}">
                <p14:modId xmlns:p14="http://schemas.microsoft.com/office/powerpoint/2010/main" val="3606703217"/>
              </p:ext>
            </p:extLst>
          </p:nvPr>
        </p:nvGraphicFramePr>
        <p:xfrm>
          <a:off x="71437" y="1371600"/>
          <a:ext cx="8005763" cy="4991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50067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D6A9E-B2D7-ADCF-652B-AF63538D9E18}"/>
              </a:ext>
            </a:extLst>
          </p:cNvPr>
          <p:cNvSpPr>
            <a:spLocks noGrp="1"/>
          </p:cNvSpPr>
          <p:nvPr>
            <p:ph type="title"/>
          </p:nvPr>
        </p:nvSpPr>
        <p:spPr>
          <a:xfrm>
            <a:off x="414168" y="31681"/>
            <a:ext cx="6765235" cy="1048375"/>
          </a:xfrm>
        </p:spPr>
        <p:txBody>
          <a:bodyPr anchor="ctr">
            <a:normAutofit/>
          </a:bodyPr>
          <a:lstStyle/>
          <a:p>
            <a:pPr>
              <a:lnSpc>
                <a:spcPct val="90000"/>
              </a:lnSpc>
            </a:pPr>
            <a:r>
              <a:rPr lang="en-US" dirty="0"/>
              <a:t>CS Insert (2015) and </a:t>
            </a:r>
            <a:r>
              <a:rPr lang="en-US"/>
              <a:t>TF Insert (2017)</a:t>
            </a:r>
          </a:p>
        </p:txBody>
      </p:sp>
      <p:pic>
        <p:nvPicPr>
          <p:cNvPr id="8" name="Picture 7" descr="A picture containing indoor&#10;&#10;AI-generated content may be incorrect.">
            <a:extLst>
              <a:ext uri="{FF2B5EF4-FFF2-40B4-BE49-F238E27FC236}">
                <a16:creationId xmlns:a16="http://schemas.microsoft.com/office/drawing/2014/main" id="{8097DD2D-492A-8653-CE46-29168EEC8376}"/>
              </a:ext>
            </a:extLst>
          </p:cNvPr>
          <p:cNvPicPr>
            <a:picLocks noChangeAspect="1"/>
          </p:cNvPicPr>
          <p:nvPr/>
        </p:nvPicPr>
        <p:blipFill>
          <a:blip r:embed="rId2"/>
          <a:srcRect l="17790" t="14579" r="17721" b="28266"/>
          <a:stretch/>
        </p:blipFill>
        <p:spPr>
          <a:xfrm>
            <a:off x="278566" y="1618455"/>
            <a:ext cx="2388433" cy="4150589"/>
          </a:xfrm>
          <a:prstGeom prst="rect">
            <a:avLst/>
          </a:prstGeom>
          <a:noFill/>
        </p:spPr>
      </p:pic>
      <p:sp>
        <p:nvSpPr>
          <p:cNvPr id="3" name="Date Placeholder 2">
            <a:extLst>
              <a:ext uri="{FF2B5EF4-FFF2-40B4-BE49-F238E27FC236}">
                <a16:creationId xmlns:a16="http://schemas.microsoft.com/office/drawing/2014/main" id="{4B9864C8-0C94-76F0-A240-7D5D4C71F939}"/>
              </a:ext>
            </a:extLst>
          </p:cNvPr>
          <p:cNvSpPr>
            <a:spLocks noGrp="1"/>
          </p:cNvSpPr>
          <p:nvPr>
            <p:ph type="dt" sz="half" idx="10"/>
          </p:nvPr>
        </p:nvSpPr>
        <p:spPr>
          <a:xfrm>
            <a:off x="457200" y="6604003"/>
            <a:ext cx="2133600" cy="305203"/>
          </a:xfrm>
        </p:spPr>
        <p:txBody>
          <a:bodyPr anchor="ctr">
            <a:normAutofit/>
          </a:bodyPr>
          <a:lstStyle/>
          <a:p>
            <a:pPr>
              <a:spcAft>
                <a:spcPts val="600"/>
              </a:spcAft>
            </a:pPr>
            <a:r>
              <a:rPr lang="en-US"/>
              <a:t>June 16 2025</a:t>
            </a:r>
          </a:p>
        </p:txBody>
      </p:sp>
      <p:sp>
        <p:nvSpPr>
          <p:cNvPr id="4" name="Footer Placeholder 3">
            <a:extLst>
              <a:ext uri="{FF2B5EF4-FFF2-40B4-BE49-F238E27FC236}">
                <a16:creationId xmlns:a16="http://schemas.microsoft.com/office/drawing/2014/main" id="{0207C409-A4BD-DB3F-C8CC-968D41D63203}"/>
              </a:ext>
            </a:extLst>
          </p:cNvPr>
          <p:cNvSpPr>
            <a:spLocks noGrp="1"/>
          </p:cNvSpPr>
          <p:nvPr>
            <p:ph type="ftr" sz="quarter" idx="11"/>
          </p:nvPr>
        </p:nvSpPr>
        <p:spPr>
          <a:xfrm>
            <a:off x="3124200" y="6604003"/>
            <a:ext cx="2895600" cy="305203"/>
          </a:xfrm>
        </p:spPr>
        <p:txBody>
          <a:bodyPr anchor="ctr">
            <a:normAutofit/>
          </a:bodyPr>
          <a:lstStyle/>
          <a:p>
            <a:pPr>
              <a:spcAft>
                <a:spcPts val="600"/>
              </a:spcAft>
            </a:pPr>
            <a:r>
              <a:rPr lang="en-US"/>
              <a:t>Testing big magnets</a:t>
            </a:r>
          </a:p>
        </p:txBody>
      </p:sp>
      <p:sp>
        <p:nvSpPr>
          <p:cNvPr id="5" name="Slide Number Placeholder 4">
            <a:extLst>
              <a:ext uri="{FF2B5EF4-FFF2-40B4-BE49-F238E27FC236}">
                <a16:creationId xmlns:a16="http://schemas.microsoft.com/office/drawing/2014/main" id="{D1C001FC-391F-4AD8-BD6B-4D4DEEB82F73}"/>
              </a:ext>
            </a:extLst>
          </p:cNvPr>
          <p:cNvSpPr>
            <a:spLocks noGrp="1"/>
          </p:cNvSpPr>
          <p:nvPr>
            <p:ph type="sldNum" sz="quarter" idx="12"/>
          </p:nvPr>
        </p:nvSpPr>
        <p:spPr>
          <a:xfrm>
            <a:off x="6553200" y="6604003"/>
            <a:ext cx="2133600" cy="305203"/>
          </a:xfrm>
        </p:spPr>
        <p:txBody>
          <a:bodyPr anchor="ctr">
            <a:normAutofit/>
          </a:bodyPr>
          <a:lstStyle/>
          <a:p>
            <a:pPr>
              <a:spcAft>
                <a:spcPts val="600"/>
              </a:spcAft>
            </a:pPr>
            <a:fld id="{8274E5B4-D27C-9346-BCE7-FA7EB5913382}" type="slidenum">
              <a:rPr lang="en-US" smtClean="0"/>
              <a:pPr>
                <a:spcAft>
                  <a:spcPts val="600"/>
                </a:spcAft>
              </a:pPr>
              <a:t>26</a:t>
            </a:fld>
            <a:endParaRPr lang="en-US"/>
          </a:p>
        </p:txBody>
      </p:sp>
      <p:sp>
        <p:nvSpPr>
          <p:cNvPr id="10" name="TextBox 9">
            <a:extLst>
              <a:ext uri="{FF2B5EF4-FFF2-40B4-BE49-F238E27FC236}">
                <a16:creationId xmlns:a16="http://schemas.microsoft.com/office/drawing/2014/main" id="{170E89E8-B0AA-FB79-0B42-2455C0330A3D}"/>
              </a:ext>
            </a:extLst>
          </p:cNvPr>
          <p:cNvSpPr txBox="1"/>
          <p:nvPr/>
        </p:nvSpPr>
        <p:spPr>
          <a:xfrm>
            <a:off x="1383467" y="6173553"/>
            <a:ext cx="2133600" cy="369332"/>
          </a:xfrm>
          <a:prstGeom prst="rect">
            <a:avLst/>
          </a:prstGeom>
          <a:noFill/>
        </p:spPr>
        <p:txBody>
          <a:bodyPr wrap="square" rtlCol="0">
            <a:spAutoFit/>
          </a:bodyPr>
          <a:lstStyle/>
          <a:p>
            <a:r>
              <a:rPr lang="en-US" dirty="0"/>
              <a:t>Mitsubishi, Japan</a:t>
            </a:r>
          </a:p>
        </p:txBody>
      </p:sp>
      <p:sp>
        <p:nvSpPr>
          <p:cNvPr id="11" name="TextBox 10">
            <a:extLst>
              <a:ext uri="{FF2B5EF4-FFF2-40B4-BE49-F238E27FC236}">
                <a16:creationId xmlns:a16="http://schemas.microsoft.com/office/drawing/2014/main" id="{72D0D3F3-2E32-5583-4CF5-E588D3E629A9}"/>
              </a:ext>
            </a:extLst>
          </p:cNvPr>
          <p:cNvSpPr txBox="1"/>
          <p:nvPr/>
        </p:nvSpPr>
        <p:spPr>
          <a:xfrm>
            <a:off x="5867400" y="6126163"/>
            <a:ext cx="2133600" cy="369332"/>
          </a:xfrm>
          <a:prstGeom prst="rect">
            <a:avLst/>
          </a:prstGeom>
          <a:noFill/>
        </p:spPr>
        <p:txBody>
          <a:bodyPr wrap="square" rtlCol="0">
            <a:spAutoFit/>
          </a:bodyPr>
          <a:lstStyle/>
          <a:p>
            <a:r>
              <a:rPr lang="en-US" dirty="0"/>
              <a:t>Hitachi, Japan</a:t>
            </a:r>
          </a:p>
        </p:txBody>
      </p:sp>
      <p:pic>
        <p:nvPicPr>
          <p:cNvPr id="14" name="Picture 13">
            <a:extLst>
              <a:ext uri="{FF2B5EF4-FFF2-40B4-BE49-F238E27FC236}">
                <a16:creationId xmlns:a16="http://schemas.microsoft.com/office/drawing/2014/main" id="{2355B11F-0319-1F1C-C8DC-2AF4C783E43E}"/>
              </a:ext>
            </a:extLst>
          </p:cNvPr>
          <p:cNvPicPr>
            <a:picLocks noChangeAspect="1"/>
          </p:cNvPicPr>
          <p:nvPr/>
        </p:nvPicPr>
        <p:blipFill>
          <a:blip r:embed="rId3"/>
          <a:stretch>
            <a:fillRect/>
          </a:stretch>
        </p:blipFill>
        <p:spPr>
          <a:xfrm>
            <a:off x="3075959" y="1295400"/>
            <a:ext cx="6023851" cy="4817035"/>
          </a:xfrm>
          <a:prstGeom prst="rect">
            <a:avLst/>
          </a:prstGeom>
        </p:spPr>
      </p:pic>
    </p:spTree>
    <p:extLst>
      <p:ext uri="{BB962C8B-B14F-4D97-AF65-F5344CB8AC3E}">
        <p14:creationId xmlns:p14="http://schemas.microsoft.com/office/powerpoint/2010/main" val="63473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30141-236A-49FF-4C69-E8C07B4E0CF2}"/>
              </a:ext>
            </a:extLst>
          </p:cNvPr>
          <p:cNvSpPr>
            <a:spLocks noGrp="1"/>
          </p:cNvSpPr>
          <p:nvPr>
            <p:ph type="title"/>
          </p:nvPr>
        </p:nvSpPr>
        <p:spPr/>
        <p:txBody>
          <a:bodyPr/>
          <a:lstStyle/>
          <a:p>
            <a:r>
              <a:rPr lang="en-US" dirty="0"/>
              <a:t>CSI 2015 testing	background</a:t>
            </a:r>
          </a:p>
        </p:txBody>
      </p:sp>
      <p:sp>
        <p:nvSpPr>
          <p:cNvPr id="3" name="Content Placeholder 2">
            <a:extLst>
              <a:ext uri="{FF2B5EF4-FFF2-40B4-BE49-F238E27FC236}">
                <a16:creationId xmlns:a16="http://schemas.microsoft.com/office/drawing/2014/main" id="{C5AE9005-667F-1CEB-8119-9CB38E3CC904}"/>
              </a:ext>
            </a:extLst>
          </p:cNvPr>
          <p:cNvSpPr>
            <a:spLocks noGrp="1"/>
          </p:cNvSpPr>
          <p:nvPr>
            <p:ph idx="1"/>
          </p:nvPr>
        </p:nvSpPr>
        <p:spPr/>
        <p:txBody>
          <a:bodyPr>
            <a:normAutofit fontScale="92500" lnSpcReduction="10000"/>
          </a:bodyPr>
          <a:lstStyle/>
          <a:p>
            <a:r>
              <a:rPr lang="en-US" dirty="0"/>
              <a:t>CSI 2000 showed decent performance </a:t>
            </a:r>
          </a:p>
          <a:p>
            <a:r>
              <a:rPr lang="en-US" dirty="0"/>
              <a:t>ITER went through re-design to reduce cost by reducing size, but also by boosting Ic in SC magnets</a:t>
            </a:r>
          </a:p>
          <a:p>
            <a:r>
              <a:rPr lang="en-US" dirty="0"/>
              <a:t>New CS conductor showed unacceptable performance, high degradation versus EM cycles and WUCD cycles</a:t>
            </a:r>
          </a:p>
          <a:p>
            <a:r>
              <a:rPr lang="en-US" dirty="0"/>
              <a:t>SULTAN results were challenged for several reasons</a:t>
            </a:r>
          </a:p>
          <a:p>
            <a:r>
              <a:rPr lang="en-US" dirty="0"/>
              <a:t>In 2013 CS conductor was redesigned, short samples showed promising results but needed CS Insert verification before full scale production of the CS conductor</a:t>
            </a:r>
          </a:p>
        </p:txBody>
      </p:sp>
      <p:sp>
        <p:nvSpPr>
          <p:cNvPr id="4" name="Date Placeholder 3">
            <a:extLst>
              <a:ext uri="{FF2B5EF4-FFF2-40B4-BE49-F238E27FC236}">
                <a16:creationId xmlns:a16="http://schemas.microsoft.com/office/drawing/2014/main" id="{CAF523E1-07F8-98C0-D717-971D0522C1EA}"/>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D9398756-4C23-BA43-F75F-A99E7D2E8F61}"/>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6A114257-2A3A-0D89-5C92-5EE6E7F52857}"/>
              </a:ext>
            </a:extLst>
          </p:cNvPr>
          <p:cNvSpPr>
            <a:spLocks noGrp="1"/>
          </p:cNvSpPr>
          <p:nvPr>
            <p:ph type="sldNum" sz="quarter" idx="12"/>
          </p:nvPr>
        </p:nvSpPr>
        <p:spPr/>
        <p:txBody>
          <a:bodyPr/>
          <a:lstStyle/>
          <a:p>
            <a:fld id="{8274E5B4-D27C-9346-BCE7-FA7EB5913382}" type="slidenum">
              <a:rPr lang="en-US" smtClean="0"/>
              <a:t>27</a:t>
            </a:fld>
            <a:endParaRPr lang="en-US"/>
          </a:p>
        </p:txBody>
      </p:sp>
    </p:spTree>
    <p:extLst>
      <p:ext uri="{BB962C8B-B14F-4D97-AF65-F5344CB8AC3E}">
        <p14:creationId xmlns:p14="http://schemas.microsoft.com/office/powerpoint/2010/main" val="1811694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E1FE2-6CB0-79BB-9AD8-B2368AD4A0CB}"/>
              </a:ext>
            </a:extLst>
          </p:cNvPr>
          <p:cNvSpPr>
            <a:spLocks noGrp="1"/>
          </p:cNvSpPr>
          <p:nvPr>
            <p:ph type="title"/>
          </p:nvPr>
        </p:nvSpPr>
        <p:spPr/>
        <p:txBody>
          <a:bodyPr/>
          <a:lstStyle/>
          <a:p>
            <a:r>
              <a:rPr lang="en-US" dirty="0"/>
              <a:t>CS Insert 2015 results</a:t>
            </a:r>
          </a:p>
        </p:txBody>
      </p:sp>
      <p:sp>
        <p:nvSpPr>
          <p:cNvPr id="6" name="Content Placeholder 5">
            <a:extLst>
              <a:ext uri="{FF2B5EF4-FFF2-40B4-BE49-F238E27FC236}">
                <a16:creationId xmlns:a16="http://schemas.microsoft.com/office/drawing/2014/main" id="{92B6BFC5-B30F-35F6-291D-2B9374ED4F08}"/>
              </a:ext>
            </a:extLst>
          </p:cNvPr>
          <p:cNvSpPr>
            <a:spLocks noGrp="1"/>
          </p:cNvSpPr>
          <p:nvPr>
            <p:ph idx="1"/>
          </p:nvPr>
        </p:nvSpPr>
        <p:spPr/>
        <p:txBody>
          <a:bodyPr>
            <a:normAutofit lnSpcReduction="10000"/>
          </a:bodyPr>
          <a:lstStyle/>
          <a:p>
            <a:r>
              <a:rPr lang="en-US" dirty="0"/>
              <a:t>CSI with a new cabling pattern demonstrated expected performance and confirmed ITER CS conductor qualification</a:t>
            </a:r>
          </a:p>
          <a:p>
            <a:r>
              <a:rPr lang="en-US" dirty="0"/>
              <a:t>Showed no sensitivity to EM cycles and WUCD (warm-up – cooldown) cycles</a:t>
            </a:r>
          </a:p>
          <a:p>
            <a:r>
              <a:rPr lang="en-US" dirty="0"/>
              <a:t>It was a concern that SULTAN testing cannot provide reliable performance data on the CS conductor– resolved</a:t>
            </a:r>
          </a:p>
          <a:p>
            <a:r>
              <a:rPr lang="en-US" dirty="0"/>
              <a:t>Obtained reliable data on AC loss, stability, hot spot temperature at quench, hydraulics, quench propagation, properties vs length, </a:t>
            </a:r>
            <a:r>
              <a:rPr lang="en-US" dirty="0" err="1"/>
              <a:t>etc</a:t>
            </a:r>
            <a:endParaRPr lang="en-US" dirty="0"/>
          </a:p>
          <a:p>
            <a:endParaRPr lang="en-US" dirty="0"/>
          </a:p>
        </p:txBody>
      </p:sp>
      <p:sp>
        <p:nvSpPr>
          <p:cNvPr id="3" name="Date Placeholder 2">
            <a:extLst>
              <a:ext uri="{FF2B5EF4-FFF2-40B4-BE49-F238E27FC236}">
                <a16:creationId xmlns:a16="http://schemas.microsoft.com/office/drawing/2014/main" id="{33DDF789-57E1-B69E-39F3-0A4F9822084F}"/>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7002F4EC-13AA-9196-A447-8A4D54738A34}"/>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1AE88E17-59F4-0D4B-B084-9A1DCB916C00}"/>
              </a:ext>
            </a:extLst>
          </p:cNvPr>
          <p:cNvSpPr>
            <a:spLocks noGrp="1"/>
          </p:cNvSpPr>
          <p:nvPr>
            <p:ph type="sldNum" sz="quarter" idx="12"/>
          </p:nvPr>
        </p:nvSpPr>
        <p:spPr/>
        <p:txBody>
          <a:bodyPr/>
          <a:lstStyle/>
          <a:p>
            <a:fld id="{8274E5B4-D27C-9346-BCE7-FA7EB5913382}" type="slidenum">
              <a:rPr lang="en-US" smtClean="0"/>
              <a:t>28</a:t>
            </a:fld>
            <a:endParaRPr lang="en-US"/>
          </a:p>
        </p:txBody>
      </p:sp>
    </p:spTree>
    <p:extLst>
      <p:ext uri="{BB962C8B-B14F-4D97-AF65-F5344CB8AC3E}">
        <p14:creationId xmlns:p14="http://schemas.microsoft.com/office/powerpoint/2010/main" val="3511300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1262D-2158-FD9F-6E5E-96BC89156788}"/>
              </a:ext>
            </a:extLst>
          </p:cNvPr>
          <p:cNvSpPr>
            <a:spLocks noGrp="1"/>
          </p:cNvSpPr>
          <p:nvPr>
            <p:ph type="title"/>
          </p:nvPr>
        </p:nvSpPr>
        <p:spPr/>
        <p:txBody>
          <a:bodyPr/>
          <a:lstStyle/>
          <a:p>
            <a:r>
              <a:rPr lang="en-US" dirty="0"/>
              <a:t>TF Insert 2017 test background</a:t>
            </a:r>
          </a:p>
        </p:txBody>
      </p:sp>
      <p:sp>
        <p:nvSpPr>
          <p:cNvPr id="3" name="Content Placeholder 2">
            <a:extLst>
              <a:ext uri="{FF2B5EF4-FFF2-40B4-BE49-F238E27FC236}">
                <a16:creationId xmlns:a16="http://schemas.microsoft.com/office/drawing/2014/main" id="{C4BB33FB-0428-303E-34CA-C525E059916C}"/>
              </a:ext>
            </a:extLst>
          </p:cNvPr>
          <p:cNvSpPr>
            <a:spLocks noGrp="1"/>
          </p:cNvSpPr>
          <p:nvPr>
            <p:ph idx="1"/>
          </p:nvPr>
        </p:nvSpPr>
        <p:spPr/>
        <p:txBody>
          <a:bodyPr/>
          <a:lstStyle/>
          <a:p>
            <a:r>
              <a:rPr lang="en-US" dirty="0"/>
              <a:t>TF Insert in 2001 and TFMC in 2002 showed expected degradation due to high CTE SS jacket, but no degradation due to EM cycling and WUCD</a:t>
            </a:r>
          </a:p>
          <a:p>
            <a:r>
              <a:rPr lang="en-US" dirty="0"/>
              <a:t>A new TF conductor with an advanced strand had high sensitivity to EM loading and very high to the WUCD</a:t>
            </a:r>
          </a:p>
        </p:txBody>
      </p:sp>
      <p:sp>
        <p:nvSpPr>
          <p:cNvPr id="4" name="Date Placeholder 3">
            <a:extLst>
              <a:ext uri="{FF2B5EF4-FFF2-40B4-BE49-F238E27FC236}">
                <a16:creationId xmlns:a16="http://schemas.microsoft.com/office/drawing/2014/main" id="{2A7D81BF-4E8D-067C-768F-15A9436B4806}"/>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1974275C-AD7E-1F52-3D9E-C92864A65741}"/>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713AD8D9-3E19-75E0-8802-38512D8F3B6E}"/>
              </a:ext>
            </a:extLst>
          </p:cNvPr>
          <p:cNvSpPr>
            <a:spLocks noGrp="1"/>
          </p:cNvSpPr>
          <p:nvPr>
            <p:ph type="sldNum" sz="quarter" idx="12"/>
          </p:nvPr>
        </p:nvSpPr>
        <p:spPr/>
        <p:txBody>
          <a:bodyPr/>
          <a:lstStyle/>
          <a:p>
            <a:fld id="{8274E5B4-D27C-9346-BCE7-FA7EB5913382}" type="slidenum">
              <a:rPr lang="en-US" smtClean="0"/>
              <a:t>29</a:t>
            </a:fld>
            <a:endParaRPr lang="en-US"/>
          </a:p>
        </p:txBody>
      </p:sp>
    </p:spTree>
    <p:extLst>
      <p:ext uri="{BB962C8B-B14F-4D97-AF65-F5344CB8AC3E}">
        <p14:creationId xmlns:p14="http://schemas.microsoft.com/office/powerpoint/2010/main" val="1700504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9001D-DD4A-AE29-D77B-BAEA330D2A32}"/>
              </a:ext>
            </a:extLst>
          </p:cNvPr>
          <p:cNvSpPr>
            <a:spLocks noGrp="1"/>
          </p:cNvSpPr>
          <p:nvPr>
            <p:ph type="title"/>
          </p:nvPr>
        </p:nvSpPr>
        <p:spPr/>
        <p:txBody>
          <a:bodyPr/>
          <a:lstStyle/>
          <a:p>
            <a:r>
              <a:rPr lang="en-US" dirty="0"/>
              <a:t>Projects (continued)</a:t>
            </a:r>
          </a:p>
        </p:txBody>
      </p:sp>
      <p:sp>
        <p:nvSpPr>
          <p:cNvPr id="3" name="Date Placeholder 2">
            <a:extLst>
              <a:ext uri="{FF2B5EF4-FFF2-40B4-BE49-F238E27FC236}">
                <a16:creationId xmlns:a16="http://schemas.microsoft.com/office/drawing/2014/main" id="{5E21DDF0-AF54-B9D0-7D33-72C55F89D328}"/>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49A2000A-6FF3-4C0E-9A2C-26BA20EED20A}"/>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57BE2581-59FF-9A16-8E2E-DAEC06901231}"/>
              </a:ext>
            </a:extLst>
          </p:cNvPr>
          <p:cNvSpPr>
            <a:spLocks noGrp="1"/>
          </p:cNvSpPr>
          <p:nvPr>
            <p:ph type="sldNum" sz="quarter" idx="12"/>
          </p:nvPr>
        </p:nvSpPr>
        <p:spPr/>
        <p:txBody>
          <a:bodyPr/>
          <a:lstStyle/>
          <a:p>
            <a:fld id="{8274E5B4-D27C-9346-BCE7-FA7EB5913382}" type="slidenum">
              <a:rPr lang="en-US" smtClean="0"/>
              <a:t>3</a:t>
            </a:fld>
            <a:endParaRPr lang="en-US"/>
          </a:p>
        </p:txBody>
      </p:sp>
      <p:graphicFrame>
        <p:nvGraphicFramePr>
          <p:cNvPr id="6" name="Content Placeholder 6">
            <a:extLst>
              <a:ext uri="{FF2B5EF4-FFF2-40B4-BE49-F238E27FC236}">
                <a16:creationId xmlns:a16="http://schemas.microsoft.com/office/drawing/2014/main" id="{7DC05FCF-2E36-2D4E-05CB-9123B2031CF3}"/>
              </a:ext>
            </a:extLst>
          </p:cNvPr>
          <p:cNvGraphicFramePr>
            <a:graphicFrameLocks/>
          </p:cNvGraphicFramePr>
          <p:nvPr>
            <p:extLst>
              <p:ext uri="{D42A27DB-BD31-4B8C-83A1-F6EECF244321}">
                <p14:modId xmlns:p14="http://schemas.microsoft.com/office/powerpoint/2010/main" val="610051620"/>
              </p:ext>
            </p:extLst>
          </p:nvPr>
        </p:nvGraphicFramePr>
        <p:xfrm>
          <a:off x="457200" y="1387475"/>
          <a:ext cx="8229600" cy="296672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821879883"/>
                    </a:ext>
                  </a:extLst>
                </a:gridCol>
                <a:gridCol w="2743200">
                  <a:extLst>
                    <a:ext uri="{9D8B030D-6E8A-4147-A177-3AD203B41FA5}">
                      <a16:colId xmlns:a16="http://schemas.microsoft.com/office/drawing/2014/main" val="2643467807"/>
                    </a:ext>
                  </a:extLst>
                </a:gridCol>
                <a:gridCol w="2743200">
                  <a:extLst>
                    <a:ext uri="{9D8B030D-6E8A-4147-A177-3AD203B41FA5}">
                      <a16:colId xmlns:a16="http://schemas.microsoft.com/office/drawing/2014/main" val="1702529248"/>
                    </a:ext>
                  </a:extLst>
                </a:gridCol>
              </a:tblGrid>
              <a:tr h="370840">
                <a:tc>
                  <a:txBody>
                    <a:bodyPr/>
                    <a:lstStyle/>
                    <a:p>
                      <a:r>
                        <a:rPr lang="en-US" dirty="0"/>
                        <a:t>Project</a:t>
                      </a:r>
                    </a:p>
                  </a:txBody>
                  <a:tcPr/>
                </a:tc>
                <a:tc>
                  <a:txBody>
                    <a:bodyPr/>
                    <a:lstStyle/>
                    <a:p>
                      <a:r>
                        <a:rPr lang="en-US" dirty="0"/>
                        <a:t>Location</a:t>
                      </a:r>
                    </a:p>
                  </a:txBody>
                  <a:tcPr/>
                </a:tc>
                <a:tc>
                  <a:txBody>
                    <a:bodyPr/>
                    <a:lstStyle/>
                    <a:p>
                      <a:r>
                        <a:rPr lang="en-US" dirty="0"/>
                        <a:t>Year</a:t>
                      </a:r>
                    </a:p>
                  </a:txBody>
                  <a:tcPr/>
                </a:tc>
                <a:extLst>
                  <a:ext uri="{0D108BD9-81ED-4DB2-BD59-A6C34878D82A}">
                    <a16:rowId xmlns:a16="http://schemas.microsoft.com/office/drawing/2014/main" val="891251022"/>
                  </a:ext>
                </a:extLst>
              </a:tr>
              <a:tr h="370840">
                <a:tc>
                  <a:txBody>
                    <a:bodyPr/>
                    <a:lstStyle/>
                    <a:p>
                      <a:r>
                        <a:rPr lang="en-US" dirty="0"/>
                        <a:t>CSM2</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2021</a:t>
                      </a:r>
                    </a:p>
                  </a:txBody>
                  <a:tcPr/>
                </a:tc>
                <a:extLst>
                  <a:ext uri="{0D108BD9-81ED-4DB2-BD59-A6C34878D82A}">
                    <a16:rowId xmlns:a16="http://schemas.microsoft.com/office/drawing/2014/main" val="3933046236"/>
                  </a:ext>
                </a:extLst>
              </a:tr>
              <a:tr h="370840">
                <a:tc>
                  <a:txBody>
                    <a:bodyPr/>
                    <a:lstStyle/>
                    <a:p>
                      <a:r>
                        <a:rPr lang="en-US" dirty="0"/>
                        <a:t>CSM3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2021</a:t>
                      </a:r>
                    </a:p>
                  </a:txBody>
                  <a:tcPr/>
                </a:tc>
                <a:extLst>
                  <a:ext uri="{0D108BD9-81ED-4DB2-BD59-A6C34878D82A}">
                    <a16:rowId xmlns:a16="http://schemas.microsoft.com/office/drawing/2014/main" val="73516258"/>
                  </a:ext>
                </a:extLst>
              </a:tr>
              <a:tr h="370840">
                <a:tc>
                  <a:txBody>
                    <a:bodyPr/>
                    <a:lstStyle/>
                    <a:p>
                      <a:r>
                        <a:rPr lang="en-US" dirty="0"/>
                        <a:t>CSM4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2022</a:t>
                      </a:r>
                    </a:p>
                  </a:txBody>
                  <a:tcPr/>
                </a:tc>
                <a:extLst>
                  <a:ext uri="{0D108BD9-81ED-4DB2-BD59-A6C34878D82A}">
                    <a16:rowId xmlns:a16="http://schemas.microsoft.com/office/drawing/2014/main" val="1626514616"/>
                  </a:ext>
                </a:extLst>
              </a:tr>
              <a:tr h="370840">
                <a:tc>
                  <a:txBody>
                    <a:bodyPr/>
                    <a:lstStyle/>
                    <a:p>
                      <a:r>
                        <a:rPr lang="en-US" dirty="0"/>
                        <a:t>CSM5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2023</a:t>
                      </a:r>
                    </a:p>
                  </a:txBody>
                  <a:tcPr/>
                </a:tc>
                <a:extLst>
                  <a:ext uri="{0D108BD9-81ED-4DB2-BD59-A6C34878D82A}">
                    <a16:rowId xmlns:a16="http://schemas.microsoft.com/office/drawing/2014/main" val="566371555"/>
                  </a:ext>
                </a:extLst>
              </a:tr>
              <a:tr h="370840">
                <a:tc>
                  <a:txBody>
                    <a:bodyPr/>
                    <a:lstStyle/>
                    <a:p>
                      <a:r>
                        <a:rPr lang="en-US" dirty="0"/>
                        <a:t>CSM6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2024</a:t>
                      </a:r>
                    </a:p>
                  </a:txBody>
                  <a:tcPr/>
                </a:tc>
                <a:extLst>
                  <a:ext uri="{0D108BD9-81ED-4DB2-BD59-A6C34878D82A}">
                    <a16:rowId xmlns:a16="http://schemas.microsoft.com/office/drawing/2014/main" val="3832168101"/>
                  </a:ext>
                </a:extLst>
              </a:tr>
              <a:tr h="370840">
                <a:tc>
                  <a:txBody>
                    <a:bodyPr/>
                    <a:lstStyle/>
                    <a:p>
                      <a:r>
                        <a:rPr lang="en-US" dirty="0"/>
                        <a:t>CSM7</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2025</a:t>
                      </a:r>
                    </a:p>
                  </a:txBody>
                  <a:tcPr/>
                </a:tc>
                <a:extLst>
                  <a:ext uri="{0D108BD9-81ED-4DB2-BD59-A6C34878D82A}">
                    <a16:rowId xmlns:a16="http://schemas.microsoft.com/office/drawing/2014/main" val="3171673449"/>
                  </a:ext>
                </a:extLst>
              </a:tr>
              <a:tr h="370840">
                <a:tc>
                  <a:txBody>
                    <a:bodyPr/>
                    <a:lstStyle/>
                    <a:p>
                      <a:r>
                        <a:rPr lang="en-US" dirty="0"/>
                        <a:t>CSM3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GA</a:t>
                      </a:r>
                    </a:p>
                  </a:txBody>
                  <a:tcPr/>
                </a:tc>
                <a:tc>
                  <a:txBody>
                    <a:bodyPr/>
                    <a:lstStyle/>
                    <a:p>
                      <a:r>
                        <a:rPr lang="en-US" dirty="0"/>
                        <a:t>2025</a:t>
                      </a:r>
                    </a:p>
                  </a:txBody>
                  <a:tcPr/>
                </a:tc>
                <a:extLst>
                  <a:ext uri="{0D108BD9-81ED-4DB2-BD59-A6C34878D82A}">
                    <a16:rowId xmlns:a16="http://schemas.microsoft.com/office/drawing/2014/main" val="1289926579"/>
                  </a:ext>
                </a:extLst>
              </a:tr>
            </a:tbl>
          </a:graphicData>
        </a:graphic>
      </p:graphicFrame>
    </p:spTree>
    <p:extLst>
      <p:ext uri="{BB962C8B-B14F-4D97-AF65-F5344CB8AC3E}">
        <p14:creationId xmlns:p14="http://schemas.microsoft.com/office/powerpoint/2010/main" val="3182748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TFI conductor in SULTAN</a:t>
            </a:r>
          </a:p>
        </p:txBody>
      </p:sp>
      <p:sp>
        <p:nvSpPr>
          <p:cNvPr id="3" name="Date Placeholder 2"/>
          <p:cNvSpPr>
            <a:spLocks noGrp="1"/>
          </p:cNvSpPr>
          <p:nvPr>
            <p:ph type="dt" sz="half" idx="10"/>
          </p:nvPr>
        </p:nvSpPr>
        <p:spPr/>
        <p:txBody>
          <a:bodyPr/>
          <a:lstStyle/>
          <a:p>
            <a:r>
              <a:rPr lang="en-US"/>
              <a:t>5/17/2017</a:t>
            </a:r>
            <a:endParaRPr lang="en-US" dirty="0"/>
          </a:p>
        </p:txBody>
      </p:sp>
      <p:sp>
        <p:nvSpPr>
          <p:cNvPr id="5" name="Slide Number Placeholder 4"/>
          <p:cNvSpPr>
            <a:spLocks noGrp="1"/>
          </p:cNvSpPr>
          <p:nvPr>
            <p:ph type="sldNum" sz="quarter" idx="12"/>
          </p:nvPr>
        </p:nvSpPr>
        <p:spPr/>
        <p:txBody>
          <a:bodyPr/>
          <a:lstStyle/>
          <a:p>
            <a:fld id="{8274E5B4-D27C-9346-BCE7-FA7EB5913382}" type="slidenum">
              <a:rPr lang="en-US" smtClean="0"/>
              <a:t>30</a:t>
            </a:fld>
            <a:endParaRPr lang="en-US" dirty="0"/>
          </a:p>
        </p:txBody>
      </p:sp>
      <p:pic>
        <p:nvPicPr>
          <p:cNvPr id="6" name="Picture 5"/>
          <p:cNvPicPr>
            <a:picLocks noChangeAspect="1"/>
          </p:cNvPicPr>
          <p:nvPr/>
        </p:nvPicPr>
        <p:blipFill>
          <a:blip r:embed="rId2"/>
          <a:stretch>
            <a:fillRect/>
          </a:stretch>
        </p:blipFill>
        <p:spPr>
          <a:xfrm>
            <a:off x="762000" y="1371600"/>
            <a:ext cx="5625131" cy="4299234"/>
          </a:xfrm>
          <a:prstGeom prst="rect">
            <a:avLst/>
          </a:prstGeom>
        </p:spPr>
      </p:pic>
      <p:pic>
        <p:nvPicPr>
          <p:cNvPr id="7" name="Picture 6"/>
          <p:cNvPicPr>
            <a:picLocks noChangeAspect="1"/>
          </p:cNvPicPr>
          <p:nvPr/>
        </p:nvPicPr>
        <p:blipFill>
          <a:blip r:embed="rId3"/>
          <a:stretch>
            <a:fillRect/>
          </a:stretch>
        </p:blipFill>
        <p:spPr>
          <a:xfrm>
            <a:off x="5839730" y="1877545"/>
            <a:ext cx="3137540" cy="1197720"/>
          </a:xfrm>
          <a:prstGeom prst="rect">
            <a:avLst/>
          </a:prstGeom>
        </p:spPr>
      </p:pic>
      <p:sp>
        <p:nvSpPr>
          <p:cNvPr id="8" name="Rectangle 7"/>
          <p:cNvSpPr/>
          <p:nvPr/>
        </p:nvSpPr>
        <p:spPr>
          <a:xfrm>
            <a:off x="5867401" y="3901782"/>
            <a:ext cx="2562468" cy="1323439"/>
          </a:xfrm>
          <a:prstGeom prst="rect">
            <a:avLst/>
          </a:prstGeom>
        </p:spPr>
        <p:txBody>
          <a:bodyPr wrap="square">
            <a:spAutoFit/>
          </a:bodyPr>
          <a:lstStyle/>
          <a:p>
            <a:r>
              <a:rPr lang="en-US" sz="2000" dirty="0">
                <a:solidFill>
                  <a:schemeClr val="tx2"/>
                </a:solidFill>
              </a:rPr>
              <a:t>TFI conductor was made, tested in SULTAN and used for TFI construction</a:t>
            </a:r>
            <a:endParaRPr lang="en-US" sz="2000" dirty="0"/>
          </a:p>
        </p:txBody>
      </p:sp>
    </p:spTree>
    <p:extLst>
      <p:ext uri="{BB962C8B-B14F-4D97-AF65-F5344CB8AC3E}">
        <p14:creationId xmlns:p14="http://schemas.microsoft.com/office/powerpoint/2010/main" val="2866818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Concerns about ITER TF life</a:t>
            </a:r>
          </a:p>
        </p:txBody>
      </p:sp>
      <p:sp>
        <p:nvSpPr>
          <p:cNvPr id="3" name="Date Placeholder 2"/>
          <p:cNvSpPr>
            <a:spLocks noGrp="1"/>
          </p:cNvSpPr>
          <p:nvPr>
            <p:ph type="dt" sz="half" idx="10"/>
          </p:nvPr>
        </p:nvSpPr>
        <p:spPr/>
        <p:txBody>
          <a:bodyPr/>
          <a:lstStyle/>
          <a:p>
            <a:r>
              <a:rPr lang="en-US"/>
              <a:t>5/17/2017</a:t>
            </a:r>
            <a:endParaRPr lang="en-US" dirty="0"/>
          </a:p>
        </p:txBody>
      </p:sp>
      <p:sp>
        <p:nvSpPr>
          <p:cNvPr id="5" name="Slide Number Placeholder 4"/>
          <p:cNvSpPr>
            <a:spLocks noGrp="1"/>
          </p:cNvSpPr>
          <p:nvPr>
            <p:ph type="sldNum" sz="quarter" idx="12"/>
          </p:nvPr>
        </p:nvSpPr>
        <p:spPr/>
        <p:txBody>
          <a:bodyPr/>
          <a:lstStyle/>
          <a:p>
            <a:fld id="{8274E5B4-D27C-9346-BCE7-FA7EB5913382}" type="slidenum">
              <a:rPr lang="en-US" smtClean="0"/>
              <a:t>31</a:t>
            </a:fld>
            <a:endParaRPr lang="en-US" dirty="0"/>
          </a:p>
        </p:txBody>
      </p:sp>
      <p:sp>
        <p:nvSpPr>
          <p:cNvPr id="9" name="TextBox 8"/>
          <p:cNvSpPr txBox="1"/>
          <p:nvPr/>
        </p:nvSpPr>
        <p:spPr>
          <a:xfrm>
            <a:off x="5884003" y="1524000"/>
            <a:ext cx="2590800" cy="4555093"/>
          </a:xfrm>
          <a:prstGeom prst="rect">
            <a:avLst/>
          </a:prstGeom>
          <a:noFill/>
        </p:spPr>
        <p:txBody>
          <a:bodyPr wrap="square" rtlCol="0">
            <a:spAutoFit/>
          </a:bodyPr>
          <a:lstStyle/>
          <a:p>
            <a:r>
              <a:rPr lang="en-US" dirty="0"/>
              <a:t>Basis for gain in T margin(0.3 K) from 8 to 14 g/s – (see my separate presentation on that)</a:t>
            </a:r>
          </a:p>
          <a:p>
            <a:endParaRPr lang="en-US" dirty="0"/>
          </a:p>
          <a:p>
            <a:r>
              <a:rPr lang="en-US" dirty="0"/>
              <a:t>0.</a:t>
            </a:r>
            <a:r>
              <a:rPr lang="en-US" sz="2000" dirty="0"/>
              <a:t>6</a:t>
            </a:r>
            <a:r>
              <a:rPr lang="en-US" dirty="0"/>
              <a:t> K gain from reduction of the length in B peak</a:t>
            </a:r>
          </a:p>
          <a:p>
            <a:endParaRPr lang="en-US" dirty="0"/>
          </a:p>
          <a:p>
            <a:r>
              <a:rPr lang="en-US" dirty="0"/>
              <a:t>-0.3 K due to lower hoop strain in TF vs TFI</a:t>
            </a:r>
          </a:p>
          <a:p>
            <a:endParaRPr lang="en-US" dirty="0"/>
          </a:p>
          <a:p>
            <a:r>
              <a:rPr lang="en-US" dirty="0"/>
              <a:t>Overall net gain is 0.6 K over previous acceptance if high mass flow is employed</a:t>
            </a:r>
          </a:p>
          <a:p>
            <a:endParaRPr lang="en-US" dirty="0"/>
          </a:p>
        </p:txBody>
      </p:sp>
      <p:pic>
        <p:nvPicPr>
          <p:cNvPr id="4" name="Picture 3"/>
          <p:cNvPicPr>
            <a:picLocks noChangeAspect="1"/>
          </p:cNvPicPr>
          <p:nvPr/>
        </p:nvPicPr>
        <p:blipFill>
          <a:blip r:embed="rId2"/>
          <a:stretch>
            <a:fillRect/>
          </a:stretch>
        </p:blipFill>
        <p:spPr>
          <a:xfrm>
            <a:off x="-50596" y="1359243"/>
            <a:ext cx="5689396" cy="4358119"/>
          </a:xfrm>
          <a:prstGeom prst="rect">
            <a:avLst/>
          </a:prstGeom>
        </p:spPr>
      </p:pic>
    </p:spTree>
    <p:extLst>
      <p:ext uri="{BB962C8B-B14F-4D97-AF65-F5344CB8AC3E}">
        <p14:creationId xmlns:p14="http://schemas.microsoft.com/office/powerpoint/2010/main" val="10704396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FC53B-A923-4182-062A-6E6979E0BAA7}"/>
              </a:ext>
            </a:extLst>
          </p:cNvPr>
          <p:cNvSpPr>
            <a:spLocks noGrp="1"/>
          </p:cNvSpPr>
          <p:nvPr>
            <p:ph type="title"/>
          </p:nvPr>
        </p:nvSpPr>
        <p:spPr/>
        <p:txBody>
          <a:bodyPr>
            <a:normAutofit fontScale="90000"/>
          </a:bodyPr>
          <a:lstStyle/>
          <a:p>
            <a:r>
              <a:rPr lang="en-US" dirty="0"/>
              <a:t>Summary in CSMC Naka facility tests </a:t>
            </a:r>
          </a:p>
        </p:txBody>
      </p:sp>
      <p:sp>
        <p:nvSpPr>
          <p:cNvPr id="3" name="Content Placeholder 2">
            <a:extLst>
              <a:ext uri="{FF2B5EF4-FFF2-40B4-BE49-F238E27FC236}">
                <a16:creationId xmlns:a16="http://schemas.microsoft.com/office/drawing/2014/main" id="{0AC5B409-D089-DC54-9BD7-7C81E5354527}"/>
              </a:ext>
            </a:extLst>
          </p:cNvPr>
          <p:cNvSpPr>
            <a:spLocks noGrp="1"/>
          </p:cNvSpPr>
          <p:nvPr>
            <p:ph idx="1"/>
          </p:nvPr>
        </p:nvSpPr>
        <p:spPr/>
        <p:txBody>
          <a:bodyPr/>
          <a:lstStyle/>
          <a:p>
            <a:r>
              <a:rPr lang="en-US" dirty="0"/>
              <a:t>Qualified CS conductor in relevant conditions</a:t>
            </a:r>
          </a:p>
          <a:p>
            <a:r>
              <a:rPr lang="en-US" dirty="0"/>
              <a:t>Characterized CS conductor in the field of the parameters Ic (T, B, eps)</a:t>
            </a:r>
          </a:p>
          <a:p>
            <a:r>
              <a:rPr lang="en-US" dirty="0"/>
              <a:t>Identified and quantify problems with TF conductor</a:t>
            </a:r>
          </a:p>
          <a:p>
            <a:r>
              <a:rPr lang="en-US" dirty="0"/>
              <a:t>Characterized Ic(T, B, eps) for TF conductor</a:t>
            </a:r>
          </a:p>
          <a:p>
            <a:r>
              <a:rPr lang="en-US" dirty="0"/>
              <a:t>Obtained lots of information unavailable from other tests (quench detection, hot sport temperature, stability, AC loss reliable data) extremely valuable for ITER</a:t>
            </a:r>
          </a:p>
        </p:txBody>
      </p:sp>
      <p:sp>
        <p:nvSpPr>
          <p:cNvPr id="4" name="Date Placeholder 3">
            <a:extLst>
              <a:ext uri="{FF2B5EF4-FFF2-40B4-BE49-F238E27FC236}">
                <a16:creationId xmlns:a16="http://schemas.microsoft.com/office/drawing/2014/main" id="{4169626F-28A1-ED63-5916-7D8F6F1EA3A7}"/>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EB9A0A4E-489D-7E6B-612B-39E53F9F98B0}"/>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9BE1A8BD-B0A5-2499-72FD-CCACF6A5C96E}"/>
              </a:ext>
            </a:extLst>
          </p:cNvPr>
          <p:cNvSpPr>
            <a:spLocks noGrp="1"/>
          </p:cNvSpPr>
          <p:nvPr>
            <p:ph type="sldNum" sz="quarter" idx="12"/>
          </p:nvPr>
        </p:nvSpPr>
        <p:spPr/>
        <p:txBody>
          <a:bodyPr/>
          <a:lstStyle/>
          <a:p>
            <a:fld id="{8274E5B4-D27C-9346-BCE7-FA7EB5913382}" type="slidenum">
              <a:rPr lang="en-US" smtClean="0"/>
              <a:t>32</a:t>
            </a:fld>
            <a:endParaRPr lang="en-US"/>
          </a:p>
        </p:txBody>
      </p:sp>
    </p:spTree>
    <p:extLst>
      <p:ext uri="{BB962C8B-B14F-4D97-AF65-F5344CB8AC3E}">
        <p14:creationId xmlns:p14="http://schemas.microsoft.com/office/powerpoint/2010/main" val="802641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221FC-3508-FB9F-ED11-EB8B3CF9B73C}"/>
              </a:ext>
            </a:extLst>
          </p:cNvPr>
          <p:cNvSpPr>
            <a:spLocks noGrp="1"/>
          </p:cNvSpPr>
          <p:nvPr>
            <p:ph type="title"/>
          </p:nvPr>
        </p:nvSpPr>
        <p:spPr/>
        <p:txBody>
          <a:bodyPr/>
          <a:lstStyle/>
          <a:p>
            <a:r>
              <a:rPr lang="en-US" dirty="0"/>
              <a:t>GA Facility background</a:t>
            </a:r>
          </a:p>
        </p:txBody>
      </p:sp>
      <p:sp>
        <p:nvSpPr>
          <p:cNvPr id="3" name="Content Placeholder 2">
            <a:extLst>
              <a:ext uri="{FF2B5EF4-FFF2-40B4-BE49-F238E27FC236}">
                <a16:creationId xmlns:a16="http://schemas.microsoft.com/office/drawing/2014/main" id="{A8E0C2A2-A7C0-73B4-81A4-5839F24B27EB}"/>
              </a:ext>
            </a:extLst>
          </p:cNvPr>
          <p:cNvSpPr>
            <a:spLocks noGrp="1"/>
          </p:cNvSpPr>
          <p:nvPr>
            <p:ph idx="1"/>
          </p:nvPr>
        </p:nvSpPr>
        <p:spPr/>
        <p:txBody>
          <a:bodyPr/>
          <a:lstStyle/>
          <a:p>
            <a:r>
              <a:rPr lang="en-US" dirty="0"/>
              <a:t>CS acceptance in PA required only the first CSM tests at full current (actually 50 kA) and the rest of the modules at a low current (2 kA or so) </a:t>
            </a:r>
          </a:p>
          <a:p>
            <a:r>
              <a:rPr lang="en-US" dirty="0"/>
              <a:t>US ITER decided to test all the modules to assure low risk in ITER operation</a:t>
            </a:r>
          </a:p>
          <a:p>
            <a:r>
              <a:rPr lang="en-US" dirty="0"/>
              <a:t>Several options explored for CSM testing (QST Naka, KIT Karlsruhe, CEA </a:t>
            </a:r>
            <a:r>
              <a:rPr lang="en-US" dirty="0" err="1"/>
              <a:t>Saclay</a:t>
            </a:r>
            <a:r>
              <a:rPr lang="en-US" dirty="0"/>
              <a:t>) </a:t>
            </a:r>
          </a:p>
          <a:p>
            <a:r>
              <a:rPr lang="en-US" dirty="0"/>
              <a:t>DoE decision in 2014 – build test facility at GA from scratch</a:t>
            </a:r>
          </a:p>
          <a:p>
            <a:endParaRPr lang="en-US" dirty="0"/>
          </a:p>
        </p:txBody>
      </p:sp>
      <p:sp>
        <p:nvSpPr>
          <p:cNvPr id="4" name="Date Placeholder 3">
            <a:extLst>
              <a:ext uri="{FF2B5EF4-FFF2-40B4-BE49-F238E27FC236}">
                <a16:creationId xmlns:a16="http://schemas.microsoft.com/office/drawing/2014/main" id="{551F3802-A585-9987-84F8-67DA4D6518EA}"/>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BFDDAD61-5F8F-691D-7EB5-9B9DA2EAB9C9}"/>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978D1C71-2AE7-C060-C720-2ADA33DB0EF9}"/>
              </a:ext>
            </a:extLst>
          </p:cNvPr>
          <p:cNvSpPr>
            <a:spLocks noGrp="1"/>
          </p:cNvSpPr>
          <p:nvPr>
            <p:ph type="sldNum" sz="quarter" idx="12"/>
          </p:nvPr>
        </p:nvSpPr>
        <p:spPr/>
        <p:txBody>
          <a:bodyPr/>
          <a:lstStyle/>
          <a:p>
            <a:fld id="{8274E5B4-D27C-9346-BCE7-FA7EB5913382}" type="slidenum">
              <a:rPr lang="en-US" smtClean="0"/>
              <a:t>33</a:t>
            </a:fld>
            <a:endParaRPr lang="en-US"/>
          </a:p>
        </p:txBody>
      </p:sp>
    </p:spTree>
    <p:extLst>
      <p:ext uri="{BB962C8B-B14F-4D97-AF65-F5344CB8AC3E}">
        <p14:creationId xmlns:p14="http://schemas.microsoft.com/office/powerpoint/2010/main" val="2527376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CAEC4-0C16-F19A-3F6E-6659D3C875C5}"/>
              </a:ext>
            </a:extLst>
          </p:cNvPr>
          <p:cNvSpPr>
            <a:spLocks noGrp="1"/>
          </p:cNvSpPr>
          <p:nvPr>
            <p:ph type="title"/>
          </p:nvPr>
        </p:nvSpPr>
        <p:spPr>
          <a:xfrm>
            <a:off x="414168" y="31681"/>
            <a:ext cx="6765235" cy="1048375"/>
          </a:xfrm>
        </p:spPr>
        <p:txBody>
          <a:bodyPr anchor="ctr">
            <a:normAutofit/>
          </a:bodyPr>
          <a:lstStyle/>
          <a:p>
            <a:r>
              <a:rPr lang="en-US" dirty="0"/>
              <a:t>Final CSM Test Facility at GA</a:t>
            </a:r>
          </a:p>
        </p:txBody>
      </p:sp>
      <p:pic>
        <p:nvPicPr>
          <p:cNvPr id="7" name="Picture 6">
            <a:extLst>
              <a:ext uri="{FF2B5EF4-FFF2-40B4-BE49-F238E27FC236}">
                <a16:creationId xmlns:a16="http://schemas.microsoft.com/office/drawing/2014/main" id="{5C87250C-7FB9-7889-AD17-C75B2FB1C213}"/>
              </a:ext>
            </a:extLst>
          </p:cNvPr>
          <p:cNvPicPr>
            <a:picLocks noChangeAspect="1"/>
          </p:cNvPicPr>
          <p:nvPr/>
        </p:nvPicPr>
        <p:blipFill>
          <a:blip r:embed="rId2"/>
          <a:stretch>
            <a:fillRect/>
          </a:stretch>
        </p:blipFill>
        <p:spPr>
          <a:xfrm>
            <a:off x="701512" y="1387736"/>
            <a:ext cx="7740975" cy="4927003"/>
          </a:xfrm>
          <a:prstGeom prst="rect">
            <a:avLst/>
          </a:prstGeom>
          <a:noFill/>
        </p:spPr>
      </p:pic>
      <p:sp>
        <p:nvSpPr>
          <p:cNvPr id="3" name="Date Placeholder 2">
            <a:extLst>
              <a:ext uri="{FF2B5EF4-FFF2-40B4-BE49-F238E27FC236}">
                <a16:creationId xmlns:a16="http://schemas.microsoft.com/office/drawing/2014/main" id="{CB631DF7-F4F3-8FB8-DE5C-53A3B14C9344}"/>
              </a:ext>
            </a:extLst>
          </p:cNvPr>
          <p:cNvSpPr>
            <a:spLocks noGrp="1"/>
          </p:cNvSpPr>
          <p:nvPr>
            <p:ph type="dt" sz="half" idx="10"/>
          </p:nvPr>
        </p:nvSpPr>
        <p:spPr>
          <a:xfrm>
            <a:off x="457200" y="6604003"/>
            <a:ext cx="2133600" cy="305203"/>
          </a:xfrm>
        </p:spPr>
        <p:txBody>
          <a:bodyPr anchor="ctr">
            <a:normAutofit/>
          </a:bodyPr>
          <a:lstStyle/>
          <a:p>
            <a:pPr>
              <a:spcAft>
                <a:spcPts val="600"/>
              </a:spcAft>
            </a:pPr>
            <a:r>
              <a:rPr lang="en-US"/>
              <a:t>June 16 2025</a:t>
            </a:r>
          </a:p>
        </p:txBody>
      </p:sp>
      <p:sp>
        <p:nvSpPr>
          <p:cNvPr id="4" name="Footer Placeholder 3">
            <a:extLst>
              <a:ext uri="{FF2B5EF4-FFF2-40B4-BE49-F238E27FC236}">
                <a16:creationId xmlns:a16="http://schemas.microsoft.com/office/drawing/2014/main" id="{70C857CD-AAD0-99B2-D56B-E2FF3F502A8C}"/>
              </a:ext>
            </a:extLst>
          </p:cNvPr>
          <p:cNvSpPr>
            <a:spLocks noGrp="1"/>
          </p:cNvSpPr>
          <p:nvPr>
            <p:ph type="ftr" sz="quarter" idx="11"/>
          </p:nvPr>
        </p:nvSpPr>
        <p:spPr>
          <a:xfrm>
            <a:off x="3124200" y="6604003"/>
            <a:ext cx="2895600" cy="305203"/>
          </a:xfrm>
        </p:spPr>
        <p:txBody>
          <a:bodyPr anchor="ctr">
            <a:normAutofit/>
          </a:bodyPr>
          <a:lstStyle/>
          <a:p>
            <a:pPr>
              <a:spcAft>
                <a:spcPts val="600"/>
              </a:spcAft>
            </a:pPr>
            <a:r>
              <a:rPr lang="en-US"/>
              <a:t>Testing big magnets</a:t>
            </a:r>
          </a:p>
        </p:txBody>
      </p:sp>
      <p:sp>
        <p:nvSpPr>
          <p:cNvPr id="5" name="Slide Number Placeholder 4">
            <a:extLst>
              <a:ext uri="{FF2B5EF4-FFF2-40B4-BE49-F238E27FC236}">
                <a16:creationId xmlns:a16="http://schemas.microsoft.com/office/drawing/2014/main" id="{BCE69135-0290-8E08-470F-18BCEB8DC6A7}"/>
              </a:ext>
            </a:extLst>
          </p:cNvPr>
          <p:cNvSpPr>
            <a:spLocks noGrp="1"/>
          </p:cNvSpPr>
          <p:nvPr>
            <p:ph type="sldNum" sz="quarter" idx="12"/>
          </p:nvPr>
        </p:nvSpPr>
        <p:spPr>
          <a:xfrm>
            <a:off x="6553200" y="6604003"/>
            <a:ext cx="2133600" cy="305203"/>
          </a:xfrm>
        </p:spPr>
        <p:txBody>
          <a:bodyPr anchor="ctr">
            <a:normAutofit/>
          </a:bodyPr>
          <a:lstStyle/>
          <a:p>
            <a:pPr>
              <a:spcAft>
                <a:spcPts val="600"/>
              </a:spcAft>
            </a:pPr>
            <a:fld id="{8274E5B4-D27C-9346-BCE7-FA7EB5913382}" type="slidenum">
              <a:rPr lang="en-US" smtClean="0"/>
              <a:pPr>
                <a:spcAft>
                  <a:spcPts val="600"/>
                </a:spcAft>
              </a:pPr>
              <a:t>34</a:t>
            </a:fld>
            <a:endParaRPr lang="en-US"/>
          </a:p>
        </p:txBody>
      </p:sp>
    </p:spTree>
    <p:extLst>
      <p:ext uri="{BB962C8B-B14F-4D97-AF65-F5344CB8AC3E}">
        <p14:creationId xmlns:p14="http://schemas.microsoft.com/office/powerpoint/2010/main" val="3376333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8BD9F-0704-E527-E3C4-B94D2F025673}"/>
              </a:ext>
            </a:extLst>
          </p:cNvPr>
          <p:cNvSpPr>
            <a:spLocks noGrp="1"/>
          </p:cNvSpPr>
          <p:nvPr>
            <p:ph type="title"/>
          </p:nvPr>
        </p:nvSpPr>
        <p:spPr/>
        <p:txBody>
          <a:bodyPr/>
          <a:lstStyle/>
          <a:p>
            <a:r>
              <a:rPr lang="en-US" dirty="0"/>
              <a:t>CSM parameters</a:t>
            </a:r>
          </a:p>
        </p:txBody>
      </p:sp>
      <p:pic>
        <p:nvPicPr>
          <p:cNvPr id="8" name="Content Placeholder 7">
            <a:extLst>
              <a:ext uri="{FF2B5EF4-FFF2-40B4-BE49-F238E27FC236}">
                <a16:creationId xmlns:a16="http://schemas.microsoft.com/office/drawing/2014/main" id="{F6A07145-C945-E5EC-A898-529FD84BBE63}"/>
              </a:ext>
            </a:extLst>
          </p:cNvPr>
          <p:cNvPicPr>
            <a:picLocks noGrp="1" noChangeAspect="1"/>
          </p:cNvPicPr>
          <p:nvPr>
            <p:ph idx="1"/>
          </p:nvPr>
        </p:nvPicPr>
        <p:blipFill>
          <a:blip r:embed="rId2"/>
          <a:stretch>
            <a:fillRect/>
          </a:stretch>
        </p:blipFill>
        <p:spPr>
          <a:xfrm>
            <a:off x="1295400" y="1676400"/>
            <a:ext cx="5753100" cy="3914775"/>
          </a:xfrm>
        </p:spPr>
      </p:pic>
      <p:sp>
        <p:nvSpPr>
          <p:cNvPr id="4" name="Date Placeholder 3">
            <a:extLst>
              <a:ext uri="{FF2B5EF4-FFF2-40B4-BE49-F238E27FC236}">
                <a16:creationId xmlns:a16="http://schemas.microsoft.com/office/drawing/2014/main" id="{91BD23DF-1048-A477-63E1-90CEA8B96002}"/>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25EE53EE-563A-B797-51BA-196DDB75ABA2}"/>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7AE1A6E0-0044-D5F3-BE4F-6D47A21B976F}"/>
              </a:ext>
            </a:extLst>
          </p:cNvPr>
          <p:cNvSpPr>
            <a:spLocks noGrp="1"/>
          </p:cNvSpPr>
          <p:nvPr>
            <p:ph type="sldNum" sz="quarter" idx="12"/>
          </p:nvPr>
        </p:nvSpPr>
        <p:spPr/>
        <p:txBody>
          <a:bodyPr/>
          <a:lstStyle/>
          <a:p>
            <a:fld id="{8274E5B4-D27C-9346-BCE7-FA7EB5913382}" type="slidenum">
              <a:rPr lang="en-US" smtClean="0"/>
              <a:t>35</a:t>
            </a:fld>
            <a:endParaRPr lang="en-US"/>
          </a:p>
        </p:txBody>
      </p:sp>
    </p:spTree>
    <p:extLst>
      <p:ext uri="{BB962C8B-B14F-4D97-AF65-F5344CB8AC3E}">
        <p14:creationId xmlns:p14="http://schemas.microsoft.com/office/powerpoint/2010/main" val="815115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DB16854-3746-AA1D-373F-3D6FF9A74E7E}"/>
              </a:ext>
            </a:extLst>
          </p:cNvPr>
          <p:cNvSpPr>
            <a:spLocks noGrp="1"/>
          </p:cNvSpPr>
          <p:nvPr>
            <p:ph type="title"/>
          </p:nvPr>
        </p:nvSpPr>
        <p:spPr/>
        <p:txBody>
          <a:bodyPr>
            <a:normAutofit/>
          </a:bodyPr>
          <a:lstStyle/>
          <a:p>
            <a:r>
              <a:rPr lang="en-US" sz="2400" dirty="0"/>
              <a:t>CSM3 Test Program main items</a:t>
            </a:r>
          </a:p>
        </p:txBody>
      </p:sp>
      <p:sp>
        <p:nvSpPr>
          <p:cNvPr id="2" name="Date Placeholder 1">
            <a:extLst>
              <a:ext uri="{FF2B5EF4-FFF2-40B4-BE49-F238E27FC236}">
                <a16:creationId xmlns:a16="http://schemas.microsoft.com/office/drawing/2014/main" id="{249EC24C-2DF7-960C-7362-B1EDF7C57AAB}"/>
              </a:ext>
            </a:extLst>
          </p:cNvPr>
          <p:cNvSpPr>
            <a:spLocks noGrp="1"/>
          </p:cNvSpPr>
          <p:nvPr>
            <p:ph type="dt" sz="half" idx="10"/>
          </p:nvPr>
        </p:nvSpPr>
        <p:spPr/>
        <p:txBody>
          <a:bodyPr/>
          <a:lstStyle/>
          <a:p>
            <a:r>
              <a:rPr lang="en-US"/>
              <a:t>May 21 2025</a:t>
            </a:r>
          </a:p>
        </p:txBody>
      </p:sp>
      <p:sp>
        <p:nvSpPr>
          <p:cNvPr id="3" name="Footer Placeholder 2">
            <a:extLst>
              <a:ext uri="{FF2B5EF4-FFF2-40B4-BE49-F238E27FC236}">
                <a16:creationId xmlns:a16="http://schemas.microsoft.com/office/drawing/2014/main" id="{FA330D37-BFBB-9D5B-3504-74DE29FD6805}"/>
              </a:ext>
            </a:extLst>
          </p:cNvPr>
          <p:cNvSpPr>
            <a:spLocks noGrp="1"/>
          </p:cNvSpPr>
          <p:nvPr>
            <p:ph type="ftr" sz="quarter" idx="11"/>
          </p:nvPr>
        </p:nvSpPr>
        <p:spPr/>
        <p:txBody>
          <a:bodyPr/>
          <a:lstStyle/>
          <a:p>
            <a:r>
              <a:rPr lang="en-US"/>
              <a:t>CSM3  Test Program </a:t>
            </a:r>
            <a:endParaRPr lang="en-US" dirty="0"/>
          </a:p>
        </p:txBody>
      </p:sp>
      <p:sp>
        <p:nvSpPr>
          <p:cNvPr id="4" name="Slide Number Placeholder 3">
            <a:extLst>
              <a:ext uri="{FF2B5EF4-FFF2-40B4-BE49-F238E27FC236}">
                <a16:creationId xmlns:a16="http://schemas.microsoft.com/office/drawing/2014/main" id="{41DA3F68-FA7C-FE09-6302-BCF9B70728E4}"/>
              </a:ext>
            </a:extLst>
          </p:cNvPr>
          <p:cNvSpPr>
            <a:spLocks noGrp="1"/>
          </p:cNvSpPr>
          <p:nvPr>
            <p:ph type="sldNum" sz="quarter" idx="12"/>
          </p:nvPr>
        </p:nvSpPr>
        <p:spPr/>
        <p:txBody>
          <a:bodyPr/>
          <a:lstStyle/>
          <a:p>
            <a:fld id="{8274E5B4-D27C-9346-BCE7-FA7EB5913382}" type="slidenum">
              <a:rPr lang="en-US" smtClean="0"/>
              <a:t>36</a:t>
            </a:fld>
            <a:endParaRPr lang="en-US"/>
          </a:p>
        </p:txBody>
      </p:sp>
      <p:graphicFrame>
        <p:nvGraphicFramePr>
          <p:cNvPr id="8" name="Table 7">
            <a:extLst>
              <a:ext uri="{FF2B5EF4-FFF2-40B4-BE49-F238E27FC236}">
                <a16:creationId xmlns:a16="http://schemas.microsoft.com/office/drawing/2014/main" id="{52583752-9C30-911F-096E-DD2D4BF79C21}"/>
              </a:ext>
            </a:extLst>
          </p:cNvPr>
          <p:cNvGraphicFramePr>
            <a:graphicFrameLocks noGrp="1"/>
          </p:cNvGraphicFramePr>
          <p:nvPr>
            <p:extLst>
              <p:ext uri="{D42A27DB-BD31-4B8C-83A1-F6EECF244321}">
                <p14:modId xmlns:p14="http://schemas.microsoft.com/office/powerpoint/2010/main" val="2240337347"/>
              </p:ext>
            </p:extLst>
          </p:nvPr>
        </p:nvGraphicFramePr>
        <p:xfrm>
          <a:off x="457200" y="1178568"/>
          <a:ext cx="7205832" cy="5237480"/>
        </p:xfrm>
        <a:graphic>
          <a:graphicData uri="http://schemas.openxmlformats.org/drawingml/2006/table">
            <a:tbl>
              <a:tblPr firstRow="1" bandRow="1">
                <a:tableStyleId>{5C22544A-7EE6-4342-B048-85BDC9FD1C3A}</a:tableStyleId>
              </a:tblPr>
              <a:tblGrid>
                <a:gridCol w="3602916">
                  <a:extLst>
                    <a:ext uri="{9D8B030D-6E8A-4147-A177-3AD203B41FA5}">
                      <a16:colId xmlns:a16="http://schemas.microsoft.com/office/drawing/2014/main" val="4010609482"/>
                    </a:ext>
                  </a:extLst>
                </a:gridCol>
                <a:gridCol w="3602916">
                  <a:extLst>
                    <a:ext uri="{9D8B030D-6E8A-4147-A177-3AD203B41FA5}">
                      <a16:colId xmlns:a16="http://schemas.microsoft.com/office/drawing/2014/main" val="1811458183"/>
                    </a:ext>
                  </a:extLst>
                </a:gridCol>
              </a:tblGrid>
              <a:tr h="370840">
                <a:tc>
                  <a:txBody>
                    <a:bodyPr/>
                    <a:lstStyle/>
                    <a:p>
                      <a:r>
                        <a:rPr lang="en-US" sz="1600" dirty="0"/>
                        <a:t>Tests</a:t>
                      </a:r>
                    </a:p>
                  </a:txBody>
                  <a:tcPr/>
                </a:tc>
                <a:tc>
                  <a:txBody>
                    <a:bodyPr/>
                    <a:lstStyle/>
                    <a:p>
                      <a:r>
                        <a:rPr lang="en-US" sz="1600" dirty="0"/>
                        <a:t>Comments</a:t>
                      </a:r>
                    </a:p>
                  </a:txBody>
                  <a:tcPr/>
                </a:tc>
                <a:extLst>
                  <a:ext uri="{0D108BD9-81ED-4DB2-BD59-A6C34878D82A}">
                    <a16:rowId xmlns:a16="http://schemas.microsoft.com/office/drawing/2014/main" val="4094121209"/>
                  </a:ext>
                </a:extLst>
              </a:tr>
              <a:tr h="370840">
                <a:tc>
                  <a:txBody>
                    <a:bodyPr/>
                    <a:lstStyle/>
                    <a:p>
                      <a:r>
                        <a:rPr lang="en-US" sz="1600" dirty="0"/>
                        <a:t>HV Tests, including Paschen tests for coil and the facility</a:t>
                      </a:r>
                    </a:p>
                  </a:txBody>
                  <a:tcPr/>
                </a:tc>
                <a:tc>
                  <a:txBody>
                    <a:bodyPr/>
                    <a:lstStyle/>
                    <a:p>
                      <a:r>
                        <a:rPr lang="en-US" sz="1600" dirty="0"/>
                        <a:t>15 kV Paschen, 30 kV ambient, 7 kV facility</a:t>
                      </a:r>
                    </a:p>
                  </a:txBody>
                  <a:tcPr/>
                </a:tc>
                <a:extLst>
                  <a:ext uri="{0D108BD9-81ED-4DB2-BD59-A6C34878D82A}">
                    <a16:rowId xmlns:a16="http://schemas.microsoft.com/office/drawing/2014/main" val="3246918249"/>
                  </a:ext>
                </a:extLst>
              </a:tr>
              <a:tr h="370840">
                <a:tc>
                  <a:txBody>
                    <a:bodyPr/>
                    <a:lstStyle/>
                    <a:p>
                      <a:r>
                        <a:rPr lang="en-US" sz="1600"/>
                        <a:t>Cooldown </a:t>
                      </a:r>
                      <a:endParaRPr lang="en-US" sz="1600" dirty="0"/>
                    </a:p>
                  </a:txBody>
                  <a:tcPr/>
                </a:tc>
                <a:tc>
                  <a:txBody>
                    <a:bodyPr/>
                    <a:lstStyle/>
                    <a:p>
                      <a:r>
                        <a:rPr lang="en-US" sz="1600" dirty="0"/>
                        <a:t>Dynamics, shrinkage</a:t>
                      </a:r>
                    </a:p>
                  </a:txBody>
                  <a:tcPr/>
                </a:tc>
                <a:extLst>
                  <a:ext uri="{0D108BD9-81ED-4DB2-BD59-A6C34878D82A}">
                    <a16:rowId xmlns:a16="http://schemas.microsoft.com/office/drawing/2014/main" val="2158019451"/>
                  </a:ext>
                </a:extLst>
              </a:tr>
              <a:tr h="370840">
                <a:tc>
                  <a:txBody>
                    <a:bodyPr/>
                    <a:lstStyle/>
                    <a:p>
                      <a:r>
                        <a:rPr lang="en-US" sz="1600" dirty="0"/>
                        <a:t>Tc, R(T)</a:t>
                      </a:r>
                    </a:p>
                  </a:txBody>
                  <a:tcPr/>
                </a:tc>
                <a:tc>
                  <a:txBody>
                    <a:bodyPr/>
                    <a:lstStyle/>
                    <a:p>
                      <a:r>
                        <a:rPr lang="en-US" sz="1600" dirty="0"/>
                        <a:t>SC transition</a:t>
                      </a:r>
                    </a:p>
                  </a:txBody>
                  <a:tcPr/>
                </a:tc>
                <a:extLst>
                  <a:ext uri="{0D108BD9-81ED-4DB2-BD59-A6C34878D82A}">
                    <a16:rowId xmlns:a16="http://schemas.microsoft.com/office/drawing/2014/main" val="607398881"/>
                  </a:ext>
                </a:extLst>
              </a:tr>
              <a:tr h="370840">
                <a:tc>
                  <a:txBody>
                    <a:bodyPr/>
                    <a:lstStyle/>
                    <a:p>
                      <a:r>
                        <a:rPr lang="en-US" sz="1600" dirty="0"/>
                        <a:t>Hydraulics</a:t>
                      </a:r>
                    </a:p>
                  </a:txBody>
                  <a:tcPr/>
                </a:tc>
                <a:tc>
                  <a:txBody>
                    <a:bodyPr/>
                    <a:lstStyle/>
                    <a:p>
                      <a:r>
                        <a:rPr lang="en-US" sz="1600" dirty="0"/>
                        <a:t>Impedance, flow balance</a:t>
                      </a:r>
                    </a:p>
                  </a:txBody>
                  <a:tcPr/>
                </a:tc>
                <a:extLst>
                  <a:ext uri="{0D108BD9-81ED-4DB2-BD59-A6C34878D82A}">
                    <a16:rowId xmlns:a16="http://schemas.microsoft.com/office/drawing/2014/main" val="605494696"/>
                  </a:ext>
                </a:extLst>
              </a:tr>
              <a:tr h="370840">
                <a:tc>
                  <a:txBody>
                    <a:bodyPr/>
                    <a:lstStyle/>
                    <a:p>
                      <a:r>
                        <a:rPr lang="en-US" sz="1600" dirty="0"/>
                        <a:t>Charging to 40 kA in steps</a:t>
                      </a:r>
                    </a:p>
                  </a:txBody>
                  <a:tcPr/>
                </a:tc>
                <a:tc>
                  <a:txBody>
                    <a:bodyPr/>
                    <a:lstStyle/>
                    <a:p>
                      <a:r>
                        <a:rPr lang="en-US" sz="1600" dirty="0"/>
                        <a:t>Ability to charge, facility functioning, joint resistance</a:t>
                      </a:r>
                    </a:p>
                  </a:txBody>
                  <a:tcPr/>
                </a:tc>
                <a:extLst>
                  <a:ext uri="{0D108BD9-81ED-4DB2-BD59-A6C34878D82A}">
                    <a16:rowId xmlns:a16="http://schemas.microsoft.com/office/drawing/2014/main" val="2628516335"/>
                  </a:ext>
                </a:extLst>
              </a:tr>
              <a:tr h="370840">
                <a:tc>
                  <a:txBody>
                    <a:bodyPr/>
                    <a:lstStyle/>
                    <a:p>
                      <a:r>
                        <a:rPr lang="en-US" sz="1600" dirty="0"/>
                        <a:t>AC loss in dumps and hysteresis </a:t>
                      </a:r>
                    </a:p>
                  </a:txBody>
                  <a:tcPr/>
                </a:tc>
                <a:tc>
                  <a:txBody>
                    <a:bodyPr/>
                    <a:lstStyle/>
                    <a:p>
                      <a:r>
                        <a:rPr lang="en-US" sz="1600" dirty="0"/>
                        <a:t>Hysteresis, coupling AC loss</a:t>
                      </a:r>
                    </a:p>
                  </a:txBody>
                  <a:tcPr/>
                </a:tc>
                <a:extLst>
                  <a:ext uri="{0D108BD9-81ED-4DB2-BD59-A6C34878D82A}">
                    <a16:rowId xmlns:a16="http://schemas.microsoft.com/office/drawing/2014/main" val="893368589"/>
                  </a:ext>
                </a:extLst>
              </a:tr>
              <a:tr h="370840">
                <a:tc>
                  <a:txBody>
                    <a:bodyPr/>
                    <a:lstStyle/>
                    <a:p>
                      <a:r>
                        <a:rPr lang="en-US" sz="1600" dirty="0"/>
                        <a:t>Electrical characteristics, R, L, QD noise</a:t>
                      </a:r>
                    </a:p>
                  </a:txBody>
                  <a:tcPr/>
                </a:tc>
                <a:tc>
                  <a:txBody>
                    <a:bodyPr/>
                    <a:lstStyle/>
                    <a:p>
                      <a:r>
                        <a:rPr lang="en-US" sz="1600" dirty="0"/>
                        <a:t>Critical properties</a:t>
                      </a:r>
                    </a:p>
                  </a:txBody>
                  <a:tcPr/>
                </a:tc>
                <a:extLst>
                  <a:ext uri="{0D108BD9-81ED-4DB2-BD59-A6C34878D82A}">
                    <a16:rowId xmlns:a16="http://schemas.microsoft.com/office/drawing/2014/main" val="2910158492"/>
                  </a:ext>
                </a:extLst>
              </a:tr>
              <a:tr h="370840">
                <a:tc>
                  <a:txBody>
                    <a:bodyPr/>
                    <a:lstStyle/>
                    <a:p>
                      <a:r>
                        <a:rPr lang="en-US" sz="1600" dirty="0"/>
                        <a:t>Mechanical characterization</a:t>
                      </a:r>
                    </a:p>
                  </a:txBody>
                  <a:tcPr/>
                </a:tc>
                <a:tc>
                  <a:txBody>
                    <a:bodyPr/>
                    <a:lstStyle/>
                    <a:p>
                      <a:r>
                        <a:rPr lang="en-US" sz="1600" dirty="0"/>
                        <a:t>Young modulus, linearity of </a:t>
                      </a:r>
                      <a:r>
                        <a:rPr lang="en-US" sz="1600" dirty="0" err="1"/>
                        <a:t>dz</a:t>
                      </a:r>
                      <a:r>
                        <a:rPr lang="en-US" sz="1600" dirty="0"/>
                        <a:t>(F)</a:t>
                      </a:r>
                    </a:p>
                  </a:txBody>
                  <a:tcPr/>
                </a:tc>
                <a:extLst>
                  <a:ext uri="{0D108BD9-81ED-4DB2-BD59-A6C34878D82A}">
                    <a16:rowId xmlns:a16="http://schemas.microsoft.com/office/drawing/2014/main" val="3111051435"/>
                  </a:ext>
                </a:extLst>
              </a:tr>
              <a:tr h="370840">
                <a:tc>
                  <a:txBody>
                    <a:bodyPr/>
                    <a:lstStyle/>
                    <a:p>
                      <a:r>
                        <a:rPr lang="en-US" sz="1600" dirty="0"/>
                        <a:t>Inductive noise cancellation</a:t>
                      </a:r>
                    </a:p>
                  </a:txBody>
                  <a:tcPr/>
                </a:tc>
                <a:tc>
                  <a:txBody>
                    <a:bodyPr/>
                    <a:lstStyle/>
                    <a:p>
                      <a:r>
                        <a:rPr lang="en-US" sz="1600" dirty="0"/>
                        <a:t>Ability to detect quench</a:t>
                      </a:r>
                    </a:p>
                  </a:txBody>
                  <a:tcPr/>
                </a:tc>
                <a:extLst>
                  <a:ext uri="{0D108BD9-81ED-4DB2-BD59-A6C34878D82A}">
                    <a16:rowId xmlns:a16="http://schemas.microsoft.com/office/drawing/2014/main" val="4168042206"/>
                  </a:ext>
                </a:extLst>
              </a:tr>
              <a:tr h="370840">
                <a:tc>
                  <a:txBody>
                    <a:bodyPr/>
                    <a:lstStyle/>
                    <a:p>
                      <a:r>
                        <a:rPr lang="en-US" sz="1600" dirty="0"/>
                        <a:t>Tcs verification tests</a:t>
                      </a:r>
                    </a:p>
                  </a:txBody>
                  <a:tcPr/>
                </a:tc>
                <a:tc>
                  <a:txBody>
                    <a:bodyPr/>
                    <a:lstStyle/>
                    <a:p>
                      <a:r>
                        <a:rPr lang="en-US" sz="1600" dirty="0"/>
                        <a:t>Up to 9 K in Tcs inlet</a:t>
                      </a:r>
                    </a:p>
                  </a:txBody>
                  <a:tcPr/>
                </a:tc>
                <a:extLst>
                  <a:ext uri="{0D108BD9-81ED-4DB2-BD59-A6C34878D82A}">
                    <a16:rowId xmlns:a16="http://schemas.microsoft.com/office/drawing/2014/main" val="5573712"/>
                  </a:ext>
                </a:extLst>
              </a:tr>
              <a:tr h="370840">
                <a:tc>
                  <a:txBody>
                    <a:bodyPr/>
                    <a:lstStyle/>
                    <a:p>
                      <a:r>
                        <a:rPr lang="en-US" sz="1600" dirty="0"/>
                        <a:t>Cold and warm leak test</a:t>
                      </a:r>
                    </a:p>
                  </a:txBody>
                  <a:tcPr/>
                </a:tc>
                <a:tc>
                  <a:txBody>
                    <a:bodyPr/>
                    <a:lstStyle/>
                    <a:p>
                      <a:r>
                        <a:rPr lang="en-US" sz="1600" dirty="0"/>
                        <a:t>Coil tightness</a:t>
                      </a:r>
                    </a:p>
                  </a:txBody>
                  <a:tcPr/>
                </a:tc>
                <a:extLst>
                  <a:ext uri="{0D108BD9-81ED-4DB2-BD59-A6C34878D82A}">
                    <a16:rowId xmlns:a16="http://schemas.microsoft.com/office/drawing/2014/main" val="537786300"/>
                  </a:ext>
                </a:extLst>
              </a:tr>
              <a:tr h="370840">
                <a:tc>
                  <a:txBody>
                    <a:bodyPr/>
                    <a:lstStyle/>
                    <a:p>
                      <a:r>
                        <a:rPr lang="en-US" sz="1600" dirty="0"/>
                        <a:t>HV tests after cold tests</a:t>
                      </a:r>
                    </a:p>
                  </a:txBody>
                  <a:tcPr/>
                </a:tc>
                <a:tc>
                  <a:txBody>
                    <a:bodyPr/>
                    <a:lstStyle/>
                    <a:p>
                      <a:r>
                        <a:rPr lang="en-US" sz="1600"/>
                        <a:t>Dielectric strength</a:t>
                      </a:r>
                      <a:endParaRPr lang="en-US" sz="1600" dirty="0"/>
                    </a:p>
                  </a:txBody>
                  <a:tcPr/>
                </a:tc>
                <a:extLst>
                  <a:ext uri="{0D108BD9-81ED-4DB2-BD59-A6C34878D82A}">
                    <a16:rowId xmlns:a16="http://schemas.microsoft.com/office/drawing/2014/main" val="1479058346"/>
                  </a:ext>
                </a:extLst>
              </a:tr>
            </a:tbl>
          </a:graphicData>
        </a:graphic>
      </p:graphicFrame>
    </p:spTree>
    <p:extLst>
      <p:ext uri="{BB962C8B-B14F-4D97-AF65-F5344CB8AC3E}">
        <p14:creationId xmlns:p14="http://schemas.microsoft.com/office/powerpoint/2010/main" val="7058903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81BC6-0E68-5D3C-E094-F790999919A5}"/>
              </a:ext>
            </a:extLst>
          </p:cNvPr>
          <p:cNvSpPr>
            <a:spLocks noGrp="1"/>
          </p:cNvSpPr>
          <p:nvPr>
            <p:ph type="title"/>
          </p:nvPr>
        </p:nvSpPr>
        <p:spPr/>
        <p:txBody>
          <a:bodyPr>
            <a:normAutofit/>
          </a:bodyPr>
          <a:lstStyle/>
          <a:p>
            <a:r>
              <a:rPr lang="en-US" dirty="0"/>
              <a:t>Lessons learned during </a:t>
            </a:r>
          </a:p>
        </p:txBody>
      </p:sp>
      <p:sp>
        <p:nvSpPr>
          <p:cNvPr id="3" name="Content Placeholder 2">
            <a:extLst>
              <a:ext uri="{FF2B5EF4-FFF2-40B4-BE49-F238E27FC236}">
                <a16:creationId xmlns:a16="http://schemas.microsoft.com/office/drawing/2014/main" id="{241A5A28-E652-6607-3D6D-2E1CDF1DBC41}"/>
              </a:ext>
            </a:extLst>
          </p:cNvPr>
          <p:cNvSpPr>
            <a:spLocks noGrp="1"/>
          </p:cNvSpPr>
          <p:nvPr>
            <p:ph idx="1"/>
          </p:nvPr>
        </p:nvSpPr>
        <p:spPr/>
        <p:txBody>
          <a:bodyPr>
            <a:normAutofit fontScale="25000" lnSpcReduction="20000"/>
          </a:bodyPr>
          <a:lstStyle/>
          <a:p>
            <a:r>
              <a:rPr lang="en-US" sz="7200" dirty="0"/>
              <a:t>Power supply commissioning </a:t>
            </a:r>
          </a:p>
          <a:p>
            <a:pPr marL="0" indent="0">
              <a:buNone/>
            </a:pPr>
            <a:r>
              <a:rPr lang="en-US" sz="5600" dirty="0"/>
              <a:t>A vendor performs acceptance tests with a resistive load only. An inductive load usually is not available and most of the problems are discovered when warranty period is expired. Synchronization of the bridges and operation in the reverse mode gave us problems.</a:t>
            </a:r>
          </a:p>
          <a:p>
            <a:r>
              <a:rPr lang="en-US" sz="7200" dirty="0"/>
              <a:t>Switch yard </a:t>
            </a:r>
          </a:p>
          <a:p>
            <a:pPr marL="0" indent="0">
              <a:buNone/>
            </a:pPr>
            <a:r>
              <a:rPr lang="en-US" sz="5600" dirty="0"/>
              <a:t>Sensitive to timing of the bypass switch</a:t>
            </a:r>
          </a:p>
          <a:p>
            <a:pPr marL="0" indent="0">
              <a:buNone/>
            </a:pPr>
            <a:r>
              <a:rPr lang="en-US" sz="5600" dirty="0"/>
              <a:t>May not open the circuit if the time interval between the switch open and capacitor counter pulse is too short</a:t>
            </a:r>
          </a:p>
          <a:p>
            <a:pPr marL="0" indent="0">
              <a:buNone/>
            </a:pPr>
            <a:r>
              <a:rPr lang="en-US" sz="5600" dirty="0"/>
              <a:t>Sensitive to the capacitor charge setting</a:t>
            </a:r>
          </a:p>
          <a:p>
            <a:pPr marL="0" indent="0">
              <a:buNone/>
            </a:pPr>
            <a:r>
              <a:rPr lang="en-US" sz="5600" dirty="0"/>
              <a:t>Very important parameter, too low voltage will not break the arc, which may lead to a facility and the coil significant damage</a:t>
            </a:r>
          </a:p>
          <a:p>
            <a:r>
              <a:rPr lang="en-US" sz="7200" dirty="0"/>
              <a:t>DAQ</a:t>
            </a:r>
          </a:p>
          <a:p>
            <a:pPr marL="0" indent="0">
              <a:buNone/>
            </a:pPr>
            <a:r>
              <a:rPr lang="en-US" sz="5600" dirty="0"/>
              <a:t>Needs constant attention, channels sometimes malfunction and that is discovered too late to rerun the test of interest</a:t>
            </a:r>
          </a:p>
          <a:p>
            <a:r>
              <a:rPr lang="en-US" sz="7200" dirty="0"/>
              <a:t>Cryogenics</a:t>
            </a:r>
          </a:p>
          <a:p>
            <a:pPr marL="0" indent="0">
              <a:buNone/>
            </a:pPr>
            <a:r>
              <a:rPr lang="en-US" sz="5600" dirty="0"/>
              <a:t>Thermal acoustic oscillations</a:t>
            </a:r>
          </a:p>
          <a:p>
            <a:pPr marL="0" indent="0">
              <a:buNone/>
            </a:pPr>
            <a:r>
              <a:rPr lang="en-US" sz="5600" dirty="0"/>
              <a:t>Supercritical Helium circuit operation</a:t>
            </a:r>
          </a:p>
          <a:p>
            <a:pPr marL="0" indent="0">
              <a:buNone/>
            </a:pPr>
            <a:r>
              <a:rPr lang="en-US" sz="5600" dirty="0"/>
              <a:t>Valves operation, including dumps and quench conditions</a:t>
            </a:r>
          </a:p>
          <a:p>
            <a:r>
              <a:rPr lang="en-US" sz="7200" dirty="0"/>
              <a:t>High voltage equipment </a:t>
            </a:r>
          </a:p>
          <a:p>
            <a:pPr marL="0" indent="0">
              <a:buNone/>
            </a:pPr>
            <a:r>
              <a:rPr lang="en-US" sz="5600" dirty="0"/>
              <a:t>Cameras’ location</a:t>
            </a:r>
          </a:p>
          <a:p>
            <a:pPr marL="0" indent="0">
              <a:buNone/>
            </a:pPr>
            <a:r>
              <a:rPr lang="en-US" sz="5600" dirty="0"/>
              <a:t>HV feedthroughs</a:t>
            </a:r>
          </a:p>
          <a:p>
            <a:pPr marL="0" indent="0">
              <a:buNone/>
            </a:pPr>
            <a:r>
              <a:rPr lang="en-US" sz="5600" dirty="0" err="1"/>
              <a:t>Paschenization</a:t>
            </a:r>
            <a:r>
              <a:rPr lang="en-US" sz="5600" dirty="0"/>
              <a:t> of the coils, instrumentation, joints, hydraulic insulating breaks, whole facility etc.</a:t>
            </a:r>
          </a:p>
          <a:p>
            <a:pPr marL="0" indent="0">
              <a:buNone/>
            </a:pPr>
            <a:r>
              <a:rPr lang="en-US" sz="5600" dirty="0"/>
              <a:t>Wire exits breakdowns</a:t>
            </a:r>
          </a:p>
          <a:p>
            <a:pPr marL="0" indent="0">
              <a:buNone/>
            </a:pPr>
            <a:r>
              <a:rPr lang="en-US" sz="1800" dirty="0"/>
              <a:t> </a:t>
            </a:r>
            <a:r>
              <a:rPr lang="en-US" sz="2400" dirty="0"/>
              <a:t> </a:t>
            </a:r>
          </a:p>
        </p:txBody>
      </p:sp>
      <p:sp>
        <p:nvSpPr>
          <p:cNvPr id="4" name="Date Placeholder 3">
            <a:extLst>
              <a:ext uri="{FF2B5EF4-FFF2-40B4-BE49-F238E27FC236}">
                <a16:creationId xmlns:a16="http://schemas.microsoft.com/office/drawing/2014/main" id="{45F4CE46-1703-359D-916F-F5A04D34622A}"/>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916FB46D-F745-50A5-5F1B-2CD2EC105403}"/>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95F25F01-17C1-5382-22B3-39854CF1DA24}"/>
              </a:ext>
            </a:extLst>
          </p:cNvPr>
          <p:cNvSpPr>
            <a:spLocks noGrp="1"/>
          </p:cNvSpPr>
          <p:nvPr>
            <p:ph type="sldNum" sz="quarter" idx="12"/>
          </p:nvPr>
        </p:nvSpPr>
        <p:spPr/>
        <p:txBody>
          <a:bodyPr/>
          <a:lstStyle/>
          <a:p>
            <a:fld id="{8274E5B4-D27C-9346-BCE7-FA7EB5913382}" type="slidenum">
              <a:rPr lang="en-US" smtClean="0"/>
              <a:t>37</a:t>
            </a:fld>
            <a:endParaRPr lang="en-US"/>
          </a:p>
        </p:txBody>
      </p:sp>
    </p:spTree>
    <p:extLst>
      <p:ext uri="{BB962C8B-B14F-4D97-AF65-F5344CB8AC3E}">
        <p14:creationId xmlns:p14="http://schemas.microsoft.com/office/powerpoint/2010/main" val="15569908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8C6601C-1EE3-F3A4-9E42-E183039BC79B}"/>
              </a:ext>
            </a:extLst>
          </p:cNvPr>
          <p:cNvSpPr>
            <a:spLocks noGrp="1"/>
          </p:cNvSpPr>
          <p:nvPr>
            <p:ph type="title"/>
          </p:nvPr>
        </p:nvSpPr>
        <p:spPr/>
        <p:txBody>
          <a:bodyPr>
            <a:normAutofit fontScale="90000"/>
          </a:bodyPr>
          <a:lstStyle/>
          <a:p>
            <a:r>
              <a:rPr lang="en-US" dirty="0"/>
              <a:t>Daily checks and checks after each reconfiguration of the facility</a:t>
            </a:r>
          </a:p>
        </p:txBody>
      </p:sp>
      <p:sp>
        <p:nvSpPr>
          <p:cNvPr id="7" name="Content Placeholder 6">
            <a:extLst>
              <a:ext uri="{FF2B5EF4-FFF2-40B4-BE49-F238E27FC236}">
                <a16:creationId xmlns:a16="http://schemas.microsoft.com/office/drawing/2014/main" id="{3EDF9AA6-CB5D-0BCC-541A-50AAAAAB6F68}"/>
              </a:ext>
            </a:extLst>
          </p:cNvPr>
          <p:cNvSpPr>
            <a:spLocks noGrp="1"/>
          </p:cNvSpPr>
          <p:nvPr>
            <p:ph idx="1"/>
          </p:nvPr>
        </p:nvSpPr>
        <p:spPr/>
        <p:txBody>
          <a:bodyPr/>
          <a:lstStyle/>
          <a:p>
            <a:pPr marL="0" indent="0">
              <a:buNone/>
            </a:pPr>
            <a:r>
              <a:rPr lang="en-US" dirty="0"/>
              <a:t>Cryogenics</a:t>
            </a:r>
          </a:p>
          <a:p>
            <a:pPr marL="0" indent="0">
              <a:buNone/>
            </a:pPr>
            <a:r>
              <a:rPr lang="en-US" dirty="0"/>
              <a:t>Vacuum</a:t>
            </a:r>
          </a:p>
          <a:p>
            <a:pPr marL="0" indent="0">
              <a:buNone/>
            </a:pPr>
            <a:r>
              <a:rPr lang="en-US" dirty="0"/>
              <a:t>Insulation condition</a:t>
            </a:r>
          </a:p>
          <a:p>
            <a:pPr marL="0" indent="0">
              <a:buNone/>
            </a:pPr>
            <a:r>
              <a:rPr lang="en-US" dirty="0"/>
              <a:t>Critical temperature, pressures, flow</a:t>
            </a:r>
          </a:p>
          <a:p>
            <a:pPr marL="0" indent="0">
              <a:buNone/>
            </a:pPr>
            <a:r>
              <a:rPr lang="en-US" dirty="0"/>
              <a:t>QD functionality</a:t>
            </a:r>
          </a:p>
          <a:p>
            <a:pPr marL="0" indent="0">
              <a:buNone/>
            </a:pPr>
            <a:r>
              <a:rPr lang="en-US" dirty="0"/>
              <a:t>Switch yard functionality</a:t>
            </a:r>
          </a:p>
          <a:p>
            <a:pPr marL="0" indent="0">
              <a:buNone/>
            </a:pPr>
            <a:r>
              <a:rPr lang="en-US" dirty="0"/>
              <a:t>PS functionality</a:t>
            </a:r>
          </a:p>
          <a:p>
            <a:endParaRPr lang="en-US" dirty="0"/>
          </a:p>
        </p:txBody>
      </p:sp>
      <p:sp>
        <p:nvSpPr>
          <p:cNvPr id="3" name="Date Placeholder 2">
            <a:extLst>
              <a:ext uri="{FF2B5EF4-FFF2-40B4-BE49-F238E27FC236}">
                <a16:creationId xmlns:a16="http://schemas.microsoft.com/office/drawing/2014/main" id="{90B4A0D9-3A94-D278-7F90-AFFA20F664C3}"/>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63E5CA6A-23B4-B10F-46A8-C247BB125681}"/>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50FA9BA5-69FF-0673-BBB6-D3114E82FEFB}"/>
              </a:ext>
            </a:extLst>
          </p:cNvPr>
          <p:cNvSpPr>
            <a:spLocks noGrp="1"/>
          </p:cNvSpPr>
          <p:nvPr>
            <p:ph type="sldNum" sz="quarter" idx="12"/>
          </p:nvPr>
        </p:nvSpPr>
        <p:spPr/>
        <p:txBody>
          <a:bodyPr/>
          <a:lstStyle/>
          <a:p>
            <a:fld id="{8274E5B4-D27C-9346-BCE7-FA7EB5913382}" type="slidenum">
              <a:rPr lang="en-US" smtClean="0"/>
              <a:t>38</a:t>
            </a:fld>
            <a:endParaRPr lang="en-US"/>
          </a:p>
        </p:txBody>
      </p:sp>
    </p:spTree>
    <p:extLst>
      <p:ext uri="{BB962C8B-B14F-4D97-AF65-F5344CB8AC3E}">
        <p14:creationId xmlns:p14="http://schemas.microsoft.com/office/powerpoint/2010/main" val="1997047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0D9E3-4E46-2F94-640C-C18C2DC8A327}"/>
              </a:ext>
            </a:extLst>
          </p:cNvPr>
          <p:cNvSpPr>
            <a:spLocks noGrp="1"/>
          </p:cNvSpPr>
          <p:nvPr>
            <p:ph type="title"/>
          </p:nvPr>
        </p:nvSpPr>
        <p:spPr>
          <a:xfrm>
            <a:off x="414168" y="31681"/>
            <a:ext cx="6765235" cy="1048375"/>
          </a:xfrm>
        </p:spPr>
        <p:txBody>
          <a:bodyPr anchor="ctr">
            <a:normAutofit/>
          </a:bodyPr>
          <a:lstStyle/>
          <a:p>
            <a:r>
              <a:rPr lang="en-US" dirty="0"/>
              <a:t>HV testing issues</a:t>
            </a:r>
          </a:p>
        </p:txBody>
      </p:sp>
      <p:sp>
        <p:nvSpPr>
          <p:cNvPr id="3" name="Content Placeholder 2">
            <a:extLst>
              <a:ext uri="{FF2B5EF4-FFF2-40B4-BE49-F238E27FC236}">
                <a16:creationId xmlns:a16="http://schemas.microsoft.com/office/drawing/2014/main" id="{094B4247-CEF7-0DFB-433F-F7439B1B4AF1}"/>
              </a:ext>
            </a:extLst>
          </p:cNvPr>
          <p:cNvSpPr>
            <a:spLocks noGrp="1"/>
          </p:cNvSpPr>
          <p:nvPr>
            <p:ph sz="half" idx="1"/>
          </p:nvPr>
        </p:nvSpPr>
        <p:spPr>
          <a:xfrm>
            <a:off x="457200" y="1600200"/>
            <a:ext cx="4038600" cy="4525963"/>
          </a:xfrm>
        </p:spPr>
        <p:txBody>
          <a:bodyPr>
            <a:normAutofit/>
          </a:bodyPr>
          <a:lstStyle/>
          <a:p>
            <a:pPr marL="0" indent="0">
              <a:buNone/>
            </a:pPr>
            <a:r>
              <a:rPr lang="en-US" sz="1800" dirty="0"/>
              <a:t>ITER CS and PF see HV up to 14 kV in normal operation or 29 kV at faults</a:t>
            </a:r>
          </a:p>
          <a:p>
            <a:pPr marL="0" indent="0">
              <a:buNone/>
            </a:pPr>
            <a:r>
              <a:rPr lang="en-US" sz="1800" dirty="0"/>
              <a:t>To assure sufficient dielectric strength Paschen testing need to be carried out (HV tests in all vacuums)</a:t>
            </a:r>
          </a:p>
          <a:p>
            <a:pPr marL="0" indent="0">
              <a:buNone/>
            </a:pPr>
            <a:r>
              <a:rPr lang="en-US" sz="1800" dirty="0"/>
              <a:t>Became ITER mandatory since 2003</a:t>
            </a:r>
          </a:p>
          <a:p>
            <a:pPr marL="0" indent="0">
              <a:buNone/>
            </a:pPr>
            <a:r>
              <a:rPr lang="en-US" sz="1800" dirty="0"/>
              <a:t>Before that – relied on high vacuum dielectric strength </a:t>
            </a:r>
          </a:p>
          <a:p>
            <a:pPr marL="0" indent="0">
              <a:buNone/>
            </a:pPr>
            <a:endParaRPr lang="en-US" sz="1800" dirty="0"/>
          </a:p>
          <a:p>
            <a:pPr marL="0" indent="0">
              <a:buNone/>
            </a:pPr>
            <a:r>
              <a:rPr lang="en-US" sz="2000" dirty="0">
                <a:solidFill>
                  <a:srgbClr val="FF0000"/>
                </a:solidFill>
              </a:rPr>
              <a:t>Paschen test has no alternative!</a:t>
            </a:r>
          </a:p>
          <a:p>
            <a:pPr marL="0" indent="0">
              <a:buNone/>
            </a:pPr>
            <a:r>
              <a:rPr lang="en-US" sz="1800" dirty="0"/>
              <a:t>Facility must have equipment to detect breakdowns</a:t>
            </a:r>
          </a:p>
          <a:p>
            <a:pPr marL="0" indent="0">
              <a:buNone/>
            </a:pPr>
            <a:r>
              <a:rPr lang="en-US" sz="1800" dirty="0"/>
              <a:t>Must be done before and after Cold testing and EM loadings </a:t>
            </a:r>
          </a:p>
          <a:p>
            <a:pPr marL="0" indent="0">
              <a:buNone/>
            </a:pPr>
            <a:endParaRPr lang="en-US" sz="1800" dirty="0"/>
          </a:p>
        </p:txBody>
      </p:sp>
      <p:sp>
        <p:nvSpPr>
          <p:cNvPr id="4" name="Date Placeholder 3">
            <a:extLst>
              <a:ext uri="{FF2B5EF4-FFF2-40B4-BE49-F238E27FC236}">
                <a16:creationId xmlns:a16="http://schemas.microsoft.com/office/drawing/2014/main" id="{2CD57BCF-3058-C716-9DDB-3D724433ED4F}"/>
              </a:ext>
            </a:extLst>
          </p:cNvPr>
          <p:cNvSpPr>
            <a:spLocks noGrp="1"/>
          </p:cNvSpPr>
          <p:nvPr>
            <p:ph type="dt" sz="half" idx="10"/>
          </p:nvPr>
        </p:nvSpPr>
        <p:spPr>
          <a:xfrm>
            <a:off x="457200" y="6604003"/>
            <a:ext cx="2133600" cy="305203"/>
          </a:xfrm>
        </p:spPr>
        <p:txBody>
          <a:bodyPr anchor="ctr">
            <a:normAutofit/>
          </a:bodyPr>
          <a:lstStyle/>
          <a:p>
            <a:pPr>
              <a:spcAft>
                <a:spcPts val="600"/>
              </a:spcAft>
            </a:pPr>
            <a:r>
              <a:rPr lang="en-US"/>
              <a:t>June 16 2025</a:t>
            </a:r>
          </a:p>
        </p:txBody>
      </p:sp>
      <p:sp>
        <p:nvSpPr>
          <p:cNvPr id="5" name="Footer Placeholder 4">
            <a:extLst>
              <a:ext uri="{FF2B5EF4-FFF2-40B4-BE49-F238E27FC236}">
                <a16:creationId xmlns:a16="http://schemas.microsoft.com/office/drawing/2014/main" id="{64114EF2-849E-1470-55FF-2A088AB32A28}"/>
              </a:ext>
            </a:extLst>
          </p:cNvPr>
          <p:cNvSpPr>
            <a:spLocks noGrp="1"/>
          </p:cNvSpPr>
          <p:nvPr>
            <p:ph type="ftr" sz="quarter" idx="11"/>
          </p:nvPr>
        </p:nvSpPr>
        <p:spPr>
          <a:xfrm>
            <a:off x="3124200" y="6604003"/>
            <a:ext cx="2895600" cy="305203"/>
          </a:xfrm>
        </p:spPr>
        <p:txBody>
          <a:bodyPr anchor="ctr">
            <a:normAutofit/>
          </a:bodyPr>
          <a:lstStyle/>
          <a:p>
            <a:pPr>
              <a:spcAft>
                <a:spcPts val="600"/>
              </a:spcAft>
            </a:pPr>
            <a:r>
              <a:rPr lang="en-US"/>
              <a:t>Testing big magnets</a:t>
            </a:r>
          </a:p>
        </p:txBody>
      </p:sp>
      <p:sp>
        <p:nvSpPr>
          <p:cNvPr id="6" name="Slide Number Placeholder 5">
            <a:extLst>
              <a:ext uri="{FF2B5EF4-FFF2-40B4-BE49-F238E27FC236}">
                <a16:creationId xmlns:a16="http://schemas.microsoft.com/office/drawing/2014/main" id="{AA59EB27-3D15-5B0F-EE20-D159E4304026}"/>
              </a:ext>
            </a:extLst>
          </p:cNvPr>
          <p:cNvSpPr>
            <a:spLocks noGrp="1"/>
          </p:cNvSpPr>
          <p:nvPr>
            <p:ph type="sldNum" sz="quarter" idx="12"/>
          </p:nvPr>
        </p:nvSpPr>
        <p:spPr>
          <a:xfrm>
            <a:off x="6553200" y="6604003"/>
            <a:ext cx="2133600" cy="305203"/>
          </a:xfrm>
        </p:spPr>
        <p:txBody>
          <a:bodyPr anchor="ctr">
            <a:normAutofit/>
          </a:bodyPr>
          <a:lstStyle/>
          <a:p>
            <a:pPr>
              <a:spcAft>
                <a:spcPts val="600"/>
              </a:spcAft>
            </a:pPr>
            <a:fld id="{8274E5B4-D27C-9346-BCE7-FA7EB5913382}" type="slidenum">
              <a:rPr lang="en-US" smtClean="0"/>
              <a:pPr>
                <a:spcAft>
                  <a:spcPts val="600"/>
                </a:spcAft>
              </a:pPr>
              <a:t>39</a:t>
            </a:fld>
            <a:endParaRPr lang="en-US"/>
          </a:p>
        </p:txBody>
      </p:sp>
      <p:pic>
        <p:nvPicPr>
          <p:cNvPr id="11" name="Picture 10">
            <a:extLst>
              <a:ext uri="{FF2B5EF4-FFF2-40B4-BE49-F238E27FC236}">
                <a16:creationId xmlns:a16="http://schemas.microsoft.com/office/drawing/2014/main" id="{5285D57C-832A-039E-2A97-153BB4A0568C}"/>
              </a:ext>
            </a:extLst>
          </p:cNvPr>
          <p:cNvPicPr>
            <a:picLocks noChangeAspect="1"/>
          </p:cNvPicPr>
          <p:nvPr/>
        </p:nvPicPr>
        <p:blipFill>
          <a:blip r:embed="rId2"/>
          <a:stretch>
            <a:fillRect/>
          </a:stretch>
        </p:blipFill>
        <p:spPr>
          <a:xfrm>
            <a:off x="4572000" y="1535411"/>
            <a:ext cx="4410075" cy="3341389"/>
          </a:xfrm>
          <a:prstGeom prst="rect">
            <a:avLst/>
          </a:prstGeom>
        </p:spPr>
      </p:pic>
    </p:spTree>
    <p:extLst>
      <p:ext uri="{BB962C8B-B14F-4D97-AF65-F5344CB8AC3E}">
        <p14:creationId xmlns:p14="http://schemas.microsoft.com/office/powerpoint/2010/main" val="237759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8A252-734A-A0CD-2D50-5EB2D3D13D86}"/>
              </a:ext>
            </a:extLst>
          </p:cNvPr>
          <p:cNvSpPr>
            <a:spLocks noGrp="1"/>
          </p:cNvSpPr>
          <p:nvPr>
            <p:ph type="title"/>
          </p:nvPr>
        </p:nvSpPr>
        <p:spPr/>
        <p:txBody>
          <a:bodyPr anchor="ctr">
            <a:normAutofit/>
          </a:bodyPr>
          <a:lstStyle/>
          <a:p>
            <a:r>
              <a:rPr lang="en-US" dirty="0"/>
              <a:t>Why test large magnets</a:t>
            </a:r>
          </a:p>
        </p:txBody>
      </p:sp>
      <p:sp>
        <p:nvSpPr>
          <p:cNvPr id="7" name="Content Placeholder 6">
            <a:extLst>
              <a:ext uri="{FF2B5EF4-FFF2-40B4-BE49-F238E27FC236}">
                <a16:creationId xmlns:a16="http://schemas.microsoft.com/office/drawing/2014/main" id="{EF2D26F5-CB03-7AB4-883D-6672F0A05110}"/>
              </a:ext>
            </a:extLst>
          </p:cNvPr>
          <p:cNvSpPr>
            <a:spLocks noGrp="1"/>
          </p:cNvSpPr>
          <p:nvPr>
            <p:ph idx="1"/>
          </p:nvPr>
        </p:nvSpPr>
        <p:spPr/>
        <p:txBody>
          <a:bodyPr>
            <a:normAutofit lnSpcReduction="10000"/>
          </a:bodyPr>
          <a:lstStyle/>
          <a:p>
            <a:pPr marL="0" indent="0">
              <a:buNone/>
            </a:pPr>
            <a:r>
              <a:rPr lang="en-US" dirty="0"/>
              <a:t>Every test has a purpose, it is an expensive activity and must be justified </a:t>
            </a:r>
          </a:p>
          <a:p>
            <a:r>
              <a:rPr lang="en-US" dirty="0"/>
              <a:t>Guarantee that magnet components will work in the assembled machine</a:t>
            </a:r>
          </a:p>
          <a:p>
            <a:r>
              <a:rPr lang="en-US" dirty="0"/>
              <a:t>R&amp;D – way to move </a:t>
            </a:r>
            <a:r>
              <a:rPr lang="en-US"/>
              <a:t>forward high-risk </a:t>
            </a:r>
            <a:r>
              <a:rPr lang="en-US" dirty="0"/>
              <a:t>extensions</a:t>
            </a:r>
          </a:p>
          <a:p>
            <a:r>
              <a:rPr lang="en-US" dirty="0"/>
              <a:t>Verify prediction models</a:t>
            </a:r>
          </a:p>
          <a:p>
            <a:r>
              <a:rPr lang="en-US" dirty="0"/>
              <a:t>Qualify design</a:t>
            </a:r>
          </a:p>
          <a:p>
            <a:r>
              <a:rPr lang="en-US" dirty="0"/>
              <a:t>Qualify fabrication processes</a:t>
            </a:r>
          </a:p>
          <a:p>
            <a:r>
              <a:rPr lang="en-US" dirty="0"/>
              <a:t>Verify and qualify components (conductor, joints, structures, insulation, etc.)</a:t>
            </a:r>
          </a:p>
          <a:p>
            <a:r>
              <a:rPr lang="en-US" dirty="0"/>
              <a:t>Risk reduction</a:t>
            </a:r>
          </a:p>
          <a:p>
            <a:endParaRPr lang="en-US" dirty="0"/>
          </a:p>
        </p:txBody>
      </p:sp>
      <p:sp>
        <p:nvSpPr>
          <p:cNvPr id="3" name="Date Placeholder 2">
            <a:extLst>
              <a:ext uri="{FF2B5EF4-FFF2-40B4-BE49-F238E27FC236}">
                <a16:creationId xmlns:a16="http://schemas.microsoft.com/office/drawing/2014/main" id="{30F0933A-5E4B-F78D-F51D-A19F32F24298}"/>
              </a:ext>
            </a:extLst>
          </p:cNvPr>
          <p:cNvSpPr>
            <a:spLocks noGrp="1"/>
          </p:cNvSpPr>
          <p:nvPr>
            <p:ph type="dt" sz="half" idx="10"/>
          </p:nvPr>
        </p:nvSpPr>
        <p:spPr/>
        <p:txBody>
          <a:bodyPr anchor="ctr">
            <a:normAutofit/>
          </a:bodyPr>
          <a:lstStyle/>
          <a:p>
            <a:pPr>
              <a:spcAft>
                <a:spcPts val="600"/>
              </a:spcAft>
            </a:pPr>
            <a:r>
              <a:rPr lang="en-US"/>
              <a:t>June 16 2025</a:t>
            </a:r>
          </a:p>
        </p:txBody>
      </p:sp>
      <p:sp>
        <p:nvSpPr>
          <p:cNvPr id="4" name="Footer Placeholder 3">
            <a:extLst>
              <a:ext uri="{FF2B5EF4-FFF2-40B4-BE49-F238E27FC236}">
                <a16:creationId xmlns:a16="http://schemas.microsoft.com/office/drawing/2014/main" id="{295A6FFD-9D6B-C6E1-2C0F-DE8A1C36998A}"/>
              </a:ext>
            </a:extLst>
          </p:cNvPr>
          <p:cNvSpPr>
            <a:spLocks noGrp="1"/>
          </p:cNvSpPr>
          <p:nvPr>
            <p:ph type="ftr" sz="quarter" idx="11"/>
          </p:nvPr>
        </p:nvSpPr>
        <p:spPr/>
        <p:txBody>
          <a:bodyPr anchor="ctr">
            <a:normAutofit/>
          </a:bodyPr>
          <a:lstStyle/>
          <a:p>
            <a:pPr>
              <a:spcAft>
                <a:spcPts val="600"/>
              </a:spcAft>
            </a:pPr>
            <a:r>
              <a:rPr lang="en-US"/>
              <a:t>Testing big magnets</a:t>
            </a:r>
          </a:p>
        </p:txBody>
      </p:sp>
      <p:sp>
        <p:nvSpPr>
          <p:cNvPr id="5" name="Slide Number Placeholder 4">
            <a:extLst>
              <a:ext uri="{FF2B5EF4-FFF2-40B4-BE49-F238E27FC236}">
                <a16:creationId xmlns:a16="http://schemas.microsoft.com/office/drawing/2014/main" id="{F5F0F34F-14C0-9EAD-3B7A-B8FAA125666C}"/>
              </a:ext>
            </a:extLst>
          </p:cNvPr>
          <p:cNvSpPr>
            <a:spLocks noGrp="1"/>
          </p:cNvSpPr>
          <p:nvPr>
            <p:ph type="sldNum" sz="quarter" idx="12"/>
          </p:nvPr>
        </p:nvSpPr>
        <p:spPr/>
        <p:txBody>
          <a:bodyPr anchor="ctr">
            <a:normAutofit/>
          </a:bodyPr>
          <a:lstStyle/>
          <a:p>
            <a:pPr>
              <a:spcAft>
                <a:spcPts val="600"/>
              </a:spcAft>
            </a:pPr>
            <a:fld id="{8274E5B4-D27C-9346-BCE7-FA7EB5913382}" type="slidenum">
              <a:rPr lang="en-US" smtClean="0"/>
              <a:pPr>
                <a:spcAft>
                  <a:spcPts val="600"/>
                </a:spcAft>
              </a:pPr>
              <a:t>4</a:t>
            </a:fld>
            <a:endParaRPr lang="en-US"/>
          </a:p>
        </p:txBody>
      </p:sp>
    </p:spTree>
    <p:extLst>
      <p:ext uri="{BB962C8B-B14F-4D97-AF65-F5344CB8AC3E}">
        <p14:creationId xmlns:p14="http://schemas.microsoft.com/office/powerpoint/2010/main" val="5378453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41C36-ACEE-1A73-9F04-E3CBE8647F2E}"/>
              </a:ext>
            </a:extLst>
          </p:cNvPr>
          <p:cNvSpPr>
            <a:spLocks noGrp="1"/>
          </p:cNvSpPr>
          <p:nvPr>
            <p:ph type="title"/>
          </p:nvPr>
        </p:nvSpPr>
        <p:spPr/>
        <p:txBody>
          <a:bodyPr/>
          <a:lstStyle/>
          <a:p>
            <a:r>
              <a:rPr lang="en-US" dirty="0"/>
              <a:t>CSM3 Breakdown </a:t>
            </a:r>
          </a:p>
        </p:txBody>
      </p:sp>
      <p:sp>
        <p:nvSpPr>
          <p:cNvPr id="3" name="Date Placeholder 2">
            <a:extLst>
              <a:ext uri="{FF2B5EF4-FFF2-40B4-BE49-F238E27FC236}">
                <a16:creationId xmlns:a16="http://schemas.microsoft.com/office/drawing/2014/main" id="{ACCC41C1-1C8A-87C2-09FC-E2EDC7E37BFE}"/>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25441237-667F-E7BB-4ADB-FDD2FE66F740}"/>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03C9A2D4-550A-21D8-CA44-7AF7D029791D}"/>
              </a:ext>
            </a:extLst>
          </p:cNvPr>
          <p:cNvSpPr>
            <a:spLocks noGrp="1"/>
          </p:cNvSpPr>
          <p:nvPr>
            <p:ph type="sldNum" sz="quarter" idx="12"/>
          </p:nvPr>
        </p:nvSpPr>
        <p:spPr/>
        <p:txBody>
          <a:bodyPr/>
          <a:lstStyle/>
          <a:p>
            <a:fld id="{8274E5B4-D27C-9346-BCE7-FA7EB5913382}" type="slidenum">
              <a:rPr lang="en-US" smtClean="0"/>
              <a:t>40</a:t>
            </a:fld>
            <a:endParaRPr lang="en-US"/>
          </a:p>
        </p:txBody>
      </p:sp>
      <p:pic>
        <p:nvPicPr>
          <p:cNvPr id="9" name="Picture 8">
            <a:extLst>
              <a:ext uri="{FF2B5EF4-FFF2-40B4-BE49-F238E27FC236}">
                <a16:creationId xmlns:a16="http://schemas.microsoft.com/office/drawing/2014/main" id="{93BF6F16-5B06-20EF-BF74-F202CDC60662}"/>
              </a:ext>
            </a:extLst>
          </p:cNvPr>
          <p:cNvPicPr/>
          <p:nvPr/>
        </p:nvPicPr>
        <p:blipFill>
          <a:blip r:embed="rId2"/>
          <a:stretch>
            <a:fillRect/>
          </a:stretch>
        </p:blipFill>
        <p:spPr>
          <a:xfrm>
            <a:off x="414169" y="1295401"/>
            <a:ext cx="2786232" cy="4114800"/>
          </a:xfrm>
          <a:prstGeom prst="rect">
            <a:avLst/>
          </a:prstGeom>
        </p:spPr>
      </p:pic>
      <p:pic>
        <p:nvPicPr>
          <p:cNvPr id="13" name="Picture 12">
            <a:extLst>
              <a:ext uri="{FF2B5EF4-FFF2-40B4-BE49-F238E27FC236}">
                <a16:creationId xmlns:a16="http://schemas.microsoft.com/office/drawing/2014/main" id="{C878D4E9-C368-3455-9549-6F8B8FADACB1}"/>
              </a:ext>
            </a:extLst>
          </p:cNvPr>
          <p:cNvPicPr>
            <a:picLocks noChangeAspect="1"/>
          </p:cNvPicPr>
          <p:nvPr/>
        </p:nvPicPr>
        <p:blipFill>
          <a:blip r:embed="rId3"/>
          <a:stretch>
            <a:fillRect/>
          </a:stretch>
        </p:blipFill>
        <p:spPr>
          <a:xfrm>
            <a:off x="3429001" y="1160874"/>
            <a:ext cx="5105400" cy="4276923"/>
          </a:xfrm>
          <a:prstGeom prst="rect">
            <a:avLst/>
          </a:prstGeom>
        </p:spPr>
      </p:pic>
      <p:sp>
        <p:nvSpPr>
          <p:cNvPr id="14" name="TextBox 13">
            <a:extLst>
              <a:ext uri="{FF2B5EF4-FFF2-40B4-BE49-F238E27FC236}">
                <a16:creationId xmlns:a16="http://schemas.microsoft.com/office/drawing/2014/main" id="{40DE98C9-7C31-71D6-A80B-9867805CBBD4}"/>
              </a:ext>
            </a:extLst>
          </p:cNvPr>
          <p:cNvSpPr txBox="1"/>
          <p:nvPr/>
        </p:nvSpPr>
        <p:spPr>
          <a:xfrm>
            <a:off x="533400" y="5791200"/>
            <a:ext cx="7239000" cy="369332"/>
          </a:xfrm>
          <a:prstGeom prst="rect">
            <a:avLst/>
          </a:prstGeom>
          <a:noFill/>
        </p:spPr>
        <p:txBody>
          <a:bodyPr wrap="square" rtlCol="0">
            <a:spAutoFit/>
          </a:bodyPr>
          <a:lstStyle/>
          <a:p>
            <a:r>
              <a:rPr lang="en-US" dirty="0"/>
              <a:t>Damage from 15 kA breakdown (10% of nominal stored energy)</a:t>
            </a:r>
          </a:p>
        </p:txBody>
      </p:sp>
    </p:spTree>
    <p:extLst>
      <p:ext uri="{BB962C8B-B14F-4D97-AF65-F5344CB8AC3E}">
        <p14:creationId xmlns:p14="http://schemas.microsoft.com/office/powerpoint/2010/main" val="11380777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FB1C2-C79F-4D76-EAAB-FE0AA40F8979}"/>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94D91D9-68BF-8130-8C3C-686BF5FDFCAE}"/>
              </a:ext>
            </a:extLst>
          </p:cNvPr>
          <p:cNvSpPr>
            <a:spLocks noGrp="1"/>
          </p:cNvSpPr>
          <p:nvPr>
            <p:ph idx="1"/>
          </p:nvPr>
        </p:nvSpPr>
        <p:spPr/>
        <p:txBody>
          <a:bodyPr/>
          <a:lstStyle/>
          <a:p>
            <a:r>
              <a:rPr lang="en-US" dirty="0"/>
              <a:t>Testing of the large magnets is expensive and technically challenging</a:t>
            </a:r>
          </a:p>
          <a:p>
            <a:r>
              <a:rPr lang="en-US" dirty="0"/>
              <a:t>It gives information that cannot be achieved by any other method with high confidence</a:t>
            </a:r>
          </a:p>
          <a:p>
            <a:r>
              <a:rPr lang="en-US" dirty="0"/>
              <a:t>Building and commissioning of the test facility is a big task. Investment protection is essential</a:t>
            </a:r>
          </a:p>
          <a:p>
            <a:r>
              <a:rPr lang="en-US" dirty="0"/>
              <a:t>Too many modes of failures requires good planning, systematic checks and attention to unusual behavior, do not ignore </a:t>
            </a:r>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344F0C5F-57B2-F549-CF2F-61D6FEC684BB}"/>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92C8836E-1257-E3E0-3068-B20DFBB8A9F9}"/>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C45BEC2F-B8E0-0C39-F4FD-E222D5031E05}"/>
              </a:ext>
            </a:extLst>
          </p:cNvPr>
          <p:cNvSpPr>
            <a:spLocks noGrp="1"/>
          </p:cNvSpPr>
          <p:nvPr>
            <p:ph type="sldNum" sz="quarter" idx="12"/>
          </p:nvPr>
        </p:nvSpPr>
        <p:spPr/>
        <p:txBody>
          <a:bodyPr/>
          <a:lstStyle/>
          <a:p>
            <a:fld id="{8274E5B4-D27C-9346-BCE7-FA7EB5913382}" type="slidenum">
              <a:rPr lang="en-US" smtClean="0"/>
              <a:t>41</a:t>
            </a:fld>
            <a:endParaRPr lang="en-US"/>
          </a:p>
        </p:txBody>
      </p:sp>
    </p:spTree>
    <p:extLst>
      <p:ext uri="{BB962C8B-B14F-4D97-AF65-F5344CB8AC3E}">
        <p14:creationId xmlns:p14="http://schemas.microsoft.com/office/powerpoint/2010/main" val="25846499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84D49-D5F7-43EC-F83A-602F2C83D182}"/>
              </a:ext>
            </a:extLst>
          </p:cNvPr>
          <p:cNvSpPr>
            <a:spLocks noGrp="1"/>
          </p:cNvSpPr>
          <p:nvPr>
            <p:ph type="ctrTitle" idx="4294967295"/>
          </p:nvPr>
        </p:nvSpPr>
        <p:spPr>
          <a:xfrm>
            <a:off x="133351" y="1219200"/>
            <a:ext cx="3295649" cy="2819400"/>
          </a:xfrm>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endParaRPr lang="en-US" dirty="0"/>
          </a:p>
        </p:txBody>
      </p:sp>
      <p:pic>
        <p:nvPicPr>
          <p:cNvPr id="1028" name="Picture 4">
            <a:extLst>
              <a:ext uri="{FF2B5EF4-FFF2-40B4-BE49-F238E27FC236}">
                <a16:creationId xmlns:a16="http://schemas.microsoft.com/office/drawing/2014/main" id="{F627F8C6-BF29-29D9-70A4-7DD435D931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549" y="1232941"/>
            <a:ext cx="3454400" cy="2590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CFECADC-CD58-B53A-66B8-A315B4A15B78}"/>
              </a:ext>
            </a:extLst>
          </p:cNvPr>
          <p:cNvSpPr txBox="1"/>
          <p:nvPr/>
        </p:nvSpPr>
        <p:spPr>
          <a:xfrm>
            <a:off x="990600" y="1374392"/>
            <a:ext cx="4445000" cy="1569660"/>
          </a:xfrm>
          <a:prstGeom prst="rect">
            <a:avLst/>
          </a:prstGeom>
          <a:noFill/>
        </p:spPr>
        <p:txBody>
          <a:bodyPr wrap="square">
            <a:spAutoFit/>
          </a:bodyPr>
          <a:lstStyle/>
          <a:p>
            <a:r>
              <a:rPr lang="en-US" sz="3200" b="1" dirty="0">
                <a:solidFill>
                  <a:schemeClr val="accent1">
                    <a:lumMod val="75000"/>
                  </a:schemeClr>
                </a:solidFill>
                <a:latin typeface="Arial" panose="020B0604020202020204" pitchFamily="34" charset="0"/>
                <a:cs typeface="Arial" panose="020B0604020202020204" pitchFamily="34" charset="0"/>
              </a:rPr>
              <a:t>Life is full of surprises</a:t>
            </a:r>
            <a:r>
              <a:rPr lang="en-US" sz="3200" b="1">
                <a:solidFill>
                  <a:schemeClr val="accent1">
                    <a:lumMod val="75000"/>
                  </a:schemeClr>
                </a:solidFill>
                <a:latin typeface="Arial" panose="020B0604020202020204" pitchFamily="34" charset="0"/>
                <a:cs typeface="Arial" panose="020B0604020202020204" pitchFamily="34" charset="0"/>
              </a:rPr>
              <a:t>, and </a:t>
            </a:r>
            <a:r>
              <a:rPr lang="en-US" sz="3200" b="1" dirty="0">
                <a:solidFill>
                  <a:schemeClr val="accent1">
                    <a:lumMod val="75000"/>
                  </a:schemeClr>
                </a:solidFill>
                <a:latin typeface="Arial" panose="020B0604020202020204" pitchFamily="34" charset="0"/>
                <a:cs typeface="Arial" panose="020B0604020202020204" pitchFamily="34" charset="0"/>
              </a:rPr>
              <a:t>they are rarely pleasant!</a:t>
            </a:r>
          </a:p>
        </p:txBody>
      </p:sp>
      <p:sp>
        <p:nvSpPr>
          <p:cNvPr id="10" name="TextBox 9">
            <a:extLst>
              <a:ext uri="{FF2B5EF4-FFF2-40B4-BE49-F238E27FC236}">
                <a16:creationId xmlns:a16="http://schemas.microsoft.com/office/drawing/2014/main" id="{09FC3ACF-9A42-2B98-F7B7-5762B9785008}"/>
              </a:ext>
            </a:extLst>
          </p:cNvPr>
          <p:cNvSpPr txBox="1"/>
          <p:nvPr/>
        </p:nvSpPr>
        <p:spPr>
          <a:xfrm>
            <a:off x="4448643" y="3992878"/>
            <a:ext cx="4041306" cy="2554545"/>
          </a:xfrm>
          <a:prstGeom prst="rect">
            <a:avLst/>
          </a:prstGeom>
          <a:noFill/>
        </p:spPr>
        <p:txBody>
          <a:bodyPr wrap="square">
            <a:spAutoFit/>
          </a:bodyPr>
          <a:lstStyle/>
          <a:p>
            <a:r>
              <a:rPr lang="en-US" sz="3200" b="1" dirty="0">
                <a:solidFill>
                  <a:schemeClr val="accent1">
                    <a:lumMod val="75000"/>
                  </a:schemeClr>
                </a:solidFill>
                <a:latin typeface="Arial" panose="020B0604020202020204" pitchFamily="34" charset="0"/>
                <a:cs typeface="Arial" panose="020B0604020202020204" pitchFamily="34" charset="0"/>
              </a:rPr>
              <a:t>However, there may be an opportunity for improvements and overcoming challenges!</a:t>
            </a:r>
          </a:p>
        </p:txBody>
      </p:sp>
      <p:pic>
        <p:nvPicPr>
          <p:cNvPr id="1030" name="Picture 6">
            <a:extLst>
              <a:ext uri="{FF2B5EF4-FFF2-40B4-BE49-F238E27FC236}">
                <a16:creationId xmlns:a16="http://schemas.microsoft.com/office/drawing/2014/main" id="{866070A0-E103-F180-F22D-43A8A6E4BC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934" y="4141437"/>
            <a:ext cx="3374888" cy="225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548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DCB20-198B-44BE-A7A1-3573967D604E}"/>
              </a:ext>
            </a:extLst>
          </p:cNvPr>
          <p:cNvSpPr>
            <a:spLocks noGrp="1"/>
          </p:cNvSpPr>
          <p:nvPr>
            <p:ph type="title"/>
          </p:nvPr>
        </p:nvSpPr>
        <p:spPr/>
        <p:txBody>
          <a:bodyPr>
            <a:noAutofit/>
          </a:bodyPr>
          <a:lstStyle/>
          <a:p>
            <a:r>
              <a:rPr lang="en-US" sz="2400" dirty="0"/>
              <a:t>What was discovered in large magnets tests that was not revealed in strands or conductor tests</a:t>
            </a:r>
          </a:p>
        </p:txBody>
      </p:sp>
      <p:sp>
        <p:nvSpPr>
          <p:cNvPr id="3" name="Content Placeholder 2">
            <a:extLst>
              <a:ext uri="{FF2B5EF4-FFF2-40B4-BE49-F238E27FC236}">
                <a16:creationId xmlns:a16="http://schemas.microsoft.com/office/drawing/2014/main" id="{DC34A422-F49A-3162-C4EF-CDB2C149274D}"/>
              </a:ext>
            </a:extLst>
          </p:cNvPr>
          <p:cNvSpPr>
            <a:spLocks noGrp="1"/>
          </p:cNvSpPr>
          <p:nvPr>
            <p:ph idx="1"/>
          </p:nvPr>
        </p:nvSpPr>
        <p:spPr/>
        <p:txBody>
          <a:bodyPr/>
          <a:lstStyle/>
          <a:p>
            <a:r>
              <a:rPr lang="en-US" dirty="0"/>
              <a:t>Degradation in a Nb3Sn coil is hard to predict from a straight sample test </a:t>
            </a:r>
          </a:p>
          <a:p>
            <a:r>
              <a:rPr lang="en-US" dirty="0"/>
              <a:t>Effect of strain in Nb3Sn magnets windings</a:t>
            </a:r>
          </a:p>
          <a:p>
            <a:r>
              <a:rPr lang="en-US" dirty="0"/>
              <a:t>Losses in Nb3Sn reduction after EM cycles</a:t>
            </a:r>
          </a:p>
          <a:p>
            <a:r>
              <a:rPr lang="en-US" dirty="0"/>
              <a:t>Losses in NbTi increase or remain stable after EM cycles</a:t>
            </a:r>
          </a:p>
          <a:p>
            <a:r>
              <a:rPr lang="en-US" dirty="0"/>
              <a:t>Long lengths of conductor in magnetic field allow easier assessment of the Tcs due to higher voltage, especially in NbTi</a:t>
            </a:r>
          </a:p>
          <a:p>
            <a:r>
              <a:rPr lang="en-US" dirty="0"/>
              <a:t>Hoop strains improve Tcs and Ic in Nb3Sn</a:t>
            </a:r>
          </a:p>
          <a:p>
            <a:endParaRPr lang="en-US"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EF429FEA-87E6-A044-0712-59D23A245660}"/>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351DF284-AF33-FAED-06E4-8F9F111D79B1}"/>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937B83D7-8095-C146-6DBB-0EAA22C8ED91}"/>
              </a:ext>
            </a:extLst>
          </p:cNvPr>
          <p:cNvSpPr>
            <a:spLocks noGrp="1"/>
          </p:cNvSpPr>
          <p:nvPr>
            <p:ph type="sldNum" sz="quarter" idx="12"/>
          </p:nvPr>
        </p:nvSpPr>
        <p:spPr/>
        <p:txBody>
          <a:bodyPr/>
          <a:lstStyle/>
          <a:p>
            <a:fld id="{8274E5B4-D27C-9346-BCE7-FA7EB5913382}" type="slidenum">
              <a:rPr lang="en-US" smtClean="0"/>
              <a:t>5</a:t>
            </a:fld>
            <a:endParaRPr lang="en-US"/>
          </a:p>
        </p:txBody>
      </p:sp>
    </p:spTree>
    <p:extLst>
      <p:ext uri="{BB962C8B-B14F-4D97-AF65-F5344CB8AC3E}">
        <p14:creationId xmlns:p14="http://schemas.microsoft.com/office/powerpoint/2010/main" val="3031034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2655B-A0AA-751C-64C5-81D96727D223}"/>
              </a:ext>
            </a:extLst>
          </p:cNvPr>
          <p:cNvSpPr>
            <a:spLocks noGrp="1"/>
          </p:cNvSpPr>
          <p:nvPr>
            <p:ph type="title"/>
          </p:nvPr>
        </p:nvSpPr>
        <p:spPr/>
        <p:txBody>
          <a:bodyPr>
            <a:normAutofit fontScale="90000"/>
          </a:bodyPr>
          <a:lstStyle/>
          <a:p>
            <a:r>
              <a:rPr lang="en-US" dirty="0"/>
              <a:t>How to assess performance of the test object and the magnet system</a:t>
            </a:r>
          </a:p>
        </p:txBody>
      </p:sp>
      <p:sp>
        <p:nvSpPr>
          <p:cNvPr id="3" name="Date Placeholder 2">
            <a:extLst>
              <a:ext uri="{FF2B5EF4-FFF2-40B4-BE49-F238E27FC236}">
                <a16:creationId xmlns:a16="http://schemas.microsoft.com/office/drawing/2014/main" id="{D983E10F-C4B9-0AA7-EDEF-E6290C34E9A2}"/>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5E068536-F1AB-231D-08DC-9988817E136F}"/>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CDBE73F7-5A9C-C421-7D74-5BC73A4839FB}"/>
              </a:ext>
            </a:extLst>
          </p:cNvPr>
          <p:cNvSpPr>
            <a:spLocks noGrp="1"/>
          </p:cNvSpPr>
          <p:nvPr>
            <p:ph type="sldNum" sz="quarter" idx="12"/>
          </p:nvPr>
        </p:nvSpPr>
        <p:spPr/>
        <p:txBody>
          <a:bodyPr/>
          <a:lstStyle/>
          <a:p>
            <a:fld id="{8274E5B4-D27C-9346-BCE7-FA7EB5913382}" type="slidenum">
              <a:rPr lang="en-US" smtClean="0"/>
              <a:t>6</a:t>
            </a:fld>
            <a:endParaRPr lang="en-US"/>
          </a:p>
        </p:txBody>
      </p:sp>
      <p:pic>
        <p:nvPicPr>
          <p:cNvPr id="6" name="Picture 5">
            <a:extLst>
              <a:ext uri="{FF2B5EF4-FFF2-40B4-BE49-F238E27FC236}">
                <a16:creationId xmlns:a16="http://schemas.microsoft.com/office/drawing/2014/main" id="{B5DDEF65-2D57-A517-D2AF-6B6301210F72}"/>
              </a:ext>
            </a:extLst>
          </p:cNvPr>
          <p:cNvPicPr>
            <a:picLocks noChangeAspect="1"/>
          </p:cNvPicPr>
          <p:nvPr/>
        </p:nvPicPr>
        <p:blipFill>
          <a:blip r:embed="rId2"/>
          <a:srcRect l="23000" t="5466" r="45001"/>
          <a:stretch/>
        </p:blipFill>
        <p:spPr>
          <a:xfrm>
            <a:off x="4953000" y="1524000"/>
            <a:ext cx="2414094" cy="4991665"/>
          </a:xfrm>
          <a:prstGeom prst="rect">
            <a:avLst/>
          </a:prstGeom>
        </p:spPr>
      </p:pic>
      <p:pic>
        <p:nvPicPr>
          <p:cNvPr id="7" name="Picture 6">
            <a:extLst>
              <a:ext uri="{FF2B5EF4-FFF2-40B4-BE49-F238E27FC236}">
                <a16:creationId xmlns:a16="http://schemas.microsoft.com/office/drawing/2014/main" id="{AE07F649-3AA5-97F3-47BD-961D69E9D1EB}"/>
              </a:ext>
            </a:extLst>
          </p:cNvPr>
          <p:cNvPicPr>
            <a:picLocks noChangeAspect="1"/>
          </p:cNvPicPr>
          <p:nvPr/>
        </p:nvPicPr>
        <p:blipFill>
          <a:blip r:embed="rId3"/>
          <a:srcRect t="4687"/>
          <a:stretch/>
        </p:blipFill>
        <p:spPr>
          <a:xfrm>
            <a:off x="1143000" y="1676400"/>
            <a:ext cx="1066800" cy="1226490"/>
          </a:xfrm>
          <a:prstGeom prst="rect">
            <a:avLst/>
          </a:prstGeom>
        </p:spPr>
      </p:pic>
      <p:sp>
        <p:nvSpPr>
          <p:cNvPr id="8" name="TextBox 7">
            <a:extLst>
              <a:ext uri="{FF2B5EF4-FFF2-40B4-BE49-F238E27FC236}">
                <a16:creationId xmlns:a16="http://schemas.microsoft.com/office/drawing/2014/main" id="{72A1871A-05F6-2EE3-1E85-4C48A74B1DB8}"/>
              </a:ext>
            </a:extLst>
          </p:cNvPr>
          <p:cNvSpPr txBox="1"/>
          <p:nvPr/>
        </p:nvSpPr>
        <p:spPr>
          <a:xfrm>
            <a:off x="685800" y="3429000"/>
            <a:ext cx="1905000" cy="1200329"/>
          </a:xfrm>
          <a:prstGeom prst="rect">
            <a:avLst/>
          </a:prstGeom>
          <a:noFill/>
        </p:spPr>
        <p:txBody>
          <a:bodyPr wrap="square" rtlCol="0">
            <a:spAutoFit/>
          </a:bodyPr>
          <a:lstStyle/>
          <a:p>
            <a:r>
              <a:rPr lang="en-US" dirty="0"/>
              <a:t>4.2 m OD 2.2 m tall CS module</a:t>
            </a:r>
          </a:p>
          <a:p>
            <a:r>
              <a:rPr lang="en-US" dirty="0"/>
              <a:t>Imax =40 kA,</a:t>
            </a:r>
          </a:p>
          <a:p>
            <a:r>
              <a:rPr lang="en-US" dirty="0" err="1"/>
              <a:t>Bpeak</a:t>
            </a:r>
            <a:r>
              <a:rPr lang="en-US" dirty="0"/>
              <a:t>=8 T </a:t>
            </a:r>
          </a:p>
        </p:txBody>
      </p:sp>
      <p:sp>
        <p:nvSpPr>
          <p:cNvPr id="9" name="TextBox 8">
            <a:extLst>
              <a:ext uri="{FF2B5EF4-FFF2-40B4-BE49-F238E27FC236}">
                <a16:creationId xmlns:a16="http://schemas.microsoft.com/office/drawing/2014/main" id="{1D1B2C78-23AD-BBEE-3FD9-1BD1C1FBE699}"/>
              </a:ext>
            </a:extLst>
          </p:cNvPr>
          <p:cNvSpPr txBox="1"/>
          <p:nvPr/>
        </p:nvSpPr>
        <p:spPr>
          <a:xfrm>
            <a:off x="3733800" y="2893769"/>
            <a:ext cx="1905000" cy="2308324"/>
          </a:xfrm>
          <a:prstGeom prst="rect">
            <a:avLst/>
          </a:prstGeom>
          <a:noFill/>
        </p:spPr>
        <p:txBody>
          <a:bodyPr wrap="square" rtlCol="0">
            <a:spAutoFit/>
          </a:bodyPr>
          <a:lstStyle/>
          <a:p>
            <a:r>
              <a:rPr lang="en-US" dirty="0"/>
              <a:t>ITER Central Solenoid-17 m tall CS stack of 6 modules and precompression structure</a:t>
            </a:r>
          </a:p>
          <a:p>
            <a:r>
              <a:rPr lang="en-US" dirty="0"/>
              <a:t>I max=40 kA</a:t>
            </a:r>
          </a:p>
          <a:p>
            <a:r>
              <a:rPr lang="en-US" dirty="0" err="1"/>
              <a:t>Bpeak</a:t>
            </a:r>
            <a:r>
              <a:rPr lang="en-US" dirty="0"/>
              <a:t> 13 T</a:t>
            </a:r>
          </a:p>
        </p:txBody>
      </p:sp>
    </p:spTree>
    <p:extLst>
      <p:ext uri="{BB962C8B-B14F-4D97-AF65-F5344CB8AC3E}">
        <p14:creationId xmlns:p14="http://schemas.microsoft.com/office/powerpoint/2010/main" val="1461456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7AA43-1DF3-8449-1D78-252A2DD11199}"/>
              </a:ext>
            </a:extLst>
          </p:cNvPr>
          <p:cNvSpPr>
            <a:spLocks noGrp="1"/>
          </p:cNvSpPr>
          <p:nvPr>
            <p:ph type="title"/>
          </p:nvPr>
        </p:nvSpPr>
        <p:spPr/>
        <p:txBody>
          <a:bodyPr>
            <a:normAutofit fontScale="90000"/>
          </a:bodyPr>
          <a:lstStyle/>
          <a:p>
            <a:r>
              <a:rPr lang="en-US" dirty="0"/>
              <a:t>TF coil in the assembly and in the stand-alone mode</a:t>
            </a:r>
          </a:p>
        </p:txBody>
      </p:sp>
      <p:sp>
        <p:nvSpPr>
          <p:cNvPr id="3" name="Date Placeholder 2">
            <a:extLst>
              <a:ext uri="{FF2B5EF4-FFF2-40B4-BE49-F238E27FC236}">
                <a16:creationId xmlns:a16="http://schemas.microsoft.com/office/drawing/2014/main" id="{628C7B3A-7AD1-36C1-CFDF-5DC59459EF3A}"/>
              </a:ext>
            </a:extLst>
          </p:cNvPr>
          <p:cNvSpPr>
            <a:spLocks noGrp="1"/>
          </p:cNvSpPr>
          <p:nvPr>
            <p:ph type="dt" sz="half" idx="10"/>
          </p:nvPr>
        </p:nvSpPr>
        <p:spPr/>
        <p:txBody>
          <a:bodyPr/>
          <a:lstStyle/>
          <a:p>
            <a:r>
              <a:rPr lang="en-US"/>
              <a:t>May 12, 2023</a:t>
            </a:r>
          </a:p>
        </p:txBody>
      </p:sp>
      <p:sp>
        <p:nvSpPr>
          <p:cNvPr id="4" name="Footer Placeholder 3">
            <a:extLst>
              <a:ext uri="{FF2B5EF4-FFF2-40B4-BE49-F238E27FC236}">
                <a16:creationId xmlns:a16="http://schemas.microsoft.com/office/drawing/2014/main" id="{B30C85F9-8AAA-04A0-325E-C69A7D6426C7}"/>
              </a:ext>
            </a:extLst>
          </p:cNvPr>
          <p:cNvSpPr>
            <a:spLocks noGrp="1"/>
          </p:cNvSpPr>
          <p:nvPr>
            <p:ph type="ftr" sz="quarter" idx="11"/>
          </p:nvPr>
        </p:nvSpPr>
        <p:spPr/>
        <p:txBody>
          <a:bodyPr/>
          <a:lstStyle/>
          <a:p>
            <a:r>
              <a:rPr lang="en-US"/>
              <a:t>CSJUS6</a:t>
            </a:r>
          </a:p>
        </p:txBody>
      </p:sp>
      <p:sp>
        <p:nvSpPr>
          <p:cNvPr id="5" name="Slide Number Placeholder 4">
            <a:extLst>
              <a:ext uri="{FF2B5EF4-FFF2-40B4-BE49-F238E27FC236}">
                <a16:creationId xmlns:a16="http://schemas.microsoft.com/office/drawing/2014/main" id="{30C80255-8E89-4AC0-3E8B-EB9D73989DBC}"/>
              </a:ext>
            </a:extLst>
          </p:cNvPr>
          <p:cNvSpPr>
            <a:spLocks noGrp="1"/>
          </p:cNvSpPr>
          <p:nvPr>
            <p:ph type="sldNum" sz="quarter" idx="12"/>
          </p:nvPr>
        </p:nvSpPr>
        <p:spPr/>
        <p:txBody>
          <a:bodyPr/>
          <a:lstStyle/>
          <a:p>
            <a:fld id="{8274E5B4-D27C-9346-BCE7-FA7EB5913382}" type="slidenum">
              <a:rPr lang="en-US" smtClean="0"/>
              <a:t>7</a:t>
            </a:fld>
            <a:endParaRPr lang="en-US"/>
          </a:p>
        </p:txBody>
      </p:sp>
      <p:pic>
        <p:nvPicPr>
          <p:cNvPr id="7" name="Picture 6">
            <a:extLst>
              <a:ext uri="{FF2B5EF4-FFF2-40B4-BE49-F238E27FC236}">
                <a16:creationId xmlns:a16="http://schemas.microsoft.com/office/drawing/2014/main" id="{5E0A5ABF-CDBF-9F61-397B-5ABF865078A4}"/>
              </a:ext>
            </a:extLst>
          </p:cNvPr>
          <p:cNvPicPr>
            <a:picLocks noChangeAspect="1"/>
          </p:cNvPicPr>
          <p:nvPr/>
        </p:nvPicPr>
        <p:blipFill>
          <a:blip r:embed="rId2"/>
          <a:stretch>
            <a:fillRect/>
          </a:stretch>
        </p:blipFill>
        <p:spPr>
          <a:xfrm>
            <a:off x="685800" y="1447800"/>
            <a:ext cx="7772400" cy="4551793"/>
          </a:xfrm>
          <a:prstGeom prst="rect">
            <a:avLst/>
          </a:prstGeom>
        </p:spPr>
      </p:pic>
    </p:spTree>
    <p:extLst>
      <p:ext uri="{BB962C8B-B14F-4D97-AF65-F5344CB8AC3E}">
        <p14:creationId xmlns:p14="http://schemas.microsoft.com/office/powerpoint/2010/main" val="4269128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AF969-0984-A906-0FA7-7E5EAE1F8D39}"/>
              </a:ext>
            </a:extLst>
          </p:cNvPr>
          <p:cNvSpPr>
            <a:spLocks noGrp="1"/>
          </p:cNvSpPr>
          <p:nvPr>
            <p:ph type="title"/>
          </p:nvPr>
        </p:nvSpPr>
        <p:spPr/>
        <p:txBody>
          <a:bodyPr>
            <a:normAutofit/>
          </a:bodyPr>
          <a:lstStyle/>
          <a:p>
            <a:r>
              <a:rPr lang="en-US" sz="2400" dirty="0"/>
              <a:t>How to predict performance of the coil in an assembly from stand alone coil</a:t>
            </a:r>
          </a:p>
        </p:txBody>
      </p:sp>
      <p:sp>
        <p:nvSpPr>
          <p:cNvPr id="3" name="Content Placeholder 2">
            <a:extLst>
              <a:ext uri="{FF2B5EF4-FFF2-40B4-BE49-F238E27FC236}">
                <a16:creationId xmlns:a16="http://schemas.microsoft.com/office/drawing/2014/main" id="{B712A57F-095F-B8AF-7983-2C5CA1F76624}"/>
              </a:ext>
            </a:extLst>
          </p:cNvPr>
          <p:cNvSpPr>
            <a:spLocks noGrp="1"/>
          </p:cNvSpPr>
          <p:nvPr>
            <p:ph idx="1"/>
          </p:nvPr>
        </p:nvSpPr>
        <p:spPr/>
        <p:txBody>
          <a:bodyPr>
            <a:normAutofit fontScale="92500" lnSpcReduction="20000"/>
          </a:bodyPr>
          <a:lstStyle/>
          <a:p>
            <a:r>
              <a:rPr lang="en-US" dirty="0"/>
              <a:t>In tokamaks, CS modules are assembled in a stack, but modules are tested in a stand-alone mode</a:t>
            </a:r>
          </a:p>
          <a:p>
            <a:pPr marL="0" indent="0">
              <a:buNone/>
            </a:pPr>
            <a:r>
              <a:rPr lang="en-US" dirty="0"/>
              <a:t>Issues: </a:t>
            </a:r>
          </a:p>
          <a:p>
            <a:r>
              <a:rPr lang="en-US" dirty="0"/>
              <a:t>a) field distribution is different</a:t>
            </a:r>
          </a:p>
          <a:p>
            <a:r>
              <a:rPr lang="en-US" dirty="0"/>
              <a:t>b) strains and stresses are different</a:t>
            </a:r>
          </a:p>
          <a:p>
            <a:r>
              <a:rPr lang="en-US" dirty="0"/>
              <a:t>c) no effects from plasma, PF and other CSM dB/dt effects</a:t>
            </a:r>
          </a:p>
          <a:p>
            <a:pPr marL="0" indent="0">
              <a:buNone/>
            </a:pPr>
            <a:r>
              <a:rPr lang="en-US" dirty="0"/>
              <a:t>What needs to be had:</a:t>
            </a:r>
          </a:p>
          <a:p>
            <a:pPr marL="514350" indent="-514350">
              <a:buAutoNum type="arabicParenR"/>
            </a:pPr>
            <a:r>
              <a:rPr lang="en-US" dirty="0"/>
              <a:t>Reliable correlation Ic(T, B, eps for the conductor)</a:t>
            </a:r>
          </a:p>
          <a:p>
            <a:pPr marL="514350" indent="-514350">
              <a:buAutoNum type="arabicParenR"/>
            </a:pPr>
            <a:r>
              <a:rPr lang="en-US" dirty="0"/>
              <a:t>Tests to evaluate performance margin</a:t>
            </a:r>
          </a:p>
          <a:p>
            <a:pPr marL="514350" indent="-514350">
              <a:buAutoNum type="arabicParenR"/>
            </a:pPr>
            <a:r>
              <a:rPr lang="en-US" dirty="0"/>
              <a:t>Good models and predictions in the useable conditions to project test results to the performance of the assembly </a:t>
            </a:r>
          </a:p>
          <a:p>
            <a:pPr marL="2286000" lvl="5" indent="0">
              <a:buNone/>
            </a:pPr>
            <a:endParaRPr lang="en-US" dirty="0"/>
          </a:p>
        </p:txBody>
      </p:sp>
      <p:sp>
        <p:nvSpPr>
          <p:cNvPr id="4" name="Date Placeholder 3">
            <a:extLst>
              <a:ext uri="{FF2B5EF4-FFF2-40B4-BE49-F238E27FC236}">
                <a16:creationId xmlns:a16="http://schemas.microsoft.com/office/drawing/2014/main" id="{19D13BA3-EB7B-BA0B-5C56-1AC5D4E8E813}"/>
              </a:ext>
            </a:extLst>
          </p:cNvPr>
          <p:cNvSpPr>
            <a:spLocks noGrp="1"/>
          </p:cNvSpPr>
          <p:nvPr>
            <p:ph type="dt" sz="half" idx="10"/>
          </p:nvPr>
        </p:nvSpPr>
        <p:spPr/>
        <p:txBody>
          <a:bodyPr/>
          <a:lstStyle/>
          <a:p>
            <a:r>
              <a:rPr lang="en-US"/>
              <a:t>June 16 2025</a:t>
            </a:r>
          </a:p>
        </p:txBody>
      </p:sp>
      <p:sp>
        <p:nvSpPr>
          <p:cNvPr id="5" name="Footer Placeholder 4">
            <a:extLst>
              <a:ext uri="{FF2B5EF4-FFF2-40B4-BE49-F238E27FC236}">
                <a16:creationId xmlns:a16="http://schemas.microsoft.com/office/drawing/2014/main" id="{2087BD6C-7A0D-5E0A-E891-22B801587C06}"/>
              </a:ext>
            </a:extLst>
          </p:cNvPr>
          <p:cNvSpPr>
            <a:spLocks noGrp="1"/>
          </p:cNvSpPr>
          <p:nvPr>
            <p:ph type="ftr" sz="quarter" idx="11"/>
          </p:nvPr>
        </p:nvSpPr>
        <p:spPr/>
        <p:txBody>
          <a:bodyPr/>
          <a:lstStyle/>
          <a:p>
            <a:r>
              <a:rPr lang="en-US"/>
              <a:t>Testing big magnets</a:t>
            </a:r>
          </a:p>
        </p:txBody>
      </p:sp>
      <p:sp>
        <p:nvSpPr>
          <p:cNvPr id="6" name="Slide Number Placeholder 5">
            <a:extLst>
              <a:ext uri="{FF2B5EF4-FFF2-40B4-BE49-F238E27FC236}">
                <a16:creationId xmlns:a16="http://schemas.microsoft.com/office/drawing/2014/main" id="{F7071E70-FC7B-40A8-3B0A-BD3F82D54307}"/>
              </a:ext>
            </a:extLst>
          </p:cNvPr>
          <p:cNvSpPr>
            <a:spLocks noGrp="1"/>
          </p:cNvSpPr>
          <p:nvPr>
            <p:ph type="sldNum" sz="quarter" idx="12"/>
          </p:nvPr>
        </p:nvSpPr>
        <p:spPr/>
        <p:txBody>
          <a:bodyPr/>
          <a:lstStyle/>
          <a:p>
            <a:fld id="{8274E5B4-D27C-9346-BCE7-FA7EB5913382}" type="slidenum">
              <a:rPr lang="en-US" smtClean="0"/>
              <a:t>8</a:t>
            </a:fld>
            <a:endParaRPr lang="en-US"/>
          </a:p>
        </p:txBody>
      </p:sp>
    </p:spTree>
    <p:extLst>
      <p:ext uri="{BB962C8B-B14F-4D97-AF65-F5344CB8AC3E}">
        <p14:creationId xmlns:p14="http://schemas.microsoft.com/office/powerpoint/2010/main" val="1380449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7CBBB9D-94DC-F0F4-B1C9-9E7084469AFD}"/>
              </a:ext>
            </a:extLst>
          </p:cNvPr>
          <p:cNvSpPr>
            <a:spLocks noGrp="1"/>
          </p:cNvSpPr>
          <p:nvPr>
            <p:ph type="title"/>
          </p:nvPr>
        </p:nvSpPr>
        <p:spPr/>
        <p:txBody>
          <a:bodyPr>
            <a:normAutofit fontScale="90000"/>
          </a:bodyPr>
          <a:lstStyle/>
          <a:p>
            <a:r>
              <a:rPr lang="en-US" dirty="0"/>
              <a:t>What are the most important things for testing big magnets</a:t>
            </a:r>
          </a:p>
        </p:txBody>
      </p:sp>
      <p:sp>
        <p:nvSpPr>
          <p:cNvPr id="7" name="Content Placeholder 6">
            <a:extLst>
              <a:ext uri="{FF2B5EF4-FFF2-40B4-BE49-F238E27FC236}">
                <a16:creationId xmlns:a16="http://schemas.microsoft.com/office/drawing/2014/main" id="{134423B4-AB7A-983C-3965-292382261EB6}"/>
              </a:ext>
            </a:extLst>
          </p:cNvPr>
          <p:cNvSpPr>
            <a:spLocks noGrp="1"/>
          </p:cNvSpPr>
          <p:nvPr>
            <p:ph idx="1"/>
          </p:nvPr>
        </p:nvSpPr>
        <p:spPr/>
        <p:txBody>
          <a:bodyPr>
            <a:noAutofit/>
          </a:bodyPr>
          <a:lstStyle/>
          <a:p>
            <a:r>
              <a:rPr lang="en-US" sz="2000" dirty="0"/>
              <a:t>Knowledgeable and responsible personnel</a:t>
            </a:r>
          </a:p>
          <a:p>
            <a:r>
              <a:rPr lang="en-US" sz="2000" dirty="0"/>
              <a:t>Reliable and well-maintained facility</a:t>
            </a:r>
          </a:p>
          <a:p>
            <a:r>
              <a:rPr lang="en-US" sz="2000" dirty="0"/>
              <a:t>Careful preparation of the tests, plans, procedures and checks</a:t>
            </a:r>
          </a:p>
          <a:p>
            <a:r>
              <a:rPr lang="en-US" sz="2000" dirty="0"/>
              <a:t>Redundant and systematic checks of the system functionality, especially critical elements: instrumentation, DAQ, Power Supply, Quench Detection system and Quench Protection system (switchyard and dump resistor)</a:t>
            </a:r>
          </a:p>
          <a:p>
            <a:r>
              <a:rPr lang="en-US" sz="2000" dirty="0"/>
              <a:t>Redundancy in QD and QP systems</a:t>
            </a:r>
          </a:p>
          <a:p>
            <a:r>
              <a:rPr lang="en-US" sz="2000" dirty="0"/>
              <a:t>Safety features: interlocks, authorized personnel access, effect of the magnetic field on field sensitive equipment, including vacuum gauges, electromotors, heart pacemakers and loose ferromagnetic parts</a:t>
            </a:r>
          </a:p>
        </p:txBody>
      </p:sp>
      <p:sp>
        <p:nvSpPr>
          <p:cNvPr id="3" name="Date Placeholder 2">
            <a:extLst>
              <a:ext uri="{FF2B5EF4-FFF2-40B4-BE49-F238E27FC236}">
                <a16:creationId xmlns:a16="http://schemas.microsoft.com/office/drawing/2014/main" id="{E38E66EF-673F-2987-C8F5-148E05AE311B}"/>
              </a:ext>
            </a:extLst>
          </p:cNvPr>
          <p:cNvSpPr>
            <a:spLocks noGrp="1"/>
          </p:cNvSpPr>
          <p:nvPr>
            <p:ph type="dt" sz="half" idx="10"/>
          </p:nvPr>
        </p:nvSpPr>
        <p:spPr/>
        <p:txBody>
          <a:bodyPr/>
          <a:lstStyle/>
          <a:p>
            <a:r>
              <a:rPr lang="en-US"/>
              <a:t>June 16 2025</a:t>
            </a:r>
          </a:p>
        </p:txBody>
      </p:sp>
      <p:sp>
        <p:nvSpPr>
          <p:cNvPr id="4" name="Footer Placeholder 3">
            <a:extLst>
              <a:ext uri="{FF2B5EF4-FFF2-40B4-BE49-F238E27FC236}">
                <a16:creationId xmlns:a16="http://schemas.microsoft.com/office/drawing/2014/main" id="{E02264D6-BC01-7BEE-4819-A5087CED536B}"/>
              </a:ext>
            </a:extLst>
          </p:cNvPr>
          <p:cNvSpPr>
            <a:spLocks noGrp="1"/>
          </p:cNvSpPr>
          <p:nvPr>
            <p:ph type="ftr" sz="quarter" idx="11"/>
          </p:nvPr>
        </p:nvSpPr>
        <p:spPr/>
        <p:txBody>
          <a:bodyPr/>
          <a:lstStyle/>
          <a:p>
            <a:r>
              <a:rPr lang="en-US"/>
              <a:t>Testing big magnets</a:t>
            </a:r>
          </a:p>
        </p:txBody>
      </p:sp>
      <p:sp>
        <p:nvSpPr>
          <p:cNvPr id="5" name="Slide Number Placeholder 4">
            <a:extLst>
              <a:ext uri="{FF2B5EF4-FFF2-40B4-BE49-F238E27FC236}">
                <a16:creationId xmlns:a16="http://schemas.microsoft.com/office/drawing/2014/main" id="{B940ACE7-46B7-807A-B5FD-F24631E71F59}"/>
              </a:ext>
            </a:extLst>
          </p:cNvPr>
          <p:cNvSpPr>
            <a:spLocks noGrp="1"/>
          </p:cNvSpPr>
          <p:nvPr>
            <p:ph type="sldNum" sz="quarter" idx="12"/>
          </p:nvPr>
        </p:nvSpPr>
        <p:spPr/>
        <p:txBody>
          <a:bodyPr/>
          <a:lstStyle/>
          <a:p>
            <a:fld id="{8274E5B4-D27C-9346-BCE7-FA7EB5913382}" type="slidenum">
              <a:rPr lang="en-US" smtClean="0"/>
              <a:t>9</a:t>
            </a:fld>
            <a:endParaRPr lang="en-US"/>
          </a:p>
        </p:txBody>
      </p:sp>
    </p:spTree>
    <p:extLst>
      <p:ext uri="{BB962C8B-B14F-4D97-AF65-F5344CB8AC3E}">
        <p14:creationId xmlns:p14="http://schemas.microsoft.com/office/powerpoint/2010/main" val="3358235487"/>
      </p:ext>
    </p:extLst>
  </p:cSld>
  <p:clrMapOvr>
    <a:masterClrMapping/>
  </p:clrMapOvr>
</p:sld>
</file>

<file path=ppt/theme/theme1.xml><?xml version="1.0" encoding="utf-8"?>
<a:theme xmlns:a="http://schemas.openxmlformats.org/drawingml/2006/main" name="Sultan 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db3dbd43-4c4b-4544-9f8a-0553f9f5f25e}" enabled="0" method="" siteId="{db3dbd43-4c4b-4544-9f8a-0553f9f5f25e}" removed="1"/>
</clbl:labelList>
</file>

<file path=docProps/app.xml><?xml version="1.0" encoding="utf-8"?>
<Properties xmlns="http://schemas.openxmlformats.org/officeDocument/2006/extended-properties" xmlns:vt="http://schemas.openxmlformats.org/officeDocument/2006/docPropsVTypes">
  <Template>Sultan Sample</Template>
  <TotalTime>16511</TotalTime>
  <Words>2390</Words>
  <Application>Microsoft Office PowerPoint</Application>
  <PresentationFormat>On-screen Show (4:3)</PresentationFormat>
  <Paragraphs>421</Paragraphs>
  <Slides>42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MS PGothic</vt:lpstr>
      <vt:lpstr>Arial</vt:lpstr>
      <vt:lpstr>Calibri</vt:lpstr>
      <vt:lpstr>Sultan Sample</vt:lpstr>
      <vt:lpstr>PowerPoint Presentation</vt:lpstr>
      <vt:lpstr>Large magnets testing (my involvement)</vt:lpstr>
      <vt:lpstr>Projects (continued)</vt:lpstr>
      <vt:lpstr>Why test large magnets</vt:lpstr>
      <vt:lpstr>What was discovered in large magnets tests that was not revealed in strands or conductor tests</vt:lpstr>
      <vt:lpstr>How to assess performance of the test object and the magnet system</vt:lpstr>
      <vt:lpstr>TF coil in the assembly and in the stand-alone mode</vt:lpstr>
      <vt:lpstr>How to predict performance of the coil in an assembly from stand alone coil</vt:lpstr>
      <vt:lpstr>What are the most important things for testing big magnets</vt:lpstr>
      <vt:lpstr>Load line B(I) issues</vt:lpstr>
      <vt:lpstr>CSMC Test Facility in Naka</vt:lpstr>
      <vt:lpstr>CSMC Naka Test Facility capabilities</vt:lpstr>
      <vt:lpstr>PowerPoint Presentation</vt:lpstr>
      <vt:lpstr>CSMC and CS Insert installed in CSMC Test Facility 1999</vt:lpstr>
      <vt:lpstr>Naka Facility</vt:lpstr>
      <vt:lpstr>Electrical schematic and instrumentation in CSMC and Inserts</vt:lpstr>
      <vt:lpstr>Thermo-hydraulic instrumentation in CSMC facility</vt:lpstr>
      <vt:lpstr>CSI 2015 Instrumentation map</vt:lpstr>
      <vt:lpstr>Instrumentation channels in Naka Facility</vt:lpstr>
      <vt:lpstr>CS Insert (1999) and TF Insert (2001) EFDA</vt:lpstr>
      <vt:lpstr>Main findings from 2000 campaign</vt:lpstr>
      <vt:lpstr>TF Insert results 2001 and PF 2008</vt:lpstr>
      <vt:lpstr>Nb3Al and PF Insert EFDA</vt:lpstr>
      <vt:lpstr>Nb3Al Insert (2002) main results</vt:lpstr>
      <vt:lpstr>Results from ITER tests at Naka </vt:lpstr>
      <vt:lpstr>CS Insert (2015) and TF Insert (2017)</vt:lpstr>
      <vt:lpstr>CSI 2015 testing background</vt:lpstr>
      <vt:lpstr>CS Insert 2015 results</vt:lpstr>
      <vt:lpstr>TF Insert 2017 test background</vt:lpstr>
      <vt:lpstr>TFI conductor in SULTAN</vt:lpstr>
      <vt:lpstr>Concerns about ITER TF life</vt:lpstr>
      <vt:lpstr>Summary in CSMC Naka facility tests </vt:lpstr>
      <vt:lpstr>GA Facility background</vt:lpstr>
      <vt:lpstr>Final CSM Test Facility at GA</vt:lpstr>
      <vt:lpstr>CSM parameters</vt:lpstr>
      <vt:lpstr>CSM3 Test Program main items</vt:lpstr>
      <vt:lpstr>Lessons learned during </vt:lpstr>
      <vt:lpstr>Daily checks and checks after each reconfiguration of the facility</vt:lpstr>
      <vt:lpstr>HV testing issues</vt:lpstr>
      <vt:lpstr>CSM3 Breakdown </vt:lpstr>
      <vt:lpstr>Summary</vt:lpstr>
      <vt:lpstr>        </vt:lpstr>
    </vt:vector>
  </TitlesOfParts>
  <Company>ORNL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McGinnis, Gary W.</dc:creator>
  <cp:lastModifiedBy>Martovetsky, Nicolai</cp:lastModifiedBy>
  <cp:revision>194</cp:revision>
  <dcterms:created xsi:type="dcterms:W3CDTF">2013-05-03T11:43:03Z</dcterms:created>
  <dcterms:modified xsi:type="dcterms:W3CDTF">2025-05-27T14:56:11Z</dcterms:modified>
</cp:coreProperties>
</file>