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40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69"/>
  </p:notesMasterIdLst>
  <p:sldIdLst>
    <p:sldId id="256" r:id="rId2"/>
    <p:sldId id="257" r:id="rId3"/>
    <p:sldId id="6032" r:id="rId4"/>
    <p:sldId id="6039" r:id="rId5"/>
    <p:sldId id="5940" r:id="rId6"/>
    <p:sldId id="5961" r:id="rId7"/>
    <p:sldId id="5962" r:id="rId8"/>
    <p:sldId id="261" r:id="rId9"/>
    <p:sldId id="5942" r:id="rId10"/>
    <p:sldId id="262" r:id="rId11"/>
    <p:sldId id="5957" r:id="rId12"/>
    <p:sldId id="5958" r:id="rId13"/>
    <p:sldId id="372" r:id="rId14"/>
    <p:sldId id="10425" r:id="rId15"/>
    <p:sldId id="379" r:id="rId16"/>
    <p:sldId id="380" r:id="rId17"/>
    <p:sldId id="10426" r:id="rId18"/>
    <p:sldId id="5952" r:id="rId19"/>
    <p:sldId id="5959" r:id="rId20"/>
    <p:sldId id="5963" r:id="rId21"/>
    <p:sldId id="259" r:id="rId22"/>
    <p:sldId id="6035" r:id="rId23"/>
    <p:sldId id="271" r:id="rId24"/>
    <p:sldId id="5878" r:id="rId25"/>
    <p:sldId id="6036" r:id="rId26"/>
    <p:sldId id="6037" r:id="rId27"/>
    <p:sldId id="6038" r:id="rId28"/>
    <p:sldId id="453" r:id="rId29"/>
    <p:sldId id="1734" r:id="rId30"/>
    <p:sldId id="1784" r:id="rId31"/>
    <p:sldId id="6028" r:id="rId32"/>
    <p:sldId id="798" r:id="rId33"/>
    <p:sldId id="6029" r:id="rId34"/>
    <p:sldId id="6025" r:id="rId35"/>
    <p:sldId id="4717" r:id="rId36"/>
    <p:sldId id="6030" r:id="rId37"/>
    <p:sldId id="299" r:id="rId38"/>
    <p:sldId id="5875" r:id="rId39"/>
    <p:sldId id="6043" r:id="rId40"/>
    <p:sldId id="5939" r:id="rId41"/>
    <p:sldId id="389" r:id="rId42"/>
    <p:sldId id="269" r:id="rId43"/>
    <p:sldId id="641" r:id="rId44"/>
    <p:sldId id="1729" r:id="rId45"/>
    <p:sldId id="627" r:id="rId46"/>
    <p:sldId id="1708" r:id="rId47"/>
    <p:sldId id="1709" r:id="rId48"/>
    <p:sldId id="6016" r:id="rId49"/>
    <p:sldId id="447" r:id="rId50"/>
    <p:sldId id="5943" r:id="rId51"/>
    <p:sldId id="6022" r:id="rId52"/>
    <p:sldId id="5953" r:id="rId53"/>
    <p:sldId id="6042" r:id="rId54"/>
    <p:sldId id="320" r:id="rId55"/>
    <p:sldId id="267" r:id="rId56"/>
    <p:sldId id="6040" r:id="rId57"/>
    <p:sldId id="323" r:id="rId58"/>
    <p:sldId id="325" r:id="rId59"/>
    <p:sldId id="6041" r:id="rId60"/>
    <p:sldId id="328" r:id="rId61"/>
    <p:sldId id="5899" r:id="rId62"/>
    <p:sldId id="270" r:id="rId63"/>
    <p:sldId id="1735" r:id="rId64"/>
    <p:sldId id="356" r:id="rId65"/>
    <p:sldId id="5897" r:id="rId66"/>
    <p:sldId id="6026" r:id="rId67"/>
    <p:sldId id="6027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90EF"/>
    <a:srgbClr val="6583FF"/>
    <a:srgbClr val="6786FF"/>
    <a:srgbClr val="7EB1FF"/>
    <a:srgbClr val="6A8CFF"/>
    <a:srgbClr val="0070C0"/>
    <a:srgbClr val="FFC000"/>
    <a:srgbClr val="C1A240"/>
    <a:srgbClr val="D09E8C"/>
    <a:srgbClr val="EFF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1830D1-B882-4341-92D9-E433529241F8}" v="150" dt="2025-11-16T02:22:45.494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2" autoAdjust="0"/>
    <p:restoredTop sz="94666"/>
  </p:normalViewPr>
  <p:slideViewPr>
    <p:cSldViewPr snapToGrid="0">
      <p:cViewPr varScale="1">
        <p:scale>
          <a:sx n="127" d="100"/>
          <a:sy n="127" d="100"/>
        </p:scale>
        <p:origin x="2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爱强 郭" userId="4746048c57f3e2a8" providerId="LiveId" clId="{CB1830D1-B882-4341-92D9-E433529241F8}"/>
    <pc:docChg chg="undo custSel addSld delSld modSld sldOrd">
      <pc:chgData name="爱强 郭" userId="4746048c57f3e2a8" providerId="LiveId" clId="{CB1830D1-B882-4341-92D9-E433529241F8}" dt="2025-11-16T03:06:58.707" v="2380" actId="2696"/>
      <pc:docMkLst>
        <pc:docMk/>
      </pc:docMkLst>
      <pc:sldChg chg="addSp delSp modSp mod">
        <pc:chgData name="爱强 郭" userId="4746048c57f3e2a8" providerId="LiveId" clId="{CB1830D1-B882-4341-92D9-E433529241F8}" dt="2025-11-15T06:00:32.461" v="1751" actId="1036"/>
        <pc:sldMkLst>
          <pc:docMk/>
          <pc:sldMk cId="1641010441" sldId="256"/>
        </pc:sldMkLst>
        <pc:spChg chg="mod">
          <ac:chgData name="爱强 郭" userId="4746048c57f3e2a8" providerId="LiveId" clId="{CB1830D1-B882-4341-92D9-E433529241F8}" dt="2025-11-15T06:00:32.461" v="1751" actId="1036"/>
          <ac:spMkLst>
            <pc:docMk/>
            <pc:sldMk cId="1641010441" sldId="256"/>
            <ac:spMk id="2" creationId="{00000000-0000-0000-0000-000000000000}"/>
          </ac:spMkLst>
        </pc:spChg>
        <pc:spChg chg="mod">
          <ac:chgData name="爱强 郭" userId="4746048c57f3e2a8" providerId="LiveId" clId="{CB1830D1-B882-4341-92D9-E433529241F8}" dt="2025-11-15T06:00:28.584" v="1743" actId="1076"/>
          <ac:spMkLst>
            <pc:docMk/>
            <pc:sldMk cId="1641010441" sldId="256"/>
            <ac:spMk id="3" creationId="{00000000-0000-0000-0000-000000000000}"/>
          </ac:spMkLst>
        </pc:spChg>
        <pc:spChg chg="mod">
          <ac:chgData name="爱强 郭" userId="4746048c57f3e2a8" providerId="LiveId" clId="{CB1830D1-B882-4341-92D9-E433529241F8}" dt="2025-11-15T06:00:18.458" v="1742" actId="1076"/>
          <ac:spMkLst>
            <pc:docMk/>
            <pc:sldMk cId="1641010441" sldId="256"/>
            <ac:spMk id="10" creationId="{B27CF76B-1DAD-F6C3-D64C-42CD264EE169}"/>
          </ac:spMkLst>
        </pc:spChg>
        <pc:picChg chg="add mod">
          <ac:chgData name="爱强 郭" userId="4746048c57f3e2a8" providerId="LiveId" clId="{CB1830D1-B882-4341-92D9-E433529241F8}" dt="2025-11-15T05:59:06.236" v="1727" actId="1076"/>
          <ac:picMkLst>
            <pc:docMk/>
            <pc:sldMk cId="1641010441" sldId="256"/>
            <ac:picMk id="5" creationId="{92980D3F-AA97-4C00-EC16-7E261DD9079B}"/>
          </ac:picMkLst>
        </pc:picChg>
        <pc:picChg chg="add mod">
          <ac:chgData name="爱强 郭" userId="4746048c57f3e2a8" providerId="LiveId" clId="{CB1830D1-B882-4341-92D9-E433529241F8}" dt="2025-11-15T05:59:02.559" v="1726" actId="1076"/>
          <ac:picMkLst>
            <pc:docMk/>
            <pc:sldMk cId="1641010441" sldId="256"/>
            <ac:picMk id="6" creationId="{34C3AE21-1959-4FFC-0DF1-BE7EDE80EBBD}"/>
          </ac:picMkLst>
        </pc:picChg>
        <pc:picChg chg="add mod modCrop">
          <ac:chgData name="爱强 郭" userId="4746048c57f3e2a8" providerId="LiveId" clId="{CB1830D1-B882-4341-92D9-E433529241F8}" dt="2025-11-15T05:57:39.898" v="1707" actId="732"/>
          <ac:picMkLst>
            <pc:docMk/>
            <pc:sldMk cId="1641010441" sldId="256"/>
            <ac:picMk id="8" creationId="{253C93C9-897B-DEFC-6B78-F11540FBDD2B}"/>
          </ac:picMkLst>
        </pc:picChg>
      </pc:sldChg>
      <pc:sldChg chg="modSp mod">
        <pc:chgData name="爱强 郭" userId="4746048c57f3e2a8" providerId="LiveId" clId="{CB1830D1-B882-4341-92D9-E433529241F8}" dt="2025-11-15T02:52:31.332" v="1679" actId="255"/>
        <pc:sldMkLst>
          <pc:docMk/>
          <pc:sldMk cId="206802234" sldId="257"/>
        </pc:sldMkLst>
        <pc:spChg chg="mod">
          <ac:chgData name="爱强 郭" userId="4746048c57f3e2a8" providerId="LiveId" clId="{CB1830D1-B882-4341-92D9-E433529241F8}" dt="2025-11-15T02:52:19.778" v="1678" actId="108"/>
          <ac:spMkLst>
            <pc:docMk/>
            <pc:sldMk cId="206802234" sldId="257"/>
            <ac:spMk id="2" creationId="{C75E6D74-BCA0-410E-B368-68ADD98DE717}"/>
          </ac:spMkLst>
        </pc:spChg>
        <pc:spChg chg="mod">
          <ac:chgData name="爱强 郭" userId="4746048c57f3e2a8" providerId="LiveId" clId="{CB1830D1-B882-4341-92D9-E433529241F8}" dt="2025-11-15T02:52:31.332" v="1679" actId="255"/>
          <ac:spMkLst>
            <pc:docMk/>
            <pc:sldMk cId="206802234" sldId="257"/>
            <ac:spMk id="3" creationId="{FC0364D7-09D1-4A02-8D0F-8CFC2E6DE766}"/>
          </ac:spMkLst>
        </pc:spChg>
      </pc:sldChg>
      <pc:sldChg chg="delSp modSp add mod">
        <pc:chgData name="爱强 郭" userId="4746048c57f3e2a8" providerId="LiveId" clId="{CB1830D1-B882-4341-92D9-E433529241F8}" dt="2025-11-15T02:48:35.078" v="1635" actId="1076"/>
        <pc:sldMkLst>
          <pc:docMk/>
          <pc:sldMk cId="2644788937" sldId="259"/>
        </pc:sldMkLst>
        <pc:spChg chg="mod">
          <ac:chgData name="爱强 郭" userId="4746048c57f3e2a8" providerId="LiveId" clId="{CB1830D1-B882-4341-92D9-E433529241F8}" dt="2025-11-15T02:48:35.078" v="1635" actId="1076"/>
          <ac:spMkLst>
            <pc:docMk/>
            <pc:sldMk cId="2644788937" sldId="259"/>
            <ac:spMk id="2" creationId="{37094C4F-5575-44A8-9CC4-2BB917C62AD8}"/>
          </ac:spMkLst>
        </pc:spChg>
      </pc:sldChg>
      <pc:sldChg chg="del">
        <pc:chgData name="爱强 郭" userId="4746048c57f3e2a8" providerId="LiveId" clId="{CB1830D1-B882-4341-92D9-E433529241F8}" dt="2025-11-14T08:41:41.637" v="109" actId="2696"/>
        <pc:sldMkLst>
          <pc:docMk/>
          <pc:sldMk cId="2989080259" sldId="259"/>
        </pc:sldMkLst>
      </pc:sldChg>
      <pc:sldChg chg="addSp modSp mod">
        <pc:chgData name="爱强 郭" userId="4746048c57f3e2a8" providerId="LiveId" clId="{CB1830D1-B882-4341-92D9-E433529241F8}" dt="2025-11-15T02:51:06.581" v="1666" actId="20577"/>
        <pc:sldMkLst>
          <pc:docMk/>
          <pc:sldMk cId="2401610275" sldId="261"/>
        </pc:sldMkLst>
        <pc:spChg chg="mod">
          <ac:chgData name="爱强 郭" userId="4746048c57f3e2a8" providerId="LiveId" clId="{CB1830D1-B882-4341-92D9-E433529241F8}" dt="2025-11-15T02:51:06.581" v="1666" actId="20577"/>
          <ac:spMkLst>
            <pc:docMk/>
            <pc:sldMk cId="2401610275" sldId="261"/>
            <ac:spMk id="2" creationId="{72E56BE9-3CAA-4C6C-BDA5-36A90CDC3A02}"/>
          </ac:spMkLst>
        </pc:spChg>
        <pc:spChg chg="add mod">
          <ac:chgData name="爱强 郭" userId="4746048c57f3e2a8" providerId="LiveId" clId="{CB1830D1-B882-4341-92D9-E433529241F8}" dt="2025-11-14T08:35:05.014" v="104" actId="1076"/>
          <ac:spMkLst>
            <pc:docMk/>
            <pc:sldMk cId="2401610275" sldId="261"/>
            <ac:spMk id="5" creationId="{A03C2556-8D27-6D90-BEED-AEF81F427C30}"/>
          </ac:spMkLst>
        </pc:spChg>
      </pc:sldChg>
      <pc:sldChg chg="modSp mod">
        <pc:chgData name="爱强 郭" userId="4746048c57f3e2a8" providerId="LiveId" clId="{CB1830D1-B882-4341-92D9-E433529241F8}" dt="2025-11-15T02:50:40.518" v="1663" actId="108"/>
        <pc:sldMkLst>
          <pc:docMk/>
          <pc:sldMk cId="2683683905" sldId="262"/>
        </pc:sldMkLst>
        <pc:spChg chg="mod">
          <ac:chgData name="爱强 郭" userId="4746048c57f3e2a8" providerId="LiveId" clId="{CB1830D1-B882-4341-92D9-E433529241F8}" dt="2025-11-15T02:50:40.518" v="1663" actId="108"/>
          <ac:spMkLst>
            <pc:docMk/>
            <pc:sldMk cId="2683683905" sldId="262"/>
            <ac:spMk id="2" creationId="{FF94CFD9-84B5-4140-9F82-0E4F9E8C7674}"/>
          </ac:spMkLst>
        </pc:spChg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636576971" sldId="267"/>
        </pc:sldMkLst>
      </pc:sldChg>
      <pc:sldChg chg="add del">
        <pc:chgData name="爱强 郭" userId="4746048c57f3e2a8" providerId="LiveId" clId="{CB1830D1-B882-4341-92D9-E433529241F8}" dt="2025-11-15T12:56:15.869" v="2169" actId="2696"/>
        <pc:sldMkLst>
          <pc:docMk/>
          <pc:sldMk cId="842523281" sldId="268"/>
        </pc:sldMkLst>
      </pc:sldChg>
      <pc:sldChg chg="add del">
        <pc:chgData name="爱强 郭" userId="4746048c57f3e2a8" providerId="LiveId" clId="{CB1830D1-B882-4341-92D9-E433529241F8}" dt="2025-11-15T08:22:14.194" v="1859" actId="2696"/>
        <pc:sldMkLst>
          <pc:docMk/>
          <pc:sldMk cId="3436484865" sldId="268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268713397" sldId="270"/>
        </pc:sldMkLst>
      </pc:sldChg>
      <pc:sldChg chg="modSp add mod">
        <pc:chgData name="爱强 郭" userId="4746048c57f3e2a8" providerId="LiveId" clId="{CB1830D1-B882-4341-92D9-E433529241F8}" dt="2025-11-15T02:48:05.250" v="1631" actId="14100"/>
        <pc:sldMkLst>
          <pc:docMk/>
          <pc:sldMk cId="3073591649" sldId="271"/>
        </pc:sldMkLst>
        <pc:spChg chg="mod">
          <ac:chgData name="爱强 郭" userId="4746048c57f3e2a8" providerId="LiveId" clId="{CB1830D1-B882-4341-92D9-E433529241F8}" dt="2025-11-15T02:48:05.250" v="1631" actId="14100"/>
          <ac:spMkLst>
            <pc:docMk/>
            <pc:sldMk cId="3073591649" sldId="271"/>
            <ac:spMk id="2" creationId="{00000000-0000-0000-0000-000000000000}"/>
          </ac:spMkLst>
        </pc:spChg>
      </pc:sldChg>
      <pc:sldChg chg="modSp add mod">
        <pc:chgData name="爱强 郭" userId="4746048c57f3e2a8" providerId="LiveId" clId="{CB1830D1-B882-4341-92D9-E433529241F8}" dt="2025-11-15T02:45:34.412" v="1602" actId="1076"/>
        <pc:sldMkLst>
          <pc:docMk/>
          <pc:sldMk cId="3361761267" sldId="299"/>
        </pc:sldMkLst>
        <pc:spChg chg="mod">
          <ac:chgData name="爱强 郭" userId="4746048c57f3e2a8" providerId="LiveId" clId="{CB1830D1-B882-4341-92D9-E433529241F8}" dt="2025-11-15T02:45:34.412" v="1602" actId="1076"/>
          <ac:spMkLst>
            <pc:docMk/>
            <pc:sldMk cId="3361761267" sldId="299"/>
            <ac:spMk id="2" creationId="{13EC2422-D6C3-BD48-8EAF-ED29482FC72D}"/>
          </ac:spMkLst>
        </pc:spChg>
      </pc:sldChg>
      <pc:sldChg chg="del">
        <pc:chgData name="爱强 郭" userId="4746048c57f3e2a8" providerId="LiveId" clId="{CB1830D1-B882-4341-92D9-E433529241F8}" dt="2025-11-15T02:31:13.059" v="1414" actId="2696"/>
        <pc:sldMkLst>
          <pc:docMk/>
          <pc:sldMk cId="1230768636" sldId="314"/>
        </pc:sldMkLst>
      </pc:sldChg>
      <pc:sldChg chg="add del">
        <pc:chgData name="爱强 郭" userId="4746048c57f3e2a8" providerId="LiveId" clId="{CB1830D1-B882-4341-92D9-E433529241F8}" dt="2025-11-15T12:53:44.322" v="2163" actId="2696"/>
        <pc:sldMkLst>
          <pc:docMk/>
          <pc:sldMk cId="2130569544" sldId="314"/>
        </pc:sldMkLst>
      </pc:sldChg>
      <pc:sldChg chg="add">
        <pc:chgData name="爱强 郭" userId="4746048c57f3e2a8" providerId="LiveId" clId="{CB1830D1-B882-4341-92D9-E433529241F8}" dt="2025-11-15T12:54:54.168" v="2165"/>
        <pc:sldMkLst>
          <pc:docMk/>
          <pc:sldMk cId="3928961219" sldId="320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533466845" sldId="323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1453781328" sldId="325"/>
        </pc:sldMkLst>
      </pc:sldChg>
      <pc:sldChg chg="add del">
        <pc:chgData name="爱强 郭" userId="4746048c57f3e2a8" providerId="LiveId" clId="{CB1830D1-B882-4341-92D9-E433529241F8}" dt="2025-11-15T12:55:54.571" v="2167" actId="2696"/>
        <pc:sldMkLst>
          <pc:docMk/>
          <pc:sldMk cId="1205426742" sldId="327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3990096047" sldId="328"/>
        </pc:sldMkLst>
      </pc:sldChg>
      <pc:sldChg chg="add del">
        <pc:chgData name="爱强 郭" userId="4746048c57f3e2a8" providerId="LiveId" clId="{CB1830D1-B882-4341-92D9-E433529241F8}" dt="2025-11-15T12:56:08.143" v="2168" actId="2696"/>
        <pc:sldMkLst>
          <pc:docMk/>
          <pc:sldMk cId="3992112023" sldId="330"/>
        </pc:sldMkLst>
      </pc:sldChg>
      <pc:sldChg chg="add del">
        <pc:chgData name="爱强 郭" userId="4746048c57f3e2a8" providerId="LiveId" clId="{CB1830D1-B882-4341-92D9-E433529241F8}" dt="2025-11-16T03:06:58.707" v="2380" actId="2696"/>
        <pc:sldMkLst>
          <pc:docMk/>
          <pc:sldMk cId="4197415366" sldId="331"/>
        </pc:sldMkLst>
      </pc:sldChg>
      <pc:sldChg chg="add del">
        <pc:chgData name="爱强 郭" userId="4746048c57f3e2a8" providerId="LiveId" clId="{CB1830D1-B882-4341-92D9-E433529241F8}" dt="2025-11-15T05:21:45.677" v="1686" actId="2696"/>
        <pc:sldMkLst>
          <pc:docMk/>
          <pc:sldMk cId="1103086306" sldId="356"/>
        </pc:sldMkLst>
      </pc:sldChg>
      <pc:sldChg chg="add">
        <pc:chgData name="爱强 郭" userId="4746048c57f3e2a8" providerId="LiveId" clId="{CB1830D1-B882-4341-92D9-E433529241F8}" dt="2025-11-15T05:22:03.894" v="1687"/>
        <pc:sldMkLst>
          <pc:docMk/>
          <pc:sldMk cId="1488205563" sldId="356"/>
        </pc:sldMkLst>
      </pc:sldChg>
      <pc:sldChg chg="modSp mod">
        <pc:chgData name="爱强 郭" userId="4746048c57f3e2a8" providerId="LiveId" clId="{CB1830D1-B882-4341-92D9-E433529241F8}" dt="2025-11-15T02:50:14.004" v="1648" actId="108"/>
        <pc:sldMkLst>
          <pc:docMk/>
          <pc:sldMk cId="3231003198" sldId="372"/>
        </pc:sldMkLst>
        <pc:spChg chg="mod">
          <ac:chgData name="爱强 郭" userId="4746048c57f3e2a8" providerId="LiveId" clId="{CB1830D1-B882-4341-92D9-E433529241F8}" dt="2025-11-15T02:50:14.004" v="1648" actId="108"/>
          <ac:spMkLst>
            <pc:docMk/>
            <pc:sldMk cId="3231003198" sldId="372"/>
            <ac:spMk id="2" creationId="{78274595-8F61-4645-B77B-9A16A22E191D}"/>
          </ac:spMkLst>
        </pc:spChg>
      </pc:sldChg>
      <pc:sldChg chg="add del">
        <pc:chgData name="爱强 郭" userId="4746048c57f3e2a8" providerId="LiveId" clId="{CB1830D1-B882-4341-92D9-E433529241F8}" dt="2025-11-15T01:17:38.861" v="1403" actId="2696"/>
        <pc:sldMkLst>
          <pc:docMk/>
          <pc:sldMk cId="32006982" sldId="373"/>
        </pc:sldMkLst>
      </pc:sldChg>
      <pc:sldChg chg="add del">
        <pc:chgData name="爱强 郭" userId="4746048c57f3e2a8" providerId="LiveId" clId="{CB1830D1-B882-4341-92D9-E433529241F8}" dt="2025-11-14T12:20:44.826" v="1077" actId="2696"/>
        <pc:sldMkLst>
          <pc:docMk/>
          <pc:sldMk cId="759676605" sldId="373"/>
        </pc:sldMkLst>
      </pc:sldChg>
      <pc:sldChg chg="del">
        <pc:chgData name="爱强 郭" userId="4746048c57f3e2a8" providerId="LiveId" clId="{CB1830D1-B882-4341-92D9-E433529241F8}" dt="2025-11-14T08:31:24.947" v="91" actId="2696"/>
        <pc:sldMkLst>
          <pc:docMk/>
          <pc:sldMk cId="2235324322" sldId="373"/>
        </pc:sldMkLst>
      </pc:sldChg>
      <pc:sldChg chg="add del">
        <pc:chgData name="爱强 郭" userId="4746048c57f3e2a8" providerId="LiveId" clId="{CB1830D1-B882-4341-92D9-E433529241F8}" dt="2025-11-14T11:55:43.854" v="847" actId="2696"/>
        <pc:sldMkLst>
          <pc:docMk/>
          <pc:sldMk cId="2428856730" sldId="373"/>
        </pc:sldMkLst>
      </pc:sldChg>
      <pc:sldChg chg="add del">
        <pc:chgData name="爱强 郭" userId="4746048c57f3e2a8" providerId="LiveId" clId="{CB1830D1-B882-4341-92D9-E433529241F8}" dt="2025-11-14T12:07:51.029" v="855" actId="2696"/>
        <pc:sldMkLst>
          <pc:docMk/>
          <pc:sldMk cId="2817830067" sldId="373"/>
        </pc:sldMkLst>
      </pc:sldChg>
      <pc:sldChg chg="del">
        <pc:chgData name="爱强 郭" userId="4746048c57f3e2a8" providerId="LiveId" clId="{CB1830D1-B882-4341-92D9-E433529241F8}" dt="2025-11-14T08:31:24.947" v="91" actId="2696"/>
        <pc:sldMkLst>
          <pc:docMk/>
          <pc:sldMk cId="1337294691" sldId="375"/>
        </pc:sldMkLst>
      </pc:sldChg>
      <pc:sldChg chg="add del">
        <pc:chgData name="爱强 郭" userId="4746048c57f3e2a8" providerId="LiveId" clId="{CB1830D1-B882-4341-92D9-E433529241F8}" dt="2025-11-16T03:05:18.039" v="2370" actId="2696"/>
        <pc:sldMkLst>
          <pc:docMk/>
          <pc:sldMk cId="2446236759" sldId="375"/>
        </pc:sldMkLst>
      </pc:sldChg>
      <pc:sldChg chg="add del">
        <pc:chgData name="爱强 郭" userId="4746048c57f3e2a8" providerId="LiveId" clId="{CB1830D1-B882-4341-92D9-E433529241F8}" dt="2025-11-14T11:53:39.489" v="844" actId="2696"/>
        <pc:sldMkLst>
          <pc:docMk/>
          <pc:sldMk cId="2497411948" sldId="375"/>
        </pc:sldMkLst>
      </pc:sldChg>
      <pc:sldChg chg="addSp delSp modSp mod">
        <pc:chgData name="爱强 郭" userId="4746048c57f3e2a8" providerId="LiveId" clId="{CB1830D1-B882-4341-92D9-E433529241F8}" dt="2025-11-15T13:28:01.321" v="2228" actId="1076"/>
        <pc:sldMkLst>
          <pc:docMk/>
          <pc:sldMk cId="4070580807" sldId="379"/>
        </pc:sldMkLst>
        <pc:spChg chg="mod">
          <ac:chgData name="爱强 郭" userId="4746048c57f3e2a8" providerId="LiveId" clId="{CB1830D1-B882-4341-92D9-E433529241F8}" dt="2025-11-15T02:50:00.217" v="1646" actId="108"/>
          <ac:spMkLst>
            <pc:docMk/>
            <pc:sldMk cId="4070580807" sldId="379"/>
            <ac:spMk id="2" creationId="{1C93BFD2-0F7B-4ECA-AC58-CEE58ED73829}"/>
          </ac:spMkLst>
        </pc:spChg>
        <pc:spChg chg="mod">
          <ac:chgData name="爱强 郭" userId="4746048c57f3e2a8" providerId="LiveId" clId="{CB1830D1-B882-4341-92D9-E433529241F8}" dt="2025-11-15T13:27:25.149" v="2203" actId="1076"/>
          <ac:spMkLst>
            <pc:docMk/>
            <pc:sldMk cId="4070580807" sldId="379"/>
            <ac:spMk id="3" creationId="{598D04AC-017A-4FA1-9FC5-0C33CE175719}"/>
          </ac:spMkLst>
        </pc:spChg>
        <pc:spChg chg="add mod">
          <ac:chgData name="爱强 郭" userId="4746048c57f3e2a8" providerId="LiveId" clId="{CB1830D1-B882-4341-92D9-E433529241F8}" dt="2025-11-15T13:27:57.458" v="2227" actId="1076"/>
          <ac:spMkLst>
            <pc:docMk/>
            <pc:sldMk cId="4070580807" sldId="379"/>
            <ac:spMk id="6" creationId="{372B3408-BE92-2BA3-EE4F-8D0E3DA5BF46}"/>
          </ac:spMkLst>
        </pc:spChg>
        <pc:spChg chg="add mod">
          <ac:chgData name="爱强 郭" userId="4746048c57f3e2a8" providerId="LiveId" clId="{CB1830D1-B882-4341-92D9-E433529241F8}" dt="2025-11-15T13:27:10.033" v="2200"/>
          <ac:spMkLst>
            <pc:docMk/>
            <pc:sldMk cId="4070580807" sldId="379"/>
            <ac:spMk id="8" creationId="{C6D55C9B-CB07-18ED-AD35-D55D1283C358}"/>
          </ac:spMkLst>
        </pc:spChg>
        <pc:picChg chg="add mod">
          <ac:chgData name="爱强 郭" userId="4746048c57f3e2a8" providerId="LiveId" clId="{CB1830D1-B882-4341-92D9-E433529241F8}" dt="2025-11-15T13:28:01.321" v="2228" actId="1076"/>
          <ac:picMkLst>
            <pc:docMk/>
            <pc:sldMk cId="4070580807" sldId="379"/>
            <ac:picMk id="7" creationId="{66AF7DB8-023F-BE4F-2CD9-4EB9747E442D}"/>
          </ac:picMkLst>
        </pc:picChg>
        <pc:picChg chg="add mod">
          <ac:chgData name="爱强 郭" userId="4746048c57f3e2a8" providerId="LiveId" clId="{CB1830D1-B882-4341-92D9-E433529241F8}" dt="2025-11-15T13:27:10.033" v="2200"/>
          <ac:picMkLst>
            <pc:docMk/>
            <pc:sldMk cId="4070580807" sldId="379"/>
            <ac:picMk id="9" creationId="{8B4755EC-F5FB-82CA-995D-49711C82AB21}"/>
          </ac:picMkLst>
        </pc:picChg>
        <pc:picChg chg="mod">
          <ac:chgData name="爱强 郭" userId="4746048c57f3e2a8" providerId="LiveId" clId="{CB1830D1-B882-4341-92D9-E433529241F8}" dt="2025-11-15T13:27:21.380" v="2202" actId="1076"/>
          <ac:picMkLst>
            <pc:docMk/>
            <pc:sldMk cId="4070580807" sldId="379"/>
            <ac:picMk id="20" creationId="{7A80A584-0DFC-472B-883F-AFE55E59A55B}"/>
          </ac:picMkLst>
        </pc:picChg>
        <pc:picChg chg="del">
          <ac:chgData name="爱强 郭" userId="4746048c57f3e2a8" providerId="LiveId" clId="{CB1830D1-B882-4341-92D9-E433529241F8}" dt="2025-11-15T13:27:17.604" v="2201" actId="478"/>
          <ac:picMkLst>
            <pc:docMk/>
            <pc:sldMk cId="4070580807" sldId="379"/>
            <ac:picMk id="21" creationId="{15075B52-F8CC-4307-871C-029377D55B9A}"/>
          </ac:picMkLst>
        </pc:picChg>
      </pc:sldChg>
      <pc:sldChg chg="addSp modSp mod">
        <pc:chgData name="爱强 郭" userId="4746048c57f3e2a8" providerId="LiveId" clId="{CB1830D1-B882-4341-92D9-E433529241F8}" dt="2025-11-15T13:34:47.190" v="2257" actId="1076"/>
        <pc:sldMkLst>
          <pc:docMk/>
          <pc:sldMk cId="1103119628" sldId="380"/>
        </pc:sldMkLst>
        <pc:spChg chg="mod">
          <ac:chgData name="爱强 郭" userId="4746048c57f3e2a8" providerId="LiveId" clId="{CB1830D1-B882-4341-92D9-E433529241F8}" dt="2025-11-15T13:32:03.508" v="2241" actId="20577"/>
          <ac:spMkLst>
            <pc:docMk/>
            <pc:sldMk cId="1103119628" sldId="380"/>
            <ac:spMk id="2" creationId="{307C44D8-A9F2-4322-9752-3E9F683D4F5B}"/>
          </ac:spMkLst>
        </pc:spChg>
        <pc:spChg chg="mod">
          <ac:chgData name="爱强 郭" userId="4746048c57f3e2a8" providerId="LiveId" clId="{CB1830D1-B882-4341-92D9-E433529241F8}" dt="2025-11-15T13:34:35.178" v="2256" actId="15"/>
          <ac:spMkLst>
            <pc:docMk/>
            <pc:sldMk cId="1103119628" sldId="380"/>
            <ac:spMk id="6" creationId="{52ABCC42-64AB-48AD-9DC7-B5D6D283EB5B}"/>
          </ac:spMkLst>
        </pc:spChg>
        <pc:picChg chg="mod modCrop">
          <ac:chgData name="爱强 郭" userId="4746048c57f3e2a8" providerId="LiveId" clId="{CB1830D1-B882-4341-92D9-E433529241F8}" dt="2025-11-15T13:33:41.078" v="2250" actId="732"/>
          <ac:picMkLst>
            <pc:docMk/>
            <pc:sldMk cId="1103119628" sldId="380"/>
            <ac:picMk id="7" creationId="{0E26391D-A0F8-4A7F-9E72-AD9B7134BC99}"/>
          </ac:picMkLst>
        </pc:picChg>
        <pc:picChg chg="add mod">
          <ac:chgData name="爱强 郭" userId="4746048c57f3e2a8" providerId="LiveId" clId="{CB1830D1-B882-4341-92D9-E433529241F8}" dt="2025-11-15T13:34:47.190" v="2257" actId="1076"/>
          <ac:picMkLst>
            <pc:docMk/>
            <pc:sldMk cId="1103119628" sldId="380"/>
            <ac:picMk id="10" creationId="{E6ED92A6-7024-DE10-D6CE-A2F3C54F60CA}"/>
          </ac:picMkLst>
        </pc:picChg>
      </pc:sldChg>
      <pc:sldChg chg="del">
        <pc:chgData name="爱强 郭" userId="4746048c57f3e2a8" providerId="LiveId" clId="{CB1830D1-B882-4341-92D9-E433529241F8}" dt="2025-11-15T01:17:15.467" v="1400" actId="2696"/>
        <pc:sldMkLst>
          <pc:docMk/>
          <pc:sldMk cId="641372073" sldId="388"/>
        </pc:sldMkLst>
      </pc:sldChg>
      <pc:sldChg chg="add del">
        <pc:chgData name="爱强 郭" userId="4746048c57f3e2a8" providerId="LiveId" clId="{CB1830D1-B882-4341-92D9-E433529241F8}" dt="2025-11-16T03:06:06.871" v="2379" actId="2696"/>
        <pc:sldMkLst>
          <pc:docMk/>
          <pc:sldMk cId="1165826697" sldId="414"/>
        </pc:sldMkLst>
      </pc:sldChg>
      <pc:sldChg chg="add del">
        <pc:chgData name="爱强 郭" userId="4746048c57f3e2a8" providerId="LiveId" clId="{CB1830D1-B882-4341-92D9-E433529241F8}" dt="2025-11-15T02:26:24.341" v="1404" actId="2696"/>
        <pc:sldMkLst>
          <pc:docMk/>
          <pc:sldMk cId="2597504597" sldId="414"/>
        </pc:sldMkLst>
      </pc:sldChg>
      <pc:sldChg chg="add">
        <pc:chgData name="爱强 郭" userId="4746048c57f3e2a8" providerId="LiveId" clId="{CB1830D1-B882-4341-92D9-E433529241F8}" dt="2025-11-15T02:28:30.609" v="1409"/>
        <pc:sldMkLst>
          <pc:docMk/>
          <pc:sldMk cId="854964052" sldId="447"/>
        </pc:sldMkLst>
      </pc:sldChg>
      <pc:sldChg chg="add del">
        <pc:chgData name="爱强 郭" userId="4746048c57f3e2a8" providerId="LiveId" clId="{CB1830D1-B882-4341-92D9-E433529241F8}" dt="2025-11-15T02:28:27.110" v="1408" actId="2696"/>
        <pc:sldMkLst>
          <pc:docMk/>
          <pc:sldMk cId="4110552416" sldId="447"/>
        </pc:sldMkLst>
      </pc:sldChg>
      <pc:sldChg chg="addSp delSp modSp add mod">
        <pc:chgData name="爱强 郭" userId="4746048c57f3e2a8" providerId="LiveId" clId="{CB1830D1-B882-4341-92D9-E433529241F8}" dt="2025-11-15T02:47:47.666" v="1629"/>
        <pc:sldMkLst>
          <pc:docMk/>
          <pc:sldMk cId="1335533620" sldId="453"/>
        </pc:sldMkLst>
        <pc:spChg chg="del">
          <ac:chgData name="爱强 郭" userId="4746048c57f3e2a8" providerId="LiveId" clId="{CB1830D1-B882-4341-92D9-E433529241F8}" dt="2025-11-15T02:47:44.952" v="1627" actId="478"/>
          <ac:spMkLst>
            <pc:docMk/>
            <pc:sldMk cId="1335533620" sldId="453"/>
            <ac:spMk id="2" creationId="{114A8208-1652-89C0-02B9-7E35D4DB73A9}"/>
          </ac:spMkLst>
        </pc:spChg>
        <pc:spChg chg="add del mod">
          <ac:chgData name="爱强 郭" userId="4746048c57f3e2a8" providerId="LiveId" clId="{CB1830D1-B882-4341-92D9-E433529241F8}" dt="2025-11-15T02:47:46.932" v="1628" actId="478"/>
          <ac:spMkLst>
            <pc:docMk/>
            <pc:sldMk cId="1335533620" sldId="453"/>
            <ac:spMk id="4" creationId="{332107ED-02C5-DA9E-99EF-D15BD09334E3}"/>
          </ac:spMkLst>
        </pc:spChg>
        <pc:spChg chg="add mod">
          <ac:chgData name="爱强 郭" userId="4746048c57f3e2a8" providerId="LiveId" clId="{CB1830D1-B882-4341-92D9-E433529241F8}" dt="2025-11-15T02:47:47.666" v="1629"/>
          <ac:spMkLst>
            <pc:docMk/>
            <pc:sldMk cId="1335533620" sldId="453"/>
            <ac:spMk id="5" creationId="{F6039FDB-6F1A-63F6-A965-51780D432345}"/>
          </ac:spMkLst>
        </pc:spChg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2482055509" sldId="463"/>
        </pc:sldMkLst>
      </pc:sldChg>
      <pc:sldChg chg="add del">
        <pc:chgData name="爱强 郭" userId="4746048c57f3e2a8" providerId="LiveId" clId="{CB1830D1-B882-4341-92D9-E433529241F8}" dt="2025-11-16T03:05:39.170" v="2376" actId="2696"/>
        <pc:sldMkLst>
          <pc:docMk/>
          <pc:sldMk cId="2580803983" sldId="463"/>
        </pc:sldMkLst>
      </pc:sldChg>
      <pc:sldChg chg="add del">
        <pc:chgData name="爱强 郭" userId="4746048c57f3e2a8" providerId="LiveId" clId="{CB1830D1-B882-4341-92D9-E433529241F8}" dt="2025-11-16T03:05:45.114" v="2377" actId="2696"/>
        <pc:sldMkLst>
          <pc:docMk/>
          <pc:sldMk cId="4036835581" sldId="464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4088195863" sldId="464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982348527" sldId="467"/>
        </pc:sldMkLst>
      </pc:sldChg>
      <pc:sldChg chg="add del">
        <pc:chgData name="爱强 郭" userId="4746048c57f3e2a8" providerId="LiveId" clId="{CB1830D1-B882-4341-92D9-E433529241F8}" dt="2025-11-16T03:05:47.776" v="2378" actId="2696"/>
        <pc:sldMkLst>
          <pc:docMk/>
          <pc:sldMk cId="3396432146" sldId="467"/>
        </pc:sldMkLst>
      </pc:sldChg>
      <pc:sldChg chg="add">
        <pc:chgData name="爱强 郭" userId="4746048c57f3e2a8" providerId="LiveId" clId="{CB1830D1-B882-4341-92D9-E433529241F8}" dt="2025-11-15T02:26:29.985" v="1405"/>
        <pc:sldMkLst>
          <pc:docMk/>
          <pc:sldMk cId="410893532" sldId="627"/>
        </pc:sldMkLst>
      </pc:sldChg>
      <pc:sldChg chg="add del">
        <pc:chgData name="爱强 郭" userId="4746048c57f3e2a8" providerId="LiveId" clId="{CB1830D1-B882-4341-92D9-E433529241F8}" dt="2025-11-15T02:26:24.341" v="1404" actId="2696"/>
        <pc:sldMkLst>
          <pc:docMk/>
          <pc:sldMk cId="1110898671" sldId="627"/>
        </pc:sldMkLst>
      </pc:sldChg>
      <pc:sldChg chg="add">
        <pc:chgData name="爱强 郭" userId="4746048c57f3e2a8" providerId="LiveId" clId="{CB1830D1-B882-4341-92D9-E433529241F8}" dt="2025-11-15T13:01:06.432" v="2182"/>
        <pc:sldMkLst>
          <pc:docMk/>
          <pc:sldMk cId="412794346" sldId="641"/>
        </pc:sldMkLst>
      </pc:sldChg>
      <pc:sldChg chg="add del">
        <pc:chgData name="爱强 郭" userId="4746048c57f3e2a8" providerId="LiveId" clId="{CB1830D1-B882-4341-92D9-E433529241F8}" dt="2025-11-15T13:00:49.539" v="2181" actId="2696"/>
        <pc:sldMkLst>
          <pc:docMk/>
          <pc:sldMk cId="3253294676" sldId="641"/>
        </pc:sldMkLst>
      </pc:sldChg>
      <pc:sldChg chg="addSp delSp modSp add mod">
        <pc:chgData name="爱强 郭" userId="4746048c57f3e2a8" providerId="LiveId" clId="{CB1830D1-B882-4341-92D9-E433529241F8}" dt="2025-11-15T13:00:38.421" v="2180" actId="14100"/>
        <pc:sldMkLst>
          <pc:docMk/>
          <pc:sldMk cId="1309218809" sldId="798"/>
        </pc:sldMkLst>
        <pc:spChg chg="mod">
          <ac:chgData name="爱强 郭" userId="4746048c57f3e2a8" providerId="LiveId" clId="{CB1830D1-B882-4341-92D9-E433529241F8}" dt="2025-11-15T13:00:32.338" v="2179" actId="20577"/>
          <ac:spMkLst>
            <pc:docMk/>
            <pc:sldMk cId="1309218809" sldId="798"/>
            <ac:spMk id="18" creationId="{FF5E8669-51F9-2A46-BE5F-CFDE7E9BD271}"/>
          </ac:spMkLst>
        </pc:spChg>
        <pc:spChg chg="mod">
          <ac:chgData name="爱强 郭" userId="4746048c57f3e2a8" providerId="LiveId" clId="{CB1830D1-B882-4341-92D9-E433529241F8}" dt="2025-11-15T02:46:13.100" v="1608" actId="1076"/>
          <ac:spMkLst>
            <pc:docMk/>
            <pc:sldMk cId="1309218809" sldId="798"/>
            <ac:spMk id="49" creationId="{50E5D12E-4E55-7614-50E6-B33CBB590F22}"/>
          </ac:spMkLst>
        </pc:spChg>
        <pc:picChg chg="add del mod">
          <ac:chgData name="爱强 郭" userId="4746048c57f3e2a8" providerId="LiveId" clId="{CB1830D1-B882-4341-92D9-E433529241F8}" dt="2025-11-15T13:00:02.437" v="2173" actId="478"/>
          <ac:picMkLst>
            <pc:docMk/>
            <pc:sldMk cId="1309218809" sldId="798"/>
            <ac:picMk id="3" creationId="{44839694-21E5-762C-107B-EDB77DD71BE3}"/>
          </ac:picMkLst>
        </pc:picChg>
        <pc:picChg chg="mod">
          <ac:chgData name="爱强 郭" userId="4746048c57f3e2a8" providerId="LiveId" clId="{CB1830D1-B882-4341-92D9-E433529241F8}" dt="2025-11-15T13:00:38.421" v="2180" actId="14100"/>
          <ac:picMkLst>
            <pc:docMk/>
            <pc:sldMk cId="1309218809" sldId="798"/>
            <ac:picMk id="51" creationId="{63C3BF94-7E7C-0DCD-6B8C-8BCF8F41AE04}"/>
          </ac:picMkLst>
        </pc:picChg>
      </pc:sldChg>
      <pc:sldChg chg="add del">
        <pc:chgData name="爱强 郭" userId="4746048c57f3e2a8" providerId="LiveId" clId="{CB1830D1-B882-4341-92D9-E433529241F8}" dt="2025-11-15T02:28:05.704" v="1406" actId="2696"/>
        <pc:sldMkLst>
          <pc:docMk/>
          <pc:sldMk cId="2343906476" sldId="1708"/>
        </pc:sldMkLst>
      </pc:sldChg>
      <pc:sldChg chg="add">
        <pc:chgData name="爱强 郭" userId="4746048c57f3e2a8" providerId="LiveId" clId="{CB1830D1-B882-4341-92D9-E433529241F8}" dt="2025-11-15T02:28:09.554" v="1407"/>
        <pc:sldMkLst>
          <pc:docMk/>
          <pc:sldMk cId="3366970334" sldId="1708"/>
        </pc:sldMkLst>
      </pc:sldChg>
      <pc:sldChg chg="add del">
        <pc:chgData name="爱强 郭" userId="4746048c57f3e2a8" providerId="LiveId" clId="{CB1830D1-B882-4341-92D9-E433529241F8}" dt="2025-11-15T02:28:05.704" v="1406" actId="2696"/>
        <pc:sldMkLst>
          <pc:docMk/>
          <pc:sldMk cId="0" sldId="1709"/>
        </pc:sldMkLst>
      </pc:sldChg>
      <pc:sldChg chg="add">
        <pc:chgData name="爱强 郭" userId="4746048c57f3e2a8" providerId="LiveId" clId="{CB1830D1-B882-4341-92D9-E433529241F8}" dt="2025-11-15T02:28:09.554" v="1407"/>
        <pc:sldMkLst>
          <pc:docMk/>
          <pc:sldMk cId="4049232138" sldId="1709"/>
        </pc:sldMkLst>
      </pc:sldChg>
      <pc:sldChg chg="add">
        <pc:chgData name="爱强 郭" userId="4746048c57f3e2a8" providerId="LiveId" clId="{CB1830D1-B882-4341-92D9-E433529241F8}" dt="2025-11-15T13:01:06.432" v="2182"/>
        <pc:sldMkLst>
          <pc:docMk/>
          <pc:sldMk cId="2067746792" sldId="1729"/>
        </pc:sldMkLst>
      </pc:sldChg>
      <pc:sldChg chg="modSp add del mod">
        <pc:chgData name="爱强 郭" userId="4746048c57f3e2a8" providerId="LiveId" clId="{CB1830D1-B882-4341-92D9-E433529241F8}" dt="2025-11-15T13:00:49.539" v="2181" actId="2696"/>
        <pc:sldMkLst>
          <pc:docMk/>
          <pc:sldMk cId="2173774736" sldId="1729"/>
        </pc:sldMkLst>
        <pc:spChg chg="mod">
          <ac:chgData name="爱强 郭" userId="4746048c57f3e2a8" providerId="LiveId" clId="{CB1830D1-B882-4341-92D9-E433529241F8}" dt="2025-11-15T02:46:04.798" v="1606" actId="1076"/>
          <ac:spMkLst>
            <pc:docMk/>
            <pc:sldMk cId="2173774736" sldId="1729"/>
            <ac:spMk id="5" creationId="{EB82664C-B78C-2505-2AD9-CE5F4314D5CF}"/>
          </ac:spMkLst>
        </pc:spChg>
      </pc:sldChg>
      <pc:sldChg chg="add del">
        <pc:chgData name="爱强 郭" userId="4746048c57f3e2a8" providerId="LiveId" clId="{CB1830D1-B882-4341-92D9-E433529241F8}" dt="2025-11-16T03:06:58.707" v="2380" actId="2696"/>
        <pc:sldMkLst>
          <pc:docMk/>
          <pc:sldMk cId="4086187200" sldId="1733"/>
        </pc:sldMkLst>
      </pc:sldChg>
      <pc:sldChg chg="modSp add mod">
        <pc:chgData name="爱强 郭" userId="4746048c57f3e2a8" providerId="LiveId" clId="{CB1830D1-B882-4341-92D9-E433529241F8}" dt="2025-11-15T02:47:38.953" v="1626" actId="14100"/>
        <pc:sldMkLst>
          <pc:docMk/>
          <pc:sldMk cId="3481624037" sldId="1734"/>
        </pc:sldMkLst>
        <pc:spChg chg="mod">
          <ac:chgData name="爱强 郭" userId="4746048c57f3e2a8" providerId="LiveId" clId="{CB1830D1-B882-4341-92D9-E433529241F8}" dt="2025-11-15T02:47:38.953" v="1626" actId="14100"/>
          <ac:spMkLst>
            <pc:docMk/>
            <pc:sldMk cId="3481624037" sldId="1734"/>
            <ac:spMk id="2" creationId="{114A8208-1652-89C0-02B9-7E35D4DB73A9}"/>
          </ac:spMkLst>
        </pc:spChg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3770875368" sldId="1735"/>
        </pc:sldMkLst>
      </pc:sldChg>
      <pc:sldChg chg="add del">
        <pc:chgData name="爱强 郭" userId="4746048c57f3e2a8" providerId="LiveId" clId="{CB1830D1-B882-4341-92D9-E433529241F8}" dt="2025-11-14T08:56:37.856" v="115" actId="2696"/>
        <pc:sldMkLst>
          <pc:docMk/>
          <pc:sldMk cId="2663301122" sldId="1770"/>
        </pc:sldMkLst>
      </pc:sldChg>
      <pc:sldChg chg="add del">
        <pc:chgData name="爱强 郭" userId="4746048c57f3e2a8" providerId="LiveId" clId="{CB1830D1-B882-4341-92D9-E433529241F8}" dt="2025-11-16T03:05:26.771" v="2373" actId="2696"/>
        <pc:sldMkLst>
          <pc:docMk/>
          <pc:sldMk cId="2940208510" sldId="1770"/>
        </pc:sldMkLst>
      </pc:sldChg>
      <pc:sldChg chg="add del">
        <pc:chgData name="爱强 郭" userId="4746048c57f3e2a8" providerId="LiveId" clId="{CB1830D1-B882-4341-92D9-E433529241F8}" dt="2025-11-16T03:05:29.775" v="2374" actId="2696"/>
        <pc:sldMkLst>
          <pc:docMk/>
          <pc:sldMk cId="2434411583" sldId="1773"/>
        </pc:sldMkLst>
      </pc:sldChg>
      <pc:sldChg chg="add del">
        <pc:chgData name="爱强 郭" userId="4746048c57f3e2a8" providerId="LiveId" clId="{CB1830D1-B882-4341-92D9-E433529241F8}" dt="2025-11-14T08:57:48.388" v="117" actId="2696"/>
        <pc:sldMkLst>
          <pc:docMk/>
          <pc:sldMk cId="3062822122" sldId="1773"/>
        </pc:sldMkLst>
      </pc:sldChg>
      <pc:sldChg chg="add del">
        <pc:chgData name="爱强 郭" userId="4746048c57f3e2a8" providerId="LiveId" clId="{CB1830D1-B882-4341-92D9-E433529241F8}" dt="2025-11-14T08:57:48.388" v="117" actId="2696"/>
        <pc:sldMkLst>
          <pc:docMk/>
          <pc:sldMk cId="2295721817" sldId="1774"/>
        </pc:sldMkLst>
      </pc:sldChg>
      <pc:sldChg chg="add del">
        <pc:chgData name="爱强 郭" userId="4746048c57f3e2a8" providerId="LiveId" clId="{CB1830D1-B882-4341-92D9-E433529241F8}" dt="2025-11-16T03:05:32.458" v="2375" actId="2696"/>
        <pc:sldMkLst>
          <pc:docMk/>
          <pc:sldMk cId="3699999219" sldId="1774"/>
        </pc:sldMkLst>
      </pc:sldChg>
      <pc:sldChg chg="add del">
        <pc:chgData name="爱强 郭" userId="4746048c57f3e2a8" providerId="LiveId" clId="{CB1830D1-B882-4341-92D9-E433529241F8}" dt="2025-11-14T08:57:48.388" v="117" actId="2696"/>
        <pc:sldMkLst>
          <pc:docMk/>
          <pc:sldMk cId="2738181338" sldId="1775"/>
        </pc:sldMkLst>
      </pc:sldChg>
      <pc:sldChg chg="add del">
        <pc:chgData name="爱强 郭" userId="4746048c57f3e2a8" providerId="LiveId" clId="{CB1830D1-B882-4341-92D9-E433529241F8}" dt="2025-11-15T12:53:15.345" v="2160" actId="2696"/>
        <pc:sldMkLst>
          <pc:docMk/>
          <pc:sldMk cId="3689220182" sldId="1775"/>
        </pc:sldMkLst>
      </pc:sldChg>
      <pc:sldChg chg="add del">
        <pc:chgData name="爱强 郭" userId="4746048c57f3e2a8" providerId="LiveId" clId="{CB1830D1-B882-4341-92D9-E433529241F8}" dt="2025-11-15T01:17:25.802" v="1401" actId="2696"/>
        <pc:sldMkLst>
          <pc:docMk/>
          <pc:sldMk cId="59796209" sldId="1776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2848849198" sldId="1776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2727779677" sldId="1777"/>
        </pc:sldMkLst>
      </pc:sldChg>
      <pc:sldChg chg="add del">
        <pc:chgData name="爱强 郭" userId="4746048c57f3e2a8" providerId="LiveId" clId="{CB1830D1-B882-4341-92D9-E433529241F8}" dt="2025-11-15T12:53:22.120" v="2161" actId="2696"/>
        <pc:sldMkLst>
          <pc:docMk/>
          <pc:sldMk cId="4243074590" sldId="1777"/>
        </pc:sldMkLst>
      </pc:sldChg>
      <pc:sldChg chg="add del">
        <pc:chgData name="爱强 郭" userId="4746048c57f3e2a8" providerId="LiveId" clId="{CB1830D1-B882-4341-92D9-E433529241F8}" dt="2025-11-15T01:17:25.802" v="1401" actId="2696"/>
        <pc:sldMkLst>
          <pc:docMk/>
          <pc:sldMk cId="928638814" sldId="1778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1297678359" sldId="1778"/>
        </pc:sldMkLst>
      </pc:sldChg>
      <pc:sldChg chg="add del">
        <pc:chgData name="爱强 郭" userId="4746048c57f3e2a8" providerId="LiveId" clId="{CB1830D1-B882-4341-92D9-E433529241F8}" dt="2025-11-15T01:17:25.802" v="1401" actId="2696"/>
        <pc:sldMkLst>
          <pc:docMk/>
          <pc:sldMk cId="1618372531" sldId="1779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3825325194" sldId="1779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601752555" sldId="1780"/>
        </pc:sldMkLst>
      </pc:sldChg>
      <pc:sldChg chg="add del">
        <pc:chgData name="爱强 郭" userId="4746048c57f3e2a8" providerId="LiveId" clId="{CB1830D1-B882-4341-92D9-E433529241F8}" dt="2025-11-15T01:17:25.802" v="1401" actId="2696"/>
        <pc:sldMkLst>
          <pc:docMk/>
          <pc:sldMk cId="3504726853" sldId="1780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398026944" sldId="1781"/>
        </pc:sldMkLst>
      </pc:sldChg>
      <pc:sldChg chg="add del">
        <pc:chgData name="爱强 郭" userId="4746048c57f3e2a8" providerId="LiveId" clId="{CB1830D1-B882-4341-92D9-E433529241F8}" dt="2025-11-15T01:17:25.802" v="1401" actId="2696"/>
        <pc:sldMkLst>
          <pc:docMk/>
          <pc:sldMk cId="4139573852" sldId="1781"/>
        </pc:sldMkLst>
      </pc:sldChg>
      <pc:sldChg chg="addSp delSp modSp add mod">
        <pc:chgData name="爱强 郭" userId="4746048c57f3e2a8" providerId="LiveId" clId="{CB1830D1-B882-4341-92D9-E433529241F8}" dt="2025-11-15T02:46:53.292" v="1615"/>
        <pc:sldMkLst>
          <pc:docMk/>
          <pc:sldMk cId="40186945" sldId="1784"/>
        </pc:sldMkLst>
        <pc:spChg chg="del">
          <ac:chgData name="爱强 郭" userId="4746048c57f3e2a8" providerId="LiveId" clId="{CB1830D1-B882-4341-92D9-E433529241F8}" dt="2025-11-15T02:46:47.414" v="1613" actId="478"/>
          <ac:spMkLst>
            <pc:docMk/>
            <pc:sldMk cId="40186945" sldId="1784"/>
            <ac:spMk id="2" creationId="{6BCA4590-32A5-1AB8-43AE-E0ACEF82BB11}"/>
          </ac:spMkLst>
        </pc:spChg>
        <pc:spChg chg="add del mod">
          <ac:chgData name="爱强 郭" userId="4746048c57f3e2a8" providerId="LiveId" clId="{CB1830D1-B882-4341-92D9-E433529241F8}" dt="2025-11-15T02:46:52.440" v="1614" actId="478"/>
          <ac:spMkLst>
            <pc:docMk/>
            <pc:sldMk cId="40186945" sldId="1784"/>
            <ac:spMk id="7" creationId="{0F729543-9D2A-29DE-FC8B-88609561BC3F}"/>
          </ac:spMkLst>
        </pc:spChg>
        <pc:spChg chg="add mod">
          <ac:chgData name="爱强 郭" userId="4746048c57f3e2a8" providerId="LiveId" clId="{CB1830D1-B882-4341-92D9-E433529241F8}" dt="2025-11-15T02:46:53.292" v="1615"/>
          <ac:spMkLst>
            <pc:docMk/>
            <pc:sldMk cId="40186945" sldId="1784"/>
            <ac:spMk id="8" creationId="{DCC83821-B4AD-9387-4D2A-92479FC2044A}"/>
          </ac:spMkLst>
        </pc:spChg>
        <pc:picChg chg="add mod">
          <ac:chgData name="爱强 郭" userId="4746048c57f3e2a8" providerId="LiveId" clId="{CB1830D1-B882-4341-92D9-E433529241F8}" dt="2025-11-14T11:38:46.724" v="745" actId="1076"/>
          <ac:picMkLst>
            <pc:docMk/>
            <pc:sldMk cId="40186945" sldId="1784"/>
            <ac:picMk id="4" creationId="{8943B9D2-DE2A-5F25-DA25-C71816C264FD}"/>
          </ac:picMkLst>
        </pc:picChg>
      </pc:sldChg>
      <pc:sldChg chg="add del">
        <pc:chgData name="爱强 郭" userId="4746048c57f3e2a8" providerId="LiveId" clId="{CB1830D1-B882-4341-92D9-E433529241F8}" dt="2025-11-15T12:53:22.120" v="2161" actId="2696"/>
        <pc:sldMkLst>
          <pc:docMk/>
          <pc:sldMk cId="1192163229" sldId="1785"/>
        </pc:sldMkLst>
      </pc:sldChg>
      <pc:sldChg chg="add del">
        <pc:chgData name="爱强 郭" userId="4746048c57f3e2a8" providerId="LiveId" clId="{CB1830D1-B882-4341-92D9-E433529241F8}" dt="2025-11-14T10:58:42.692" v="127" actId="2696"/>
        <pc:sldMkLst>
          <pc:docMk/>
          <pc:sldMk cId="2539056331" sldId="1785"/>
        </pc:sldMkLst>
      </pc:sldChg>
      <pc:sldChg chg="add del">
        <pc:chgData name="爱强 郭" userId="4746048c57f3e2a8" providerId="LiveId" clId="{CB1830D1-B882-4341-92D9-E433529241F8}" dt="2025-11-15T12:53:53.224" v="2164" actId="2696"/>
        <pc:sldMkLst>
          <pc:docMk/>
          <pc:sldMk cId="453333451" sldId="4687"/>
        </pc:sldMkLst>
      </pc:sldChg>
      <pc:sldChg chg="modSp add del mod">
        <pc:chgData name="爱强 郭" userId="4746048c57f3e2a8" providerId="LiveId" clId="{CB1830D1-B882-4341-92D9-E433529241F8}" dt="2025-11-15T02:35:45.744" v="1425" actId="2696"/>
        <pc:sldMkLst>
          <pc:docMk/>
          <pc:sldMk cId="3827595191" sldId="4687"/>
        </pc:sldMkLst>
      </pc:sldChg>
      <pc:sldChg chg="modSp add mod">
        <pc:chgData name="爱强 郭" userId="4746048c57f3e2a8" providerId="LiveId" clId="{CB1830D1-B882-4341-92D9-E433529241F8}" dt="2025-11-15T12:50:53.570" v="2158" actId="20577"/>
        <pc:sldMkLst>
          <pc:docMk/>
          <pc:sldMk cId="0" sldId="4717"/>
        </pc:sldMkLst>
        <pc:spChg chg="mod">
          <ac:chgData name="爱强 郭" userId="4746048c57f3e2a8" providerId="LiveId" clId="{CB1830D1-B882-4341-92D9-E433529241F8}" dt="2025-11-15T12:50:53.570" v="2158" actId="20577"/>
          <ac:spMkLst>
            <pc:docMk/>
            <pc:sldMk cId="0" sldId="4717"/>
            <ac:spMk id="8" creationId="{43A327CA-883E-1D17-AB1B-46AB954E580E}"/>
          </ac:spMkLst>
        </pc:spChg>
      </pc:sldChg>
      <pc:sldChg chg="add del">
        <pc:chgData name="爱强 郭" userId="4746048c57f3e2a8" providerId="LiveId" clId="{CB1830D1-B882-4341-92D9-E433529241F8}" dt="2025-11-15T13:06:51.427" v="2187" actId="2696"/>
        <pc:sldMkLst>
          <pc:docMk/>
          <pc:sldMk cId="1061644843" sldId="5875"/>
        </pc:sldMkLst>
      </pc:sldChg>
      <pc:sldChg chg="delSp add mod">
        <pc:chgData name="爱强 郭" userId="4746048c57f3e2a8" providerId="LiveId" clId="{CB1830D1-B882-4341-92D9-E433529241F8}" dt="2025-11-15T13:07:39.999" v="2189" actId="478"/>
        <pc:sldMkLst>
          <pc:docMk/>
          <pc:sldMk cId="2477403658" sldId="5875"/>
        </pc:sldMkLst>
        <pc:spChg chg="del">
          <ac:chgData name="爱强 郭" userId="4746048c57f3e2a8" providerId="LiveId" clId="{CB1830D1-B882-4341-92D9-E433529241F8}" dt="2025-11-15T13:07:39.999" v="2189" actId="478"/>
          <ac:spMkLst>
            <pc:docMk/>
            <pc:sldMk cId="2477403658" sldId="5875"/>
            <ac:spMk id="7" creationId="{C864C6A6-EC79-C7C2-C319-98130C6646C1}"/>
          </ac:spMkLst>
        </pc:spChg>
      </pc:sldChg>
      <pc:sldChg chg="modSp add mod">
        <pc:chgData name="爱强 郭" userId="4746048c57f3e2a8" providerId="LiveId" clId="{CB1830D1-B882-4341-92D9-E433529241F8}" dt="2025-11-15T08:23:01.559" v="1862" actId="27636"/>
        <pc:sldMkLst>
          <pc:docMk/>
          <pc:sldMk cId="2391005183" sldId="5878"/>
        </pc:sldMkLst>
        <pc:spChg chg="mod">
          <ac:chgData name="爱强 郭" userId="4746048c57f3e2a8" providerId="LiveId" clId="{CB1830D1-B882-4341-92D9-E433529241F8}" dt="2025-11-15T08:23:01.559" v="1862" actId="27636"/>
          <ac:spMkLst>
            <pc:docMk/>
            <pc:sldMk cId="2391005183" sldId="5878"/>
            <ac:spMk id="5" creationId="{CAA02033-8295-411F-A5F1-1E2407D2B850}"/>
          </ac:spMkLst>
        </pc:spChg>
      </pc:sldChg>
      <pc:sldChg chg="modSp add del mod">
        <pc:chgData name="爱强 郭" userId="4746048c57f3e2a8" providerId="LiveId" clId="{CB1830D1-B882-4341-92D9-E433529241F8}" dt="2025-11-14T11:03:06.050" v="228" actId="2696"/>
        <pc:sldMkLst>
          <pc:docMk/>
          <pc:sldMk cId="3214401189" sldId="5891"/>
        </pc:sldMkLst>
      </pc:sldChg>
      <pc:sldChg chg="add del">
        <pc:chgData name="爱强 郭" userId="4746048c57f3e2a8" providerId="LiveId" clId="{CB1830D1-B882-4341-92D9-E433529241F8}" dt="2025-11-14T11:04:12.675" v="233" actId="2696"/>
        <pc:sldMkLst>
          <pc:docMk/>
          <pc:sldMk cId="657837954" sldId="5892"/>
        </pc:sldMkLst>
      </pc:sldChg>
      <pc:sldChg chg="add del">
        <pc:chgData name="爱强 郭" userId="4746048c57f3e2a8" providerId="LiveId" clId="{CB1830D1-B882-4341-92D9-E433529241F8}" dt="2025-11-14T08:56:11.248" v="114" actId="2696"/>
        <pc:sldMkLst>
          <pc:docMk/>
          <pc:sldMk cId="1263764242" sldId="5893"/>
        </pc:sldMkLst>
      </pc:sldChg>
      <pc:sldChg chg="addSp delSp add del mod">
        <pc:chgData name="爱强 郭" userId="4746048c57f3e2a8" providerId="LiveId" clId="{CB1830D1-B882-4341-92D9-E433529241F8}" dt="2025-11-14T11:38:23.783" v="742" actId="2696"/>
        <pc:sldMkLst>
          <pc:docMk/>
          <pc:sldMk cId="2080549594" sldId="5893"/>
        </pc:sldMkLst>
      </pc:sldChg>
      <pc:sldChg chg="add del">
        <pc:chgData name="爱强 郭" userId="4746048c57f3e2a8" providerId="LiveId" clId="{CB1830D1-B882-4341-92D9-E433529241F8}" dt="2025-11-15T01:17:32.793" v="1402" actId="2696"/>
        <pc:sldMkLst>
          <pc:docMk/>
          <pc:sldMk cId="2167646418" sldId="5893"/>
        </pc:sldMkLst>
      </pc:sldChg>
      <pc:sldChg chg="add">
        <pc:chgData name="爱强 郭" userId="4746048c57f3e2a8" providerId="LiveId" clId="{CB1830D1-B882-4341-92D9-E433529241F8}" dt="2025-11-15T05:30:26.019" v="1688"/>
        <pc:sldMkLst>
          <pc:docMk/>
          <pc:sldMk cId="1310002290" sldId="5897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2102317050" sldId="5899"/>
        </pc:sldMkLst>
      </pc:sldChg>
      <pc:sldChg chg="addSp delSp modSp mod">
        <pc:chgData name="爱强 郭" userId="4746048c57f3e2a8" providerId="LiveId" clId="{CB1830D1-B882-4341-92D9-E433529241F8}" dt="2025-11-15T13:42:51.661" v="2315" actId="20577"/>
        <pc:sldMkLst>
          <pc:docMk/>
          <pc:sldMk cId="3356705086" sldId="5939"/>
        </pc:sldMkLst>
        <pc:spChg chg="del">
          <ac:chgData name="爱强 郭" userId="4746048c57f3e2a8" providerId="LiveId" clId="{CB1830D1-B882-4341-92D9-E433529241F8}" dt="2025-11-15T00:38:24.598" v="1093" actId="478"/>
          <ac:spMkLst>
            <pc:docMk/>
            <pc:sldMk cId="3356705086" sldId="5939"/>
            <ac:spMk id="2" creationId="{2F600079-5393-4BE3-8DAB-F0034E18FAC0}"/>
          </ac:spMkLst>
        </pc:spChg>
        <pc:spChg chg="add mod">
          <ac:chgData name="爱强 郭" userId="4746048c57f3e2a8" providerId="LiveId" clId="{CB1830D1-B882-4341-92D9-E433529241F8}" dt="2025-11-15T02:44:40.812" v="1596" actId="1076"/>
          <ac:spMkLst>
            <pc:docMk/>
            <pc:sldMk cId="3356705086" sldId="5939"/>
            <ac:spMk id="2" creationId="{478FEF72-A098-4792-4E4A-3EB622695D09}"/>
          </ac:spMkLst>
        </pc:spChg>
        <pc:spChg chg="add mod">
          <ac:chgData name="爱强 郭" userId="4746048c57f3e2a8" providerId="LiveId" clId="{CB1830D1-B882-4341-92D9-E433529241F8}" dt="2025-11-15T13:42:51.661" v="2315" actId="20577"/>
          <ac:spMkLst>
            <pc:docMk/>
            <pc:sldMk cId="3356705086" sldId="5939"/>
            <ac:spMk id="5" creationId="{560E2C88-96E2-86C7-9E00-2A37A4D16405}"/>
          </ac:spMkLst>
        </pc:spChg>
        <pc:spChg chg="add mod">
          <ac:chgData name="爱强 郭" userId="4746048c57f3e2a8" providerId="LiveId" clId="{CB1830D1-B882-4341-92D9-E433529241F8}" dt="2025-11-15T02:44:17.056" v="1593" actId="255"/>
          <ac:spMkLst>
            <pc:docMk/>
            <pc:sldMk cId="3356705086" sldId="5939"/>
            <ac:spMk id="8" creationId="{DE41BF79-8789-49F9-1ACD-DBAD56250FC3}"/>
          </ac:spMkLst>
        </pc:spChg>
        <pc:spChg chg="add mod">
          <ac:chgData name="爱强 郭" userId="4746048c57f3e2a8" providerId="LiveId" clId="{CB1830D1-B882-4341-92D9-E433529241F8}" dt="2025-11-15T02:44:12.684" v="1592" actId="255"/>
          <ac:spMkLst>
            <pc:docMk/>
            <pc:sldMk cId="3356705086" sldId="5939"/>
            <ac:spMk id="9" creationId="{1A6E26B8-36A2-DDC3-ECB2-688FD41C0D43}"/>
          </ac:spMkLst>
        </pc:spChg>
        <pc:spChg chg="mod">
          <ac:chgData name="爱强 郭" userId="4746048c57f3e2a8" providerId="LiveId" clId="{CB1830D1-B882-4341-92D9-E433529241F8}" dt="2025-11-15T02:44:58.921" v="1597" actId="108"/>
          <ac:spMkLst>
            <pc:docMk/>
            <pc:sldMk cId="3356705086" sldId="5939"/>
            <ac:spMk id="25" creationId="{5B6CBF77-2FD2-4F8B-A6F2-E7DE80161835}"/>
          </ac:spMkLst>
        </pc:spChg>
        <pc:spChg chg="del">
          <ac:chgData name="爱强 郭" userId="4746048c57f3e2a8" providerId="LiveId" clId="{CB1830D1-B882-4341-92D9-E433529241F8}" dt="2025-11-15T01:00:09.856" v="1104" actId="478"/>
          <ac:spMkLst>
            <pc:docMk/>
            <pc:sldMk cId="3356705086" sldId="5939"/>
            <ac:spMk id="26" creationId="{A67C9481-603D-4FE6-8C29-CC1748D7DBE7}"/>
          </ac:spMkLst>
        </pc:spChg>
        <pc:picChg chg="add mod">
          <ac:chgData name="爱强 郭" userId="4746048c57f3e2a8" providerId="LiveId" clId="{CB1830D1-B882-4341-92D9-E433529241F8}" dt="2025-11-15T02:43:48.650" v="1587" actId="1076"/>
          <ac:picMkLst>
            <pc:docMk/>
            <pc:sldMk cId="3356705086" sldId="5939"/>
            <ac:picMk id="3" creationId="{4B056F94-3501-A59F-E6F9-8FFDC8A6CDCC}"/>
          </ac:picMkLst>
        </pc:picChg>
        <pc:picChg chg="mod">
          <ac:chgData name="爱强 郭" userId="4746048c57f3e2a8" providerId="LiveId" clId="{CB1830D1-B882-4341-92D9-E433529241F8}" dt="2025-11-15T02:44:03.424" v="1590" actId="1076"/>
          <ac:picMkLst>
            <pc:docMk/>
            <pc:sldMk cId="3356705086" sldId="5939"/>
            <ac:picMk id="7" creationId="{8ED0B0BF-50A3-4FFF-BD14-5951960E5E23}"/>
          </ac:picMkLst>
        </pc:picChg>
      </pc:sldChg>
      <pc:sldChg chg="del">
        <pc:chgData name="爱强 郭" userId="4746048c57f3e2a8" providerId="LiveId" clId="{CB1830D1-B882-4341-92D9-E433529241F8}" dt="2025-11-14T09:00:16.772" v="119" actId="2696"/>
        <pc:sldMkLst>
          <pc:docMk/>
          <pc:sldMk cId="2229421887" sldId="5940"/>
        </pc:sldMkLst>
      </pc:sldChg>
      <pc:sldChg chg="delSp modSp add mod ord">
        <pc:chgData name="爱强 郭" userId="4746048c57f3e2a8" providerId="LiveId" clId="{CB1830D1-B882-4341-92D9-E433529241F8}" dt="2025-11-15T02:51:48.854" v="1673" actId="20577"/>
        <pc:sldMkLst>
          <pc:docMk/>
          <pc:sldMk cId="3867277617" sldId="5940"/>
        </pc:sldMkLst>
        <pc:spChg chg="mod">
          <ac:chgData name="爱强 郭" userId="4746048c57f3e2a8" providerId="LiveId" clId="{CB1830D1-B882-4341-92D9-E433529241F8}" dt="2025-11-15T02:51:48.854" v="1673" actId="20577"/>
          <ac:spMkLst>
            <pc:docMk/>
            <pc:sldMk cId="3867277617" sldId="5940"/>
            <ac:spMk id="2" creationId="{47323769-2B58-4C44-BD5D-35D323899E7B}"/>
          </ac:spMkLst>
        </pc:spChg>
      </pc:sldChg>
      <pc:sldChg chg="modSp">
        <pc:chgData name="爱强 郭" userId="4746048c57f3e2a8" providerId="LiveId" clId="{CB1830D1-B882-4341-92D9-E433529241F8}" dt="2025-11-15T02:50:46.331" v="1664" actId="108"/>
        <pc:sldMkLst>
          <pc:docMk/>
          <pc:sldMk cId="451790064" sldId="5942"/>
        </pc:sldMkLst>
        <pc:spChg chg="mod">
          <ac:chgData name="爱强 郭" userId="4746048c57f3e2a8" providerId="LiveId" clId="{CB1830D1-B882-4341-92D9-E433529241F8}" dt="2025-11-15T02:50:46.331" v="1664" actId="108"/>
          <ac:spMkLst>
            <pc:docMk/>
            <pc:sldMk cId="451790064" sldId="5942"/>
            <ac:spMk id="2" creationId="{12DB4EDB-6AF5-47E2-A959-A7FC054531F0}"/>
          </ac:spMkLst>
        </pc:spChg>
      </pc:sldChg>
      <pc:sldChg chg="del">
        <pc:chgData name="爱强 郭" userId="4746048c57f3e2a8" providerId="LiveId" clId="{CB1830D1-B882-4341-92D9-E433529241F8}" dt="2025-11-15T02:29:37.236" v="1412" actId="2696"/>
        <pc:sldMkLst>
          <pc:docMk/>
          <pc:sldMk cId="1815364454" sldId="5943"/>
        </pc:sldMkLst>
      </pc:sldChg>
      <pc:sldChg chg="add">
        <pc:chgData name="爱强 郭" userId="4746048c57f3e2a8" providerId="LiveId" clId="{CB1830D1-B882-4341-92D9-E433529241F8}" dt="2025-11-15T02:29:41.623" v="1413"/>
        <pc:sldMkLst>
          <pc:docMk/>
          <pc:sldMk cId="2473947622" sldId="5943"/>
        </pc:sldMkLst>
      </pc:sldChg>
      <pc:sldChg chg="del">
        <pc:chgData name="爱强 郭" userId="4746048c57f3e2a8" providerId="LiveId" clId="{CB1830D1-B882-4341-92D9-E433529241F8}" dt="2025-11-15T01:17:09.008" v="1399" actId="2696"/>
        <pc:sldMkLst>
          <pc:docMk/>
          <pc:sldMk cId="3172246963" sldId="5946"/>
        </pc:sldMkLst>
      </pc:sldChg>
      <pc:sldChg chg="del">
        <pc:chgData name="爱强 郭" userId="4746048c57f3e2a8" providerId="LiveId" clId="{CB1830D1-B882-4341-92D9-E433529241F8}" dt="2025-11-15T01:17:09.008" v="1399" actId="2696"/>
        <pc:sldMkLst>
          <pc:docMk/>
          <pc:sldMk cId="3573924180" sldId="5949"/>
        </pc:sldMkLst>
      </pc:sldChg>
      <pc:sldChg chg="del">
        <pc:chgData name="爱强 郭" userId="4746048c57f3e2a8" providerId="LiveId" clId="{CB1830D1-B882-4341-92D9-E433529241F8}" dt="2025-11-15T01:17:09.008" v="1399" actId="2696"/>
        <pc:sldMkLst>
          <pc:docMk/>
          <pc:sldMk cId="68466625" sldId="5950"/>
        </pc:sldMkLst>
      </pc:sldChg>
      <pc:sldChg chg="del">
        <pc:chgData name="爱强 郭" userId="4746048c57f3e2a8" providerId="LiveId" clId="{CB1830D1-B882-4341-92D9-E433529241F8}" dt="2025-11-15T01:17:09.008" v="1399" actId="2696"/>
        <pc:sldMkLst>
          <pc:docMk/>
          <pc:sldMk cId="1298406015" sldId="5951"/>
        </pc:sldMkLst>
      </pc:sldChg>
      <pc:sldChg chg="modSp">
        <pc:chgData name="爱强 郭" userId="4746048c57f3e2a8" providerId="LiveId" clId="{CB1830D1-B882-4341-92D9-E433529241F8}" dt="2025-11-15T02:49:45.588" v="1643" actId="108"/>
        <pc:sldMkLst>
          <pc:docMk/>
          <pc:sldMk cId="682026188" sldId="5952"/>
        </pc:sldMkLst>
        <pc:spChg chg="mod">
          <ac:chgData name="爱强 郭" userId="4746048c57f3e2a8" providerId="LiveId" clId="{CB1830D1-B882-4341-92D9-E433529241F8}" dt="2025-11-15T02:49:45.588" v="1643" actId="108"/>
          <ac:spMkLst>
            <pc:docMk/>
            <pc:sldMk cId="682026188" sldId="5952"/>
            <ac:spMk id="2" creationId="{C503C850-CA13-4A10-8956-3D23BB777D71}"/>
          </ac:spMkLst>
        </pc:spChg>
      </pc:sldChg>
      <pc:sldChg chg="add">
        <pc:chgData name="爱强 郭" userId="4746048c57f3e2a8" providerId="LiveId" clId="{CB1830D1-B882-4341-92D9-E433529241F8}" dt="2025-11-15T02:49:12.076" v="1640"/>
        <pc:sldMkLst>
          <pc:docMk/>
          <pc:sldMk cId="482100673" sldId="5953"/>
        </pc:sldMkLst>
      </pc:sldChg>
      <pc:sldChg chg="modSp del mod">
        <pc:chgData name="爱强 郭" userId="4746048c57f3e2a8" providerId="LiveId" clId="{CB1830D1-B882-4341-92D9-E433529241F8}" dt="2025-11-15T02:49:05.065" v="1639" actId="2696"/>
        <pc:sldMkLst>
          <pc:docMk/>
          <pc:sldMk cId="2319429703" sldId="5953"/>
        </pc:sldMkLst>
        <pc:spChg chg="mod">
          <ac:chgData name="爱强 郭" userId="4746048c57f3e2a8" providerId="LiveId" clId="{CB1830D1-B882-4341-92D9-E433529241F8}" dt="2025-11-15T02:49:02.439" v="1638" actId="1076"/>
          <ac:spMkLst>
            <pc:docMk/>
            <pc:sldMk cId="2319429703" sldId="5953"/>
            <ac:spMk id="2" creationId="{FF8DB924-869C-4C0C-8E7C-14C207200FF4}"/>
          </ac:spMkLst>
        </pc:spChg>
      </pc:sldChg>
      <pc:sldChg chg="del">
        <pc:chgData name="爱强 郭" userId="4746048c57f3e2a8" providerId="LiveId" clId="{CB1830D1-B882-4341-92D9-E433529241F8}" dt="2025-11-15T12:53:00.785" v="2159" actId="2696"/>
        <pc:sldMkLst>
          <pc:docMk/>
          <pc:sldMk cId="712400702" sldId="5954"/>
        </pc:sldMkLst>
      </pc:sldChg>
      <pc:sldChg chg="del">
        <pc:chgData name="爱强 郭" userId="4746048c57f3e2a8" providerId="LiveId" clId="{CB1830D1-B882-4341-92D9-E433529241F8}" dt="2025-11-16T03:05:24.052" v="2372" actId="2696"/>
        <pc:sldMkLst>
          <pc:docMk/>
          <pc:sldMk cId="1010452097" sldId="5955"/>
        </pc:sldMkLst>
      </pc:sldChg>
      <pc:sldChg chg="add del">
        <pc:chgData name="爱强 郭" userId="4746048c57f3e2a8" providerId="LiveId" clId="{CB1830D1-B882-4341-92D9-E433529241F8}" dt="2025-11-16T03:05:21.227" v="2371" actId="2696"/>
        <pc:sldMkLst>
          <pc:docMk/>
          <pc:sldMk cId="758177167" sldId="5956"/>
        </pc:sldMkLst>
      </pc:sldChg>
      <pc:sldChg chg="add del">
        <pc:chgData name="爱强 郭" userId="4746048c57f3e2a8" providerId="LiveId" clId="{CB1830D1-B882-4341-92D9-E433529241F8}" dt="2025-11-14T11:53:39.489" v="844" actId="2696"/>
        <pc:sldMkLst>
          <pc:docMk/>
          <pc:sldMk cId="3825632587" sldId="5956"/>
        </pc:sldMkLst>
      </pc:sldChg>
      <pc:sldChg chg="del">
        <pc:chgData name="爱强 郭" userId="4746048c57f3e2a8" providerId="LiveId" clId="{CB1830D1-B882-4341-92D9-E433529241F8}" dt="2025-11-14T08:31:24.947" v="91" actId="2696"/>
        <pc:sldMkLst>
          <pc:docMk/>
          <pc:sldMk cId="3941605568" sldId="5956"/>
        </pc:sldMkLst>
      </pc:sldChg>
      <pc:sldChg chg="modSp">
        <pc:chgData name="爱强 郭" userId="4746048c57f3e2a8" providerId="LiveId" clId="{CB1830D1-B882-4341-92D9-E433529241F8}" dt="2025-11-15T02:50:35.646" v="1662" actId="108"/>
        <pc:sldMkLst>
          <pc:docMk/>
          <pc:sldMk cId="1516743660" sldId="5957"/>
        </pc:sldMkLst>
        <pc:spChg chg="mod">
          <ac:chgData name="爱强 郭" userId="4746048c57f3e2a8" providerId="LiveId" clId="{CB1830D1-B882-4341-92D9-E433529241F8}" dt="2025-11-15T02:50:35.646" v="1662" actId="108"/>
          <ac:spMkLst>
            <pc:docMk/>
            <pc:sldMk cId="1516743660" sldId="5957"/>
            <ac:spMk id="2" creationId="{CB3190C6-97D8-4E76-9D50-979BE279715E}"/>
          </ac:spMkLst>
        </pc:spChg>
      </pc:sldChg>
      <pc:sldChg chg="modSp mod">
        <pc:chgData name="爱强 郭" userId="4746048c57f3e2a8" providerId="LiveId" clId="{CB1830D1-B882-4341-92D9-E433529241F8}" dt="2025-11-15T02:50:27.198" v="1661" actId="20577"/>
        <pc:sldMkLst>
          <pc:docMk/>
          <pc:sldMk cId="4182733438" sldId="5958"/>
        </pc:sldMkLst>
        <pc:spChg chg="mod">
          <ac:chgData name="爱强 郭" userId="4746048c57f3e2a8" providerId="LiveId" clId="{CB1830D1-B882-4341-92D9-E433529241F8}" dt="2025-11-15T02:50:27.198" v="1661" actId="20577"/>
          <ac:spMkLst>
            <pc:docMk/>
            <pc:sldMk cId="4182733438" sldId="5958"/>
            <ac:spMk id="2" creationId="{FA038153-9BE9-4E70-AFD1-4206082A854A}"/>
          </ac:spMkLst>
        </pc:spChg>
      </pc:sldChg>
      <pc:sldChg chg="modSp mod">
        <pc:chgData name="爱强 郭" userId="4746048c57f3e2a8" providerId="LiveId" clId="{CB1830D1-B882-4341-92D9-E433529241F8}" dt="2025-11-15T02:49:38.427" v="1642" actId="14100"/>
        <pc:sldMkLst>
          <pc:docMk/>
          <pc:sldMk cId="1999743728" sldId="5959"/>
        </pc:sldMkLst>
        <pc:spChg chg="mod">
          <ac:chgData name="爱强 郭" userId="4746048c57f3e2a8" providerId="LiveId" clId="{CB1830D1-B882-4341-92D9-E433529241F8}" dt="2025-11-15T02:49:38.427" v="1642" actId="14100"/>
          <ac:spMkLst>
            <pc:docMk/>
            <pc:sldMk cId="1999743728" sldId="5959"/>
            <ac:spMk id="2" creationId="{2FEB0C85-4EC9-4A3F-AEF6-C5EF33A7280D}"/>
          </ac:spMkLst>
        </pc:spChg>
      </pc:sldChg>
      <pc:sldChg chg="modSp mod">
        <pc:chgData name="爱强 郭" userId="4746048c57f3e2a8" providerId="LiveId" clId="{CB1830D1-B882-4341-92D9-E433529241F8}" dt="2025-11-15T02:51:28.850" v="1670" actId="1076"/>
        <pc:sldMkLst>
          <pc:docMk/>
          <pc:sldMk cId="3735906288" sldId="5961"/>
        </pc:sldMkLst>
        <pc:spChg chg="mod">
          <ac:chgData name="爱强 郭" userId="4746048c57f3e2a8" providerId="LiveId" clId="{CB1830D1-B882-4341-92D9-E433529241F8}" dt="2025-11-15T02:51:28.850" v="1670" actId="1076"/>
          <ac:spMkLst>
            <pc:docMk/>
            <pc:sldMk cId="3735906288" sldId="5961"/>
            <ac:spMk id="2" creationId="{12A7191E-5157-4324-BAC6-675EACB2E0C8}"/>
          </ac:spMkLst>
        </pc:spChg>
      </pc:sldChg>
      <pc:sldChg chg="modSp mod">
        <pc:chgData name="爱强 郭" userId="4746048c57f3e2a8" providerId="LiveId" clId="{CB1830D1-B882-4341-92D9-E433529241F8}" dt="2025-11-15T02:51:20.354" v="1668" actId="1076"/>
        <pc:sldMkLst>
          <pc:docMk/>
          <pc:sldMk cId="4200610041" sldId="5962"/>
        </pc:sldMkLst>
        <pc:spChg chg="mod">
          <ac:chgData name="爱强 郭" userId="4746048c57f3e2a8" providerId="LiveId" clId="{CB1830D1-B882-4341-92D9-E433529241F8}" dt="2025-11-15T02:51:20.354" v="1668" actId="1076"/>
          <ac:spMkLst>
            <pc:docMk/>
            <pc:sldMk cId="4200610041" sldId="5962"/>
            <ac:spMk id="2" creationId="{8B717FC7-09FF-D4F8-203B-9F1B9529875E}"/>
          </ac:spMkLst>
        </pc:spChg>
      </pc:sldChg>
      <pc:sldChg chg="modSp add mod">
        <pc:chgData name="爱强 郭" userId="4746048c57f3e2a8" providerId="LiveId" clId="{CB1830D1-B882-4341-92D9-E433529241F8}" dt="2025-11-15T02:48:44.264" v="1636" actId="108"/>
        <pc:sldMkLst>
          <pc:docMk/>
          <pc:sldMk cId="3397165572" sldId="5963"/>
        </pc:sldMkLst>
        <pc:spChg chg="mod">
          <ac:chgData name="爱强 郭" userId="4746048c57f3e2a8" providerId="LiveId" clId="{CB1830D1-B882-4341-92D9-E433529241F8}" dt="2025-11-15T02:48:44.264" v="1636" actId="108"/>
          <ac:spMkLst>
            <pc:docMk/>
            <pc:sldMk cId="3397165572" sldId="5963"/>
            <ac:spMk id="2" creationId="{D0893598-E653-9FB7-146A-DCF3E1D10094}"/>
          </ac:spMkLst>
        </pc:spChg>
        <pc:spChg chg="mod">
          <ac:chgData name="爱强 郭" userId="4746048c57f3e2a8" providerId="LiveId" clId="{CB1830D1-B882-4341-92D9-E433529241F8}" dt="2025-11-14T08:35:41.577" v="105" actId="113"/>
          <ac:spMkLst>
            <pc:docMk/>
            <pc:sldMk cId="3397165572" sldId="5963"/>
            <ac:spMk id="5" creationId="{A755EB3D-2C4C-EA44-ED04-A285E8819462}"/>
          </ac:spMkLst>
        </pc:spChg>
      </pc:sldChg>
      <pc:sldChg chg="del">
        <pc:chgData name="爱强 郭" userId="4746048c57f3e2a8" providerId="LiveId" clId="{CB1830D1-B882-4341-92D9-E433529241F8}" dt="2025-11-14T08:33:05.542" v="93" actId="2696"/>
        <pc:sldMkLst>
          <pc:docMk/>
          <pc:sldMk cId="3440954585" sldId="5963"/>
        </pc:sldMkLst>
      </pc:sldChg>
      <pc:sldChg chg="modSp add del mod">
        <pc:chgData name="爱强 郭" userId="4746048c57f3e2a8" providerId="LiveId" clId="{CB1830D1-B882-4341-92D9-E433529241F8}" dt="2025-11-14T12:21:54.951" v="1079" actId="2696"/>
        <pc:sldMkLst>
          <pc:docMk/>
          <pc:sldMk cId="1899696133" sldId="5968"/>
        </pc:sldMkLst>
      </pc:sldChg>
      <pc:sldChg chg="add del">
        <pc:chgData name="爱强 郭" userId="4746048c57f3e2a8" providerId="LiveId" clId="{CB1830D1-B882-4341-92D9-E433529241F8}" dt="2025-11-15T01:17:38.861" v="1403" actId="2696"/>
        <pc:sldMkLst>
          <pc:docMk/>
          <pc:sldMk cId="2570678844" sldId="5968"/>
        </pc:sldMkLst>
      </pc:sldChg>
      <pc:sldChg chg="modSp add del mod">
        <pc:chgData name="爱强 郭" userId="4746048c57f3e2a8" providerId="LiveId" clId="{CB1830D1-B882-4341-92D9-E433529241F8}" dt="2025-11-15T13:01:41.483" v="2183" actId="2696"/>
        <pc:sldMkLst>
          <pc:docMk/>
          <pc:sldMk cId="1021447557" sldId="6016"/>
        </pc:sldMkLst>
        <pc:spChg chg="mod">
          <ac:chgData name="爱强 郭" userId="4746048c57f3e2a8" providerId="LiveId" clId="{CB1830D1-B882-4341-92D9-E433529241F8}" dt="2025-11-15T02:45:28.674" v="1601" actId="1076"/>
          <ac:spMkLst>
            <pc:docMk/>
            <pc:sldMk cId="1021447557" sldId="6016"/>
            <ac:spMk id="2" creationId="{99800B78-21A0-9548-863A-D327B785ED11}"/>
          </ac:spMkLst>
        </pc:spChg>
      </pc:sldChg>
      <pc:sldChg chg="add">
        <pc:chgData name="爱强 郭" userId="4746048c57f3e2a8" providerId="LiveId" clId="{CB1830D1-B882-4341-92D9-E433529241F8}" dt="2025-11-15T13:01:50.098" v="2184"/>
        <pc:sldMkLst>
          <pc:docMk/>
          <pc:sldMk cId="2331298393" sldId="6016"/>
        </pc:sldMkLst>
      </pc:sldChg>
      <pc:sldChg chg="add del">
        <pc:chgData name="爱强 郭" userId="4746048c57f3e2a8" providerId="LiveId" clId="{CB1830D1-B882-4341-92D9-E433529241F8}" dt="2025-11-16T03:05:15.343" v="2369" actId="2696"/>
        <pc:sldMkLst>
          <pc:docMk/>
          <pc:sldMk cId="361329613" sldId="6017"/>
        </pc:sldMkLst>
      </pc:sldChg>
      <pc:sldChg chg="del">
        <pc:chgData name="爱强 郭" userId="4746048c57f3e2a8" providerId="LiveId" clId="{CB1830D1-B882-4341-92D9-E433529241F8}" dt="2025-11-14T12:05:52.791" v="851" actId="2696"/>
        <pc:sldMkLst>
          <pc:docMk/>
          <pc:sldMk cId="1972883849" sldId="6017"/>
        </pc:sldMkLst>
      </pc:sldChg>
      <pc:sldChg chg="del">
        <pc:chgData name="爱强 郭" userId="4746048c57f3e2a8" providerId="LiveId" clId="{CB1830D1-B882-4341-92D9-E433529241F8}" dt="2025-11-15T02:31:13.059" v="1414" actId="2696"/>
        <pc:sldMkLst>
          <pc:docMk/>
          <pc:sldMk cId="194540311" sldId="6018"/>
        </pc:sldMkLst>
      </pc:sldChg>
      <pc:sldChg chg="add del">
        <pc:chgData name="爱强 郭" userId="4746048c57f3e2a8" providerId="LiveId" clId="{CB1830D1-B882-4341-92D9-E433529241F8}" dt="2025-11-15T12:53:44.322" v="2163" actId="2696"/>
        <pc:sldMkLst>
          <pc:docMk/>
          <pc:sldMk cId="1078076582" sldId="6018"/>
        </pc:sldMkLst>
      </pc:sldChg>
      <pc:sldChg chg="add del">
        <pc:chgData name="爱强 郭" userId="4746048c57f3e2a8" providerId="LiveId" clId="{CB1830D1-B882-4341-92D9-E433529241F8}" dt="2025-11-15T12:53:44.322" v="2163" actId="2696"/>
        <pc:sldMkLst>
          <pc:docMk/>
          <pc:sldMk cId="1443053591" sldId="6019"/>
        </pc:sldMkLst>
      </pc:sldChg>
      <pc:sldChg chg="del">
        <pc:chgData name="爱强 郭" userId="4746048c57f3e2a8" providerId="LiveId" clId="{CB1830D1-B882-4341-92D9-E433529241F8}" dt="2025-11-15T02:31:13.059" v="1414" actId="2696"/>
        <pc:sldMkLst>
          <pc:docMk/>
          <pc:sldMk cId="2353841032" sldId="6019"/>
        </pc:sldMkLst>
      </pc:sldChg>
      <pc:sldChg chg="add del">
        <pc:chgData name="爱强 郭" userId="4746048c57f3e2a8" providerId="LiveId" clId="{CB1830D1-B882-4341-92D9-E433529241F8}" dt="2025-11-15T12:53:44.322" v="2163" actId="2696"/>
        <pc:sldMkLst>
          <pc:docMk/>
          <pc:sldMk cId="1605460921" sldId="6021"/>
        </pc:sldMkLst>
      </pc:sldChg>
      <pc:sldChg chg="del">
        <pc:chgData name="爱强 郭" userId="4746048c57f3e2a8" providerId="LiveId" clId="{CB1830D1-B882-4341-92D9-E433529241F8}" dt="2025-11-15T02:31:13.059" v="1414" actId="2696"/>
        <pc:sldMkLst>
          <pc:docMk/>
          <pc:sldMk cId="3319484757" sldId="6021"/>
        </pc:sldMkLst>
      </pc:sldChg>
      <pc:sldChg chg="addSp delSp modSp del mod">
        <pc:chgData name="爱强 郭" userId="4746048c57f3e2a8" providerId="LiveId" clId="{CB1830D1-B882-4341-92D9-E433529241F8}" dt="2025-11-16T02:06:07.013" v="2319" actId="2696"/>
        <pc:sldMkLst>
          <pc:docMk/>
          <pc:sldMk cId="4147594115" sldId="6022"/>
        </pc:sldMkLst>
        <pc:spChg chg="mod">
          <ac:chgData name="爱强 郭" userId="4746048c57f3e2a8" providerId="LiveId" clId="{CB1830D1-B882-4341-92D9-E433529241F8}" dt="2025-11-15T02:50:07.871" v="1647" actId="108"/>
          <ac:spMkLst>
            <pc:docMk/>
            <pc:sldMk cId="4147594115" sldId="6022"/>
            <ac:spMk id="5" creationId="{10E67A00-6E9A-5D6D-FF25-0A75FBC4267C}"/>
          </ac:spMkLst>
        </pc:spChg>
        <pc:spChg chg="del">
          <ac:chgData name="爱强 郭" userId="4746048c57f3e2a8" providerId="LiveId" clId="{CB1830D1-B882-4341-92D9-E433529241F8}" dt="2025-11-15T02:34:08.624" v="1417" actId="478"/>
          <ac:spMkLst>
            <pc:docMk/>
            <pc:sldMk cId="4147594115" sldId="6022"/>
            <ac:spMk id="7" creationId="{5CD9F1B7-024A-68C9-1E2C-447A8323F756}"/>
          </ac:spMkLst>
        </pc:spChg>
        <pc:spChg chg="del mod">
          <ac:chgData name="爱强 郭" userId="4746048c57f3e2a8" providerId="LiveId" clId="{CB1830D1-B882-4341-92D9-E433529241F8}" dt="2025-11-15T02:34:12.980" v="1419" actId="478"/>
          <ac:spMkLst>
            <pc:docMk/>
            <pc:sldMk cId="4147594115" sldId="6022"/>
            <ac:spMk id="9" creationId="{1D3F8D6C-476C-EC5D-C0A6-DE9467CD7A09}"/>
          </ac:spMkLst>
        </pc:spChg>
        <pc:spChg chg="del">
          <ac:chgData name="爱强 郭" userId="4746048c57f3e2a8" providerId="LiveId" clId="{CB1830D1-B882-4341-92D9-E433529241F8}" dt="2025-11-15T02:34:08.624" v="1417" actId="478"/>
          <ac:spMkLst>
            <pc:docMk/>
            <pc:sldMk cId="4147594115" sldId="6022"/>
            <ac:spMk id="10" creationId="{BA6CF356-75AB-E3BE-EE61-F7B499E673CB}"/>
          </ac:spMkLst>
        </pc:spChg>
        <pc:spChg chg="mod">
          <ac:chgData name="爱强 郭" userId="4746048c57f3e2a8" providerId="LiveId" clId="{CB1830D1-B882-4341-92D9-E433529241F8}" dt="2025-11-15T02:34:22.668" v="1423" actId="1076"/>
          <ac:spMkLst>
            <pc:docMk/>
            <pc:sldMk cId="4147594115" sldId="6022"/>
            <ac:spMk id="15" creationId="{06BBE296-E9C4-B09F-C98B-CC9F9CA00011}"/>
          </ac:spMkLst>
        </pc:spChg>
        <pc:picChg chg="add mod">
          <ac:chgData name="爱强 郭" userId="4746048c57f3e2a8" providerId="LiveId" clId="{CB1830D1-B882-4341-92D9-E433529241F8}" dt="2025-11-15T02:34:25.644" v="1424" actId="1076"/>
          <ac:picMkLst>
            <pc:docMk/>
            <pc:sldMk cId="4147594115" sldId="6022"/>
            <ac:picMk id="2" creationId="{C4BA02D4-7DFC-FCEB-5D22-C900FFA8F469}"/>
          </ac:picMkLst>
        </pc:picChg>
        <pc:picChg chg="del">
          <ac:chgData name="爱强 郭" userId="4746048c57f3e2a8" providerId="LiveId" clId="{CB1830D1-B882-4341-92D9-E433529241F8}" dt="2025-11-15T02:34:05.895" v="1416" actId="478"/>
          <ac:picMkLst>
            <pc:docMk/>
            <pc:sldMk cId="4147594115" sldId="6022"/>
            <ac:picMk id="13" creationId="{761CD32B-DD5E-6F88-2EF9-B489E7E87DFA}"/>
          </ac:picMkLst>
        </pc:picChg>
        <pc:cxnChg chg="del">
          <ac:chgData name="爱强 郭" userId="4746048c57f3e2a8" providerId="LiveId" clId="{CB1830D1-B882-4341-92D9-E433529241F8}" dt="2025-11-15T02:34:08.624" v="1417" actId="478"/>
          <ac:cxnSpMkLst>
            <pc:docMk/>
            <pc:sldMk cId="4147594115" sldId="6022"/>
            <ac:cxnSpMk id="3" creationId="{38846578-00D6-17C8-9686-40A0AD52E594}"/>
          </ac:cxnSpMkLst>
        </pc:cxnChg>
        <pc:cxnChg chg="del">
          <ac:chgData name="爱强 郭" userId="4746048c57f3e2a8" providerId="LiveId" clId="{CB1830D1-B882-4341-92D9-E433529241F8}" dt="2025-11-15T02:34:08.624" v="1417" actId="478"/>
          <ac:cxnSpMkLst>
            <pc:docMk/>
            <pc:sldMk cId="4147594115" sldId="6022"/>
            <ac:cxnSpMk id="4" creationId="{0E8AAC2C-6026-B47C-D99F-80E10C875B7A}"/>
          </ac:cxnSpMkLst>
        </pc:cxnChg>
        <pc:cxnChg chg="del">
          <ac:chgData name="爱强 郭" userId="4746048c57f3e2a8" providerId="LiveId" clId="{CB1830D1-B882-4341-92D9-E433529241F8}" dt="2025-11-15T02:34:08.624" v="1417" actId="478"/>
          <ac:cxnSpMkLst>
            <pc:docMk/>
            <pc:sldMk cId="4147594115" sldId="6022"/>
            <ac:cxnSpMk id="6" creationId="{C7B7CAA2-3623-5DFC-DC97-8A81A6C09E9E}"/>
          </ac:cxnSpMkLst>
        </pc:cxnChg>
      </pc:sldChg>
      <pc:sldChg chg="add">
        <pc:chgData name="爱强 郭" userId="4746048c57f3e2a8" providerId="LiveId" clId="{CB1830D1-B882-4341-92D9-E433529241F8}" dt="2025-11-16T02:06:18.624" v="2320"/>
        <pc:sldMkLst>
          <pc:docMk/>
          <pc:sldMk cId="4201836358" sldId="6022"/>
        </pc:sldMkLst>
      </pc:sldChg>
      <pc:sldChg chg="add del">
        <pc:chgData name="爱强 郭" userId="4746048c57f3e2a8" providerId="LiveId" clId="{CB1830D1-B882-4341-92D9-E433529241F8}" dt="2025-11-15T12:53:37.535" v="2162" actId="2696"/>
        <pc:sldMkLst>
          <pc:docMk/>
          <pc:sldMk cId="2859719449" sldId="6023"/>
        </pc:sldMkLst>
      </pc:sldChg>
      <pc:sldChg chg="delSp add del mod">
        <pc:chgData name="爱强 郭" userId="4746048c57f3e2a8" providerId="LiveId" clId="{CB1830D1-B882-4341-92D9-E433529241F8}" dt="2025-11-15T02:29:10.653" v="1410" actId="2696"/>
        <pc:sldMkLst>
          <pc:docMk/>
          <pc:sldMk cId="4188801984" sldId="6023"/>
        </pc:sldMkLst>
      </pc:sldChg>
      <pc:sldChg chg="add del">
        <pc:chgData name="爱强 郭" userId="4746048c57f3e2a8" providerId="LiveId" clId="{CB1830D1-B882-4341-92D9-E433529241F8}" dt="2025-11-14T11:02:46.455" v="225" actId="2696"/>
        <pc:sldMkLst>
          <pc:docMk/>
          <pc:sldMk cId="1168158076" sldId="6024"/>
        </pc:sldMkLst>
      </pc:sldChg>
      <pc:sldChg chg="add">
        <pc:chgData name="爱强 郭" userId="4746048c57f3e2a8" providerId="LiveId" clId="{CB1830D1-B882-4341-92D9-E433529241F8}" dt="2025-11-14T10:58:23.605" v="126"/>
        <pc:sldMkLst>
          <pc:docMk/>
          <pc:sldMk cId="1298573047" sldId="6025"/>
        </pc:sldMkLst>
      </pc:sldChg>
      <pc:sldChg chg="modSp add del mod">
        <pc:chgData name="爱强 郭" userId="4746048c57f3e2a8" providerId="LiveId" clId="{CB1830D1-B882-4341-92D9-E433529241F8}" dt="2025-11-15T08:29:26.025" v="2111" actId="2696"/>
        <pc:sldMkLst>
          <pc:docMk/>
          <pc:sldMk cId="3250834941" sldId="6026"/>
        </pc:sldMkLst>
        <pc:spChg chg="mod">
          <ac:chgData name="爱强 郭" userId="4746048c57f3e2a8" providerId="LiveId" clId="{CB1830D1-B882-4341-92D9-E433529241F8}" dt="2025-11-15T02:45:18.167" v="1599" actId="1076"/>
          <ac:spMkLst>
            <pc:docMk/>
            <pc:sldMk cId="3250834941" sldId="6026"/>
            <ac:spMk id="9" creationId="{37F70A1A-D551-1B6E-792E-3285D8D9EB67}"/>
          </ac:spMkLst>
        </pc:spChg>
      </pc:sldChg>
      <pc:sldChg chg="add">
        <pc:chgData name="爱强 郭" userId="4746048c57f3e2a8" providerId="LiveId" clId="{CB1830D1-B882-4341-92D9-E433529241F8}" dt="2025-11-15T08:29:37.003" v="2112"/>
        <pc:sldMkLst>
          <pc:docMk/>
          <pc:sldMk cId="3428101041" sldId="6026"/>
        </pc:sldMkLst>
      </pc:sldChg>
      <pc:sldChg chg="add">
        <pc:chgData name="爱强 郭" userId="4746048c57f3e2a8" providerId="LiveId" clId="{CB1830D1-B882-4341-92D9-E433529241F8}" dt="2025-11-15T08:29:37.003" v="2112"/>
        <pc:sldMkLst>
          <pc:docMk/>
          <pc:sldMk cId="828347236" sldId="6027"/>
        </pc:sldMkLst>
      </pc:sldChg>
      <pc:sldChg chg="modSp add del mod">
        <pc:chgData name="爱强 郭" userId="4746048c57f3e2a8" providerId="LiveId" clId="{CB1830D1-B882-4341-92D9-E433529241F8}" dt="2025-11-15T08:29:26.025" v="2111" actId="2696"/>
        <pc:sldMkLst>
          <pc:docMk/>
          <pc:sldMk cId="935012688" sldId="6027"/>
        </pc:sldMkLst>
        <pc:spChg chg="mod">
          <ac:chgData name="爱强 郭" userId="4746048c57f3e2a8" providerId="LiveId" clId="{CB1830D1-B882-4341-92D9-E433529241F8}" dt="2025-11-15T02:45:10.406" v="1598" actId="1076"/>
          <ac:spMkLst>
            <pc:docMk/>
            <pc:sldMk cId="935012688" sldId="6027"/>
            <ac:spMk id="4" creationId="{7A47E2EA-72FC-4680-5C7A-1911FCEDAD21}"/>
          </ac:spMkLst>
        </pc:spChg>
      </pc:sldChg>
      <pc:sldChg chg="addSp delSp modSp add mod">
        <pc:chgData name="爱强 郭" userId="4746048c57f3e2a8" providerId="LiveId" clId="{CB1830D1-B882-4341-92D9-E433529241F8}" dt="2025-11-15T02:46:36.210" v="1612" actId="14100"/>
        <pc:sldMkLst>
          <pc:docMk/>
          <pc:sldMk cId="579554532" sldId="6028"/>
        </pc:sldMkLst>
        <pc:spChg chg="mod">
          <ac:chgData name="爱强 郭" userId="4746048c57f3e2a8" providerId="LiveId" clId="{CB1830D1-B882-4341-92D9-E433529241F8}" dt="2025-11-15T02:46:36.210" v="1612" actId="14100"/>
          <ac:spMkLst>
            <pc:docMk/>
            <pc:sldMk cId="579554532" sldId="6028"/>
            <ac:spMk id="2" creationId="{DED3C6C0-BA21-A731-97F7-0D2DA04F1F16}"/>
          </ac:spMkLst>
        </pc:spChg>
        <pc:spChg chg="add mod">
          <ac:chgData name="爱强 郭" userId="4746048c57f3e2a8" providerId="LiveId" clId="{CB1830D1-B882-4341-92D9-E433529241F8}" dt="2025-11-14T11:03:01.809" v="227" actId="1076"/>
          <ac:spMkLst>
            <pc:docMk/>
            <pc:sldMk cId="579554532" sldId="6028"/>
            <ac:spMk id="7" creationId="{9F94D42E-9E9D-6D2E-38C9-7816BEB7C95F}"/>
          </ac:spMkLst>
        </pc:spChg>
        <pc:picChg chg="mod">
          <ac:chgData name="爱强 郭" userId="4746048c57f3e2a8" providerId="LiveId" clId="{CB1830D1-B882-4341-92D9-E433529241F8}" dt="2025-11-15T02:46:23.550" v="1610" actId="1076"/>
          <ac:picMkLst>
            <pc:docMk/>
            <pc:sldMk cId="579554532" sldId="6028"/>
            <ac:picMk id="5" creationId="{F6302A82-4212-C82F-5BFD-6EF4896BC965}"/>
          </ac:picMkLst>
        </pc:picChg>
        <pc:picChg chg="add mod">
          <ac:chgData name="爱强 郭" userId="4746048c57f3e2a8" providerId="LiveId" clId="{CB1830D1-B882-4341-92D9-E433529241F8}" dt="2025-11-14T11:32:12.400" v="361" actId="1037"/>
          <ac:picMkLst>
            <pc:docMk/>
            <pc:sldMk cId="579554532" sldId="6028"/>
            <ac:picMk id="6" creationId="{18A61D39-AE05-2331-EB19-8713D9D64D44}"/>
          </ac:picMkLst>
        </pc:picChg>
        <pc:picChg chg="add mod">
          <ac:chgData name="爱强 郭" userId="4746048c57f3e2a8" providerId="LiveId" clId="{CB1830D1-B882-4341-92D9-E433529241F8}" dt="2025-11-14T11:38:59.948" v="749"/>
          <ac:picMkLst>
            <pc:docMk/>
            <pc:sldMk cId="579554532" sldId="6028"/>
            <ac:picMk id="9" creationId="{8915D4EC-9551-232A-EB5A-CF447A96FC2C}"/>
          </ac:picMkLst>
        </pc:picChg>
      </pc:sldChg>
      <pc:sldChg chg="addSp delSp modSp add mod">
        <pc:chgData name="爱强 郭" userId="4746048c57f3e2a8" providerId="LiveId" clId="{CB1830D1-B882-4341-92D9-E433529241F8}" dt="2025-11-15T02:45:59.448" v="1605" actId="108"/>
        <pc:sldMkLst>
          <pc:docMk/>
          <pc:sldMk cId="4245283914" sldId="6029"/>
        </pc:sldMkLst>
        <pc:spChg chg="mod">
          <ac:chgData name="爱强 郭" userId="4746048c57f3e2a8" providerId="LiveId" clId="{CB1830D1-B882-4341-92D9-E433529241F8}" dt="2025-11-15T02:45:59.448" v="1605" actId="108"/>
          <ac:spMkLst>
            <pc:docMk/>
            <pc:sldMk cId="4245283914" sldId="6029"/>
            <ac:spMk id="2" creationId="{62C01D1B-4521-FE5D-AAAA-8A51A5CABE54}"/>
          </ac:spMkLst>
        </pc:spChg>
        <pc:spChg chg="add mod">
          <ac:chgData name="爱强 郭" userId="4746048c57f3e2a8" providerId="LiveId" clId="{CB1830D1-B882-4341-92D9-E433529241F8}" dt="2025-11-14T11:31:52.130" v="356"/>
          <ac:spMkLst>
            <pc:docMk/>
            <pc:sldMk cId="4245283914" sldId="6029"/>
            <ac:spMk id="14" creationId="{F460A883-341C-18C4-D87F-2ECE82103431}"/>
          </ac:spMkLst>
        </pc:spChg>
        <pc:picChg chg="mod">
          <ac:chgData name="爱强 郭" userId="4746048c57f3e2a8" providerId="LiveId" clId="{CB1830D1-B882-4341-92D9-E433529241F8}" dt="2025-11-14T11:39:36.523" v="841" actId="29295"/>
          <ac:picMkLst>
            <pc:docMk/>
            <pc:sldMk cId="4245283914" sldId="6029"/>
            <ac:picMk id="5" creationId="{F92F7065-F239-76E9-929C-1F7EC994AD42}"/>
          </ac:picMkLst>
        </pc:picChg>
        <pc:picChg chg="add mod">
          <ac:chgData name="爱强 郭" userId="4746048c57f3e2a8" providerId="LiveId" clId="{CB1830D1-B882-4341-92D9-E433529241F8}" dt="2025-11-14T11:31:37.499" v="353" actId="14100"/>
          <ac:picMkLst>
            <pc:docMk/>
            <pc:sldMk cId="4245283914" sldId="6029"/>
            <ac:picMk id="9" creationId="{A75DF094-627C-1DA8-1A54-690D4C6B0021}"/>
          </ac:picMkLst>
        </pc:picChg>
        <pc:picChg chg="add mod">
          <ac:chgData name="爱强 郭" userId="4746048c57f3e2a8" providerId="LiveId" clId="{CB1830D1-B882-4341-92D9-E433529241F8}" dt="2025-11-14T11:31:14.019" v="269" actId="1037"/>
          <ac:picMkLst>
            <pc:docMk/>
            <pc:sldMk cId="4245283914" sldId="6029"/>
            <ac:picMk id="11" creationId="{300A2C47-9910-D3B5-D1A7-C44239B79B13}"/>
          </ac:picMkLst>
        </pc:picChg>
        <pc:picChg chg="add mod">
          <ac:chgData name="爱强 郭" userId="4746048c57f3e2a8" providerId="LiveId" clId="{CB1830D1-B882-4341-92D9-E433529241F8}" dt="2025-11-14T11:30:47.279" v="265" actId="1037"/>
          <ac:picMkLst>
            <pc:docMk/>
            <pc:sldMk cId="4245283914" sldId="6029"/>
            <ac:picMk id="13" creationId="{D2AB4663-4405-1FC7-3781-4C685C75AE4A}"/>
          </ac:picMkLst>
        </pc:picChg>
        <pc:picChg chg="add mod">
          <ac:chgData name="爱强 郭" userId="4746048c57f3e2a8" providerId="LiveId" clId="{CB1830D1-B882-4341-92D9-E433529241F8}" dt="2025-11-14T11:39:26.904" v="811" actId="1035"/>
          <ac:picMkLst>
            <pc:docMk/>
            <pc:sldMk cId="4245283914" sldId="6029"/>
            <ac:picMk id="15" creationId="{FB238BEE-7DB7-ACB2-EF3D-5A83674039B7}"/>
          </ac:picMkLst>
        </pc:picChg>
      </pc:sldChg>
      <pc:sldChg chg="addSp delSp modSp add mod">
        <pc:chgData name="爱强 郭" userId="4746048c57f3e2a8" providerId="LiveId" clId="{CB1830D1-B882-4341-92D9-E433529241F8}" dt="2025-11-15T02:45:45.265" v="1604" actId="120"/>
        <pc:sldMkLst>
          <pc:docMk/>
          <pc:sldMk cId="3963743041" sldId="6030"/>
        </pc:sldMkLst>
        <pc:spChg chg="mod">
          <ac:chgData name="爱强 郭" userId="4746048c57f3e2a8" providerId="LiveId" clId="{CB1830D1-B882-4341-92D9-E433529241F8}" dt="2025-11-15T02:45:45.265" v="1604" actId="120"/>
          <ac:spMkLst>
            <pc:docMk/>
            <pc:sldMk cId="3963743041" sldId="6030"/>
            <ac:spMk id="2" creationId="{D2F62BC8-DF58-7A91-CE9F-AB24C5C5F87B}"/>
          </ac:spMkLst>
        </pc:spChg>
        <pc:spChg chg="add mod">
          <ac:chgData name="爱强 郭" userId="4746048c57f3e2a8" providerId="LiveId" clId="{CB1830D1-B882-4341-92D9-E433529241F8}" dt="2025-11-14T11:37:47.840" v="675" actId="1076"/>
          <ac:spMkLst>
            <pc:docMk/>
            <pc:sldMk cId="3963743041" sldId="6030"/>
            <ac:spMk id="18" creationId="{20FF2BB0-2521-3886-5C02-0F4952F2E92A}"/>
          </ac:spMkLst>
        </pc:spChg>
        <pc:picChg chg="mod">
          <ac:chgData name="爱强 郭" userId="4746048c57f3e2a8" providerId="LiveId" clId="{CB1830D1-B882-4341-92D9-E433529241F8}" dt="2025-11-14T11:37:59.497" v="739" actId="29295"/>
          <ac:picMkLst>
            <pc:docMk/>
            <pc:sldMk cId="3963743041" sldId="6030"/>
            <ac:picMk id="5" creationId="{E6880926-5C1E-B2F2-9D63-9C6D25458451}"/>
          </ac:picMkLst>
        </pc:picChg>
        <pc:picChg chg="add mod">
          <ac:chgData name="爱强 郭" userId="4746048c57f3e2a8" providerId="LiveId" clId="{CB1830D1-B882-4341-92D9-E433529241F8}" dt="2025-11-14T11:34:10.036" v="379" actId="1037"/>
          <ac:picMkLst>
            <pc:docMk/>
            <pc:sldMk cId="3963743041" sldId="6030"/>
            <ac:picMk id="6" creationId="{987325FC-F7FD-69F0-4E17-27B646380FE3}"/>
          </ac:picMkLst>
        </pc:picChg>
        <pc:picChg chg="add mod">
          <ac:chgData name="爱强 郭" userId="4746048c57f3e2a8" providerId="LiveId" clId="{CB1830D1-B882-4341-92D9-E433529241F8}" dt="2025-11-14T11:35:07.073" v="453" actId="1037"/>
          <ac:picMkLst>
            <pc:docMk/>
            <pc:sldMk cId="3963743041" sldId="6030"/>
            <ac:picMk id="8" creationId="{0F4A719B-0B47-F8D4-839B-941ACAD354F1}"/>
          </ac:picMkLst>
        </pc:picChg>
        <pc:picChg chg="add mod">
          <ac:chgData name="爱强 郭" userId="4746048c57f3e2a8" providerId="LiveId" clId="{CB1830D1-B882-4341-92D9-E433529241F8}" dt="2025-11-14T11:36:10.692" v="494" actId="1038"/>
          <ac:picMkLst>
            <pc:docMk/>
            <pc:sldMk cId="3963743041" sldId="6030"/>
            <ac:picMk id="12" creationId="{78FFBFF1-0478-FF0E-13E4-F75E1FD3B468}"/>
          </ac:picMkLst>
        </pc:picChg>
        <pc:picChg chg="add mod">
          <ac:chgData name="爱强 郭" userId="4746048c57f3e2a8" providerId="LiveId" clId="{CB1830D1-B882-4341-92D9-E433529241F8}" dt="2025-11-14T11:37:24.959" v="602" actId="1035"/>
          <ac:picMkLst>
            <pc:docMk/>
            <pc:sldMk cId="3963743041" sldId="6030"/>
            <ac:picMk id="17" creationId="{FB81FE2D-DE60-EFBD-C34A-5DC00AA5CC13}"/>
          </ac:picMkLst>
        </pc:picChg>
        <pc:picChg chg="add mod">
          <ac:chgData name="爱强 郭" userId="4746048c57f3e2a8" providerId="LiveId" clId="{CB1830D1-B882-4341-92D9-E433529241F8}" dt="2025-11-15T00:38:05.970" v="1092"/>
          <ac:picMkLst>
            <pc:docMk/>
            <pc:sldMk cId="3963743041" sldId="6030"/>
            <ac:picMk id="19" creationId="{BF00BE05-3ABE-A1B8-A35B-E3223E56D945}"/>
          </ac:picMkLst>
        </pc:picChg>
      </pc:sldChg>
      <pc:sldChg chg="add del">
        <pc:chgData name="爱强 郭" userId="4746048c57f3e2a8" providerId="LiveId" clId="{CB1830D1-B882-4341-92D9-E433529241F8}" dt="2025-11-14T12:20:44.826" v="1077" actId="2696"/>
        <pc:sldMkLst>
          <pc:docMk/>
          <pc:sldMk cId="136977668" sldId="6031"/>
        </pc:sldMkLst>
      </pc:sldChg>
      <pc:sldChg chg="add del">
        <pc:chgData name="爱强 郭" userId="4746048c57f3e2a8" providerId="LiveId" clId="{CB1830D1-B882-4341-92D9-E433529241F8}" dt="2025-11-15T01:17:38.861" v="1403" actId="2696"/>
        <pc:sldMkLst>
          <pc:docMk/>
          <pc:sldMk cId="282662531" sldId="6031"/>
        </pc:sldMkLst>
      </pc:sldChg>
      <pc:sldChg chg="add del">
        <pc:chgData name="爱强 郭" userId="4746048c57f3e2a8" providerId="LiveId" clId="{CB1830D1-B882-4341-92D9-E433529241F8}" dt="2025-11-14T12:07:01.558" v="853" actId="2696"/>
        <pc:sldMkLst>
          <pc:docMk/>
          <pc:sldMk cId="1209521294" sldId="6031"/>
        </pc:sldMkLst>
      </pc:sldChg>
      <pc:sldChg chg="addSp delSp modSp add mod">
        <pc:chgData name="爱强 郭" userId="4746048c57f3e2a8" providerId="LiveId" clId="{CB1830D1-B882-4341-92D9-E433529241F8}" dt="2025-11-15T13:10:37.476" v="2190" actId="478"/>
        <pc:sldMkLst>
          <pc:docMk/>
          <pc:sldMk cId="3730792609" sldId="6032"/>
        </pc:sldMkLst>
        <pc:spChg chg="mod">
          <ac:chgData name="爱强 郭" userId="4746048c57f3e2a8" providerId="LiveId" clId="{CB1830D1-B882-4341-92D9-E433529241F8}" dt="2025-11-15T02:52:11.201" v="1677" actId="1076"/>
          <ac:spMkLst>
            <pc:docMk/>
            <pc:sldMk cId="3730792609" sldId="6032"/>
            <ac:spMk id="2" creationId="{9F354196-AFB7-C5FF-1FC2-77F3A2E60226}"/>
          </ac:spMkLst>
        </pc:spChg>
        <pc:spChg chg="add mod">
          <ac:chgData name="爱强 郭" userId="4746048c57f3e2a8" providerId="LiveId" clId="{CB1830D1-B882-4341-92D9-E433529241F8}" dt="2025-11-15T12:37:26.020" v="2126" actId="170"/>
          <ac:spMkLst>
            <pc:docMk/>
            <pc:sldMk cId="3730792609" sldId="6032"/>
            <ac:spMk id="3" creationId="{8227F0CD-DFFF-018D-3D4E-5F044847CABC}"/>
          </ac:spMkLst>
        </pc:spChg>
        <pc:spChg chg="add mod">
          <ac:chgData name="爱强 郭" userId="4746048c57f3e2a8" providerId="LiveId" clId="{CB1830D1-B882-4341-92D9-E433529241F8}" dt="2025-11-14T12:20:13.852" v="1074" actId="1076"/>
          <ac:spMkLst>
            <pc:docMk/>
            <pc:sldMk cId="3730792609" sldId="6032"/>
            <ac:spMk id="12" creationId="{25877A03-B912-EB73-2163-5C758D33A5F1}"/>
          </ac:spMkLst>
        </pc:spChg>
        <pc:spChg chg="del">
          <ac:chgData name="爱强 郭" userId="4746048c57f3e2a8" providerId="LiveId" clId="{CB1830D1-B882-4341-92D9-E433529241F8}" dt="2025-11-15T13:10:37.476" v="2190" actId="478"/>
          <ac:spMkLst>
            <pc:docMk/>
            <pc:sldMk cId="3730792609" sldId="6032"/>
            <ac:spMk id="41" creationId="{609C632D-9001-3FD3-CBFC-65B58D947ED4}"/>
          </ac:spMkLst>
        </pc:spChg>
        <pc:spChg chg="mod">
          <ac:chgData name="爱强 郭" userId="4746048c57f3e2a8" providerId="LiveId" clId="{CB1830D1-B882-4341-92D9-E433529241F8}" dt="2025-11-14T12:09:46.445" v="868" actId="20577"/>
          <ac:spMkLst>
            <pc:docMk/>
            <pc:sldMk cId="3730792609" sldId="6032"/>
            <ac:spMk id="46" creationId="{AF315259-6A3F-FE9E-8FB0-57FEBC216172}"/>
          </ac:spMkLst>
        </pc:spChg>
        <pc:graphicFrameChg chg="add mod modGraphic">
          <ac:chgData name="爱强 郭" userId="4746048c57f3e2a8" providerId="LiveId" clId="{CB1830D1-B882-4341-92D9-E433529241F8}" dt="2025-11-14T12:12:10.251" v="882" actId="14100"/>
          <ac:graphicFrameMkLst>
            <pc:docMk/>
            <pc:sldMk cId="3730792609" sldId="6032"/>
            <ac:graphicFrameMk id="6" creationId="{1D9809DE-C6F8-8FFA-F516-910D42BD4593}"/>
          </ac:graphicFrameMkLst>
        </pc:graphicFrameChg>
        <pc:picChg chg="add mod">
          <ac:chgData name="爱强 郭" userId="4746048c57f3e2a8" providerId="LiveId" clId="{CB1830D1-B882-4341-92D9-E433529241F8}" dt="2025-11-14T12:20:10.918" v="1073" actId="1076"/>
          <ac:picMkLst>
            <pc:docMk/>
            <pc:sldMk cId="3730792609" sldId="6032"/>
            <ac:picMk id="7" creationId="{86132AF5-27C8-CC24-5F9C-C8D33EF74752}"/>
          </ac:picMkLst>
        </pc:picChg>
        <pc:picChg chg="mod modCrop">
          <ac:chgData name="爱强 郭" userId="4746048c57f3e2a8" providerId="LiveId" clId="{CB1830D1-B882-4341-92D9-E433529241F8}" dt="2025-11-14T12:10:19.957" v="870" actId="732"/>
          <ac:picMkLst>
            <pc:docMk/>
            <pc:sldMk cId="3730792609" sldId="6032"/>
            <ac:picMk id="35" creationId="{F1E8CBA5-7A77-A9EE-0B36-D21515F9EA5C}"/>
          </ac:picMkLst>
        </pc:picChg>
        <pc:cxnChg chg="add mod">
          <ac:chgData name="爱强 郭" userId="4746048c57f3e2a8" providerId="LiveId" clId="{CB1830D1-B882-4341-92D9-E433529241F8}" dt="2025-11-14T12:20:22.520" v="1076" actId="692"/>
          <ac:cxnSpMkLst>
            <pc:docMk/>
            <pc:sldMk cId="3730792609" sldId="6032"/>
            <ac:cxnSpMk id="9" creationId="{F5EA7EBF-8E15-0C33-3D6D-17A0A0009618}"/>
          </ac:cxnSpMkLst>
        </pc:cxnChg>
      </pc:sldChg>
      <pc:sldChg chg="addSp modSp add del mod">
        <pc:chgData name="爱强 郭" userId="4746048c57f3e2a8" providerId="LiveId" clId="{CB1830D1-B882-4341-92D9-E433529241F8}" dt="2025-11-14T12:19:45.657" v="1071" actId="2696"/>
        <pc:sldMkLst>
          <pc:docMk/>
          <pc:sldMk cId="2322951333" sldId="6033"/>
        </pc:sldMkLst>
      </pc:sldChg>
      <pc:sldChg chg="addSp delSp modSp add del mod">
        <pc:chgData name="爱强 郭" userId="4746048c57f3e2a8" providerId="LiveId" clId="{CB1830D1-B882-4341-92D9-E433529241F8}" dt="2025-11-15T12:39:55.446" v="2138" actId="2696"/>
        <pc:sldMkLst>
          <pc:docMk/>
          <pc:sldMk cId="3934197309" sldId="6034"/>
        </pc:sldMkLst>
        <pc:spChg chg="mod">
          <ac:chgData name="爱强 郭" userId="4746048c57f3e2a8" providerId="LiveId" clId="{CB1830D1-B882-4341-92D9-E433529241F8}" dt="2025-11-15T02:52:03.266" v="1675" actId="1076"/>
          <ac:spMkLst>
            <pc:docMk/>
            <pc:sldMk cId="3934197309" sldId="6034"/>
            <ac:spMk id="2" creationId="{D4A4EB1B-4D55-2147-C18F-3041755A4183}"/>
          </ac:spMkLst>
        </pc:spChg>
        <pc:spChg chg="add mod">
          <ac:chgData name="爱强 郭" userId="4746048c57f3e2a8" providerId="LiveId" clId="{CB1830D1-B882-4341-92D9-E433529241F8}" dt="2025-11-15T12:36:41.405" v="2121" actId="14100"/>
          <ac:spMkLst>
            <pc:docMk/>
            <pc:sldMk cId="3934197309" sldId="6034"/>
            <ac:spMk id="7" creationId="{817EFA89-64A9-2FDC-411D-9000A4234F55}"/>
          </ac:spMkLst>
        </pc:spChg>
        <pc:spChg chg="add mod">
          <ac:chgData name="爱强 郭" userId="4746048c57f3e2a8" providerId="LiveId" clId="{CB1830D1-B882-4341-92D9-E433529241F8}" dt="2025-11-15T12:39:29.075" v="2137" actId="1037"/>
          <ac:spMkLst>
            <pc:docMk/>
            <pc:sldMk cId="3934197309" sldId="6034"/>
            <ac:spMk id="9" creationId="{66B1ECC0-E3FE-5C34-04D8-C5FAA4043053}"/>
          </ac:spMkLst>
        </pc:spChg>
        <pc:spChg chg="del">
          <ac:chgData name="爱强 郭" userId="4746048c57f3e2a8" providerId="LiveId" clId="{CB1830D1-B882-4341-92D9-E433529241F8}" dt="2025-11-15T12:35:58.707" v="2117" actId="478"/>
          <ac:spMkLst>
            <pc:docMk/>
            <pc:sldMk cId="3934197309" sldId="6034"/>
            <ac:spMk id="39" creationId="{C2B68A5F-B212-4FA2-071B-01C9C398945D}"/>
          </ac:spMkLst>
        </pc:spChg>
        <pc:spChg chg="mod">
          <ac:chgData name="爱强 郭" userId="4746048c57f3e2a8" providerId="LiveId" clId="{CB1830D1-B882-4341-92D9-E433529241F8}" dt="2025-11-15T12:37:35.353" v="2127" actId="20577"/>
          <ac:spMkLst>
            <pc:docMk/>
            <pc:sldMk cId="3934197309" sldId="6034"/>
            <ac:spMk id="46" creationId="{59B2BA02-0D95-8E1E-C2FA-B0A99F27FF9E}"/>
          </ac:spMkLst>
        </pc:spChg>
        <pc:graphicFrameChg chg="add mod">
          <ac:chgData name="爱强 郭" userId="4746048c57f3e2a8" providerId="LiveId" clId="{CB1830D1-B882-4341-92D9-E433529241F8}" dt="2025-11-15T12:38:26.745" v="2129"/>
          <ac:graphicFrameMkLst>
            <pc:docMk/>
            <pc:sldMk cId="3934197309" sldId="6034"/>
            <ac:graphicFrameMk id="8" creationId="{8AF04466-A7F0-B583-8EB0-0062CF820BF9}"/>
          </ac:graphicFrameMkLst>
        </pc:graphicFrameChg>
        <pc:graphicFrameChg chg="del">
          <ac:chgData name="爱强 郭" userId="4746048c57f3e2a8" providerId="LiveId" clId="{CB1830D1-B882-4341-92D9-E433529241F8}" dt="2025-11-15T12:38:03.968" v="2128" actId="478"/>
          <ac:graphicFrameMkLst>
            <pc:docMk/>
            <pc:sldMk cId="3934197309" sldId="6034"/>
            <ac:graphicFrameMk id="18" creationId="{95C2D46F-29C4-1158-1B17-91A14E8AC1D3}"/>
          </ac:graphicFrameMkLst>
        </pc:graphicFrameChg>
      </pc:sldChg>
      <pc:sldChg chg="modSp add mod">
        <pc:chgData name="爱强 郭" userId="4746048c57f3e2a8" providerId="LiveId" clId="{CB1830D1-B882-4341-92D9-E433529241F8}" dt="2025-11-15T12:45:09.340" v="2156" actId="20577"/>
        <pc:sldMkLst>
          <pc:docMk/>
          <pc:sldMk cId="517294325" sldId="6035"/>
        </pc:sldMkLst>
        <pc:spChg chg="mod">
          <ac:chgData name="爱强 郭" userId="4746048c57f3e2a8" providerId="LiveId" clId="{CB1830D1-B882-4341-92D9-E433529241F8}" dt="2025-11-15T02:48:22.667" v="1633" actId="1076"/>
          <ac:spMkLst>
            <pc:docMk/>
            <pc:sldMk cId="517294325" sldId="6035"/>
            <ac:spMk id="2" creationId="{93E44EB9-34E0-2D55-A931-E2D214F80129}"/>
          </ac:spMkLst>
        </pc:spChg>
        <pc:spChg chg="mod">
          <ac:chgData name="爱强 郭" userId="4746048c57f3e2a8" providerId="LiveId" clId="{CB1830D1-B882-4341-92D9-E433529241F8}" dt="2025-11-15T12:45:09.340" v="2156" actId="20577"/>
          <ac:spMkLst>
            <pc:docMk/>
            <pc:sldMk cId="517294325" sldId="6035"/>
            <ac:spMk id="46" creationId="{DBF8CF05-42FD-D04A-B835-018E94F89EC3}"/>
          </ac:spMkLst>
        </pc:spChg>
      </pc:sldChg>
      <pc:sldChg chg="addSp delSp modSp add del mod">
        <pc:chgData name="爱强 郭" userId="4746048c57f3e2a8" providerId="LiveId" clId="{CB1830D1-B882-4341-92D9-E433529241F8}" dt="2025-11-15T00:37:02.810" v="1090" actId="2696"/>
        <pc:sldMkLst>
          <pc:docMk/>
          <pc:sldMk cId="2364718023" sldId="6036"/>
        </pc:sldMkLst>
        <pc:grpChg chg="add del mod">
          <ac:chgData name="爱强 郭" userId="4746048c57f3e2a8" providerId="LiveId" clId="{CB1830D1-B882-4341-92D9-E433529241F8}" dt="2025-11-15T00:36:53.876" v="1089" actId="478"/>
          <ac:grpSpMkLst>
            <pc:docMk/>
            <pc:sldMk cId="2364718023" sldId="6036"/>
            <ac:grpSpMk id="3" creationId="{9C6BEB1C-8C42-D6A3-9AC8-945CA3E3942E}"/>
          </ac:grpSpMkLst>
        </pc:grpChg>
        <pc:picChg chg="mod">
          <ac:chgData name="爱强 郭" userId="4746048c57f3e2a8" providerId="LiveId" clId="{CB1830D1-B882-4341-92D9-E433529241F8}" dt="2025-11-15T00:34:41.986" v="1088" actId="1440"/>
          <ac:picMkLst>
            <pc:docMk/>
            <pc:sldMk cId="2364718023" sldId="6036"/>
            <ac:picMk id="29" creationId="{1DCF98D9-8494-E02A-542A-7E030992919A}"/>
          </ac:picMkLst>
        </pc:picChg>
        <pc:picChg chg="mod">
          <ac:chgData name="爱强 郭" userId="4746048c57f3e2a8" providerId="LiveId" clId="{CB1830D1-B882-4341-92D9-E433529241F8}" dt="2025-11-15T00:34:41.986" v="1088" actId="1440"/>
          <ac:picMkLst>
            <pc:docMk/>
            <pc:sldMk cId="2364718023" sldId="6036"/>
            <ac:picMk id="30" creationId="{85861932-931E-D4E3-481A-FF9B898A015B}"/>
          </ac:picMkLst>
        </pc:picChg>
      </pc:sldChg>
      <pc:sldChg chg="addSp modSp add mod">
        <pc:chgData name="爱强 郭" userId="4746048c57f3e2a8" providerId="LiveId" clId="{CB1830D1-B882-4341-92D9-E433529241F8}" dt="2025-11-15T08:23:05.307" v="1864" actId="27636"/>
        <pc:sldMkLst>
          <pc:docMk/>
          <pc:sldMk cId="3202135053" sldId="6036"/>
        </pc:sldMkLst>
        <pc:spChg chg="mod">
          <ac:chgData name="爱强 郭" userId="4746048c57f3e2a8" providerId="LiveId" clId="{CB1830D1-B882-4341-92D9-E433529241F8}" dt="2025-11-15T08:23:05.307" v="1864" actId="27636"/>
          <ac:spMkLst>
            <pc:docMk/>
            <pc:sldMk cId="3202135053" sldId="6036"/>
            <ac:spMk id="5" creationId="{082D5C09-B5A3-FC69-75AB-8DC40F677259}"/>
          </ac:spMkLst>
        </pc:spChg>
        <pc:spChg chg="add mod">
          <ac:chgData name="爱强 郭" userId="4746048c57f3e2a8" providerId="LiveId" clId="{CB1830D1-B882-4341-92D9-E433529241F8}" dt="2025-11-15T08:21:54.107" v="1858" actId="20577"/>
          <ac:spMkLst>
            <pc:docMk/>
            <pc:sldMk cId="3202135053" sldId="6036"/>
            <ac:spMk id="11" creationId="{E10CCE2D-5973-BB46-74A2-DCEEC3462007}"/>
          </ac:spMkLst>
        </pc:spChg>
        <pc:spChg chg="add mod">
          <ac:chgData name="爱强 郭" userId="4746048c57f3e2a8" providerId="LiveId" clId="{CB1830D1-B882-4341-92D9-E433529241F8}" dt="2025-11-15T08:21:36.659" v="1849" actId="14100"/>
          <ac:spMkLst>
            <pc:docMk/>
            <pc:sldMk cId="3202135053" sldId="6036"/>
            <ac:spMk id="13" creationId="{3B4DBB5B-BB21-1B68-A96A-0D349478B61A}"/>
          </ac:spMkLst>
        </pc:spChg>
        <pc:grpChg chg="add mod">
          <ac:chgData name="爱强 郭" userId="4746048c57f3e2a8" providerId="LiveId" clId="{CB1830D1-B882-4341-92D9-E433529241F8}" dt="2025-11-15T08:17:13.686" v="1834" actId="1076"/>
          <ac:grpSpMkLst>
            <pc:docMk/>
            <pc:sldMk cId="3202135053" sldId="6036"/>
            <ac:grpSpMk id="3" creationId="{4EFD72AC-1540-0614-2AA3-4A4D9EFF74F0}"/>
          </ac:grpSpMkLst>
        </pc:grpChg>
        <pc:picChg chg="mod">
          <ac:chgData name="爱强 郭" userId="4746048c57f3e2a8" providerId="LiveId" clId="{CB1830D1-B882-4341-92D9-E433529241F8}" dt="2025-11-15T08:16:05.443" v="1822"/>
          <ac:picMkLst>
            <pc:docMk/>
            <pc:sldMk cId="3202135053" sldId="6036"/>
            <ac:picMk id="7" creationId="{ED9FF25A-C778-A243-1863-BA03F6DB7ADB}"/>
          </ac:picMkLst>
        </pc:picChg>
        <pc:picChg chg="mod">
          <ac:chgData name="爱强 郭" userId="4746048c57f3e2a8" providerId="LiveId" clId="{CB1830D1-B882-4341-92D9-E433529241F8}" dt="2025-11-15T08:16:05.443" v="1822"/>
          <ac:picMkLst>
            <pc:docMk/>
            <pc:sldMk cId="3202135053" sldId="6036"/>
            <ac:picMk id="8" creationId="{4673A563-10CE-D2D1-A1D5-EBB39A10C9D2}"/>
          </ac:picMkLst>
        </pc:picChg>
        <pc:picChg chg="add mod">
          <ac:chgData name="爱强 郭" userId="4746048c57f3e2a8" providerId="LiveId" clId="{CB1830D1-B882-4341-92D9-E433529241F8}" dt="2025-11-15T08:17:04.071" v="1832" actId="1076"/>
          <ac:picMkLst>
            <pc:docMk/>
            <pc:sldMk cId="3202135053" sldId="6036"/>
            <ac:picMk id="9" creationId="{DBFC6F3E-9002-0847-3201-B2FB6A2816AD}"/>
          </ac:picMkLst>
        </pc:picChg>
        <pc:picChg chg="add mod">
          <ac:chgData name="爱强 郭" userId="4746048c57f3e2a8" providerId="LiveId" clId="{CB1830D1-B882-4341-92D9-E433529241F8}" dt="2025-11-15T08:17:01.048" v="1831" actId="1076"/>
          <ac:picMkLst>
            <pc:docMk/>
            <pc:sldMk cId="3202135053" sldId="6036"/>
            <ac:picMk id="10" creationId="{7CFCB933-B94E-9F60-3F53-975CD04AD845}"/>
          </ac:picMkLst>
        </pc:picChg>
      </pc:sldChg>
      <pc:sldChg chg="addSp modSp add mod ord">
        <pc:chgData name="爱强 郭" userId="4746048c57f3e2a8" providerId="LiveId" clId="{CB1830D1-B882-4341-92D9-E433529241F8}" dt="2025-11-16T00:43:01.335" v="2317" actId="20577"/>
        <pc:sldMkLst>
          <pc:docMk/>
          <pc:sldMk cId="363416356" sldId="6037"/>
        </pc:sldMkLst>
        <pc:spChg chg="mod">
          <ac:chgData name="爱强 郭" userId="4746048c57f3e2a8" providerId="LiveId" clId="{CB1830D1-B882-4341-92D9-E433529241F8}" dt="2025-11-15T08:24:00.350" v="2067" actId="207"/>
          <ac:spMkLst>
            <pc:docMk/>
            <pc:sldMk cId="363416356" sldId="6037"/>
            <ac:spMk id="5" creationId="{0B4829FC-AD3F-97AB-B044-BC36DEB5C238}"/>
          </ac:spMkLst>
        </pc:spChg>
        <pc:spChg chg="add mod">
          <ac:chgData name="爱强 郭" userId="4746048c57f3e2a8" providerId="LiveId" clId="{CB1830D1-B882-4341-92D9-E433529241F8}" dt="2025-11-16T00:43:01.335" v="2317" actId="20577"/>
          <ac:spMkLst>
            <pc:docMk/>
            <pc:sldMk cId="363416356" sldId="6037"/>
            <ac:spMk id="8" creationId="{769AFD13-745C-B90C-D0B3-311EDFA0D15E}"/>
          </ac:spMkLst>
        </pc:spChg>
        <pc:spChg chg="add mod">
          <ac:chgData name="爱强 郭" userId="4746048c57f3e2a8" providerId="LiveId" clId="{CB1830D1-B882-4341-92D9-E433529241F8}" dt="2025-11-15T13:38:26.647" v="2277" actId="1076"/>
          <ac:spMkLst>
            <pc:docMk/>
            <pc:sldMk cId="363416356" sldId="6037"/>
            <ac:spMk id="10" creationId="{C44D0DD1-63CB-8935-1950-FAD3C4275E92}"/>
          </ac:spMkLst>
        </pc:spChg>
        <pc:picChg chg="add mod">
          <ac:chgData name="爱强 郭" userId="4746048c57f3e2a8" providerId="LiveId" clId="{CB1830D1-B882-4341-92D9-E433529241F8}" dt="2025-11-15T13:38:20.126" v="2276" actId="14100"/>
          <ac:picMkLst>
            <pc:docMk/>
            <pc:sldMk cId="363416356" sldId="6037"/>
            <ac:picMk id="3" creationId="{0DBCEB37-FEB5-D58A-C663-57401EA9E3EA}"/>
          </ac:picMkLst>
        </pc:picChg>
      </pc:sldChg>
      <pc:sldChg chg="addSp modSp add mod">
        <pc:chgData name="爱强 郭" userId="4746048c57f3e2a8" providerId="LiveId" clId="{CB1830D1-B882-4341-92D9-E433529241F8}" dt="2025-11-15T09:36:57.340" v="2115" actId="1076"/>
        <pc:sldMkLst>
          <pc:docMk/>
          <pc:sldMk cId="2573197578" sldId="6038"/>
        </pc:sldMkLst>
        <pc:spChg chg="mod">
          <ac:chgData name="爱强 郭" userId="4746048c57f3e2a8" providerId="LiveId" clId="{CB1830D1-B882-4341-92D9-E433529241F8}" dt="2025-11-15T08:26:18.170" v="2105" actId="207"/>
          <ac:spMkLst>
            <pc:docMk/>
            <pc:sldMk cId="2573197578" sldId="6038"/>
            <ac:spMk id="5" creationId="{639305CA-4979-A732-51AB-17B5CD4798E9}"/>
          </ac:spMkLst>
        </pc:spChg>
        <pc:picChg chg="add mod">
          <ac:chgData name="爱强 郭" userId="4746048c57f3e2a8" providerId="LiveId" clId="{CB1830D1-B882-4341-92D9-E433529241F8}" dt="2025-11-15T08:27:12.055" v="2108" actId="1076"/>
          <ac:picMkLst>
            <pc:docMk/>
            <pc:sldMk cId="2573197578" sldId="6038"/>
            <ac:picMk id="3" creationId="{EFEFEC25-0068-2967-6B7C-4D167DFE5DAF}"/>
          </ac:picMkLst>
        </pc:picChg>
        <pc:picChg chg="add mod">
          <ac:chgData name="爱强 郭" userId="4746048c57f3e2a8" providerId="LiveId" clId="{CB1830D1-B882-4341-92D9-E433529241F8}" dt="2025-11-15T08:28:41.792" v="2110" actId="1076"/>
          <ac:picMkLst>
            <pc:docMk/>
            <pc:sldMk cId="2573197578" sldId="6038"/>
            <ac:picMk id="7" creationId="{CA4F2893-F2A4-A458-EFED-78C9A1F93DF9}"/>
          </ac:picMkLst>
        </pc:picChg>
        <pc:picChg chg="add mod">
          <ac:chgData name="爱强 郭" userId="4746048c57f3e2a8" providerId="LiveId" clId="{CB1830D1-B882-4341-92D9-E433529241F8}" dt="2025-11-15T09:36:57.340" v="2115" actId="1076"/>
          <ac:picMkLst>
            <pc:docMk/>
            <pc:sldMk cId="2573197578" sldId="6038"/>
            <ac:picMk id="8" creationId="{F72F8BD4-831E-DFF5-C161-180AD5266B25}"/>
          </ac:picMkLst>
        </pc:picChg>
      </pc:sldChg>
      <pc:sldChg chg="modSp add mod">
        <pc:chgData name="爱强 郭" userId="4746048c57f3e2a8" providerId="LiveId" clId="{CB1830D1-B882-4341-92D9-E433529241F8}" dt="2025-11-15T12:40:11.529" v="2147" actId="20577"/>
        <pc:sldMkLst>
          <pc:docMk/>
          <pc:sldMk cId="4212980744" sldId="6039"/>
        </pc:sldMkLst>
        <pc:spChg chg="mod">
          <ac:chgData name="爱强 郭" userId="4746048c57f3e2a8" providerId="LiveId" clId="{CB1830D1-B882-4341-92D9-E433529241F8}" dt="2025-11-15T12:40:11.529" v="2147" actId="20577"/>
          <ac:spMkLst>
            <pc:docMk/>
            <pc:sldMk cId="4212980744" sldId="6039"/>
            <ac:spMk id="46" creationId="{C265E66F-9963-86A4-C044-4BA43D2DF6F3}"/>
          </ac:spMkLst>
        </pc:spChg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3214638587" sldId="6040"/>
        </pc:sldMkLst>
      </pc:sldChg>
      <pc:sldChg chg="add">
        <pc:chgData name="爱强 郭" userId="4746048c57f3e2a8" providerId="LiveId" clId="{CB1830D1-B882-4341-92D9-E433529241F8}" dt="2025-11-15T12:55:38.436" v="2166"/>
        <pc:sldMkLst>
          <pc:docMk/>
          <pc:sldMk cId="3436484865" sldId="6041"/>
        </pc:sldMkLst>
      </pc:sldChg>
      <pc:sldChg chg="modSp add mod">
        <pc:chgData name="爱强 郭" userId="4746048c57f3e2a8" providerId="LiveId" clId="{CB1830D1-B882-4341-92D9-E433529241F8}" dt="2025-11-15T12:58:31.986" v="2171" actId="27636"/>
        <pc:sldMkLst>
          <pc:docMk/>
          <pc:sldMk cId="1163961658" sldId="6042"/>
        </pc:sldMkLst>
        <pc:spChg chg="mod">
          <ac:chgData name="爱强 郭" userId="4746048c57f3e2a8" providerId="LiveId" clId="{CB1830D1-B882-4341-92D9-E433529241F8}" dt="2025-11-15T12:58:31.986" v="2171" actId="27636"/>
          <ac:spMkLst>
            <pc:docMk/>
            <pc:sldMk cId="1163961658" sldId="6042"/>
            <ac:spMk id="2" creationId="{00000000-0000-0000-0000-000000000000}"/>
          </ac:spMkLst>
        </pc:spChg>
      </pc:sldChg>
      <pc:sldChg chg="add">
        <pc:chgData name="爱强 郭" userId="4746048c57f3e2a8" providerId="LiveId" clId="{CB1830D1-B882-4341-92D9-E433529241F8}" dt="2025-11-15T13:04:21.172" v="2185"/>
        <pc:sldMkLst>
          <pc:docMk/>
          <pc:sldMk cId="3204868513" sldId="6043"/>
        </pc:sldMkLst>
      </pc:sldChg>
      <pc:sldChg chg="addSp delSp modSp add mod">
        <pc:chgData name="爱强 郭" userId="4746048c57f3e2a8" providerId="LiveId" clId="{CB1830D1-B882-4341-92D9-E433529241F8}" dt="2025-11-16T02:12:33.461" v="2365" actId="478"/>
        <pc:sldMkLst>
          <pc:docMk/>
          <pc:sldMk cId="0" sldId="10425"/>
        </pc:sldMkLst>
        <pc:spChg chg="del">
          <ac:chgData name="爱强 郭" userId="4746048c57f3e2a8" providerId="LiveId" clId="{CB1830D1-B882-4341-92D9-E433529241F8}" dt="2025-11-16T02:07:27.653" v="2321" actId="478"/>
          <ac:spMkLst>
            <pc:docMk/>
            <pc:sldMk cId="0" sldId="10425"/>
            <ac:spMk id="5" creationId="{00000000-0000-0000-0000-000000000000}"/>
          </ac:spMkLst>
        </pc:spChg>
        <pc:spChg chg="mod">
          <ac:chgData name="爱强 郭" userId="4746048c57f3e2a8" providerId="LiveId" clId="{CB1830D1-B882-4341-92D9-E433529241F8}" dt="2025-11-16T02:10:29.056" v="2341" actId="20577"/>
          <ac:spMkLst>
            <pc:docMk/>
            <pc:sldMk cId="0" sldId="10425"/>
            <ac:spMk id="8" creationId="{00000000-0000-0000-0000-000000000000}"/>
          </ac:spMkLst>
        </pc:spChg>
        <pc:spChg chg="add del mod">
          <ac:chgData name="爱强 郭" userId="4746048c57f3e2a8" providerId="LiveId" clId="{CB1830D1-B882-4341-92D9-E433529241F8}" dt="2025-11-16T02:12:33.461" v="2365" actId="478"/>
          <ac:spMkLst>
            <pc:docMk/>
            <pc:sldMk cId="0" sldId="10425"/>
            <ac:spMk id="11" creationId="{66CD3882-E2B2-0059-1F00-6AC5EA315104}"/>
          </ac:spMkLst>
        </pc:spChg>
      </pc:sldChg>
      <pc:sldChg chg="modSp add mod">
        <pc:chgData name="爱强 郭" userId="4746048c57f3e2a8" providerId="LiveId" clId="{CB1830D1-B882-4341-92D9-E433529241F8}" dt="2025-11-16T02:23:03.499" v="2368" actId="1076"/>
        <pc:sldMkLst>
          <pc:docMk/>
          <pc:sldMk cId="586447686" sldId="10426"/>
        </pc:sldMkLst>
        <pc:spChg chg="mod">
          <ac:chgData name="爱强 郭" userId="4746048c57f3e2a8" providerId="LiveId" clId="{CB1830D1-B882-4341-92D9-E433529241F8}" dt="2025-11-16T02:23:03.499" v="2368" actId="1076"/>
          <ac:spMkLst>
            <pc:docMk/>
            <pc:sldMk cId="586447686" sldId="10426"/>
            <ac:spMk id="5" creationId="{C666564B-5780-423A-A6FF-AE7E4503DC9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F2F06-F011-4C76-B727-F86F79F8BEB5}" type="datetimeFigureOut">
              <a:rPr lang="zh-CN" altLang="en-US" smtClean="0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2C312-1317-4398-9C1E-DE43C9983B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82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543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0F5F9-1865-BF7E-7CCC-2868AC032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854B82-1849-F950-128C-85DD747B52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1E9983-0BDB-BF41-9FAE-3254DCFA3C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C6683-B786-C206-A73E-99925A12ED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48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045D2-A8D5-EBFA-0EA8-F76BF30BE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9CB065-D27B-A08A-14D9-12B195F339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961F80-496F-BA85-0FE3-F047DD0350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8642E-7868-4AE5-4DE2-931F09D7E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27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FBF8E-431A-5CBF-48D3-8E1FFEBE8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5936A-5C22-0770-9B1B-0721309F5D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769AD4-DD23-FAFA-0974-E045937703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E6CDE7-9D81-BD41-B297-605B92870C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007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371FA-0194-7D4C-924B-CB2BBBBCF2A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06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D8F8A1CF-F5A3-5744-8CF9-020EA646CEC5}" type="slidenum">
              <a:rPr kumimoji="0" lang="zh-CN" altLang="en-US" sz="1200"/>
              <a:pPr/>
              <a:t>32</a:t>
            </a:fld>
            <a:endParaRPr kumimoji="0"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9227255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57265-9F26-4A11-875C-D2F3C751A2A4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14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photosensors’ pixel size is 3 mm and the tracking angle resolution is 1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mrad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8AC3C-9BC5-438A-A6A5-37FEB951131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387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132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8AC3C-9BC5-438A-A6A5-37FEB951131C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320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err="1"/>
              <a:t>FairRoot</a:t>
            </a:r>
            <a:r>
              <a:rPr lang="en-US" altLang="zh-CN"/>
              <a:t> is a software framework mainly for high energy and nuclear physics experiments.</a:t>
            </a:r>
          </a:p>
          <a:p>
            <a:r>
              <a:rPr lang="en-US" altLang="zh-CN" err="1"/>
              <a:t>FairRoot</a:t>
            </a:r>
            <a:r>
              <a:rPr lang="en-US" altLang="zh-CN"/>
              <a:t> is developed based on ROOT. In this plot, the top level shows the common used </a:t>
            </a:r>
            <a:r>
              <a:rPr lang="en-US" altLang="zh-CN" err="1"/>
              <a:t>softwares</a:t>
            </a:r>
            <a:r>
              <a:rPr lang="en-US" altLang="zh-CN"/>
              <a:t>, such as ROOT and Geant4. </a:t>
            </a:r>
            <a:r>
              <a:rPr lang="en-US" altLang="zh-CN" err="1"/>
              <a:t>FairRoot</a:t>
            </a:r>
            <a:r>
              <a:rPr lang="en-US" altLang="zh-CN"/>
              <a:t> depends on these </a:t>
            </a:r>
            <a:r>
              <a:rPr lang="en-US" altLang="zh-CN" err="1"/>
              <a:t>softwares</a:t>
            </a:r>
            <a:r>
              <a:rPr lang="en-US" altLang="zh-CN"/>
              <a:t>. </a:t>
            </a:r>
          </a:p>
          <a:p>
            <a:r>
              <a:rPr lang="en-US" altLang="zh-CN"/>
              <a:t>The middle level shows the structure of </a:t>
            </a:r>
            <a:r>
              <a:rPr lang="en-US" altLang="zh-CN" err="1"/>
              <a:t>FairRoot</a:t>
            </a:r>
            <a:r>
              <a:rPr lang="en-US" altLang="zh-CN"/>
              <a:t>. It manages the general </a:t>
            </a:r>
            <a:r>
              <a:rPr lang="en-US" altLang="zh-CN" err="1"/>
              <a:t>infractructure</a:t>
            </a:r>
            <a:r>
              <a:rPr lang="en-US" altLang="zh-CN"/>
              <a:t> with simulation and tasks.</a:t>
            </a:r>
          </a:p>
          <a:p>
            <a:r>
              <a:rPr lang="en-US" altLang="zh-CN"/>
              <a:t>The bottom level shows the specific experiment implementation using </a:t>
            </a:r>
            <a:r>
              <a:rPr lang="en-US" altLang="zh-CN" err="1"/>
              <a:t>FairRoot</a:t>
            </a:r>
            <a:r>
              <a:rPr lang="en-US" altLang="zh-CN"/>
              <a:t>. Currently, there are many experiments using </a:t>
            </a:r>
            <a:r>
              <a:rPr lang="en-US" altLang="zh-CN" err="1"/>
              <a:t>FairRoot</a:t>
            </a:r>
            <a:r>
              <a:rPr lang="en-US" altLang="zh-CN"/>
              <a:t>, such as PANDA, CBM, and EicC.</a:t>
            </a: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FD609E-336B-48CE-934C-94EE390D43CE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46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A0FBB-55A9-8F0B-733C-D2882D1CE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7D7270-153F-1A61-958D-41BD62733C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BB4825-E453-94E6-E31E-FD6975508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FA501-6A1D-CCF4-57A3-8536740DD0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B0EFB6-FB1A-4D9A-BF7F-DD04AE71855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139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460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8AC3C-9BC5-438A-A6A5-37FEB951131C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7283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Spatial resolution? </a:t>
            </a:r>
            <a:r>
              <a:rPr lang="en-US" altLang="zh-CN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MCP-PMT: Hamamatsu R10754 (pixel size: 5.2mm x 5.2mm) or </a:t>
            </a:r>
            <a:r>
              <a:rPr lang="en-US" altLang="zh-CN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Photek</a:t>
            </a:r>
            <a:r>
              <a:rPr lang="en-US" altLang="zh-CN" sz="1200" dirty="0">
                <a:latin typeface="Calibri" panose="020F0502020204030204" pitchFamily="34" charset="0"/>
                <a:cs typeface="Calibri" panose="020F0502020204030204" pitchFamily="34" charset="0"/>
              </a:rPr>
              <a:t> MAPMT253 </a:t>
            </a:r>
            <a:r>
              <a:rPr lang="en-US" altLang="zh-CN" sz="1200" kern="1200" dirty="0"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(pixel size: 1</a:t>
            </a:r>
            <a:r>
              <a:rPr lang="en-US" altLang="zh-CN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.6</a:t>
            </a:r>
            <a:r>
              <a:rPr lang="en-US" altLang="zh-CN" sz="1200" kern="1200" dirty="0"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mm x 1.6mm)</a:t>
            </a:r>
            <a:endParaRPr lang="zh-CN" altLang="zh-CN" sz="1050" kern="100" dirty="0"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D0DBAE-500C-4916-9B0C-4D34FB45ADD4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4199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8AC3C-9BC5-438A-A6A5-37FEB951131C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8501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757A6-0AEF-7583-B450-FB4E3B2A2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01BE6D-08E1-7B0B-2369-A7D68B3912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611F72-D0B7-F37C-0579-5C7115E2C1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2A460-BBBB-BE4B-902C-4379480174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3814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7780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CN" dirty="0"/>
              <a:t>dd the meaning of each item</a:t>
            </a:r>
          </a:p>
          <a:p>
            <a:r>
              <a:rPr lang="en-CN" dirty="0">
                <a:solidFill>
                  <a:srgbClr val="FF0000"/>
                </a:solidFill>
              </a:rPr>
              <a:t>Why we have 2 empty boxes 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8AC3C-9BC5-438A-A6A5-37FEB951131C}" type="slidenum">
              <a:rPr lang="zh-CN" altLang="en-US" smtClean="0"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297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64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896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5444B-31A2-BDCA-3ED9-DC21C9D42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579B66-4D0D-F522-543B-FA87F41646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203DE5-4AD0-C7FF-F06E-532CD687FE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F2839-6CC3-911A-C39C-B586F480B2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B0EFB6-FB1A-4D9A-BF7F-DD04AE71855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551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738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8989C-F61C-E448-B14E-E827399F8747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13166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720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34FAA-8483-B118-C77E-810085392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4238BA-82B6-1783-5BCE-06304452FC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B8E20-03B8-1171-0FBB-E63743C35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1B2DB-5288-4EC8-AED0-1AC6D7E0ED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B0EFB6-FB1A-4D9A-BF7F-DD04AE71855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421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02C312-1317-4398-9C1E-DE43C9983B0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82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9B7-21F5-4993-A6D8-0C11C467717C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3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9951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6605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2451" y="150634"/>
            <a:ext cx="10519281" cy="640543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943302" y="6491818"/>
            <a:ext cx="1069439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5CBE06-6006-43AD-A26A-192634409295}" type="slidenum">
              <a:rPr lang="zh-CN" altLang="en-US" smtClean="0"/>
              <a:pPr/>
              <a:t>‹#›</a:t>
            </a:fld>
            <a:r>
              <a:rPr lang="en-US" altLang="zh-CN"/>
              <a:t>/24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738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70628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5AD9-9850-4756-880F-67FA2CDB4E20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1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235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6517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5102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2141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2259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5190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7789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E5053-7437-42BE-80D0-BE1A11FE6A4D}" type="datetime1">
              <a:rPr lang="en-US" altLang="zh-CN" smtClean="0"/>
              <a:t>11/15/25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415A-146C-4031-B7DF-DA5827ED4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8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7" Type="http://schemas.openxmlformats.org/officeDocument/2006/relationships/image" Target="../media/image4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9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131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microsoft.com/office/2007/relationships/hdphoto" Target="../media/hdphoto3.wdp"/><Relationship Id="rId5" Type="http://schemas.microsoft.com/office/2007/relationships/hdphoto" Target="../media/hdphoto2.wdp"/><Relationship Id="rId10" Type="http://schemas.openxmlformats.org/officeDocument/2006/relationships/image" Target="../media/image72.png"/><Relationship Id="rId4" Type="http://schemas.openxmlformats.org/officeDocument/2006/relationships/image" Target="../media/image69.png"/><Relationship Id="rId9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microsoft.com/office/2007/relationships/hdphoto" Target="../media/hdphoto1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5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jpeg"/><Relationship Id="rId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7.png"/><Relationship Id="rId7" Type="http://schemas.openxmlformats.org/officeDocument/2006/relationships/image" Target="../media/image99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6.png"/><Relationship Id="rId4" Type="http://schemas.openxmlformats.org/officeDocument/2006/relationships/image" Target="../media/image98.png"/><Relationship Id="rId9" Type="http://schemas.openxmlformats.org/officeDocument/2006/relationships/image" Target="../media/image10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05.jpeg"/><Relationship Id="rId5" Type="http://schemas.openxmlformats.org/officeDocument/2006/relationships/image" Target="../media/image840.png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68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jpe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1.jpeg"/><Relationship Id="rId7" Type="http://schemas.openxmlformats.org/officeDocument/2006/relationships/image" Target="../media/image114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890.png"/><Relationship Id="rId10" Type="http://schemas.openxmlformats.org/officeDocument/2006/relationships/image" Target="../media/image117.jpeg"/><Relationship Id="rId4" Type="http://schemas.openxmlformats.org/officeDocument/2006/relationships/image" Target="../media/image112.png"/><Relationship Id="rId9" Type="http://schemas.openxmlformats.org/officeDocument/2006/relationships/image" Target="../media/image11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jpe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2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emf"/><Relationship Id="rId5" Type="http://schemas.openxmlformats.org/officeDocument/2006/relationships/image" Target="../media/image135.emf"/><Relationship Id="rId4" Type="http://schemas.openxmlformats.org/officeDocument/2006/relationships/image" Target="../media/image134.tif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103.10276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png"/><Relationship Id="rId4" Type="http://schemas.openxmlformats.org/officeDocument/2006/relationships/image" Target="../media/image49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148.png"/><Relationship Id="rId7" Type="http://schemas.openxmlformats.org/officeDocument/2006/relationships/image" Target="../media/image1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jpeg"/><Relationship Id="rId11" Type="http://schemas.openxmlformats.org/officeDocument/2006/relationships/image" Target="../media/image156.emf"/><Relationship Id="rId5" Type="http://schemas.openxmlformats.org/officeDocument/2006/relationships/image" Target="../media/image150.png"/><Relationship Id="rId10" Type="http://schemas.openxmlformats.org/officeDocument/2006/relationships/image" Target="../media/image155.png"/><Relationship Id="rId4" Type="http://schemas.openxmlformats.org/officeDocument/2006/relationships/image" Target="../media/image149.png"/><Relationship Id="rId9" Type="http://schemas.openxmlformats.org/officeDocument/2006/relationships/image" Target="../media/image15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emf"/><Relationship Id="rId5" Type="http://schemas.openxmlformats.org/officeDocument/2006/relationships/image" Target="../media/image161.wmf"/><Relationship Id="rId4" Type="http://schemas.openxmlformats.org/officeDocument/2006/relationships/oleObject" Target="../embeddings/oleObject2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7" Type="http://schemas.openxmlformats.org/officeDocument/2006/relationships/image" Target="../media/image16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emf"/><Relationship Id="rId5" Type="http://schemas.openxmlformats.org/officeDocument/2006/relationships/image" Target="../media/image161.wmf"/><Relationship Id="rId4" Type="http://schemas.openxmlformats.org/officeDocument/2006/relationships/oleObject" Target="../embeddings/oleObject2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0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6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png"/><Relationship Id="rId4" Type="http://schemas.openxmlformats.org/officeDocument/2006/relationships/image" Target="../media/image49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oad with a body of water in the background&#10;&#10;AI-generated content may be incorrect.">
            <a:extLst>
              <a:ext uri="{FF2B5EF4-FFF2-40B4-BE49-F238E27FC236}">
                <a16:creationId xmlns:a16="http://schemas.microsoft.com/office/drawing/2014/main" id="{253C93C9-897B-DEFC-6B78-F11540FBD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81" b="25263"/>
          <a:stretch>
            <a:fillRect/>
          </a:stretch>
        </p:blipFill>
        <p:spPr>
          <a:xfrm>
            <a:off x="0" y="0"/>
            <a:ext cx="12192000" cy="3379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066" y="3308675"/>
            <a:ext cx="11288750" cy="2282430"/>
          </a:xfrm>
          <a:ln w="1905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Future High-Energy Nuclear Physics Experiments at HIAF</a:t>
            </a:r>
            <a:br>
              <a:rPr lang="en-US" b="1" dirty="0"/>
            </a:br>
            <a:r>
              <a:rPr lang="en-US" sz="4400" b="1" i="1" dirty="0">
                <a:latin typeface="+mn-lt"/>
              </a:rPr>
              <a:t>From H-NS to </a:t>
            </a:r>
            <a:r>
              <a:rPr lang="en-US" sz="4400" b="1" i="1" dirty="0" err="1">
                <a:latin typeface="+mn-lt"/>
              </a:rPr>
              <a:t>EicC</a:t>
            </a:r>
            <a:endParaRPr lang="en-US" sz="4400" b="1" i="1" dirty="0">
              <a:solidFill>
                <a:schemeClr val="tx1"/>
              </a:solidFill>
              <a:latin typeface="+mn-lt"/>
              <a:ea typeface="Microsoft YaHei UI" panose="020B0503020204020204" pitchFamily="34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5790" y="5788152"/>
            <a:ext cx="7891272" cy="1069848"/>
          </a:xfrm>
        </p:spPr>
        <p:txBody>
          <a:bodyPr/>
          <a:lstStyle/>
          <a:p>
            <a:r>
              <a:rPr lang="en-US" dirty="0"/>
              <a:t>Aiqiang Guo (</a:t>
            </a:r>
            <a:r>
              <a:rPr lang="en-US" dirty="0" err="1"/>
              <a:t>guoaq@impcas.ac.cn</a:t>
            </a:r>
            <a:r>
              <a:rPr lang="en-US" dirty="0"/>
              <a:t>)</a:t>
            </a:r>
          </a:p>
          <a:p>
            <a:r>
              <a:rPr lang="en-US" sz="1800" dirty="0"/>
              <a:t>Institute of Modern Physics, Chinese Academy of Sciences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983ED0-60FF-485B-9988-6BC8753A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7CF76B-1DAD-F6C3-D64C-42CD264EE169}"/>
              </a:ext>
            </a:extLst>
          </p:cNvPr>
          <p:cNvSpPr txBox="1"/>
          <p:nvPr/>
        </p:nvSpPr>
        <p:spPr>
          <a:xfrm>
            <a:off x="8693023" y="114805"/>
            <a:ext cx="3339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FF00"/>
                </a:solidFill>
              </a:rPr>
              <a:t>ExHIC</a:t>
            </a:r>
            <a:r>
              <a:rPr lang="en-US" sz="2400" b="1" dirty="0">
                <a:solidFill>
                  <a:srgbClr val="FFFF00"/>
                </a:solidFill>
              </a:rPr>
              <a:t>-d 2025</a:t>
            </a:r>
            <a:r>
              <a:rPr lang="en-US" altLang="zh-CN" sz="2400" b="1" dirty="0">
                <a:solidFill>
                  <a:srgbClr val="FFFF00"/>
                </a:solidFill>
              </a:rPr>
              <a:t>-Nov</a:t>
            </a:r>
            <a:r>
              <a:rPr lang="zh-CN" altLang="en-US" sz="2400" b="1" dirty="0">
                <a:solidFill>
                  <a:srgbClr val="FFFF00"/>
                </a:solidFill>
              </a:rPr>
              <a:t> </a:t>
            </a:r>
            <a:r>
              <a:rPr lang="en-US" altLang="zh-CN" sz="2400" b="1" dirty="0">
                <a:solidFill>
                  <a:srgbClr val="FFFF00"/>
                </a:solidFill>
              </a:rPr>
              <a:t>Jeju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5" name="Picture 4" descr="A blue and red logo&#10;&#10;Description automatically generated">
            <a:extLst>
              <a:ext uri="{FF2B5EF4-FFF2-40B4-BE49-F238E27FC236}">
                <a16:creationId xmlns:a16="http://schemas.microsoft.com/office/drawing/2014/main" id="{92980D3F-AA97-4C00-EC16-7E261DD90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22" y="5473148"/>
            <a:ext cx="1238864" cy="1161435"/>
          </a:xfrm>
          <a:prstGeom prst="rect">
            <a:avLst/>
          </a:prstGeom>
        </p:spPr>
      </p:pic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34C3AE21-1959-4FFC-0DF1-BE7EDE80EB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9652"/>
            <a:ext cx="1317523" cy="122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10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94CFD9-84B5-4140-9F82-0E4F9E8C7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22" y="260968"/>
            <a:ext cx="11387959" cy="801204"/>
          </a:xfrm>
        </p:spPr>
        <p:txBody>
          <a:bodyPr>
            <a:no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Puzzle in low energy collisions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14A249-527B-40E5-B5AD-7F6790335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6EEDD16-4753-4659-B660-CDFDCF2A0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393" y="1672919"/>
            <a:ext cx="5560320" cy="41110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B812C35-7819-4DD3-A57B-F732554CF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1672919"/>
            <a:ext cx="5499100" cy="407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683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B3190C6-97D8-4E76-9D50-979BE27971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11199" y="16922"/>
                <a:ext cx="11027025" cy="124681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𝚲</m:t>
                        </m:r>
                      </m:e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polarization measurements in HIAF</a:t>
                </a:r>
                <a:endPara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B3190C6-97D8-4E76-9D50-979BE27971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11199" y="16922"/>
                <a:ext cx="11027025" cy="1246819"/>
              </a:xfrm>
              <a:blipFill>
                <a:blip r:embed="rId2"/>
                <a:stretch>
                  <a:fillRect l="-69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1BCC6F-A255-42A3-84C4-125D4609A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4B678ED-7E7F-4402-BD41-2EAEA4820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60" y="1612900"/>
            <a:ext cx="5696039" cy="464853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9373AD0-5F4D-4CA9-9965-73E4B83F8950}"/>
              </a:ext>
            </a:extLst>
          </p:cNvPr>
          <p:cNvSpPr txBox="1"/>
          <p:nvPr/>
        </p:nvSpPr>
        <p:spPr>
          <a:xfrm>
            <a:off x="9336498" y="2544287"/>
            <a:ext cx="26430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polarization through hadronization 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1FB76E8-A1EE-41FB-96C2-C904080A6258}"/>
              </a:ext>
            </a:extLst>
          </p:cNvPr>
          <p:cNvSpPr txBox="1"/>
          <p:nvPr/>
        </p:nvSpPr>
        <p:spPr>
          <a:xfrm>
            <a:off x="7050215" y="3216027"/>
            <a:ext cx="406589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altLang="zh-CN" sz="1050" dirty="0">
                <a:solidFill>
                  <a:srgbClr val="0070C0"/>
                </a:solidFill>
                <a:latin typeface="Arial"/>
                <a:ea typeface="微软雅黑"/>
              </a:rPr>
              <a:t>Zuo-tang </a:t>
            </a:r>
            <a:r>
              <a:rPr kumimoji="0" lang="en-GB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Liang, and C. </a:t>
            </a:r>
            <a:r>
              <a:rPr kumimoji="0" lang="en-GB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Boros</a:t>
            </a:r>
            <a:r>
              <a:rPr kumimoji="0" lang="en-GB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, Phys. Rev. Lett. 79, 3608 (1997); PRD 61, 117503 (2000).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H. Dong and Zuo-tang Liang, PRD 70, 014019 (2004); PRD 72, 033006 (2005).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91445D2D-52DE-4583-8CA7-907E702CCD81}"/>
                  </a:ext>
                </a:extLst>
              </p:cNvPr>
              <p:cNvSpPr txBox="1"/>
              <p:nvPr/>
            </p:nvSpPr>
            <p:spPr>
              <a:xfrm>
                <a:off x="9333287" y="4084664"/>
                <a:ext cx="240971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𝚲</m:t>
                    </m:r>
                  </m:oMath>
                </a14:m>
                <a:r>
                  <a:rPr lang="en-US" altLang="zh-CN" sz="1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polarization in </a:t>
                </a:r>
                <a:r>
                  <a:rPr lang="en-US" altLang="zh-CN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exclusive processes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91445D2D-52DE-4583-8CA7-907E702CC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3287" y="4084664"/>
                <a:ext cx="2409718" cy="646331"/>
              </a:xfrm>
              <a:prstGeom prst="rect">
                <a:avLst/>
              </a:prstGeom>
              <a:blipFill>
                <a:blip r:embed="rId4"/>
                <a:stretch>
                  <a:fillRect l="-1571" t="-3846" r="-4712" b="-1346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25">
            <a:extLst>
              <a:ext uri="{FF2B5EF4-FFF2-40B4-BE49-F238E27FC236}">
                <a16:creationId xmlns:a16="http://schemas.microsoft.com/office/drawing/2014/main" id="{0BCE68FF-1BCC-4029-9E7A-8C6D2D9F1AB9}"/>
              </a:ext>
            </a:extLst>
          </p:cNvPr>
          <p:cNvSpPr txBox="1"/>
          <p:nvPr/>
        </p:nvSpPr>
        <p:spPr>
          <a:xfrm>
            <a:off x="7101015" y="5013140"/>
            <a:ext cx="418153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zh-CN" sz="1050" dirty="0">
                <a:solidFill>
                  <a:srgbClr val="0070C0"/>
                </a:solidFill>
                <a:latin typeface="Arial"/>
                <a:ea typeface="微软雅黑"/>
              </a:rPr>
              <a:t>R. Machleidt, K. Holinde and C. Elster, </a:t>
            </a:r>
            <a:r>
              <a:rPr lang="en-GB" altLang="zh-CN" sz="1050" dirty="0">
                <a:solidFill>
                  <a:srgbClr val="0070C0"/>
                </a:solidFill>
                <a:latin typeface="Arial"/>
                <a:ea typeface="微软雅黑"/>
              </a:rPr>
              <a:t>Phys. Rept. 149, 1 (1987).</a:t>
            </a:r>
          </a:p>
          <a:p>
            <a:pPr>
              <a:defRPr/>
            </a:pPr>
            <a:r>
              <a:rPr lang="pl-PL" altLang="zh-CN" sz="1050" dirty="0">
                <a:solidFill>
                  <a:srgbClr val="0070C0"/>
                </a:solidFill>
                <a:latin typeface="Arial"/>
                <a:ea typeface="微软雅黑"/>
              </a:rPr>
              <a:t>B. C. Liu, B. S. Zou</a:t>
            </a:r>
            <a:r>
              <a:rPr lang="de-DE" altLang="zh-CN" sz="1050" dirty="0">
                <a:solidFill>
                  <a:srgbClr val="0070C0"/>
                </a:solidFill>
                <a:latin typeface="Arial"/>
                <a:ea typeface="微软雅黑"/>
              </a:rPr>
              <a:t>, </a:t>
            </a:r>
            <a:r>
              <a:rPr lang="en-GB" altLang="zh-CN" sz="1050" dirty="0">
                <a:solidFill>
                  <a:srgbClr val="0070C0"/>
                </a:solidFill>
                <a:latin typeface="Arial"/>
                <a:ea typeface="微软雅黑"/>
              </a:rPr>
              <a:t>PRL 96, 042002 (2006).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1EC9B0C5-ABF9-4326-BE8A-A418A0D5C17E}"/>
              </a:ext>
            </a:extLst>
          </p:cNvPr>
          <p:cNvCxnSpPr>
            <a:cxnSpLocks/>
          </p:cNvCxnSpPr>
          <p:nvPr/>
        </p:nvCxnSpPr>
        <p:spPr>
          <a:xfrm flipV="1">
            <a:off x="4941727" y="2803977"/>
            <a:ext cx="1623256" cy="17957"/>
          </a:xfrm>
          <a:prstGeom prst="straightConnector1">
            <a:avLst/>
          </a:prstGeom>
          <a:ln w="1460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31C00B3E-F837-4615-B33E-685A7A05F44B}"/>
              </a:ext>
            </a:extLst>
          </p:cNvPr>
          <p:cNvCxnSpPr>
            <a:cxnSpLocks/>
          </p:cNvCxnSpPr>
          <p:nvPr/>
        </p:nvCxnSpPr>
        <p:spPr>
          <a:xfrm>
            <a:off x="4505088" y="4349702"/>
            <a:ext cx="2059895" cy="0"/>
          </a:xfrm>
          <a:prstGeom prst="straightConnector1">
            <a:avLst/>
          </a:prstGeom>
          <a:ln w="1460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FB25D42-E1A9-15E9-A087-440658FD2781}"/>
              </a:ext>
            </a:extLst>
          </p:cNvPr>
          <p:cNvSpPr txBox="1"/>
          <p:nvPr/>
        </p:nvSpPr>
        <p:spPr>
          <a:xfrm>
            <a:off x="6654800" y="1644134"/>
            <a:ext cx="48133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/>
              <a:t>𝚲 polarization measurements </a:t>
            </a:r>
            <a:r>
              <a:rPr lang="en-US" altLang="zh-CN" sz="2400" b="1" dirty="0">
                <a:solidFill>
                  <a:schemeClr val="tx1"/>
                </a:solidFill>
              </a:rPr>
              <a:t>cross energy region and collision system</a:t>
            </a:r>
            <a:endParaRPr lang="en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6114E9-C8F0-4BBE-C68E-05BDCA420BBD}"/>
                  </a:ext>
                </a:extLst>
              </p:cNvPr>
              <p:cNvSpPr txBox="1"/>
              <p:nvPr/>
            </p:nvSpPr>
            <p:spPr>
              <a:xfrm>
                <a:off x="6699250" y="2628900"/>
                <a:ext cx="14063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CN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6114E9-C8F0-4BBE-C68E-05BDCA420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9250" y="2628900"/>
                <a:ext cx="1406347" cy="307777"/>
              </a:xfrm>
              <a:prstGeom prst="rect">
                <a:avLst/>
              </a:prstGeom>
              <a:blipFill>
                <a:blip r:embed="rId5"/>
                <a:stretch>
                  <a:fillRect l="-3571" r="-2679" b="-3076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5941CD6-6304-A5DE-D2EC-FA93702DB233}"/>
                  </a:ext>
                </a:extLst>
              </p:cNvPr>
              <p:cNvSpPr txBox="1"/>
              <p:nvPr/>
            </p:nvSpPr>
            <p:spPr>
              <a:xfrm>
                <a:off x="6648450" y="4140200"/>
                <a:ext cx="118429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𝐾𝑝</m:t>
                      </m:r>
                    </m:oMath>
                  </m:oMathPara>
                </a14:m>
                <a:endParaRPr lang="en-CN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5941CD6-6304-A5DE-D2EC-FA93702DB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450" y="4140200"/>
                <a:ext cx="1184299" cy="307777"/>
              </a:xfrm>
              <a:prstGeom prst="rect">
                <a:avLst/>
              </a:prstGeom>
              <a:blipFill>
                <a:blip r:embed="rId6"/>
                <a:stretch>
                  <a:fillRect l="-5319" r="-6383" b="-2692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832878AE-5A1B-9666-200F-CD94F6868C9B}"/>
              </a:ext>
            </a:extLst>
          </p:cNvPr>
          <p:cNvSpPr txBox="1"/>
          <p:nvPr/>
        </p:nvSpPr>
        <p:spPr>
          <a:xfrm>
            <a:off x="5397500" y="1048435"/>
            <a:ext cx="660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</a:t>
            </a:r>
            <a:r>
              <a:rPr lang="en-US" altLang="zh-CN" sz="24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yperon-</a:t>
            </a:r>
            <a:r>
              <a:rPr lang="en-US" altLang="zh-CN" sz="24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</a:t>
            </a:r>
            <a:r>
              <a:rPr lang="en-US" altLang="zh-CN" sz="24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ucleon </a:t>
            </a:r>
            <a:r>
              <a:rPr lang="en-US" altLang="zh-CN" sz="24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</a:t>
            </a:r>
            <a:r>
              <a:rPr lang="en-US" altLang="zh-CN" sz="24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pectrometer </a:t>
            </a:r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(H-NS)</a:t>
            </a:r>
            <a:endParaRPr lang="en-CN" sz="2400" dirty="0"/>
          </a:p>
        </p:txBody>
      </p:sp>
    </p:spTree>
    <p:extLst>
      <p:ext uri="{BB962C8B-B14F-4D97-AF65-F5344CB8AC3E}">
        <p14:creationId xmlns:p14="http://schemas.microsoft.com/office/powerpoint/2010/main" val="1516743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038153-9BE9-4E70-AFD1-4206082A8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963" y="91945"/>
            <a:ext cx="11142026" cy="1220952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An question: Is proton polarized as well?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513B8E-0AD4-4F2B-9440-7A4C23640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84900" y="3257550"/>
            <a:ext cx="2743200" cy="365125"/>
          </a:xfrm>
        </p:spPr>
        <p:txBody>
          <a:bodyPr/>
          <a:lstStyle/>
          <a:p>
            <a:fld id="{6B6F415A-146C-4031-B7DF-DA5827ED46C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3B9A6839-B074-42A2-B695-785F6B45B0E5}"/>
              </a:ext>
            </a:extLst>
          </p:cNvPr>
          <p:cNvSpPr txBox="1"/>
          <p:nvPr/>
        </p:nvSpPr>
        <p:spPr>
          <a:xfrm>
            <a:off x="336341" y="2382793"/>
            <a:ext cx="332054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pp 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p 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K </a:t>
            </a:r>
            <a:r>
              <a:rPr lang="en-US" altLang="zh-CN" sz="3600" b="1" dirty="0">
                <a:solidFill>
                  <a:srgbClr val="0000FF"/>
                </a:solidFill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Λ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D14A1E9-6821-489C-A2E8-8A167E8CB682}"/>
              </a:ext>
            </a:extLst>
          </p:cNvPr>
          <p:cNvSpPr txBox="1"/>
          <p:nvPr/>
        </p:nvSpPr>
        <p:spPr>
          <a:xfrm>
            <a:off x="571989" y="4752722"/>
            <a:ext cx="27769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pp 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p</a:t>
            </a:r>
            <a:r>
              <a:rPr lang="en-US" altLang="zh-CN" sz="3600" b="1" dirty="0">
                <a:latin typeface="Arial" panose="02080604020202020204" pitchFamily="34" charset="0"/>
                <a:cs typeface="Arial" panose="02080604020202020204" pitchFamily="34" charset="0"/>
                <a:sym typeface="+mn-ea"/>
              </a:rPr>
              <a:t> + X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7908DC-A377-9510-0878-2CE4057062B9}"/>
              </a:ext>
            </a:extLst>
          </p:cNvPr>
          <p:cNvSpPr/>
          <p:nvPr/>
        </p:nvSpPr>
        <p:spPr>
          <a:xfrm>
            <a:off x="3203215" y="3679279"/>
            <a:ext cx="360025" cy="288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566A281-1777-74CA-09AD-47C5FCC22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274" y="1394125"/>
            <a:ext cx="1671886" cy="22851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9827288-28E8-8322-A588-64BA7987F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89" y="3832752"/>
            <a:ext cx="1631563" cy="22434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C0C448F-C7B1-9CD4-DE0B-6F730F0062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699" y="1681347"/>
            <a:ext cx="3156906" cy="1711454"/>
          </a:xfrm>
          <a:prstGeom prst="rect">
            <a:avLst/>
          </a:prstGeom>
        </p:spPr>
      </p:pic>
      <p:sp>
        <p:nvSpPr>
          <p:cNvPr id="9" name="矩形 7">
            <a:extLst>
              <a:ext uri="{FF2B5EF4-FFF2-40B4-BE49-F238E27FC236}">
                <a16:creationId xmlns:a16="http://schemas.microsoft.com/office/drawing/2014/main" id="{D3C314C4-DFFE-9E04-16DC-D2DDF61FB5C9}"/>
              </a:ext>
            </a:extLst>
          </p:cNvPr>
          <p:cNvSpPr/>
          <p:nvPr/>
        </p:nvSpPr>
        <p:spPr>
          <a:xfrm>
            <a:off x="8391751" y="4381906"/>
            <a:ext cx="2181497" cy="12085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8">
            <a:extLst>
              <a:ext uri="{FF2B5EF4-FFF2-40B4-BE49-F238E27FC236}">
                <a16:creationId xmlns:a16="http://schemas.microsoft.com/office/drawing/2014/main" id="{CC990A54-9BF0-381F-91AE-D6F38DF4F0A4}"/>
              </a:ext>
            </a:extLst>
          </p:cNvPr>
          <p:cNvSpPr txBox="1"/>
          <p:nvPr/>
        </p:nvSpPr>
        <p:spPr>
          <a:xfrm>
            <a:off x="9238682" y="4796346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???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A5469F5-22BB-D618-D753-B0F161B90B89}"/>
              </a:ext>
            </a:extLst>
          </p:cNvPr>
          <p:cNvSpPr txBox="1"/>
          <p:nvPr/>
        </p:nvSpPr>
        <p:spPr>
          <a:xfrm>
            <a:off x="5647499" y="5655007"/>
            <a:ext cx="2025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核核弹性散射测量核子极化</a:t>
            </a:r>
          </a:p>
        </p:txBody>
      </p:sp>
      <p:pic>
        <p:nvPicPr>
          <p:cNvPr id="12" name="图片 12">
            <a:extLst>
              <a:ext uri="{FF2B5EF4-FFF2-40B4-BE49-F238E27FC236}">
                <a16:creationId xmlns:a16="http://schemas.microsoft.com/office/drawing/2014/main" id="{21024CFB-34CA-07F0-1DFA-91CC6F25A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1499" y="4110266"/>
            <a:ext cx="2117739" cy="1461097"/>
          </a:xfrm>
          <a:prstGeom prst="rect">
            <a:avLst/>
          </a:prstGeom>
        </p:spPr>
      </p:pic>
      <p:pic>
        <p:nvPicPr>
          <p:cNvPr id="13" name="图片 21">
            <a:extLst>
              <a:ext uri="{FF2B5EF4-FFF2-40B4-BE49-F238E27FC236}">
                <a16:creationId xmlns:a16="http://schemas.microsoft.com/office/drawing/2014/main" id="{F9606256-6FCF-AB8C-D906-43DDB09E48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1273" y="1502939"/>
            <a:ext cx="1246916" cy="1842001"/>
          </a:xfrm>
          <a:prstGeom prst="rect">
            <a:avLst/>
          </a:prstGeom>
        </p:spPr>
      </p:pic>
      <p:sp>
        <p:nvSpPr>
          <p:cNvPr id="14" name="文本框 22">
            <a:extLst>
              <a:ext uri="{FF2B5EF4-FFF2-40B4-BE49-F238E27FC236}">
                <a16:creationId xmlns:a16="http://schemas.microsoft.com/office/drawing/2014/main" id="{C8700179-D78C-A62C-AB89-6051B4058AC8}"/>
              </a:ext>
            </a:extLst>
          </p:cNvPr>
          <p:cNvSpPr txBox="1"/>
          <p:nvPr/>
        </p:nvSpPr>
        <p:spPr>
          <a:xfrm>
            <a:off x="5592790" y="3347239"/>
            <a:ext cx="2342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超子弱衰变角分布测量超子极化</a:t>
            </a:r>
          </a:p>
        </p:txBody>
      </p:sp>
      <p:sp>
        <p:nvSpPr>
          <p:cNvPr id="15" name="矩形 24">
            <a:extLst>
              <a:ext uri="{FF2B5EF4-FFF2-40B4-BE49-F238E27FC236}">
                <a16:creationId xmlns:a16="http://schemas.microsoft.com/office/drawing/2014/main" id="{8525B4DE-1EC9-A8AB-7B2F-D72411920281}"/>
              </a:ext>
            </a:extLst>
          </p:cNvPr>
          <p:cNvSpPr/>
          <p:nvPr/>
        </p:nvSpPr>
        <p:spPr>
          <a:xfrm>
            <a:off x="3707674" y="1362140"/>
            <a:ext cx="7646126" cy="23970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">
            <a:extLst>
              <a:ext uri="{FF2B5EF4-FFF2-40B4-BE49-F238E27FC236}">
                <a16:creationId xmlns:a16="http://schemas.microsoft.com/office/drawing/2014/main" id="{FD7E26F4-4542-F56E-01D8-4CB776526595}"/>
              </a:ext>
            </a:extLst>
          </p:cNvPr>
          <p:cNvSpPr/>
          <p:nvPr/>
        </p:nvSpPr>
        <p:spPr>
          <a:xfrm>
            <a:off x="3707674" y="3760276"/>
            <a:ext cx="7646126" cy="23970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灯片编号占位符 3">
            <a:extLst>
              <a:ext uri="{FF2B5EF4-FFF2-40B4-BE49-F238E27FC236}">
                <a16:creationId xmlns:a16="http://schemas.microsoft.com/office/drawing/2014/main" id="{ADABC22A-1544-5ABA-2500-A86C98A3F12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6F415A-146C-4031-B7DF-DA5827ED46C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33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274595-8F61-4645-B77B-9A16A22E1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274320"/>
            <a:ext cx="10058400" cy="970570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HIAF kinematics coverage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12D7BC-1950-4D0E-8C0D-105762BAA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19BB82E-716A-4605-A1BF-3946734E9635}"/>
                  </a:ext>
                </a:extLst>
              </p:cNvPr>
              <p:cNvSpPr txBox="1"/>
              <p:nvPr/>
            </p:nvSpPr>
            <p:spPr>
              <a:xfrm>
                <a:off x="352561" y="5083819"/>
                <a:ext cx="10934019" cy="120032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/>
                  <a:t>Allow for a multi-dimensional mapping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dirty="0"/>
                  <a:t> polarization and production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altLang="zh-CN" sz="2400" dirty="0"/>
                  <a:t>Beam energy scan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altLang="zh-CN" sz="2400" dirty="0" err="1"/>
                  <a:t>p</a:t>
                </a:r>
                <a:r>
                  <a:rPr lang="en-US" altLang="zh-CN" sz="2400" dirty="0" err="1">
                    <a:sym typeface="Wingdings" panose="05000000000000000000" pitchFamily="2" charset="2"/>
                  </a:rPr>
                  <a:t></a:t>
                </a:r>
                <a:r>
                  <a:rPr lang="en-US" altLang="zh-CN" sz="2400" dirty="0" err="1"/>
                  <a:t>p</a:t>
                </a:r>
                <a:r>
                  <a:rPr lang="en-US" altLang="zh-CN" sz="2400" dirty="0"/>
                  <a:t>, </a:t>
                </a:r>
                <a:r>
                  <a:rPr lang="en-US" altLang="zh-CN" sz="2400" dirty="0" err="1"/>
                  <a:t>p</a:t>
                </a:r>
                <a:r>
                  <a:rPr lang="en-US" altLang="zh-CN" sz="2400" dirty="0" err="1">
                    <a:sym typeface="Wingdings" panose="05000000000000000000" pitchFamily="2" charset="2"/>
                  </a:rPr>
                  <a:t></a:t>
                </a:r>
                <a:r>
                  <a:rPr lang="en-US" altLang="zh-CN" sz="2400" dirty="0" err="1"/>
                  <a:t>A</a:t>
                </a:r>
                <a:r>
                  <a:rPr lang="en-US" altLang="zh-CN" sz="2400" dirty="0"/>
                  <a:t>, A</a:t>
                </a:r>
                <a:r>
                  <a:rPr lang="en-US" altLang="zh-CN" sz="2400" dirty="0">
                    <a:sym typeface="Wingdings" panose="05000000000000000000" pitchFamily="2" charset="2"/>
                  </a:rPr>
                  <a:t></a:t>
                </a:r>
                <a:r>
                  <a:rPr lang="en-US" altLang="zh-CN" sz="2400" dirty="0"/>
                  <a:t>A data taking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19BB82E-716A-4605-A1BF-3946734E9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61" y="5083819"/>
                <a:ext cx="10934019" cy="1200329"/>
              </a:xfrm>
              <a:prstGeom prst="rect">
                <a:avLst/>
              </a:prstGeom>
              <a:blipFill>
                <a:blip r:embed="rId2"/>
                <a:stretch>
                  <a:fillRect l="-892" t="-4569" b="-10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箭头: 右 17">
            <a:extLst>
              <a:ext uri="{FF2B5EF4-FFF2-40B4-BE49-F238E27FC236}">
                <a16:creationId xmlns:a16="http://schemas.microsoft.com/office/drawing/2014/main" id="{7EA8AC77-D0E4-4BE6-B597-17C9BB17F4EE}"/>
              </a:ext>
            </a:extLst>
          </p:cNvPr>
          <p:cNvSpPr/>
          <p:nvPr/>
        </p:nvSpPr>
        <p:spPr>
          <a:xfrm>
            <a:off x="352561" y="3728400"/>
            <a:ext cx="11410461" cy="912953"/>
          </a:xfrm>
          <a:prstGeom prst="rightArrow">
            <a:avLst>
              <a:gd name="adj1" fmla="val 50000"/>
              <a:gd name="adj2" fmla="val 1974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 3 GeV </a:t>
            </a:r>
            <a:r>
              <a:rPr lang="en-US" altLang="zh-CN" sz="2400" b="1" dirty="0">
                <a:sym typeface="Wingdings" panose="05000000000000000000" pitchFamily="2" charset="2"/>
              </a:rPr>
              <a:t> 9 GeV  20 GeV</a:t>
            </a:r>
            <a:endParaRPr lang="zh-CN" altLang="en-US" sz="2400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927DAAF-EB4B-44F2-B6D2-F7EF39B5EA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5" y="1379907"/>
            <a:ext cx="3625773" cy="22043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05776F4-EE46-407E-B231-CA8C61F7FD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658" y="1453043"/>
            <a:ext cx="3625773" cy="21835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A77C5A6-012D-464B-9A14-CC06509392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411" y="1389009"/>
            <a:ext cx="3720230" cy="229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03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60282" y="245745"/>
            <a:ext cx="96409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Arial" panose="02080604020202020204" pitchFamily="34" charset="0"/>
                <a:cs typeface="Arial" panose="02080604020202020204" pitchFamily="34" charset="0"/>
              </a:rPr>
              <a:t>Hyperon Nucleon Spectrometer (H-NS)</a:t>
            </a:r>
            <a:endParaRPr lang="zh-CN" altLang="en-US" sz="2800" b="1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112906" y="4125828"/>
            <a:ext cx="3042453" cy="2245334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842610" y="4165645"/>
            <a:ext cx="471341" cy="30611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557020" y="3401695"/>
            <a:ext cx="1593215" cy="763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Arial" panose="02080604020202020204" pitchFamily="34" charset="0"/>
                <a:cs typeface="Arial" panose="02080604020202020204" pitchFamily="34" charset="0"/>
              </a:rPr>
              <a:t>High Energy Nuclear Physics Terminal</a:t>
            </a:r>
          </a:p>
        </p:txBody>
      </p:sp>
      <p:sp>
        <p:nvSpPr>
          <p:cNvPr id="19" name="椭圆 18"/>
          <p:cNvSpPr/>
          <p:nvPr/>
        </p:nvSpPr>
        <p:spPr>
          <a:xfrm>
            <a:off x="3549596" y="5935742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547388" y="593795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545183" y="593575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549599" y="5935747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爆炸形: 8 pt  26"/>
          <p:cNvSpPr/>
          <p:nvPr/>
        </p:nvSpPr>
        <p:spPr>
          <a:xfrm>
            <a:off x="1960444" y="4228802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爆炸形: 8 pt  27"/>
          <p:cNvSpPr/>
          <p:nvPr/>
        </p:nvSpPr>
        <p:spPr>
          <a:xfrm>
            <a:off x="1960443" y="4220720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爆炸形: 8 pt  28"/>
          <p:cNvSpPr/>
          <p:nvPr/>
        </p:nvSpPr>
        <p:spPr>
          <a:xfrm>
            <a:off x="1960442" y="4220720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爆炸形: 8 pt  29"/>
          <p:cNvSpPr/>
          <p:nvPr/>
        </p:nvSpPr>
        <p:spPr>
          <a:xfrm>
            <a:off x="1960442" y="4228802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爆炸形: 8 pt  30"/>
          <p:cNvSpPr/>
          <p:nvPr/>
        </p:nvSpPr>
        <p:spPr>
          <a:xfrm>
            <a:off x="1960442" y="4228802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爆炸形: 8 pt  31"/>
          <p:cNvSpPr/>
          <p:nvPr/>
        </p:nvSpPr>
        <p:spPr>
          <a:xfrm>
            <a:off x="1960440" y="4230966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爆炸形: 8 pt  33"/>
          <p:cNvSpPr/>
          <p:nvPr/>
        </p:nvSpPr>
        <p:spPr>
          <a:xfrm>
            <a:off x="1960436" y="4226638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爆炸形: 8 pt  34"/>
          <p:cNvSpPr/>
          <p:nvPr/>
        </p:nvSpPr>
        <p:spPr>
          <a:xfrm>
            <a:off x="1952098" y="4226638"/>
            <a:ext cx="235671" cy="17979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450" y="1104900"/>
            <a:ext cx="6041390" cy="4756785"/>
          </a:xfrm>
          <a:prstGeom prst="rect">
            <a:avLst/>
          </a:prstGeom>
        </p:spPr>
      </p:pic>
      <p:sp>
        <p:nvSpPr>
          <p:cNvPr id="9" name="爆炸形: 8 pt  37"/>
          <p:cNvSpPr/>
          <p:nvPr/>
        </p:nvSpPr>
        <p:spPr>
          <a:xfrm>
            <a:off x="6957695" y="374015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爆炸形: 8 pt  38"/>
          <p:cNvSpPr/>
          <p:nvPr/>
        </p:nvSpPr>
        <p:spPr>
          <a:xfrm>
            <a:off x="6957695" y="373253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爆炸形: 8 pt  39"/>
          <p:cNvSpPr/>
          <p:nvPr/>
        </p:nvSpPr>
        <p:spPr>
          <a:xfrm>
            <a:off x="6957695" y="373253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爆炸形: 8 pt  40"/>
          <p:cNvSpPr/>
          <p:nvPr/>
        </p:nvSpPr>
        <p:spPr>
          <a:xfrm>
            <a:off x="6957695" y="374015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爆炸形: 8 pt  41"/>
          <p:cNvSpPr/>
          <p:nvPr/>
        </p:nvSpPr>
        <p:spPr>
          <a:xfrm>
            <a:off x="6957695" y="374015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爆炸形: 8 pt  42"/>
          <p:cNvSpPr/>
          <p:nvPr/>
        </p:nvSpPr>
        <p:spPr>
          <a:xfrm>
            <a:off x="6957695" y="3742690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爆炸形: 8 pt  43"/>
          <p:cNvSpPr/>
          <p:nvPr/>
        </p:nvSpPr>
        <p:spPr>
          <a:xfrm>
            <a:off x="6957695" y="3738245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爆炸形: 8 pt  44"/>
          <p:cNvSpPr/>
          <p:nvPr/>
        </p:nvSpPr>
        <p:spPr>
          <a:xfrm>
            <a:off x="6949440" y="3738245"/>
            <a:ext cx="491490" cy="4216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3150435" y="2421679"/>
            <a:ext cx="3110230" cy="989965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144720" y="4159674"/>
            <a:ext cx="3054985" cy="113665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5610939" y="4360797"/>
            <a:ext cx="11807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Arial" panose="02080604020202020204" pitchFamily="34" charset="0"/>
                <a:cs typeface="Arial" panose="02080604020202020204" pitchFamily="34" charset="0"/>
              </a:rPr>
              <a:t>MIC6 MAPS</a:t>
            </a:r>
          </a:p>
        </p:txBody>
      </p:sp>
      <p:sp>
        <p:nvSpPr>
          <p:cNvPr id="2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32A3255-AF42-4B51-B290-6A4681E4C4D8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374775" y="1104900"/>
            <a:ext cx="3180080" cy="1754326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proton beam up to 9.3 GeV  </a:t>
            </a:r>
          </a:p>
          <a:p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ion beam up to 4.25 GeV/u</a:t>
            </a: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p + p</a:t>
            </a: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p + A</a:t>
            </a: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A + A</a:t>
            </a:r>
          </a:p>
          <a:p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@ event rate ~ MHz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8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91 -0.00024 L -0.09831 -0.00024 L -0.10938 -0.00556 L -0.11992 -0.03125 L -0.1487 -0.04862 L -0.15547 -0.05834 L -0.16185 -0.07477 L -0.16354 -0.09746 L -0.16107 -0.11922 L -0.12539 -0.18264 L -0.11315 -0.18936 L -0.10039 -0.18704 L -0.09063 -0.17963 L -0.08385 -0.16598 L -0.07031 -0.08172 L -0.07201 -0.06135 L -0.07878 -0.03866 L -0.08438 -0.03195 L -0.09193 -0.02662 L -0.10091 -0.02362 L -0.14831 -0.0463 L -0.15885 -0.06575 L -0.16393 -0.08612 L -0.16276 -0.10811 L -0.15768 -0.12755 L -0.1263 -0.18264 L -0.10977 -0.19167 L -0.09453 -0.18403 L -0.08346 -0.16968 L -0.07031 -0.0801 L -0.07201 -0.06204 L -0.0776 -0.0426 L -0.08607 -0.03056 L -0.09701 -0.02524 L -0.10547 -0.02755 L -0.14583 -0.0463 L -0.15885 -0.06575 L -0.16354 -0.09144 L -0.16107 -0.11783 L -0.15508 -0.13426 L -0.12969 -0.175 L -0.125 -0.19908 L -0.12292 -0.21042 L -0.12331 -0.23889 L -0.12331 -0.2382 " pathEditMode="relative" ptsTypes="AAAAAAAAAAAAAAAAAAAAAAAAAAAAAAAAAAAAAAAAAAAAA">
                                      <p:cBhvr>
                                        <p:cTn id="6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8000" fill="hold" grpId="0" nodeType="withEffect">
                                  <p:stCondLst>
                                    <p:cond delay="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91 -0.00023 L -0.09831 -0.00023 L -0.10938 -0.00556 L -0.11992 -0.03125 L -0.1487 -0.04861 L -0.15547 -0.05834 L -0.16185 -0.07477 L -0.16354 -0.09746 L -0.16107 -0.11922 L -0.12539 -0.18264 L -0.11315 -0.18935 L -0.10039 -0.18704 L -0.09063 -0.17963 L -0.08386 -0.16598 L -0.07031 -0.08172 L -0.07201 -0.06135 L -0.07878 -0.03866 L -0.08438 -0.03195 L -0.09193 -0.02662 L -0.10091 -0.02361 L -0.14831 -0.0463 L -0.15886 -0.06574 L -0.16393 -0.08611 L -0.16276 -0.1081 L -0.15768 -0.12755 L -0.1263 -0.18264 L -0.10977 -0.19167 L -0.09453 -0.18403 L -0.08346 -0.16968 L -0.07031 -0.0801 L -0.07201 -0.06204 L -0.07761 -0.0426 L -0.08607 -0.03056 L -0.09701 -0.02523 L -0.10547 -0.02755 L -0.14583 -0.0463 L -0.15886 -0.06574 L -0.16354 -0.09144 L -0.16107 -0.11783 L -0.15508 -0.13426 L -0.12969 -0.175 L -0.125 -0.19908 L -0.12292 -0.21042 L -0.12331 -0.23889 L -0.12331 -0.2382 " pathEditMode="relative" rAng="0" ptsTypes="AAAAAAAAAAAAAAAAAAAAAAAAAAAAAAAAAAAAAAAAAAAAA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2" y="-119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8000" fill="hold" grpId="0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91 -0.00024 L -0.09831 -0.00024 L -0.10938 -0.00556 L -0.11992 -0.03125 L -0.1487 -0.04862 L -0.15547 -0.05834 L -0.16185 -0.07477 L -0.16354 -0.09746 L -0.16107 -0.11922 L -0.12539 -0.18264 L -0.11315 -0.18936 L -0.10039 -0.18704 L -0.09063 -0.17963 L -0.08386 -0.16598 L -0.07031 -0.08172 L -0.07201 -0.06135 L -0.07878 -0.03866 L -0.08438 -0.03195 L -0.09193 -0.02662 L -0.10091 -0.02362 L -0.14831 -0.0463 L -0.15886 -0.06575 L -0.16393 -0.08612 L -0.16276 -0.10811 L -0.15768 -0.12755 L -0.1263 -0.18264 L -0.10977 -0.19167 L -0.09453 -0.18403 L -0.08346 -0.16968 L -0.07031 -0.0801 L -0.07201 -0.06204 L -0.07761 -0.0426 L -0.08607 -0.03056 L -0.09701 -0.02524 L -0.10547 -0.02755 L -0.14583 -0.0463 L -0.15886 -0.06575 L -0.16354 -0.09144 L -0.16107 -0.11783 L -0.15508 -0.13426 L -0.12969 -0.175 L -0.125 -0.19908 L -0.12292 -0.21042 L -0.12331 -0.23889 L -0.12331 -0.2382 " pathEditMode="relative" rAng="0" ptsTypes="AAAAAAAAAAAAAAAAAAAAAAAAAAAAAAAAAAAAAAAAAAAAA">
                                      <p:cBhvr>
                                        <p:cTn id="10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2" y="-119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8000" fill="hold" grpId="0" nodeType="withEffect">
                                  <p:stCondLst>
                                    <p:cond delay="1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91 -0.00024 L -0.09831 -0.00024 L -0.10938 -0.00556 L -0.11992 -0.03125 L -0.1487 -0.04862 L -0.15547 -0.05834 L -0.16185 -0.07477 L -0.16354 -0.09746 L -0.16107 -0.11922 L -0.12539 -0.18264 L -0.11315 -0.18936 L -0.10039 -0.18704 L -0.09063 -0.17963 L -0.08385 -0.16598 L -0.07031 -0.08172 L -0.07201 -0.06135 L -0.07878 -0.03866 L -0.08438 -0.03195 L -0.09193 -0.02662 L -0.10091 -0.02362 L -0.14831 -0.0463 L -0.15885 -0.06575 L -0.16393 -0.08612 L -0.16276 -0.10811 L -0.15768 -0.12755 L -0.1263 -0.18264 L -0.10977 -0.19167 L -0.09453 -0.18403 L -0.08346 -0.16968 L -0.07031 -0.0801 L -0.07201 -0.06204 L -0.0776 -0.0426 L -0.08607 -0.03056 L -0.09701 -0.02524 L -0.10547 -0.02755 L -0.14583 -0.0463 L -0.15885 -0.06575 L -0.16354 -0.09144 L -0.16107 -0.11783 L -0.15508 -0.13426 L -0.12969 -0.175 L -0.125 -0.19908 L -0.12292 -0.21042 L -0.12331 -0.23889 L -0.12331 -0.2382 " pathEditMode="relative" rAng="0" ptsTypes="AAAAAAAAAAAAAAAAAAAAAAAAAAAAAAAAAAAAAAAAAAAAA">
                                      <p:cBhvr>
                                        <p:cTn id="12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2" y="-1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repeatCount="4000" fill="remove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53" presetClass="entr" presetSubtype="16" repeatCount="4000" fill="remove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53" presetClass="entr" presetSubtype="16" repeatCount="4000" fill="remove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53" presetClass="entr" presetSubtype="16" repeatCount="4000" fill="remove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53" presetClass="entr" presetSubtype="16" repeatCount="4000" fill="remove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53" presetClass="entr" presetSubtype="16" repeatCount="4000" fill="remove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53" presetClass="entr" presetSubtype="16" repeatCount="4000" fill="remove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53" presetClass="entr" presetSubtype="16" repeatCount="4000" fill="remove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53" presetClass="entr" presetSubtype="16" repeatCount="4000" fill="remove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53" presetClass="entr" presetSubtype="16" repeatCount="4000" fill="remove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53" presetClass="entr" presetSubtype="16" repeatCount="4000" fill="remove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3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53" presetClass="entr" presetSubtype="16" repeatCount="4000" fill="remove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53" presetClass="entr" presetSubtype="16" repeatCount="4000" fill="remove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53" presetClass="entr" presetSubtype="16" repeatCount="4000" fill="remove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8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53" presetClass="entr" presetSubtype="16" repeatCount="4000" fill="remove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3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53" presetClass="entr" presetSubtype="16" repeatCount="4000" fill="remove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8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" grpId="0" bldLvl="0" animBg="1"/>
      <p:bldP spid="24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4" grpId="0" bldLvl="0" animBg="1"/>
      <p:bldP spid="35" grpId="0" bldLvl="0" animBg="1"/>
      <p:bldP spid="9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8" grpId="0" bldLvl="0" animBg="1"/>
      <p:bldP spid="21" grpId="0" bldLvl="0" animBg="1"/>
      <p:bldP spid="3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93BFD2-0F7B-4ECA-AC58-CEE58ED73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15" y="90629"/>
            <a:ext cx="10058400" cy="1129259"/>
          </a:xfrm>
        </p:spPr>
        <p:txBody>
          <a:bodyPr/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Silicon tracker at H-NS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0833E6F-FFF7-4855-935A-57BFF7DD2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35ACB73-01D9-4081-ACEF-88FE53692F3C}"/>
                  </a:ext>
                </a:extLst>
              </p:cNvPr>
              <p:cNvSpPr txBox="1"/>
              <p:nvPr/>
            </p:nvSpPr>
            <p:spPr>
              <a:xfrm>
                <a:off x="72193" y="3800198"/>
                <a:ext cx="12141925" cy="2913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28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MIC6 MAPS pixel chip: </a:t>
                </a:r>
                <a:r>
                  <a:rPr lang="en-US" altLang="zh-CN" sz="2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development and manufacture with the domestic process</a:t>
                </a:r>
              </a:p>
              <a:p>
                <a:pPr marL="285750" indent="-285750">
                  <a:lnSpc>
                    <a:spcPts val="28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Readout electronics </a:t>
                </a:r>
                <a:r>
                  <a:rPr lang="en-US" altLang="zh-CN" sz="2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(ITS2 based design)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and DAQ </a:t>
                </a:r>
                <a:r>
                  <a:rPr lang="en-US" altLang="zh-CN" sz="2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(ALICE CRU/FELIX protocol, </a:t>
                </a:r>
                <a:r>
                  <a:rPr lang="en-US" altLang="zh-CN" sz="2000" dirty="0" err="1">
                    <a:latin typeface="Abadi" panose="020B0604020104020204" pitchFamily="34" charset="0"/>
                    <a:cs typeface="Adobe Devanagari" panose="02040503050201020203" pitchFamily="18" charset="0"/>
                  </a:rPr>
                  <a:t>GBTx</a:t>
                </a:r>
                <a:r>
                  <a:rPr lang="en-US" altLang="zh-CN" sz="2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, …)</a:t>
                </a:r>
              </a:p>
              <a:p>
                <a:pPr marL="285750" indent="-285750">
                  <a:lnSpc>
                    <a:spcPts val="28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Detector assembly and integration:      </a:t>
                </a:r>
              </a:p>
              <a:p>
                <a:pPr marL="742950" lvl="1" indent="-285750">
                  <a:lnSpc>
                    <a:spcPts val="28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b="1" dirty="0">
                    <a:solidFill>
                      <a:srgbClr val="0070C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Vertex detector: </a:t>
                </a:r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Stave module design (spatial resolution: ~ 5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 with pixel size 30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, total material &lt; 0.35%X/X</a:t>
                </a:r>
                <a:r>
                  <a:rPr lang="en-US" altLang="zh-CN" baseline="-25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0</a:t>
                </a:r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 per layer)      </a:t>
                </a:r>
              </a:p>
              <a:p>
                <a:pPr marL="742950" lvl="1" indent="-285750">
                  <a:lnSpc>
                    <a:spcPts val="28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b="1" dirty="0">
                    <a:solidFill>
                      <a:srgbClr val="0070C0"/>
                    </a:solidFill>
                    <a:latin typeface="Abadi" panose="020B0604020104020204" pitchFamily="34" charset="0"/>
                    <a:cs typeface="Adobe Devanagari" panose="02040503050201020203" pitchFamily="18" charset="0"/>
                  </a:rPr>
                  <a:t>Forward tracker: </a:t>
                </a:r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Ladder module aligned to disc super-module (spatial resolution: ~ 5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 with pixel size 30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, total material &lt; 0.45%X/X</a:t>
                </a:r>
                <a:r>
                  <a:rPr lang="en-US" altLang="zh-CN" baseline="-25000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0</a:t>
                </a:r>
                <a:r>
                  <a:rPr lang="en-US" altLang="zh-CN" dirty="0">
                    <a:latin typeface="Abadi" panose="020B0604020104020204" pitchFamily="34" charset="0"/>
                    <a:cs typeface="Adobe Devanagari" panose="02040503050201020203" pitchFamily="18" charset="0"/>
                  </a:rPr>
                  <a:t> per layer)</a:t>
                </a:r>
              </a:p>
              <a:p>
                <a:pPr lvl="1"/>
                <a:endParaRPr lang="en-US" altLang="zh-CN" sz="20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35ACB73-01D9-4081-ACEF-88FE53692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93" y="3800198"/>
                <a:ext cx="12141925" cy="2913618"/>
              </a:xfrm>
              <a:prstGeom prst="rect">
                <a:avLst/>
              </a:prstGeom>
              <a:blipFill>
                <a:blip r:embed="rId3"/>
                <a:stretch>
                  <a:fillRect l="-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>
            <a:extLst>
              <a:ext uri="{FF2B5EF4-FFF2-40B4-BE49-F238E27FC236}">
                <a16:creationId xmlns:a16="http://schemas.microsoft.com/office/drawing/2014/main" id="{7A80A584-0DFC-472B-883F-AFE55E59A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0425" y="1681122"/>
            <a:ext cx="2850038" cy="188855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98D04AC-017A-4FA1-9FC5-0C33CE175719}"/>
              </a:ext>
            </a:extLst>
          </p:cNvPr>
          <p:cNvSpPr txBox="1"/>
          <p:nvPr/>
        </p:nvSpPr>
        <p:spPr>
          <a:xfrm>
            <a:off x="8419625" y="1165168"/>
            <a:ext cx="339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MIC6 development at CCNU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1F60431-9C1D-43AB-9956-5F0A4EE99E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8" y="1038358"/>
            <a:ext cx="3521648" cy="2761840"/>
          </a:xfrm>
          <a:prstGeom prst="rect">
            <a:avLst/>
          </a:prstGeom>
        </p:spPr>
      </p:pic>
      <p:sp>
        <p:nvSpPr>
          <p:cNvPr id="6" name="文本框 39">
            <a:extLst>
              <a:ext uri="{FF2B5EF4-FFF2-40B4-BE49-F238E27FC236}">
                <a16:creationId xmlns:a16="http://schemas.microsoft.com/office/drawing/2014/main" id="{372B3408-BE92-2BA3-EE4F-8D0E3DA5BF46}"/>
              </a:ext>
            </a:extLst>
          </p:cNvPr>
          <p:cNvSpPr txBox="1"/>
          <p:nvPr/>
        </p:nvSpPr>
        <p:spPr>
          <a:xfrm>
            <a:off x="5197785" y="856659"/>
            <a:ext cx="2431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Monolithic Active Pixel Sensors </a:t>
            </a:r>
            <a:r>
              <a:rPr lang="zh-CN" altLang="en-US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（</a:t>
            </a:r>
            <a:r>
              <a:rPr lang="en-US" altLang="zh-CN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MAPS</a:t>
            </a:r>
            <a:r>
              <a:rPr lang="zh-CN" altLang="en-US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）</a:t>
            </a:r>
            <a:endParaRPr lang="en-US" altLang="zh-CN" sz="1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AF7DB8-023F-BE4F-2CD9-4EB9747E44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663" y="1359602"/>
            <a:ext cx="3694524" cy="222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80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7C44D8-A9F2-4322-9752-3E9F683D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28" y="231616"/>
            <a:ext cx="10058400" cy="1010264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Low Gain Avalanche Diode Detector (LGAD) 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0316325-8375-44E4-9099-E158D81B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7634EE40-90CB-46F7-BD7A-2D90783FE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58" y="3500743"/>
            <a:ext cx="3172097" cy="24682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24">
                <a:extLst>
                  <a:ext uri="{FF2B5EF4-FFF2-40B4-BE49-F238E27FC236}">
                    <a16:creationId xmlns:a16="http://schemas.microsoft.com/office/drawing/2014/main" id="{52ABCC42-64AB-48AD-9DC7-B5D6D283EB5B}"/>
                  </a:ext>
                </a:extLst>
              </p:cNvPr>
              <p:cNvSpPr txBox="1"/>
              <p:nvPr/>
            </p:nvSpPr>
            <p:spPr>
              <a:xfrm>
                <a:off x="367246" y="1587793"/>
                <a:ext cx="1182475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Sensor size : 1300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/>
                  <a:t>1300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/>
                  <a:t>50 </a:t>
                </a:r>
                <a:r>
                  <a:rPr lang="el-GR" sz="2400" dirty="0"/>
                  <a:t>μ</a:t>
                </a:r>
                <a:r>
                  <a:rPr lang="en-US" sz="2400" dirty="0"/>
                  <a:t>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Sensor with different pad-pitch size: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Large pad size/pitch: 100/150 </a:t>
                </a:r>
                <a:r>
                  <a:rPr lang="el-GR" sz="2400" dirty="0"/>
                  <a:t>μ</a:t>
                </a:r>
                <a:r>
                  <a:rPr lang="en-US" sz="2400" dirty="0"/>
                  <a:t>m,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Small pad (Strip) size/pitch: 50/75 </a:t>
                </a:r>
                <a:r>
                  <a:rPr lang="el-GR" sz="2400" dirty="0"/>
                  <a:t>μ</a:t>
                </a:r>
                <a:r>
                  <a:rPr lang="en-US" sz="2400" dirty="0"/>
                  <a:t>m.</a:t>
                </a:r>
              </a:p>
            </p:txBody>
          </p:sp>
        </mc:Choice>
        <mc:Fallback>
          <p:sp>
            <p:nvSpPr>
              <p:cNvPr id="6" name="TextBox 24">
                <a:extLst>
                  <a:ext uri="{FF2B5EF4-FFF2-40B4-BE49-F238E27FC236}">
                    <a16:creationId xmlns:a16="http://schemas.microsoft.com/office/drawing/2014/main" id="{52ABCC42-64AB-48AD-9DC7-B5D6D283E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46" y="1587793"/>
                <a:ext cx="11824754" cy="1569660"/>
              </a:xfrm>
              <a:prstGeom prst="rect">
                <a:avLst/>
              </a:prstGeom>
              <a:blipFill>
                <a:blip r:embed="rId3"/>
                <a:stretch>
                  <a:fillRect l="-643" t="-2400" b="-8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">
            <a:extLst>
              <a:ext uri="{FF2B5EF4-FFF2-40B4-BE49-F238E27FC236}">
                <a16:creationId xmlns:a16="http://schemas.microsoft.com/office/drawing/2014/main" id="{0E26391D-A0F8-4A7F-9E72-AD9B7134BC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833"/>
          <a:stretch>
            <a:fillRect/>
          </a:stretch>
        </p:blipFill>
        <p:spPr>
          <a:xfrm>
            <a:off x="7951304" y="3286647"/>
            <a:ext cx="3859696" cy="298211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3583B71-CC4E-44AF-94D8-F6110C42B642}"/>
              </a:ext>
            </a:extLst>
          </p:cNvPr>
          <p:cNvSpPr txBox="1"/>
          <p:nvPr/>
        </p:nvSpPr>
        <p:spPr>
          <a:xfrm>
            <a:off x="380672" y="1107337"/>
            <a:ext cx="5069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Recent development at USTC: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7B1691-E360-F1BC-77FF-414F4B1B34B7}"/>
              </a:ext>
            </a:extLst>
          </p:cNvPr>
          <p:cNvSpPr/>
          <p:nvPr/>
        </p:nvSpPr>
        <p:spPr>
          <a:xfrm>
            <a:off x="8712200" y="4102100"/>
            <a:ext cx="977900" cy="254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10" name="Picture 9" descr="Diagram of a diagram of a cathodean region&#10;&#10;AI-generated content may be incorrect.">
            <a:extLst>
              <a:ext uri="{FF2B5EF4-FFF2-40B4-BE49-F238E27FC236}">
                <a16:creationId xmlns:a16="http://schemas.microsoft.com/office/drawing/2014/main" id="{E6ED92A6-7024-DE10-D6CE-A2F3C54F60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304" y="3236986"/>
            <a:ext cx="3618008" cy="285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19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666564B-5780-423A-A6FF-AE7E4503DC9F}"/>
              </a:ext>
            </a:extLst>
          </p:cNvPr>
          <p:cNvSpPr txBox="1"/>
          <p:nvPr/>
        </p:nvSpPr>
        <p:spPr>
          <a:xfrm>
            <a:off x="585854" y="191476"/>
            <a:ext cx="8041112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Momentum and vertex resolution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幻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1C3F0-4DA7-45FA-BB56-38E96735F874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33" y="844674"/>
            <a:ext cx="4230095" cy="29591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183" y="1730828"/>
            <a:ext cx="2506246" cy="17449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563" y="822096"/>
            <a:ext cx="4469579" cy="29356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725" y="3761240"/>
            <a:ext cx="4340911" cy="29661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77" y="3774077"/>
            <a:ext cx="4573292" cy="292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47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503C850-CA13-4A10-8956-3D23BB777D7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25761" y="166208"/>
                <a:ext cx="10058400" cy="121282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𝚲</m:t>
                        </m:r>
                      </m:e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reconstruction</a:t>
                </a:r>
                <a:r>
                  <a:rPr lang="zh-CN" altLang="en-US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</a:t>
                </a:r>
                <a:r>
                  <a:rPr lang="zh-CN" altLang="en-US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H-NS</a:t>
                </a:r>
                <a:endPara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503C850-CA13-4A10-8956-3D23BB777D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25761" y="166208"/>
                <a:ext cx="10058400" cy="1212827"/>
              </a:xfrm>
              <a:blipFill>
                <a:blip r:embed="rId2"/>
                <a:stretch>
                  <a:fillRect l="-63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EB3601-967F-4E8C-BD24-13F3BDE3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94DCE76-9D6E-45FE-854B-407354B4B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38" y="1407291"/>
            <a:ext cx="8578928" cy="50655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AABC4C-A057-FE18-D146-6431F8127A4E}"/>
              </a:ext>
            </a:extLst>
          </p:cNvPr>
          <p:cNvSpPr txBox="1"/>
          <p:nvPr/>
        </p:nvSpPr>
        <p:spPr>
          <a:xfrm>
            <a:off x="7277100" y="210820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PID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7D85CB-F6C4-450B-BC5D-CCA16D6B5EC4}"/>
              </a:ext>
            </a:extLst>
          </p:cNvPr>
          <p:cNvSpPr txBox="1"/>
          <p:nvPr/>
        </p:nvSpPr>
        <p:spPr>
          <a:xfrm>
            <a:off x="2273300" y="4495800"/>
            <a:ext cx="113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PID+Topo.</a:t>
            </a:r>
          </a:p>
        </p:txBody>
      </p:sp>
    </p:spTree>
    <p:extLst>
      <p:ext uri="{BB962C8B-B14F-4D97-AF65-F5344CB8AC3E}">
        <p14:creationId xmlns:p14="http://schemas.microsoft.com/office/powerpoint/2010/main" val="682026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EB0C85-4EC9-4A3F-AEF6-C5EF33A72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88734"/>
            <a:ext cx="11390435" cy="1056778"/>
          </a:xfrm>
        </p:spPr>
        <p:txBody>
          <a:bodyPr>
            <a:no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Baryon polarimeter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C085DD-49F3-4E6D-8125-3ABE6482B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A91913E-90B9-4453-AA42-63AA6CBF0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5595"/>
            <a:ext cx="3973084" cy="40278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E9DB4D8-CD71-4096-AF85-B5969F658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65869"/>
            <a:ext cx="4634859" cy="66212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7549E41-31EB-4EE8-A314-ED46ECDECEB5}"/>
              </a:ext>
            </a:extLst>
          </p:cNvPr>
          <p:cNvSpPr txBox="1"/>
          <p:nvPr/>
        </p:nvSpPr>
        <p:spPr>
          <a:xfrm>
            <a:off x="4330700" y="3706305"/>
            <a:ext cx="6986173" cy="2580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Carbon Foil layer</a:t>
            </a:r>
          </a:p>
          <a:p>
            <a:pPr marL="742950" lvl="1" indent="-285750">
              <a:lnSpc>
                <a:spcPct val="150000"/>
              </a:lnSpc>
              <a:spcBef>
                <a:spcPts val="1200"/>
              </a:spcBef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 ~1 mm thickness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Material budget: </a:t>
            </a:r>
            <a:r>
              <a:rPr lang="en-US" altLang="zh-CN" b="1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</a:rPr>
              <a:t>&lt;1% X/X</a:t>
            </a:r>
            <a:r>
              <a:rPr lang="en-US" altLang="zh-CN" b="1" baseline="-25000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</a:rPr>
              <a:t>0</a:t>
            </a:r>
            <a:r>
              <a:rPr lang="en-US" altLang="zh-CN" b="1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</a:rPr>
              <a:t> 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Arial" panose="02080604020202020204" pitchFamily="34" charset="0"/>
              <a:buChar char="•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Probability: </a:t>
            </a:r>
            <a:r>
              <a:rPr lang="en-US" altLang="zh-CN" b="1" dirty="0" err="1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pC</a:t>
            </a: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 (</a:t>
            </a:r>
            <a:r>
              <a:rPr lang="en-US" altLang="zh-CN" b="1" dirty="0">
                <a:solidFill>
                  <a:srgbClr val="FF0000"/>
                </a:solidFill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1E-3</a:t>
            </a: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  <a:sym typeface="Wingdings" panose="05000000000000000000" pitchFamily="2" charset="2"/>
              </a:rPr>
              <a:t>) 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Arial" panose="02080604020202020204" pitchFamily="34" charset="0"/>
                <a:cs typeface="Arial" panose="02080604020202020204" pitchFamily="34" charset="0"/>
              </a:rPr>
              <a:t>Position : in-between the tracking devices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1C5AD66-D01E-401C-813C-244FD95715D5}"/>
              </a:ext>
            </a:extLst>
          </p:cNvPr>
          <p:cNvCxnSpPr/>
          <p:nvPr/>
        </p:nvCxnSpPr>
        <p:spPr>
          <a:xfrm>
            <a:off x="9095642" y="1494692"/>
            <a:ext cx="870439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A128D89F-3482-4B96-B484-7810EA6F13D8}"/>
              </a:ext>
            </a:extLst>
          </p:cNvPr>
          <p:cNvSpPr txBox="1"/>
          <p:nvPr/>
        </p:nvSpPr>
        <p:spPr>
          <a:xfrm>
            <a:off x="3148192" y="6342033"/>
            <a:ext cx="5797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Y. T. Liang et. al. Phys. Rev. D 112, L031502 (2025)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B9130C-3D99-E27B-3FEB-1A99277C8FF9}"/>
              </a:ext>
            </a:extLst>
          </p:cNvPr>
          <p:cNvSpPr txBox="1"/>
          <p:nvPr/>
        </p:nvSpPr>
        <p:spPr>
          <a:xfrm>
            <a:off x="5435600" y="5201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D</a:t>
            </a:r>
            <a:r>
              <a:rPr lang="en-US" altLang="zh-CN" sz="1800" b="1" dirty="0"/>
              <a:t>etermining proton polarization via elastic scattering</a:t>
            </a:r>
            <a:endParaRPr lang="en-CN" dirty="0"/>
          </a:p>
        </p:txBody>
      </p:sp>
      <p:cxnSp>
        <p:nvCxnSpPr>
          <p:cNvPr id="8" name="直接连接符 5">
            <a:extLst>
              <a:ext uri="{FF2B5EF4-FFF2-40B4-BE49-F238E27FC236}">
                <a16:creationId xmlns:a16="http://schemas.microsoft.com/office/drawing/2014/main" id="{5EF74378-2931-754D-EA09-6BB34BF08177}"/>
              </a:ext>
            </a:extLst>
          </p:cNvPr>
          <p:cNvCxnSpPr/>
          <p:nvPr/>
        </p:nvCxnSpPr>
        <p:spPr>
          <a:xfrm flipV="1">
            <a:off x="8435161" y="2187223"/>
            <a:ext cx="3175362" cy="9225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6">
            <a:extLst>
              <a:ext uri="{FF2B5EF4-FFF2-40B4-BE49-F238E27FC236}">
                <a16:creationId xmlns:a16="http://schemas.microsoft.com/office/drawing/2014/main" id="{F7850A92-7CF6-AAA7-77A7-1F50BF4E0232}"/>
              </a:ext>
            </a:extLst>
          </p:cNvPr>
          <p:cNvCxnSpPr/>
          <p:nvPr/>
        </p:nvCxnSpPr>
        <p:spPr>
          <a:xfrm>
            <a:off x="8435161" y="3109788"/>
            <a:ext cx="3175362" cy="9062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7">
            <a:extLst>
              <a:ext uri="{FF2B5EF4-FFF2-40B4-BE49-F238E27FC236}">
                <a16:creationId xmlns:a16="http://schemas.microsoft.com/office/drawing/2014/main" id="{CFAEFBBF-EE4A-74B7-F7B9-B3D86A486EAC}"/>
              </a:ext>
            </a:extLst>
          </p:cNvPr>
          <p:cNvCxnSpPr/>
          <p:nvPr/>
        </p:nvCxnSpPr>
        <p:spPr>
          <a:xfrm>
            <a:off x="4677140" y="3109788"/>
            <a:ext cx="37580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23">
            <a:extLst>
              <a:ext uri="{FF2B5EF4-FFF2-40B4-BE49-F238E27FC236}">
                <a16:creationId xmlns:a16="http://schemas.microsoft.com/office/drawing/2014/main" id="{C8D75A2F-1A26-8E03-C61D-0A4A7DC2F32E}"/>
              </a:ext>
            </a:extLst>
          </p:cNvPr>
          <p:cNvSpPr/>
          <p:nvPr/>
        </p:nvSpPr>
        <p:spPr>
          <a:xfrm>
            <a:off x="8298637" y="3016807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latin typeface="Arial" panose="02080604020202020204" pitchFamily="34" charset="0"/>
                <a:cs typeface="Arial" panose="02080604020202020204" pitchFamily="34" charset="0"/>
              </a:rPr>
              <a:t>C</a:t>
            </a:r>
            <a:endParaRPr lang="zh-CN" altLang="en-US" sz="1100" b="1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17" name="椭圆 24">
            <a:extLst>
              <a:ext uri="{FF2B5EF4-FFF2-40B4-BE49-F238E27FC236}">
                <a16:creationId xmlns:a16="http://schemas.microsoft.com/office/drawing/2014/main" id="{60A89EEE-57D9-7B44-B3DF-4AEC202D6976}"/>
              </a:ext>
            </a:extLst>
          </p:cNvPr>
          <p:cNvSpPr/>
          <p:nvPr/>
        </p:nvSpPr>
        <p:spPr>
          <a:xfrm>
            <a:off x="8231438" y="3472929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25">
            <a:extLst>
              <a:ext uri="{FF2B5EF4-FFF2-40B4-BE49-F238E27FC236}">
                <a16:creationId xmlns:a16="http://schemas.microsoft.com/office/drawing/2014/main" id="{66E8D39D-F742-6FCB-CA78-D431261306D8}"/>
              </a:ext>
            </a:extLst>
          </p:cNvPr>
          <p:cNvSpPr/>
          <p:nvPr/>
        </p:nvSpPr>
        <p:spPr>
          <a:xfrm>
            <a:off x="8095606" y="2787300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27">
            <a:extLst>
              <a:ext uri="{FF2B5EF4-FFF2-40B4-BE49-F238E27FC236}">
                <a16:creationId xmlns:a16="http://schemas.microsoft.com/office/drawing/2014/main" id="{09A3FA84-A7D9-E6B7-9413-97115768C516}"/>
              </a:ext>
            </a:extLst>
          </p:cNvPr>
          <p:cNvSpPr/>
          <p:nvPr/>
        </p:nvSpPr>
        <p:spPr>
          <a:xfrm>
            <a:off x="8486155" y="3233529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28">
            <a:extLst>
              <a:ext uri="{FF2B5EF4-FFF2-40B4-BE49-F238E27FC236}">
                <a16:creationId xmlns:a16="http://schemas.microsoft.com/office/drawing/2014/main" id="{6A4C65CE-6A53-3655-08F0-E67AD7F521E0}"/>
              </a:ext>
            </a:extLst>
          </p:cNvPr>
          <p:cNvCxnSpPr/>
          <p:nvPr/>
        </p:nvCxnSpPr>
        <p:spPr>
          <a:xfrm>
            <a:off x="8465642" y="3109787"/>
            <a:ext cx="2925806" cy="351418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4">
            <a:extLst>
              <a:ext uri="{FF2B5EF4-FFF2-40B4-BE49-F238E27FC236}">
                <a16:creationId xmlns:a16="http://schemas.microsoft.com/office/drawing/2014/main" id="{006DA9E1-E781-47D2-77EB-F5BA186E1B99}"/>
              </a:ext>
            </a:extLst>
          </p:cNvPr>
          <p:cNvCxnSpPr/>
          <p:nvPr/>
        </p:nvCxnSpPr>
        <p:spPr>
          <a:xfrm flipV="1">
            <a:off x="8455606" y="2786014"/>
            <a:ext cx="3404472" cy="32357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0">
            <a:extLst>
              <a:ext uri="{FF2B5EF4-FFF2-40B4-BE49-F238E27FC236}">
                <a16:creationId xmlns:a16="http://schemas.microsoft.com/office/drawing/2014/main" id="{4D8E1240-B623-2694-77C2-9FD3B5713E7F}"/>
              </a:ext>
            </a:extLst>
          </p:cNvPr>
          <p:cNvSpPr txBox="1"/>
          <p:nvPr/>
        </p:nvSpPr>
        <p:spPr>
          <a:xfrm>
            <a:off x="6968825" y="1957497"/>
            <a:ext cx="132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80604020202020204" pitchFamily="34" charset="0"/>
                <a:cs typeface="Arial" panose="02080604020202020204" pitchFamily="34" charset="0"/>
              </a:rPr>
              <a:t>Carbon foil</a:t>
            </a:r>
            <a:endParaRPr lang="zh-CN" altLang="en-US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23" name="椭圆 51">
            <a:extLst>
              <a:ext uri="{FF2B5EF4-FFF2-40B4-BE49-F238E27FC236}">
                <a16:creationId xmlns:a16="http://schemas.microsoft.com/office/drawing/2014/main" id="{A80791B7-6138-3429-88A3-3FF0FEA8A2E3}"/>
              </a:ext>
            </a:extLst>
          </p:cNvPr>
          <p:cNvSpPr/>
          <p:nvPr/>
        </p:nvSpPr>
        <p:spPr>
          <a:xfrm>
            <a:off x="4636760" y="305654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1">
            <a:extLst>
              <a:ext uri="{FF2B5EF4-FFF2-40B4-BE49-F238E27FC236}">
                <a16:creationId xmlns:a16="http://schemas.microsoft.com/office/drawing/2014/main" id="{5A8F25C5-6B31-6E28-DE0D-6C44F6EB975E}"/>
              </a:ext>
            </a:extLst>
          </p:cNvPr>
          <p:cNvSpPr/>
          <p:nvPr/>
        </p:nvSpPr>
        <p:spPr>
          <a:xfrm>
            <a:off x="4636760" y="305654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">
            <a:extLst>
              <a:ext uri="{FF2B5EF4-FFF2-40B4-BE49-F238E27FC236}">
                <a16:creationId xmlns:a16="http://schemas.microsoft.com/office/drawing/2014/main" id="{778E80B5-DDC1-EE79-8AD2-75390EE338BA}"/>
              </a:ext>
            </a:extLst>
          </p:cNvPr>
          <p:cNvSpPr/>
          <p:nvPr/>
        </p:nvSpPr>
        <p:spPr>
          <a:xfrm>
            <a:off x="4626724" y="3046478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11">
            <a:extLst>
              <a:ext uri="{FF2B5EF4-FFF2-40B4-BE49-F238E27FC236}">
                <a16:creationId xmlns:a16="http://schemas.microsoft.com/office/drawing/2014/main" id="{C110049C-8C56-F84B-7984-14CE7C403B50}"/>
              </a:ext>
            </a:extLst>
          </p:cNvPr>
          <p:cNvGrpSpPr/>
          <p:nvPr/>
        </p:nvGrpSpPr>
        <p:grpSpPr>
          <a:xfrm>
            <a:off x="4543633" y="2913786"/>
            <a:ext cx="294254" cy="330104"/>
            <a:chOff x="1226536" y="3876136"/>
            <a:chExt cx="294254" cy="330104"/>
          </a:xfrm>
        </p:grpSpPr>
        <p:grpSp>
          <p:nvGrpSpPr>
            <p:cNvPr id="27" name="组合 18">
              <a:extLst>
                <a:ext uri="{FF2B5EF4-FFF2-40B4-BE49-F238E27FC236}">
                  <a16:creationId xmlns:a16="http://schemas.microsoft.com/office/drawing/2014/main" id="{C6252BA7-DC0B-B8AE-5796-F93B530E706C}"/>
                </a:ext>
              </a:extLst>
            </p:cNvPr>
            <p:cNvGrpSpPr/>
            <p:nvPr/>
          </p:nvGrpSpPr>
          <p:grpSpPr>
            <a:xfrm>
              <a:off x="1316874" y="3876136"/>
              <a:ext cx="108000" cy="330104"/>
              <a:chOff x="1316874" y="3876136"/>
              <a:chExt cx="108000" cy="330104"/>
            </a:xfrm>
          </p:grpSpPr>
          <p:sp>
            <p:nvSpPr>
              <p:cNvPr id="29" name="椭圆 30">
                <a:extLst>
                  <a:ext uri="{FF2B5EF4-FFF2-40B4-BE49-F238E27FC236}">
                    <a16:creationId xmlns:a16="http://schemas.microsoft.com/office/drawing/2014/main" id="{50899D27-8CB3-D945-6AF6-0AF69C6F6DD8}"/>
                  </a:ext>
                </a:extLst>
              </p:cNvPr>
              <p:cNvSpPr/>
              <p:nvPr/>
            </p:nvSpPr>
            <p:spPr>
              <a:xfrm>
                <a:off x="1316874" y="4011097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" name="直接箭头连接符 31">
                <a:extLst>
                  <a:ext uri="{FF2B5EF4-FFF2-40B4-BE49-F238E27FC236}">
                    <a16:creationId xmlns:a16="http://schemas.microsoft.com/office/drawing/2014/main" id="{D645A3F1-4CE5-EEB6-A1E6-89BC2AD64822}"/>
                  </a:ext>
                </a:extLst>
              </p:cNvPr>
              <p:cNvCxnSpPr/>
              <p:nvPr/>
            </p:nvCxnSpPr>
            <p:spPr>
              <a:xfrm flipV="1">
                <a:off x="1370873" y="3876136"/>
                <a:ext cx="0" cy="33010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w="med" len="med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弧形 29">
              <a:extLst>
                <a:ext uri="{FF2B5EF4-FFF2-40B4-BE49-F238E27FC236}">
                  <a16:creationId xmlns:a16="http://schemas.microsoft.com/office/drawing/2014/main" id="{E3F1E71E-A5E5-3AAE-A385-A03D41E7E368}"/>
                </a:ext>
              </a:extLst>
            </p:cNvPr>
            <p:cNvSpPr/>
            <p:nvPr/>
          </p:nvSpPr>
          <p:spPr>
            <a:xfrm>
              <a:off x="1226536" y="3910746"/>
              <a:ext cx="294254" cy="194540"/>
            </a:xfrm>
            <a:prstGeom prst="arc">
              <a:avLst>
                <a:gd name="adj1" fmla="val 531833"/>
                <a:gd name="adj2" fmla="val 10227850"/>
              </a:avLst>
            </a:prstGeom>
            <a:ln w="9525">
              <a:solidFill>
                <a:srgbClr val="00B050"/>
              </a:solidFill>
              <a:headEnd type="stealth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8">
            <a:extLst>
              <a:ext uri="{FF2B5EF4-FFF2-40B4-BE49-F238E27FC236}">
                <a16:creationId xmlns:a16="http://schemas.microsoft.com/office/drawing/2014/main" id="{969D3BAE-FC4C-DA0E-06AA-7A915BBA2E8D}"/>
              </a:ext>
            </a:extLst>
          </p:cNvPr>
          <p:cNvSpPr txBox="1"/>
          <p:nvPr/>
        </p:nvSpPr>
        <p:spPr>
          <a:xfrm>
            <a:off x="11733254" y="2386895"/>
            <a:ext cx="3048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altLang="zh-CN" sz="1100" b="1" dirty="0">
                <a:latin typeface="Arial" panose="02080604020202020204" pitchFamily="34" charset="0"/>
                <a:cs typeface="Arial" panose="02080604020202020204" pitchFamily="34" charset="0"/>
              </a:rPr>
              <a:t>Ф</a:t>
            </a:r>
            <a:endParaRPr lang="zh-CN" altLang="en-US" sz="1100" b="1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32" name="椭圆 46">
            <a:extLst>
              <a:ext uri="{FF2B5EF4-FFF2-40B4-BE49-F238E27FC236}">
                <a16:creationId xmlns:a16="http://schemas.microsoft.com/office/drawing/2014/main" id="{4901A644-15F9-DAA4-CFAD-032EBF18BEB0}"/>
              </a:ext>
            </a:extLst>
          </p:cNvPr>
          <p:cNvSpPr/>
          <p:nvPr/>
        </p:nvSpPr>
        <p:spPr>
          <a:xfrm>
            <a:off x="8410361" y="2485900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48">
            <a:extLst>
              <a:ext uri="{FF2B5EF4-FFF2-40B4-BE49-F238E27FC236}">
                <a16:creationId xmlns:a16="http://schemas.microsoft.com/office/drawing/2014/main" id="{0AF0B488-92DC-E380-8635-FEB7F32AB972}"/>
              </a:ext>
            </a:extLst>
          </p:cNvPr>
          <p:cNvSpPr txBox="1"/>
          <p:nvPr/>
        </p:nvSpPr>
        <p:spPr>
          <a:xfrm>
            <a:off x="11904742" y="2202019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80604020202020204" pitchFamily="34" charset="0"/>
                <a:cs typeface="Arial" panose="02080604020202020204" pitchFamily="34" charset="0"/>
              </a:rPr>
              <a:t>x</a:t>
            </a:r>
            <a:endParaRPr lang="zh-CN" altLang="en-US" sz="1600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34" name="椭圆 4">
            <a:extLst>
              <a:ext uri="{FF2B5EF4-FFF2-40B4-BE49-F238E27FC236}">
                <a16:creationId xmlns:a16="http://schemas.microsoft.com/office/drawing/2014/main" id="{B708BB73-B0F0-4388-B089-B8E6B455BACE}"/>
              </a:ext>
            </a:extLst>
          </p:cNvPr>
          <p:cNvSpPr/>
          <p:nvPr/>
        </p:nvSpPr>
        <p:spPr>
          <a:xfrm>
            <a:off x="11360967" y="2187223"/>
            <a:ext cx="499111" cy="1828801"/>
          </a:xfrm>
          <a:prstGeom prst="ellipse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箭头连接符 7">
            <a:extLst>
              <a:ext uri="{FF2B5EF4-FFF2-40B4-BE49-F238E27FC236}">
                <a16:creationId xmlns:a16="http://schemas.microsoft.com/office/drawing/2014/main" id="{9325196D-50EC-BF60-BC23-7BD49459FAE4}"/>
              </a:ext>
            </a:extLst>
          </p:cNvPr>
          <p:cNvCxnSpPr/>
          <p:nvPr/>
        </p:nvCxnSpPr>
        <p:spPr>
          <a:xfrm flipV="1">
            <a:off x="11022706" y="2490281"/>
            <a:ext cx="1018446" cy="14548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9">
            <a:extLst>
              <a:ext uri="{FF2B5EF4-FFF2-40B4-BE49-F238E27FC236}">
                <a16:creationId xmlns:a16="http://schemas.microsoft.com/office/drawing/2014/main" id="{C3518719-99F1-FEF9-9B3B-A4519F45BC22}"/>
              </a:ext>
            </a:extLst>
          </p:cNvPr>
          <p:cNvCxnSpPr/>
          <p:nvPr/>
        </p:nvCxnSpPr>
        <p:spPr>
          <a:xfrm flipV="1">
            <a:off x="11610522" y="1906377"/>
            <a:ext cx="0" cy="119410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10">
            <a:extLst>
              <a:ext uri="{FF2B5EF4-FFF2-40B4-BE49-F238E27FC236}">
                <a16:creationId xmlns:a16="http://schemas.microsoft.com/office/drawing/2014/main" id="{A2F410AE-CFAB-E29E-3517-ACFF203AFB22}"/>
              </a:ext>
            </a:extLst>
          </p:cNvPr>
          <p:cNvCxnSpPr/>
          <p:nvPr/>
        </p:nvCxnSpPr>
        <p:spPr>
          <a:xfrm flipV="1">
            <a:off x="11612929" y="2083938"/>
            <a:ext cx="235117" cy="102758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立方体 14">
            <a:extLst>
              <a:ext uri="{FF2B5EF4-FFF2-40B4-BE49-F238E27FC236}">
                <a16:creationId xmlns:a16="http://schemas.microsoft.com/office/drawing/2014/main" id="{62A48B4D-FC1F-FF7B-6DBC-DA6603C3A187}"/>
              </a:ext>
            </a:extLst>
          </p:cNvPr>
          <p:cNvSpPr/>
          <p:nvPr/>
        </p:nvSpPr>
        <p:spPr>
          <a:xfrm>
            <a:off x="7846963" y="2034591"/>
            <a:ext cx="875210" cy="2128629"/>
          </a:xfrm>
          <a:prstGeom prst="cube">
            <a:avLst>
              <a:gd name="adj" fmla="val 82344"/>
            </a:avLst>
          </a:prstGeom>
          <a:solidFill>
            <a:schemeClr val="bg2">
              <a:lumMod val="90000"/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2">
            <a:extLst>
              <a:ext uri="{FF2B5EF4-FFF2-40B4-BE49-F238E27FC236}">
                <a16:creationId xmlns:a16="http://schemas.microsoft.com/office/drawing/2014/main" id="{3EFBB896-D98D-F1B4-3EFB-142DE0557725}"/>
              </a:ext>
            </a:extLst>
          </p:cNvPr>
          <p:cNvSpPr txBox="1"/>
          <p:nvPr/>
        </p:nvSpPr>
        <p:spPr>
          <a:xfrm>
            <a:off x="4319444" y="1965159"/>
            <a:ext cx="1976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80604020202020204" pitchFamily="34" charset="0"/>
                <a:cs typeface="Arial" panose="02080604020202020204" pitchFamily="34" charset="0"/>
              </a:rPr>
              <a:t>Transversely polarized protons</a:t>
            </a:r>
            <a:endParaRPr lang="zh-CN" altLang="en-US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40" name="椭圆 3">
            <a:extLst>
              <a:ext uri="{FF2B5EF4-FFF2-40B4-BE49-F238E27FC236}">
                <a16:creationId xmlns:a16="http://schemas.microsoft.com/office/drawing/2014/main" id="{43131B63-F579-FA50-D801-C178BCD5EA61}"/>
              </a:ext>
            </a:extLst>
          </p:cNvPr>
          <p:cNvSpPr/>
          <p:nvPr/>
        </p:nvSpPr>
        <p:spPr>
          <a:xfrm>
            <a:off x="4632476" y="3051509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13">
            <a:extLst>
              <a:ext uri="{FF2B5EF4-FFF2-40B4-BE49-F238E27FC236}">
                <a16:creationId xmlns:a16="http://schemas.microsoft.com/office/drawing/2014/main" id="{E3D2641F-28BB-28BA-70E9-AE872C478C23}"/>
              </a:ext>
            </a:extLst>
          </p:cNvPr>
          <p:cNvSpPr/>
          <p:nvPr/>
        </p:nvSpPr>
        <p:spPr>
          <a:xfrm>
            <a:off x="4628192" y="3051509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8">
            <a:extLst>
              <a:ext uri="{FF2B5EF4-FFF2-40B4-BE49-F238E27FC236}">
                <a16:creationId xmlns:a16="http://schemas.microsoft.com/office/drawing/2014/main" id="{2CC25C01-6956-DC3A-FE6E-851ECF7B7091}"/>
              </a:ext>
            </a:extLst>
          </p:cNvPr>
          <p:cNvCxnSpPr/>
          <p:nvPr/>
        </p:nvCxnSpPr>
        <p:spPr>
          <a:xfrm flipV="1">
            <a:off x="8486155" y="3100478"/>
            <a:ext cx="3124367" cy="9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21">
            <a:extLst>
              <a:ext uri="{FF2B5EF4-FFF2-40B4-BE49-F238E27FC236}">
                <a16:creationId xmlns:a16="http://schemas.microsoft.com/office/drawing/2014/main" id="{C38D1911-8265-33EF-A730-AA79AD372629}"/>
              </a:ext>
            </a:extLst>
          </p:cNvPr>
          <p:cNvSpPr txBox="1"/>
          <p:nvPr/>
        </p:nvSpPr>
        <p:spPr>
          <a:xfrm>
            <a:off x="9006424" y="285867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sz="1100" b="1" dirty="0">
                <a:latin typeface="Arial" panose="02080604020202020204" pitchFamily="34" charset="0"/>
                <a:cs typeface="Arial" panose="02080604020202020204" pitchFamily="34" charset="0"/>
              </a:rPr>
              <a:t>θ</a:t>
            </a:r>
            <a:endParaRPr lang="zh-CN" altLang="en-US" sz="1100" b="1" dirty="0"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3943B1-CD5F-C664-2677-F7DD89758FB5}"/>
              </a:ext>
            </a:extLst>
          </p:cNvPr>
          <p:cNvSpPr txBox="1"/>
          <p:nvPr/>
        </p:nvSpPr>
        <p:spPr>
          <a:xfrm>
            <a:off x="8802205" y="4648752"/>
            <a:ext cx="2551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b="1" dirty="0">
                <a:solidFill>
                  <a:srgbClr val="FF0000"/>
                </a:solidFill>
              </a:rPr>
              <a:t>Detailed in YuTie’s talk on 26th!</a:t>
            </a:r>
          </a:p>
        </p:txBody>
      </p:sp>
    </p:spTree>
    <p:extLst>
      <p:ext uri="{BB962C8B-B14F-4D97-AF65-F5344CB8AC3E}">
        <p14:creationId xmlns:p14="http://schemas.microsoft.com/office/powerpoint/2010/main" val="199974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27 -0.00069 L 0.30403 -0.00069 L 0.58619 -0.04838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23" y="-23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27 0.0007 L 0.30481 -0.00092 L 0.5677 -0.13541 L 0.5677 -0.13518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8" y="-6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4 -0.00023 L 0.30821 -0.0007 L 0.54883 0.05208 L 0.54883 0.05208 " pathEditMode="relative" ptsTypes="AAAA"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26 2.22222E-6 L 0.30782 0.00046 L 0.56732 0.13217 " pathEditMode="relative" rAng="0" ptsTypes="AAA">
                                      <p:cBhvr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46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40" grpId="0" bldLvl="0" animBg="1"/>
      <p:bldP spid="4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5E6D74-BCA0-410E-B368-68ADD98DE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2127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Outline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0364D7-09D1-4A02-8D0F-8CFC2E6DE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2709"/>
          </a:xfrm>
        </p:spPr>
        <p:txBody>
          <a:bodyPr/>
          <a:lstStyle/>
          <a:p>
            <a:pPr>
              <a:lnSpc>
                <a:spcPts val="6500"/>
              </a:lnSpc>
              <a:buFont typeface="Wingdings" panose="05000000000000000000" pitchFamily="2" charset="2"/>
              <a:buChar char="Ø"/>
            </a:pPr>
            <a:r>
              <a:rPr lang="en-US" altLang="zh-CN" sz="3600" dirty="0"/>
              <a:t> </a:t>
            </a:r>
            <a:r>
              <a:rPr lang="en-US" altLang="zh-CN" sz="3200" dirty="0"/>
              <a:t>Introduction of</a:t>
            </a:r>
            <a:r>
              <a:rPr lang="zh-CN" altLang="en-US" sz="3200" dirty="0"/>
              <a:t> </a:t>
            </a:r>
            <a:r>
              <a:rPr lang="en-US" altLang="zh-CN" sz="3200" dirty="0"/>
              <a:t>HIAF</a:t>
            </a:r>
          </a:p>
          <a:p>
            <a:pPr>
              <a:lnSpc>
                <a:spcPts val="6500"/>
              </a:lnSpc>
              <a:buFont typeface="Wingdings" panose="05000000000000000000" pitchFamily="2" charset="2"/>
              <a:buChar char="Ø"/>
            </a:pPr>
            <a:r>
              <a:rPr lang="en-US" altLang="zh-CN" sz="3200" dirty="0"/>
              <a:t> H-NS at HIAF</a:t>
            </a:r>
          </a:p>
          <a:p>
            <a:pPr>
              <a:lnSpc>
                <a:spcPts val="6500"/>
              </a:lnSpc>
              <a:buFont typeface="Wingdings" panose="05000000000000000000" pitchFamily="2" charset="2"/>
              <a:buChar char="Ø"/>
            </a:pPr>
            <a:r>
              <a:rPr lang="en-US" altLang="zh-CN" sz="3200" dirty="0"/>
              <a:t> </a:t>
            </a:r>
            <a:r>
              <a:rPr lang="en-US" altLang="zh-CN" sz="3200" dirty="0" err="1"/>
              <a:t>EicC</a:t>
            </a:r>
            <a:r>
              <a:rPr lang="en-US" altLang="zh-CN" sz="3200" dirty="0"/>
              <a:t> at HIAF</a:t>
            </a:r>
          </a:p>
          <a:p>
            <a:pPr>
              <a:lnSpc>
                <a:spcPts val="6500"/>
              </a:lnSpc>
              <a:buFont typeface="Wingdings" panose="05000000000000000000" pitchFamily="2" charset="2"/>
              <a:buChar char="Ø"/>
            </a:pPr>
            <a:r>
              <a:rPr lang="en-US" altLang="zh-CN" sz="3200" dirty="0"/>
              <a:t> Summary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6E13E7-5361-4961-BAB6-EA920BDA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2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893598-E653-9FB7-146A-DCF3E1D100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08383" y="76890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Origin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𝚲</m:t>
                        </m:r>
                      </m:e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polarization?</a:t>
                </a:r>
                <a:endParaRPr lang="en-CN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893598-E653-9FB7-146A-DCF3E1D100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8383" y="76890"/>
                <a:ext cx="10515600" cy="1325563"/>
              </a:xfrm>
              <a:blipFill>
                <a:blip r:embed="rId2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3CE0F-7F74-F036-3C02-DC65260F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55EB3D-2C4C-EA44-ED04-A285E8819462}"/>
              </a:ext>
            </a:extLst>
          </p:cNvPr>
          <p:cNvSpPr txBox="1"/>
          <p:nvPr/>
        </p:nvSpPr>
        <p:spPr>
          <a:xfrm>
            <a:off x="399430" y="4502426"/>
            <a:ext cx="5868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Possible explanation: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Fragmentation?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Spin transfer?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N" sz="20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7" name="Picture 6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1DD3BFBA-6BE4-5F46-7012-2B4FB4DBA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48" y="1169225"/>
            <a:ext cx="9900833" cy="3094662"/>
          </a:xfrm>
          <a:prstGeom prst="rect">
            <a:avLst/>
          </a:prstGeom>
        </p:spPr>
      </p:pic>
      <p:pic>
        <p:nvPicPr>
          <p:cNvPr id="6" name="图片 37">
            <a:extLst>
              <a:ext uri="{FF2B5EF4-FFF2-40B4-BE49-F238E27FC236}">
                <a16:creationId xmlns:a16="http://schemas.microsoft.com/office/drawing/2014/main" id="{F4FB8530-3150-2CE1-2614-B14A477A3E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360" y="4352760"/>
            <a:ext cx="4090540" cy="1589735"/>
          </a:xfrm>
          <a:prstGeom prst="rect">
            <a:avLst/>
          </a:prstGeom>
        </p:spPr>
      </p:pic>
      <p:pic>
        <p:nvPicPr>
          <p:cNvPr id="13" name="图片 4">
            <a:extLst>
              <a:ext uri="{FF2B5EF4-FFF2-40B4-BE49-F238E27FC236}">
                <a16:creationId xmlns:a16="http://schemas.microsoft.com/office/drawing/2014/main" id="{7652CB97-DA8A-D31F-0E59-23785FE579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9"/>
          <a:stretch>
            <a:fillRect/>
          </a:stretch>
        </p:blipFill>
        <p:spPr>
          <a:xfrm flipH="1">
            <a:off x="5590318" y="4599515"/>
            <a:ext cx="1106243" cy="114419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CE9FBD4-E58B-E517-4C81-8F63FA274129}"/>
              </a:ext>
            </a:extLst>
          </p:cNvPr>
          <p:cNvCxnSpPr>
            <a:cxnSpLocks/>
          </p:cNvCxnSpPr>
          <p:nvPr/>
        </p:nvCxnSpPr>
        <p:spPr>
          <a:xfrm>
            <a:off x="6718300" y="5041900"/>
            <a:ext cx="732182" cy="13196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5C1728-3A4D-A167-B406-8F99994872E5}"/>
                  </a:ext>
                </a:extLst>
              </p:cNvPr>
              <p:cNvSpPr txBox="1"/>
              <p:nvPr/>
            </p:nvSpPr>
            <p:spPr>
              <a:xfrm>
                <a:off x="6059004" y="5748484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5C1728-3A4D-A167-B406-8F9999487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004" y="5748484"/>
                <a:ext cx="368627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9C1F9C-FB1A-8AE8-9B3C-C8619D6BF69C}"/>
                  </a:ext>
                </a:extLst>
              </p:cNvPr>
              <p:cNvSpPr txBox="1"/>
              <p:nvPr/>
            </p:nvSpPr>
            <p:spPr>
              <a:xfrm>
                <a:off x="10354557" y="594342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9C1F9C-FB1A-8AE8-9B3C-C8619D6BF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4557" y="5943420"/>
                <a:ext cx="3770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7165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094C4F-5575-44A8-9CC4-2BB917C62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15" y="169509"/>
            <a:ext cx="10058400" cy="969423"/>
          </a:xfrm>
        </p:spPr>
        <p:txBody>
          <a:bodyPr/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nucleon spin structure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8C55BB9-E0F5-4C71-99A1-7AB52666A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20817456-F464-4CCE-9128-FB3CE70E206A}"/>
                  </a:ext>
                </a:extLst>
              </p:cNvPr>
              <p:cNvSpPr txBox="1"/>
              <p:nvPr/>
            </p:nvSpPr>
            <p:spPr>
              <a:xfrm>
                <a:off x="1217678" y="4339723"/>
                <a:ext cx="3842975" cy="535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l-GR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𝜮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+∆</m:t>
                    </m:r>
                    <m:r>
                      <a:rPr lang="en-US" altLang="zh-CN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20817456-F464-4CCE-9128-FB3CE70E2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678" y="4339723"/>
                <a:ext cx="3842975" cy="535468"/>
              </a:xfrm>
              <a:prstGeom prst="rect">
                <a:avLst/>
              </a:prstGeom>
              <a:blipFill>
                <a:blip r:embed="rId3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BA83DE5C-E10E-41F0-A4FC-2987A27A0023}"/>
              </a:ext>
            </a:extLst>
          </p:cNvPr>
          <p:cNvSpPr txBox="1"/>
          <p:nvPr/>
        </p:nvSpPr>
        <p:spPr>
          <a:xfrm>
            <a:off x="767068" y="3764954"/>
            <a:ext cx="235994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Spin decomposition:</a:t>
            </a:r>
            <a:endParaRPr lang="zh-CN" altLang="en-US" dirty="0"/>
          </a:p>
        </p:txBody>
      </p:sp>
      <p:sp>
        <p:nvSpPr>
          <p:cNvPr id="7" name="Rounded Rectangle 9">
            <a:extLst>
              <a:ext uri="{FF2B5EF4-FFF2-40B4-BE49-F238E27FC236}">
                <a16:creationId xmlns:a16="http://schemas.microsoft.com/office/drawing/2014/main" id="{5FF1D1E7-33F4-462B-A5A4-AD4683B5370D}"/>
              </a:ext>
            </a:extLst>
          </p:cNvPr>
          <p:cNvSpPr/>
          <p:nvPr/>
        </p:nvSpPr>
        <p:spPr>
          <a:xfrm>
            <a:off x="615644" y="5121067"/>
            <a:ext cx="1142035" cy="3557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黑体" panose="02010609060101010101" pitchFamily="49" charset="-122"/>
              </a:rPr>
              <a:t>Quark spin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45CC3EAD-D530-4791-82E7-8EA5EA6E17D8}"/>
              </a:ext>
            </a:extLst>
          </p:cNvPr>
          <p:cNvSpPr/>
          <p:nvPr/>
        </p:nvSpPr>
        <p:spPr>
          <a:xfrm>
            <a:off x="1910658" y="5111553"/>
            <a:ext cx="1142035" cy="3557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黑体" panose="02010609060101010101" pitchFamily="49" charset="-122"/>
              </a:rPr>
              <a:t>Gluon Spin</a:t>
            </a: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2D6683F9-37B8-4E95-B751-1550AD227517}"/>
              </a:ext>
            </a:extLst>
          </p:cNvPr>
          <p:cNvSpPr/>
          <p:nvPr/>
        </p:nvSpPr>
        <p:spPr>
          <a:xfrm>
            <a:off x="3189003" y="5122992"/>
            <a:ext cx="1410181" cy="3557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黑体" panose="02010609060101010101" pitchFamily="49" charset="-122"/>
              </a:rPr>
              <a:t>Quark OAM</a:t>
            </a: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FB8028E3-F74D-4976-80A1-CD597E495309}"/>
              </a:ext>
            </a:extLst>
          </p:cNvPr>
          <p:cNvSpPr/>
          <p:nvPr/>
        </p:nvSpPr>
        <p:spPr>
          <a:xfrm>
            <a:off x="4719205" y="5113478"/>
            <a:ext cx="1410181" cy="3557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黑体" panose="02010609060101010101" pitchFamily="49" charset="-122"/>
              </a:rPr>
              <a:t>Gluon OAM</a:t>
            </a: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EB508703-15A3-470B-8E6B-89F50F66A107}"/>
              </a:ext>
            </a:extLst>
          </p:cNvPr>
          <p:cNvSpPr/>
          <p:nvPr/>
        </p:nvSpPr>
        <p:spPr>
          <a:xfrm>
            <a:off x="1439747" y="4823046"/>
            <a:ext cx="1380635" cy="305317"/>
          </a:xfrm>
          <a:custGeom>
            <a:avLst/>
            <a:gdLst>
              <a:gd name="connsiteX0" fmla="*/ 1416731 w 1527384"/>
              <a:gd name="connsiteY0" fmla="*/ 0 h 600443"/>
              <a:gd name="connsiteX1" fmla="*/ 1412807 w 1527384"/>
              <a:gd name="connsiteY1" fmla="*/ 298259 h 600443"/>
              <a:gd name="connsiteX2" fmla="*/ 235468 w 1527384"/>
              <a:gd name="connsiteY2" fmla="*/ 329655 h 600443"/>
              <a:gd name="connsiteX3" fmla="*/ 0 w 1527384"/>
              <a:gd name="connsiteY3" fmla="*/ 600443 h 600443"/>
              <a:gd name="connsiteX0" fmla="*/ 1412806 w 1525591"/>
              <a:gd name="connsiteY0" fmla="*/ 0 h 592594"/>
              <a:gd name="connsiteX1" fmla="*/ 1412807 w 1525591"/>
              <a:gd name="connsiteY1" fmla="*/ 290410 h 592594"/>
              <a:gd name="connsiteX2" fmla="*/ 235468 w 1525591"/>
              <a:gd name="connsiteY2" fmla="*/ 321806 h 592594"/>
              <a:gd name="connsiteX3" fmla="*/ 0 w 1525591"/>
              <a:gd name="connsiteY3" fmla="*/ 592594 h 592594"/>
              <a:gd name="connsiteX0" fmla="*/ 1412806 w 1497947"/>
              <a:gd name="connsiteY0" fmla="*/ 0 h 592594"/>
              <a:gd name="connsiteX1" fmla="*/ 1412807 w 1497947"/>
              <a:gd name="connsiteY1" fmla="*/ 290410 h 592594"/>
              <a:gd name="connsiteX2" fmla="*/ 235468 w 1497947"/>
              <a:gd name="connsiteY2" fmla="*/ 321806 h 592594"/>
              <a:gd name="connsiteX3" fmla="*/ 0 w 1497947"/>
              <a:gd name="connsiteY3" fmla="*/ 592594 h 592594"/>
              <a:gd name="connsiteX0" fmla="*/ 1412806 w 1520862"/>
              <a:gd name="connsiteY0" fmla="*/ 0 h 592594"/>
              <a:gd name="connsiteX1" fmla="*/ 1412807 w 1520862"/>
              <a:gd name="connsiteY1" fmla="*/ 290410 h 592594"/>
              <a:gd name="connsiteX2" fmla="*/ 235468 w 1520862"/>
              <a:gd name="connsiteY2" fmla="*/ 321806 h 592594"/>
              <a:gd name="connsiteX3" fmla="*/ 0 w 1520862"/>
              <a:gd name="connsiteY3" fmla="*/ 592594 h 592594"/>
              <a:gd name="connsiteX0" fmla="*/ 1412806 w 1505093"/>
              <a:gd name="connsiteY0" fmla="*/ 0 h 592594"/>
              <a:gd name="connsiteX1" fmla="*/ 1412807 w 1505093"/>
              <a:gd name="connsiteY1" fmla="*/ 290410 h 592594"/>
              <a:gd name="connsiteX2" fmla="*/ 235468 w 1505093"/>
              <a:gd name="connsiteY2" fmla="*/ 321806 h 592594"/>
              <a:gd name="connsiteX3" fmla="*/ 0 w 1505093"/>
              <a:gd name="connsiteY3" fmla="*/ 592594 h 592594"/>
              <a:gd name="connsiteX0" fmla="*/ 1412806 w 1504153"/>
              <a:gd name="connsiteY0" fmla="*/ 0 h 592594"/>
              <a:gd name="connsiteX1" fmla="*/ 1412807 w 1504153"/>
              <a:gd name="connsiteY1" fmla="*/ 290410 h 592594"/>
              <a:gd name="connsiteX2" fmla="*/ 235468 w 1504153"/>
              <a:gd name="connsiteY2" fmla="*/ 321806 h 592594"/>
              <a:gd name="connsiteX3" fmla="*/ 0 w 1504153"/>
              <a:gd name="connsiteY3" fmla="*/ 592594 h 592594"/>
              <a:gd name="connsiteX0" fmla="*/ 1412806 w 1413831"/>
              <a:gd name="connsiteY0" fmla="*/ 0 h 592594"/>
              <a:gd name="connsiteX1" fmla="*/ 1012512 w 1413831"/>
              <a:gd name="connsiteY1" fmla="*/ 349277 h 592594"/>
              <a:gd name="connsiteX2" fmla="*/ 235468 w 1413831"/>
              <a:gd name="connsiteY2" fmla="*/ 321806 h 592594"/>
              <a:gd name="connsiteX3" fmla="*/ 0 w 1413831"/>
              <a:gd name="connsiteY3" fmla="*/ 592594 h 592594"/>
              <a:gd name="connsiteX0" fmla="*/ 1412806 w 1413848"/>
              <a:gd name="connsiteY0" fmla="*/ 0 h 592594"/>
              <a:gd name="connsiteX1" fmla="*/ 1016437 w 1413848"/>
              <a:gd name="connsiteY1" fmla="*/ 290410 h 592594"/>
              <a:gd name="connsiteX2" fmla="*/ 235468 w 1413848"/>
              <a:gd name="connsiteY2" fmla="*/ 321806 h 592594"/>
              <a:gd name="connsiteX3" fmla="*/ 0 w 1413848"/>
              <a:gd name="connsiteY3" fmla="*/ 592594 h 592594"/>
              <a:gd name="connsiteX0" fmla="*/ 1412806 w 1413866"/>
              <a:gd name="connsiteY0" fmla="*/ 0 h 592594"/>
              <a:gd name="connsiteX1" fmla="*/ 1020362 w 1413866"/>
              <a:gd name="connsiteY1" fmla="*/ 255090 h 592594"/>
              <a:gd name="connsiteX2" fmla="*/ 235468 w 1413866"/>
              <a:gd name="connsiteY2" fmla="*/ 321806 h 592594"/>
              <a:gd name="connsiteX3" fmla="*/ 0 w 1413866"/>
              <a:gd name="connsiteY3" fmla="*/ 592594 h 592594"/>
              <a:gd name="connsiteX0" fmla="*/ 1412806 w 1414052"/>
              <a:gd name="connsiteY0" fmla="*/ 0 h 592594"/>
              <a:gd name="connsiteX1" fmla="*/ 1020362 w 1414052"/>
              <a:gd name="connsiteY1" fmla="*/ 255090 h 592594"/>
              <a:gd name="connsiteX2" fmla="*/ 235468 w 1414052"/>
              <a:gd name="connsiteY2" fmla="*/ 321806 h 592594"/>
              <a:gd name="connsiteX3" fmla="*/ 0 w 1414052"/>
              <a:gd name="connsiteY3" fmla="*/ 592594 h 59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4052" h="592594">
                <a:moveTo>
                  <a:pt x="1412806" y="0"/>
                </a:moveTo>
                <a:cubicBezTo>
                  <a:pt x="1430794" y="200147"/>
                  <a:pt x="1251905" y="240700"/>
                  <a:pt x="1020362" y="255090"/>
                </a:cubicBezTo>
                <a:cubicBezTo>
                  <a:pt x="788819" y="269480"/>
                  <a:pt x="470936" y="271442"/>
                  <a:pt x="235468" y="321806"/>
                </a:cubicBezTo>
                <a:cubicBezTo>
                  <a:pt x="0" y="372170"/>
                  <a:pt x="0" y="482382"/>
                  <a:pt x="0" y="5925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99119632-1C87-48DC-85B7-A15957E369B7}"/>
              </a:ext>
            </a:extLst>
          </p:cNvPr>
          <p:cNvSpPr/>
          <p:nvPr/>
        </p:nvSpPr>
        <p:spPr>
          <a:xfrm>
            <a:off x="2925861" y="4823047"/>
            <a:ext cx="538698" cy="290966"/>
          </a:xfrm>
          <a:custGeom>
            <a:avLst/>
            <a:gdLst>
              <a:gd name="connsiteX0" fmla="*/ 1416731 w 1527384"/>
              <a:gd name="connsiteY0" fmla="*/ 0 h 600443"/>
              <a:gd name="connsiteX1" fmla="*/ 1412807 w 1527384"/>
              <a:gd name="connsiteY1" fmla="*/ 298259 h 600443"/>
              <a:gd name="connsiteX2" fmla="*/ 235468 w 1527384"/>
              <a:gd name="connsiteY2" fmla="*/ 329655 h 600443"/>
              <a:gd name="connsiteX3" fmla="*/ 0 w 1527384"/>
              <a:gd name="connsiteY3" fmla="*/ 600443 h 600443"/>
              <a:gd name="connsiteX0" fmla="*/ 1412806 w 1525591"/>
              <a:gd name="connsiteY0" fmla="*/ 0 h 592594"/>
              <a:gd name="connsiteX1" fmla="*/ 1412807 w 1525591"/>
              <a:gd name="connsiteY1" fmla="*/ 290410 h 592594"/>
              <a:gd name="connsiteX2" fmla="*/ 235468 w 1525591"/>
              <a:gd name="connsiteY2" fmla="*/ 321806 h 592594"/>
              <a:gd name="connsiteX3" fmla="*/ 0 w 1525591"/>
              <a:gd name="connsiteY3" fmla="*/ 592594 h 592594"/>
              <a:gd name="connsiteX0" fmla="*/ 1412806 w 1497947"/>
              <a:gd name="connsiteY0" fmla="*/ 0 h 592594"/>
              <a:gd name="connsiteX1" fmla="*/ 1412807 w 1497947"/>
              <a:gd name="connsiteY1" fmla="*/ 290410 h 592594"/>
              <a:gd name="connsiteX2" fmla="*/ 235468 w 1497947"/>
              <a:gd name="connsiteY2" fmla="*/ 321806 h 592594"/>
              <a:gd name="connsiteX3" fmla="*/ 0 w 1497947"/>
              <a:gd name="connsiteY3" fmla="*/ 592594 h 592594"/>
              <a:gd name="connsiteX0" fmla="*/ 1412806 w 1520862"/>
              <a:gd name="connsiteY0" fmla="*/ 0 h 592594"/>
              <a:gd name="connsiteX1" fmla="*/ 1412807 w 1520862"/>
              <a:gd name="connsiteY1" fmla="*/ 290410 h 592594"/>
              <a:gd name="connsiteX2" fmla="*/ 235468 w 1520862"/>
              <a:gd name="connsiteY2" fmla="*/ 321806 h 592594"/>
              <a:gd name="connsiteX3" fmla="*/ 0 w 1520862"/>
              <a:gd name="connsiteY3" fmla="*/ 592594 h 592594"/>
              <a:gd name="connsiteX0" fmla="*/ 1412806 w 1505093"/>
              <a:gd name="connsiteY0" fmla="*/ 0 h 592594"/>
              <a:gd name="connsiteX1" fmla="*/ 1412807 w 1505093"/>
              <a:gd name="connsiteY1" fmla="*/ 290410 h 592594"/>
              <a:gd name="connsiteX2" fmla="*/ 235468 w 1505093"/>
              <a:gd name="connsiteY2" fmla="*/ 321806 h 592594"/>
              <a:gd name="connsiteX3" fmla="*/ 0 w 1505093"/>
              <a:gd name="connsiteY3" fmla="*/ 592594 h 592594"/>
              <a:gd name="connsiteX0" fmla="*/ 1412806 w 1504153"/>
              <a:gd name="connsiteY0" fmla="*/ 0 h 592594"/>
              <a:gd name="connsiteX1" fmla="*/ 1412807 w 1504153"/>
              <a:gd name="connsiteY1" fmla="*/ 290410 h 592594"/>
              <a:gd name="connsiteX2" fmla="*/ 235468 w 1504153"/>
              <a:gd name="connsiteY2" fmla="*/ 321806 h 592594"/>
              <a:gd name="connsiteX3" fmla="*/ 0 w 1504153"/>
              <a:gd name="connsiteY3" fmla="*/ 592594 h 592594"/>
              <a:gd name="connsiteX0" fmla="*/ 1412806 w 1413831"/>
              <a:gd name="connsiteY0" fmla="*/ 0 h 592594"/>
              <a:gd name="connsiteX1" fmla="*/ 1012512 w 1413831"/>
              <a:gd name="connsiteY1" fmla="*/ 349277 h 592594"/>
              <a:gd name="connsiteX2" fmla="*/ 235468 w 1413831"/>
              <a:gd name="connsiteY2" fmla="*/ 321806 h 592594"/>
              <a:gd name="connsiteX3" fmla="*/ 0 w 1413831"/>
              <a:gd name="connsiteY3" fmla="*/ 592594 h 592594"/>
              <a:gd name="connsiteX0" fmla="*/ 1412806 w 1413848"/>
              <a:gd name="connsiteY0" fmla="*/ 0 h 592594"/>
              <a:gd name="connsiteX1" fmla="*/ 1016437 w 1413848"/>
              <a:gd name="connsiteY1" fmla="*/ 290410 h 592594"/>
              <a:gd name="connsiteX2" fmla="*/ 235468 w 1413848"/>
              <a:gd name="connsiteY2" fmla="*/ 321806 h 592594"/>
              <a:gd name="connsiteX3" fmla="*/ 0 w 1413848"/>
              <a:gd name="connsiteY3" fmla="*/ 592594 h 592594"/>
              <a:gd name="connsiteX0" fmla="*/ 1412806 w 1413866"/>
              <a:gd name="connsiteY0" fmla="*/ 0 h 592594"/>
              <a:gd name="connsiteX1" fmla="*/ 1020362 w 1413866"/>
              <a:gd name="connsiteY1" fmla="*/ 255090 h 592594"/>
              <a:gd name="connsiteX2" fmla="*/ 235468 w 1413866"/>
              <a:gd name="connsiteY2" fmla="*/ 321806 h 592594"/>
              <a:gd name="connsiteX3" fmla="*/ 0 w 1413866"/>
              <a:gd name="connsiteY3" fmla="*/ 592594 h 592594"/>
              <a:gd name="connsiteX0" fmla="*/ 1412806 w 1414052"/>
              <a:gd name="connsiteY0" fmla="*/ 0 h 592594"/>
              <a:gd name="connsiteX1" fmla="*/ 1020362 w 1414052"/>
              <a:gd name="connsiteY1" fmla="*/ 255090 h 592594"/>
              <a:gd name="connsiteX2" fmla="*/ 235468 w 1414052"/>
              <a:gd name="connsiteY2" fmla="*/ 321806 h 592594"/>
              <a:gd name="connsiteX3" fmla="*/ 0 w 1414052"/>
              <a:gd name="connsiteY3" fmla="*/ 592594 h 59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4052" h="592594">
                <a:moveTo>
                  <a:pt x="1412806" y="0"/>
                </a:moveTo>
                <a:cubicBezTo>
                  <a:pt x="1430794" y="200147"/>
                  <a:pt x="1251905" y="240700"/>
                  <a:pt x="1020362" y="255090"/>
                </a:cubicBezTo>
                <a:cubicBezTo>
                  <a:pt x="788819" y="269480"/>
                  <a:pt x="470936" y="271442"/>
                  <a:pt x="235468" y="321806"/>
                </a:cubicBezTo>
                <a:cubicBezTo>
                  <a:pt x="0" y="372170"/>
                  <a:pt x="0" y="482382"/>
                  <a:pt x="0" y="5925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BE626990-8683-49BC-8A2E-A2D9A2D7E660}"/>
              </a:ext>
            </a:extLst>
          </p:cNvPr>
          <p:cNvSpPr/>
          <p:nvPr/>
        </p:nvSpPr>
        <p:spPr>
          <a:xfrm>
            <a:off x="3756597" y="4869751"/>
            <a:ext cx="317561" cy="256758"/>
          </a:xfrm>
          <a:custGeom>
            <a:avLst/>
            <a:gdLst>
              <a:gd name="connsiteX0" fmla="*/ 1416731 w 1527384"/>
              <a:gd name="connsiteY0" fmla="*/ 0 h 600443"/>
              <a:gd name="connsiteX1" fmla="*/ 1412807 w 1527384"/>
              <a:gd name="connsiteY1" fmla="*/ 298259 h 600443"/>
              <a:gd name="connsiteX2" fmla="*/ 235468 w 1527384"/>
              <a:gd name="connsiteY2" fmla="*/ 329655 h 600443"/>
              <a:gd name="connsiteX3" fmla="*/ 0 w 1527384"/>
              <a:gd name="connsiteY3" fmla="*/ 600443 h 600443"/>
              <a:gd name="connsiteX0" fmla="*/ 1412806 w 1525591"/>
              <a:gd name="connsiteY0" fmla="*/ 0 h 592594"/>
              <a:gd name="connsiteX1" fmla="*/ 1412807 w 1525591"/>
              <a:gd name="connsiteY1" fmla="*/ 290410 h 592594"/>
              <a:gd name="connsiteX2" fmla="*/ 235468 w 1525591"/>
              <a:gd name="connsiteY2" fmla="*/ 321806 h 592594"/>
              <a:gd name="connsiteX3" fmla="*/ 0 w 1525591"/>
              <a:gd name="connsiteY3" fmla="*/ 592594 h 592594"/>
              <a:gd name="connsiteX0" fmla="*/ 1412806 w 1497947"/>
              <a:gd name="connsiteY0" fmla="*/ 0 h 592594"/>
              <a:gd name="connsiteX1" fmla="*/ 1412807 w 1497947"/>
              <a:gd name="connsiteY1" fmla="*/ 290410 h 592594"/>
              <a:gd name="connsiteX2" fmla="*/ 235468 w 1497947"/>
              <a:gd name="connsiteY2" fmla="*/ 321806 h 592594"/>
              <a:gd name="connsiteX3" fmla="*/ 0 w 1497947"/>
              <a:gd name="connsiteY3" fmla="*/ 592594 h 592594"/>
              <a:gd name="connsiteX0" fmla="*/ 1412806 w 1520862"/>
              <a:gd name="connsiteY0" fmla="*/ 0 h 592594"/>
              <a:gd name="connsiteX1" fmla="*/ 1412807 w 1520862"/>
              <a:gd name="connsiteY1" fmla="*/ 290410 h 592594"/>
              <a:gd name="connsiteX2" fmla="*/ 235468 w 1520862"/>
              <a:gd name="connsiteY2" fmla="*/ 321806 h 592594"/>
              <a:gd name="connsiteX3" fmla="*/ 0 w 1520862"/>
              <a:gd name="connsiteY3" fmla="*/ 592594 h 592594"/>
              <a:gd name="connsiteX0" fmla="*/ 1412806 w 1505093"/>
              <a:gd name="connsiteY0" fmla="*/ 0 h 592594"/>
              <a:gd name="connsiteX1" fmla="*/ 1412807 w 1505093"/>
              <a:gd name="connsiteY1" fmla="*/ 290410 h 592594"/>
              <a:gd name="connsiteX2" fmla="*/ 235468 w 1505093"/>
              <a:gd name="connsiteY2" fmla="*/ 321806 h 592594"/>
              <a:gd name="connsiteX3" fmla="*/ 0 w 1505093"/>
              <a:gd name="connsiteY3" fmla="*/ 592594 h 592594"/>
              <a:gd name="connsiteX0" fmla="*/ 1412806 w 1504153"/>
              <a:gd name="connsiteY0" fmla="*/ 0 h 592594"/>
              <a:gd name="connsiteX1" fmla="*/ 1412807 w 1504153"/>
              <a:gd name="connsiteY1" fmla="*/ 290410 h 592594"/>
              <a:gd name="connsiteX2" fmla="*/ 235468 w 1504153"/>
              <a:gd name="connsiteY2" fmla="*/ 321806 h 592594"/>
              <a:gd name="connsiteX3" fmla="*/ 0 w 1504153"/>
              <a:gd name="connsiteY3" fmla="*/ 592594 h 592594"/>
              <a:gd name="connsiteX0" fmla="*/ 1412806 w 1413831"/>
              <a:gd name="connsiteY0" fmla="*/ 0 h 592594"/>
              <a:gd name="connsiteX1" fmla="*/ 1012512 w 1413831"/>
              <a:gd name="connsiteY1" fmla="*/ 349277 h 592594"/>
              <a:gd name="connsiteX2" fmla="*/ 235468 w 1413831"/>
              <a:gd name="connsiteY2" fmla="*/ 321806 h 592594"/>
              <a:gd name="connsiteX3" fmla="*/ 0 w 1413831"/>
              <a:gd name="connsiteY3" fmla="*/ 592594 h 592594"/>
              <a:gd name="connsiteX0" fmla="*/ 1412806 w 1413848"/>
              <a:gd name="connsiteY0" fmla="*/ 0 h 592594"/>
              <a:gd name="connsiteX1" fmla="*/ 1016437 w 1413848"/>
              <a:gd name="connsiteY1" fmla="*/ 290410 h 592594"/>
              <a:gd name="connsiteX2" fmla="*/ 235468 w 1413848"/>
              <a:gd name="connsiteY2" fmla="*/ 321806 h 592594"/>
              <a:gd name="connsiteX3" fmla="*/ 0 w 1413848"/>
              <a:gd name="connsiteY3" fmla="*/ 592594 h 592594"/>
              <a:gd name="connsiteX0" fmla="*/ 1412806 w 1413866"/>
              <a:gd name="connsiteY0" fmla="*/ 0 h 592594"/>
              <a:gd name="connsiteX1" fmla="*/ 1020362 w 1413866"/>
              <a:gd name="connsiteY1" fmla="*/ 255090 h 592594"/>
              <a:gd name="connsiteX2" fmla="*/ 235468 w 1413866"/>
              <a:gd name="connsiteY2" fmla="*/ 321806 h 592594"/>
              <a:gd name="connsiteX3" fmla="*/ 0 w 1413866"/>
              <a:gd name="connsiteY3" fmla="*/ 592594 h 592594"/>
              <a:gd name="connsiteX0" fmla="*/ 1412806 w 1414052"/>
              <a:gd name="connsiteY0" fmla="*/ 0 h 592594"/>
              <a:gd name="connsiteX1" fmla="*/ 1020362 w 1414052"/>
              <a:gd name="connsiteY1" fmla="*/ 255090 h 592594"/>
              <a:gd name="connsiteX2" fmla="*/ 235468 w 1414052"/>
              <a:gd name="connsiteY2" fmla="*/ 321806 h 592594"/>
              <a:gd name="connsiteX3" fmla="*/ 0 w 1414052"/>
              <a:gd name="connsiteY3" fmla="*/ 592594 h 59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4052" h="592594">
                <a:moveTo>
                  <a:pt x="1412806" y="0"/>
                </a:moveTo>
                <a:cubicBezTo>
                  <a:pt x="1430794" y="200147"/>
                  <a:pt x="1251905" y="240700"/>
                  <a:pt x="1020362" y="255090"/>
                </a:cubicBezTo>
                <a:cubicBezTo>
                  <a:pt x="788819" y="269480"/>
                  <a:pt x="470936" y="271442"/>
                  <a:pt x="235468" y="321806"/>
                </a:cubicBezTo>
                <a:cubicBezTo>
                  <a:pt x="0" y="372170"/>
                  <a:pt x="0" y="482382"/>
                  <a:pt x="0" y="5925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id="{7BAFBCBE-F78F-4612-922C-EAF1B40096AB}"/>
              </a:ext>
            </a:extLst>
          </p:cNvPr>
          <p:cNvSpPr/>
          <p:nvPr/>
        </p:nvSpPr>
        <p:spPr>
          <a:xfrm flipH="1">
            <a:off x="4606920" y="4869750"/>
            <a:ext cx="1063895" cy="251317"/>
          </a:xfrm>
          <a:custGeom>
            <a:avLst/>
            <a:gdLst>
              <a:gd name="connsiteX0" fmla="*/ 1416731 w 1527384"/>
              <a:gd name="connsiteY0" fmla="*/ 0 h 600443"/>
              <a:gd name="connsiteX1" fmla="*/ 1412807 w 1527384"/>
              <a:gd name="connsiteY1" fmla="*/ 298259 h 600443"/>
              <a:gd name="connsiteX2" fmla="*/ 235468 w 1527384"/>
              <a:gd name="connsiteY2" fmla="*/ 329655 h 600443"/>
              <a:gd name="connsiteX3" fmla="*/ 0 w 1527384"/>
              <a:gd name="connsiteY3" fmla="*/ 600443 h 600443"/>
              <a:gd name="connsiteX0" fmla="*/ 1412806 w 1525591"/>
              <a:gd name="connsiteY0" fmla="*/ 0 h 592594"/>
              <a:gd name="connsiteX1" fmla="*/ 1412807 w 1525591"/>
              <a:gd name="connsiteY1" fmla="*/ 290410 h 592594"/>
              <a:gd name="connsiteX2" fmla="*/ 235468 w 1525591"/>
              <a:gd name="connsiteY2" fmla="*/ 321806 h 592594"/>
              <a:gd name="connsiteX3" fmla="*/ 0 w 1525591"/>
              <a:gd name="connsiteY3" fmla="*/ 592594 h 592594"/>
              <a:gd name="connsiteX0" fmla="*/ 1412806 w 1497947"/>
              <a:gd name="connsiteY0" fmla="*/ 0 h 592594"/>
              <a:gd name="connsiteX1" fmla="*/ 1412807 w 1497947"/>
              <a:gd name="connsiteY1" fmla="*/ 290410 h 592594"/>
              <a:gd name="connsiteX2" fmla="*/ 235468 w 1497947"/>
              <a:gd name="connsiteY2" fmla="*/ 321806 h 592594"/>
              <a:gd name="connsiteX3" fmla="*/ 0 w 1497947"/>
              <a:gd name="connsiteY3" fmla="*/ 592594 h 592594"/>
              <a:gd name="connsiteX0" fmla="*/ 1412806 w 1520862"/>
              <a:gd name="connsiteY0" fmla="*/ 0 h 592594"/>
              <a:gd name="connsiteX1" fmla="*/ 1412807 w 1520862"/>
              <a:gd name="connsiteY1" fmla="*/ 290410 h 592594"/>
              <a:gd name="connsiteX2" fmla="*/ 235468 w 1520862"/>
              <a:gd name="connsiteY2" fmla="*/ 321806 h 592594"/>
              <a:gd name="connsiteX3" fmla="*/ 0 w 1520862"/>
              <a:gd name="connsiteY3" fmla="*/ 592594 h 592594"/>
              <a:gd name="connsiteX0" fmla="*/ 1412806 w 1505093"/>
              <a:gd name="connsiteY0" fmla="*/ 0 h 592594"/>
              <a:gd name="connsiteX1" fmla="*/ 1412807 w 1505093"/>
              <a:gd name="connsiteY1" fmla="*/ 290410 h 592594"/>
              <a:gd name="connsiteX2" fmla="*/ 235468 w 1505093"/>
              <a:gd name="connsiteY2" fmla="*/ 321806 h 592594"/>
              <a:gd name="connsiteX3" fmla="*/ 0 w 1505093"/>
              <a:gd name="connsiteY3" fmla="*/ 592594 h 592594"/>
              <a:gd name="connsiteX0" fmla="*/ 1412806 w 1504153"/>
              <a:gd name="connsiteY0" fmla="*/ 0 h 592594"/>
              <a:gd name="connsiteX1" fmla="*/ 1412807 w 1504153"/>
              <a:gd name="connsiteY1" fmla="*/ 290410 h 592594"/>
              <a:gd name="connsiteX2" fmla="*/ 235468 w 1504153"/>
              <a:gd name="connsiteY2" fmla="*/ 321806 h 592594"/>
              <a:gd name="connsiteX3" fmla="*/ 0 w 1504153"/>
              <a:gd name="connsiteY3" fmla="*/ 592594 h 592594"/>
              <a:gd name="connsiteX0" fmla="*/ 1412806 w 1413831"/>
              <a:gd name="connsiteY0" fmla="*/ 0 h 592594"/>
              <a:gd name="connsiteX1" fmla="*/ 1012512 w 1413831"/>
              <a:gd name="connsiteY1" fmla="*/ 349277 h 592594"/>
              <a:gd name="connsiteX2" fmla="*/ 235468 w 1413831"/>
              <a:gd name="connsiteY2" fmla="*/ 321806 h 592594"/>
              <a:gd name="connsiteX3" fmla="*/ 0 w 1413831"/>
              <a:gd name="connsiteY3" fmla="*/ 592594 h 592594"/>
              <a:gd name="connsiteX0" fmla="*/ 1412806 w 1413848"/>
              <a:gd name="connsiteY0" fmla="*/ 0 h 592594"/>
              <a:gd name="connsiteX1" fmla="*/ 1016437 w 1413848"/>
              <a:gd name="connsiteY1" fmla="*/ 290410 h 592594"/>
              <a:gd name="connsiteX2" fmla="*/ 235468 w 1413848"/>
              <a:gd name="connsiteY2" fmla="*/ 321806 h 592594"/>
              <a:gd name="connsiteX3" fmla="*/ 0 w 1413848"/>
              <a:gd name="connsiteY3" fmla="*/ 592594 h 592594"/>
              <a:gd name="connsiteX0" fmla="*/ 1412806 w 1413866"/>
              <a:gd name="connsiteY0" fmla="*/ 0 h 592594"/>
              <a:gd name="connsiteX1" fmla="*/ 1020362 w 1413866"/>
              <a:gd name="connsiteY1" fmla="*/ 255090 h 592594"/>
              <a:gd name="connsiteX2" fmla="*/ 235468 w 1413866"/>
              <a:gd name="connsiteY2" fmla="*/ 321806 h 592594"/>
              <a:gd name="connsiteX3" fmla="*/ 0 w 1413866"/>
              <a:gd name="connsiteY3" fmla="*/ 592594 h 592594"/>
              <a:gd name="connsiteX0" fmla="*/ 1412806 w 1414052"/>
              <a:gd name="connsiteY0" fmla="*/ 0 h 592594"/>
              <a:gd name="connsiteX1" fmla="*/ 1020362 w 1414052"/>
              <a:gd name="connsiteY1" fmla="*/ 255090 h 592594"/>
              <a:gd name="connsiteX2" fmla="*/ 235468 w 1414052"/>
              <a:gd name="connsiteY2" fmla="*/ 321806 h 592594"/>
              <a:gd name="connsiteX3" fmla="*/ 0 w 1414052"/>
              <a:gd name="connsiteY3" fmla="*/ 592594 h 59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4052" h="592594">
                <a:moveTo>
                  <a:pt x="1412806" y="0"/>
                </a:moveTo>
                <a:cubicBezTo>
                  <a:pt x="1430794" y="200147"/>
                  <a:pt x="1251905" y="240700"/>
                  <a:pt x="1020362" y="255090"/>
                </a:cubicBezTo>
                <a:cubicBezTo>
                  <a:pt x="788819" y="269480"/>
                  <a:pt x="470936" y="271442"/>
                  <a:pt x="235468" y="321806"/>
                </a:cubicBezTo>
                <a:cubicBezTo>
                  <a:pt x="0" y="372170"/>
                  <a:pt x="0" y="482382"/>
                  <a:pt x="0" y="5925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2C0BD1D-2613-479E-8B81-C98362841C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" b="26061"/>
          <a:stretch/>
        </p:blipFill>
        <p:spPr>
          <a:xfrm>
            <a:off x="667547" y="1748921"/>
            <a:ext cx="4770291" cy="114137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E0CFF1D6-F438-4BFA-91C1-23FA27D19E14}"/>
              </a:ext>
            </a:extLst>
          </p:cNvPr>
          <p:cNvSpPr txBox="1"/>
          <p:nvPr/>
        </p:nvSpPr>
        <p:spPr>
          <a:xfrm>
            <a:off x="767068" y="31161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1970s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1671618-D6C6-4A0C-A325-6DCA3C25E239}"/>
              </a:ext>
            </a:extLst>
          </p:cNvPr>
          <p:cNvSpPr txBox="1"/>
          <p:nvPr/>
        </p:nvSpPr>
        <p:spPr>
          <a:xfrm>
            <a:off x="2353690" y="3087056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1980s/2000s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D6E2B6C-6BB0-46C7-9627-1837AF072C99}"/>
              </a:ext>
            </a:extLst>
          </p:cNvPr>
          <p:cNvSpPr txBox="1"/>
          <p:nvPr/>
        </p:nvSpPr>
        <p:spPr>
          <a:xfrm>
            <a:off x="4647237" y="3070457"/>
            <a:ext cx="65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Now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D2C5F16-DC1A-40F6-846C-2A6E6C09EFE4}"/>
              </a:ext>
            </a:extLst>
          </p:cNvPr>
          <p:cNvSpPr txBox="1"/>
          <p:nvPr/>
        </p:nvSpPr>
        <p:spPr>
          <a:xfrm>
            <a:off x="638892" y="5707538"/>
            <a:ext cx="8883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/>
              <a:t>We have a framework for the understanding of the spin structure of the nucleon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D8FE178-543B-4161-934E-733F2FC325ED}"/>
              </a:ext>
            </a:extLst>
          </p:cNvPr>
          <p:cNvSpPr txBox="1"/>
          <p:nvPr/>
        </p:nvSpPr>
        <p:spPr>
          <a:xfrm>
            <a:off x="1173586" y="1332114"/>
            <a:ext cx="4187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1988</a:t>
            </a:r>
            <a:r>
              <a:rPr lang="en-US" altLang="zh-CN" dirty="0"/>
              <a:t> EMC experiment </a:t>
            </a:r>
            <a:r>
              <a:rPr lang="en-US" altLang="zh-CN" dirty="0">
                <a:sym typeface="Wingdings" panose="05000000000000000000" pitchFamily="2" charset="2"/>
              </a:rPr>
              <a:t> “Spin crisis”</a:t>
            </a:r>
            <a:endParaRPr lang="zh-CN" altLang="en-US" dirty="0"/>
          </a:p>
        </p:txBody>
      </p:sp>
      <p:grpSp>
        <p:nvGrpSpPr>
          <p:cNvPr id="19" name="组合 5">
            <a:extLst>
              <a:ext uri="{FF2B5EF4-FFF2-40B4-BE49-F238E27FC236}">
                <a16:creationId xmlns:a16="http://schemas.microsoft.com/office/drawing/2014/main" id="{DD31EB03-5660-5EE6-9D44-450525915936}"/>
              </a:ext>
            </a:extLst>
          </p:cNvPr>
          <p:cNvGrpSpPr/>
          <p:nvPr/>
        </p:nvGrpSpPr>
        <p:grpSpPr>
          <a:xfrm>
            <a:off x="6261100" y="1866899"/>
            <a:ext cx="5702300" cy="2550909"/>
            <a:chOff x="2080424" y="793553"/>
            <a:chExt cx="4626612" cy="2493015"/>
          </a:xfrm>
        </p:grpSpPr>
        <p:pic>
          <p:nvPicPr>
            <p:cNvPr id="22" name="Picture 1" descr="E:\My Documents\my file\JLab\Transversity\Doc\Talk Collection\g1TIllustration.png">
              <a:extLst>
                <a:ext uri="{FF2B5EF4-FFF2-40B4-BE49-F238E27FC236}">
                  <a16:creationId xmlns:a16="http://schemas.microsoft.com/office/drawing/2014/main" id="{6F6A15FE-7362-1E03-7F76-5A69F8F8BE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7"/>
            <a:stretch>
              <a:fillRect/>
            </a:stretch>
          </p:blipFill>
          <p:spPr bwMode="auto">
            <a:xfrm>
              <a:off x="2080424" y="1362956"/>
              <a:ext cx="4626612" cy="192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椭圆 7">
              <a:extLst>
                <a:ext uri="{FF2B5EF4-FFF2-40B4-BE49-F238E27FC236}">
                  <a16:creationId xmlns:a16="http://schemas.microsoft.com/office/drawing/2014/main" id="{F5E71586-7955-6CE6-5CBD-B6D3B508F060}"/>
                </a:ext>
              </a:extLst>
            </p:cNvPr>
            <p:cNvSpPr/>
            <p:nvPr/>
          </p:nvSpPr>
          <p:spPr>
            <a:xfrm>
              <a:off x="5717014" y="793553"/>
              <a:ext cx="914844" cy="71674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rgbClr val="FF0000"/>
                  </a:solidFill>
                </a:rPr>
                <a:t>Pion/Kaon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C5237F-1635-F9FC-A43F-6DDA6A4A4979}"/>
              </a:ext>
            </a:extLst>
          </p:cNvPr>
          <p:cNvSpPr txBox="1"/>
          <p:nvPr/>
        </p:nvSpPr>
        <p:spPr>
          <a:xfrm>
            <a:off x="6972300" y="1879600"/>
            <a:ext cx="3361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</a:t>
            </a:r>
            <a:r>
              <a:rPr lang="en-CN" sz="2000" b="1" dirty="0"/>
              <a:t>lectron-ion scatering process</a:t>
            </a:r>
          </a:p>
        </p:txBody>
      </p:sp>
    </p:spTree>
    <p:extLst>
      <p:ext uri="{BB962C8B-B14F-4D97-AF65-F5344CB8AC3E}">
        <p14:creationId xmlns:p14="http://schemas.microsoft.com/office/powerpoint/2010/main" val="2644788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8F282-AB69-FF4F-5D3D-2463FCB45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E44EB9-34E0-2D55-A931-E2D214F80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785" y="98386"/>
            <a:ext cx="10058400" cy="913569"/>
          </a:xfrm>
        </p:spPr>
        <p:txBody>
          <a:bodyPr/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HIAF upgrade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1A1D96-FBAA-51AE-E04A-F32C6C7BC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表格 4">
                <a:extLst>
                  <a:ext uri="{FF2B5EF4-FFF2-40B4-BE49-F238E27FC236}">
                    <a16:creationId xmlns:a16="http://schemas.microsoft.com/office/drawing/2014/main" id="{C6304D23-ADC0-AE3A-BA10-71602EF5104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724319" y="1601378"/>
              <a:ext cx="4315611" cy="43305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105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262319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153187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kern="1200" dirty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6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(nm·rad,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l-GR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Luminosity(cm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600" b="1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600" b="1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表格 4">
                <a:extLst>
                  <a:ext uri="{FF2B5EF4-FFF2-40B4-BE49-F238E27FC236}">
                    <a16:creationId xmlns:a16="http://schemas.microsoft.com/office/drawing/2014/main" id="{C6304D23-ADC0-AE3A-BA10-71602EF5104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724319" y="1601378"/>
              <a:ext cx="4315611" cy="43305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105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262319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153187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kern="1200" dirty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6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T="36000" marB="36000" anchor="ctr">
                        <a:blipFill>
                          <a:blip r:embed="rId3"/>
                          <a:stretch>
                            <a:fillRect l="-667" t="-692000" r="-128667" b="-6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T="36000" marB="36000" anchor="ctr">
                        <a:blipFill>
                          <a:blip r:embed="rId3"/>
                          <a:stretch>
                            <a:fillRect l="-667" t="-792000" r="-128667" b="-5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Luminosity(cm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600" b="1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600" b="1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5" name="图片 34">
            <a:extLst>
              <a:ext uri="{FF2B5EF4-FFF2-40B4-BE49-F238E27FC236}">
                <a16:creationId xmlns:a16="http://schemas.microsoft.com/office/drawing/2014/main" id="{0B0D5939-E351-D29E-55BB-E0B549274B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82" y="1142584"/>
            <a:ext cx="7514415" cy="514800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4720DC8D-4E8D-AAFC-6194-6629CFC79FB5}"/>
              </a:ext>
            </a:extLst>
          </p:cNvPr>
          <p:cNvSpPr txBox="1"/>
          <p:nvPr/>
        </p:nvSpPr>
        <p:spPr>
          <a:xfrm>
            <a:off x="-64122" y="1045845"/>
            <a:ext cx="4077322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 err="1">
                <a:solidFill>
                  <a:srgbClr val="FF0000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EicC</a:t>
            </a:r>
            <a:r>
              <a:rPr lang="en-US" altLang="zh-CN" sz="2000" b="1" dirty="0">
                <a:solidFill>
                  <a:srgbClr val="FF0000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: Nucleon structure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6F84CBC0-E4B8-57CB-1937-AE4DDA95FCED}"/>
              </a:ext>
            </a:extLst>
          </p:cNvPr>
          <p:cNvSpPr txBox="1"/>
          <p:nvPr/>
        </p:nvSpPr>
        <p:spPr>
          <a:xfrm>
            <a:off x="832268" y="2088099"/>
            <a:ext cx="137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spcBef>
                <a:spcPts val="0"/>
              </a:spcBef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Collider ring ~1149.07 m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63992315-6BEB-2E7F-1688-1E97F05A800F}"/>
              </a:ext>
            </a:extLst>
          </p:cNvPr>
          <p:cNvSpPr txBox="1"/>
          <p:nvPr/>
        </p:nvSpPr>
        <p:spPr>
          <a:xfrm>
            <a:off x="808835" y="5100326"/>
            <a:ext cx="178661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zh-CN" altLang="en-US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电子对撞环</a:t>
            </a:r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eRing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~ 1151.20 m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5FAD3D0F-E2A7-B295-CEBD-4A15B58C76DD}"/>
              </a:ext>
            </a:extLst>
          </p:cNvPr>
          <p:cNvSpPr txBox="1"/>
          <p:nvPr/>
        </p:nvSpPr>
        <p:spPr>
          <a:xfrm>
            <a:off x="407839" y="3224570"/>
            <a:ext cx="1477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Electron ring ~287.80 m</a:t>
            </a:r>
          </a:p>
          <a:p>
            <a:r>
              <a:rPr lang="en-US" altLang="zh-CN" dirty="0"/>
              <a:t>2.8 GeV ~ 5 GeV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B28A0D26-128C-4617-B8AB-94F149C6EBE0}"/>
              </a:ext>
            </a:extLst>
          </p:cNvPr>
          <p:cNvSpPr txBox="1"/>
          <p:nvPr/>
        </p:nvSpPr>
        <p:spPr>
          <a:xfrm>
            <a:off x="5222188" y="4968692"/>
            <a:ext cx="26491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zh-CN" dirty="0" err="1"/>
              <a:t>BRing_N</a:t>
            </a:r>
            <a:r>
              <a:rPr lang="en-US" altLang="zh-CN" dirty="0"/>
              <a:t> ~569.10 m</a:t>
            </a:r>
          </a:p>
          <a:p>
            <a:pPr algn="l"/>
            <a:r>
              <a:rPr lang="en-US" altLang="zh-CN" dirty="0" err="1"/>
              <a:t>BRing_S</a:t>
            </a:r>
            <a:r>
              <a:rPr lang="en-US" altLang="zh-CN" dirty="0"/>
              <a:t> ~ 574.54 m</a:t>
            </a:r>
          </a:p>
          <a:p>
            <a:pPr algn="l"/>
            <a:r>
              <a:rPr lang="en-US" altLang="zh-CN" dirty="0"/>
              <a:t>Proton energy up to 24.85</a:t>
            </a:r>
            <a:r>
              <a:rPr lang="zh-CN" altLang="en-US" dirty="0"/>
              <a:t> </a:t>
            </a:r>
            <a:r>
              <a:rPr lang="en-US" altLang="zh-CN" dirty="0"/>
              <a:t>GeV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97AB5F3-889B-CE53-84A5-E1630A208D16}"/>
              </a:ext>
            </a:extLst>
          </p:cNvPr>
          <p:cNvSpPr txBox="1"/>
          <p:nvPr/>
        </p:nvSpPr>
        <p:spPr>
          <a:xfrm>
            <a:off x="211083" y="3981408"/>
            <a:ext cx="24884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eLinac</a:t>
            </a:r>
            <a:endPara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CB901940-9A9E-0FB2-E472-319A23105E0F}"/>
              </a:ext>
            </a:extLst>
          </p:cNvPr>
          <p:cNvSpPr/>
          <p:nvPr/>
        </p:nvSpPr>
        <p:spPr bwMode="auto">
          <a:xfrm>
            <a:off x="1525339" y="2717628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5D5F0353-EC8F-F57C-7C81-2FF7F72C188D}"/>
              </a:ext>
            </a:extLst>
          </p:cNvPr>
          <p:cNvSpPr/>
          <p:nvPr/>
        </p:nvSpPr>
        <p:spPr bwMode="auto">
          <a:xfrm>
            <a:off x="1525338" y="1684362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6A70142-08CE-5028-FF53-D85698CEC347}"/>
              </a:ext>
            </a:extLst>
          </p:cNvPr>
          <p:cNvSpPr txBox="1"/>
          <p:nvPr/>
        </p:nvSpPr>
        <p:spPr>
          <a:xfrm>
            <a:off x="3837741" y="4875473"/>
            <a:ext cx="89195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HIAF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DBF8CF05-42FD-D04A-B835-018E94F89EC3}"/>
              </a:ext>
            </a:extLst>
          </p:cNvPr>
          <p:cNvSpPr txBox="1"/>
          <p:nvPr/>
        </p:nvSpPr>
        <p:spPr>
          <a:xfrm>
            <a:off x="6020578" y="103345"/>
            <a:ext cx="588769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CN" sz="2400" dirty="0">
                <a:solidFill>
                  <a:srgbClr val="00B050"/>
                </a:solidFill>
              </a:rPr>
              <a:t>Phase 0-ongoing: HIAF for nuclear physics</a:t>
            </a:r>
          </a:p>
          <a:p>
            <a:pPr algn="l">
              <a:spcBef>
                <a:spcPts val="600"/>
              </a:spcBef>
            </a:pPr>
            <a:r>
              <a:rPr lang="en-US" altLang="zh-CN" sz="2400" dirty="0"/>
              <a:t>Phase 1: HIAF upgrade for applied science</a:t>
            </a:r>
          </a:p>
          <a:p>
            <a:pPr algn="l">
              <a:spcBef>
                <a:spcPts val="600"/>
              </a:spcBef>
            </a:pPr>
            <a:r>
              <a:rPr lang="en-US" altLang="zh-CN" sz="2400" dirty="0" err="1">
                <a:solidFill>
                  <a:srgbClr val="C00000"/>
                </a:solidFill>
              </a:rPr>
              <a:t>EicC</a:t>
            </a:r>
            <a:endParaRPr lang="en-US" altLang="zh-CN" sz="2400" dirty="0">
              <a:solidFill>
                <a:srgbClr val="C00000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F83CD5CE-B3F8-EC72-FEE8-1749A99B5567}"/>
              </a:ext>
            </a:extLst>
          </p:cNvPr>
          <p:cNvGrpSpPr/>
          <p:nvPr/>
        </p:nvGrpSpPr>
        <p:grpSpPr>
          <a:xfrm>
            <a:off x="3521125" y="3841230"/>
            <a:ext cx="3920616" cy="2199792"/>
            <a:chOff x="5501680" y="4240765"/>
            <a:chExt cx="3920616" cy="2199792"/>
          </a:xfrm>
        </p:grpSpPr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0F3663D5-FDE2-A47A-956F-321E6F892D1B}"/>
                </a:ext>
              </a:extLst>
            </p:cNvPr>
            <p:cNvSpPr/>
            <p:nvPr/>
          </p:nvSpPr>
          <p:spPr>
            <a:xfrm>
              <a:off x="5501680" y="4732879"/>
              <a:ext cx="1546460" cy="1562589"/>
            </a:xfrm>
            <a:custGeom>
              <a:avLst/>
              <a:gdLst>
                <a:gd name="connsiteX0" fmla="*/ 1053547 w 1451113"/>
                <a:gd name="connsiteY0" fmla="*/ 1530626 h 1530626"/>
                <a:gd name="connsiteX1" fmla="*/ 139147 w 1451113"/>
                <a:gd name="connsiteY1" fmla="*/ 1219200 h 1530626"/>
                <a:gd name="connsiteX2" fmla="*/ 0 w 1451113"/>
                <a:gd name="connsiteY2" fmla="*/ 927652 h 1530626"/>
                <a:gd name="connsiteX3" fmla="*/ 79513 w 1451113"/>
                <a:gd name="connsiteY3" fmla="*/ 636104 h 1530626"/>
                <a:gd name="connsiteX4" fmla="*/ 642730 w 1451113"/>
                <a:gd name="connsiteY4" fmla="*/ 106017 h 1530626"/>
                <a:gd name="connsiteX5" fmla="*/ 914400 w 1451113"/>
                <a:gd name="connsiteY5" fmla="*/ 0 h 1530626"/>
                <a:gd name="connsiteX6" fmla="*/ 1245704 w 1451113"/>
                <a:gd name="connsiteY6" fmla="*/ 165652 h 1530626"/>
                <a:gd name="connsiteX7" fmla="*/ 1451113 w 1451113"/>
                <a:gd name="connsiteY7" fmla="*/ 1093304 h 1530626"/>
                <a:gd name="connsiteX8" fmla="*/ 1378226 w 1451113"/>
                <a:gd name="connsiteY8" fmla="*/ 1384852 h 1530626"/>
                <a:gd name="connsiteX9" fmla="*/ 1053547 w 1451113"/>
                <a:gd name="connsiteY9" fmla="*/ 1530626 h 15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113" h="1530626">
                  <a:moveTo>
                    <a:pt x="1053547" y="1530626"/>
                  </a:moveTo>
                  <a:lnTo>
                    <a:pt x="139147" y="1219200"/>
                  </a:lnTo>
                  <a:lnTo>
                    <a:pt x="0" y="927652"/>
                  </a:lnTo>
                  <a:lnTo>
                    <a:pt x="79513" y="636104"/>
                  </a:lnTo>
                  <a:lnTo>
                    <a:pt x="642730" y="106017"/>
                  </a:lnTo>
                  <a:lnTo>
                    <a:pt x="914400" y="0"/>
                  </a:lnTo>
                  <a:lnTo>
                    <a:pt x="1245704" y="165652"/>
                  </a:lnTo>
                  <a:lnTo>
                    <a:pt x="1451113" y="1093304"/>
                  </a:lnTo>
                  <a:lnTo>
                    <a:pt x="1378226" y="1384852"/>
                  </a:lnTo>
                  <a:lnTo>
                    <a:pt x="1053547" y="1530626"/>
                  </a:lnTo>
                  <a:close/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31C20D18-B3F4-E257-C65B-20FF3053FF3C}"/>
                </a:ext>
              </a:extLst>
            </p:cNvPr>
            <p:cNvCxnSpPr/>
            <p:nvPr/>
          </p:nvCxnSpPr>
          <p:spPr>
            <a:xfrm flipH="1">
              <a:off x="6381922" y="6440557"/>
              <a:ext cx="3040374" cy="0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F3FA959A-4BC4-2C36-F78B-DA5C568F8FC7}"/>
                </a:ext>
              </a:extLst>
            </p:cNvPr>
            <p:cNvCxnSpPr/>
            <p:nvPr/>
          </p:nvCxnSpPr>
          <p:spPr>
            <a:xfrm>
              <a:off x="6149009" y="6179005"/>
              <a:ext cx="232913" cy="261552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id="{B1B8C969-15D4-59F4-091D-00D773E6231D}"/>
                </a:ext>
              </a:extLst>
            </p:cNvPr>
            <p:cNvSpPr/>
            <p:nvPr/>
          </p:nvSpPr>
          <p:spPr>
            <a:xfrm>
              <a:off x="7902109" y="4326836"/>
              <a:ext cx="806913" cy="526406"/>
            </a:xfrm>
            <a:prstGeom prst="roundRect">
              <a:avLst>
                <a:gd name="adj" fmla="val 39218"/>
              </a:avLst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35619815-A22E-6144-245D-5A491890B3DE}"/>
                </a:ext>
              </a:extLst>
            </p:cNvPr>
            <p:cNvSpPr/>
            <p:nvPr/>
          </p:nvSpPr>
          <p:spPr>
            <a:xfrm>
              <a:off x="6175513" y="4240765"/>
              <a:ext cx="1868557" cy="636035"/>
            </a:xfrm>
            <a:custGeom>
              <a:avLst/>
              <a:gdLst>
                <a:gd name="connsiteX0" fmla="*/ 0 w 1868557"/>
                <a:gd name="connsiteY0" fmla="*/ 636035 h 636035"/>
                <a:gd name="connsiteX1" fmla="*/ 125896 w 1868557"/>
                <a:gd name="connsiteY1" fmla="*/ 304731 h 636035"/>
                <a:gd name="connsiteX2" fmla="*/ 556591 w 1868557"/>
                <a:gd name="connsiteY2" fmla="*/ 13183 h 636035"/>
                <a:gd name="connsiteX3" fmla="*/ 815009 w 1868557"/>
                <a:gd name="connsiteY3" fmla="*/ 59565 h 636035"/>
                <a:gd name="connsiteX4" fmla="*/ 1040296 w 1868557"/>
                <a:gd name="connsiteY4" fmla="*/ 145705 h 636035"/>
                <a:gd name="connsiteX5" fmla="*/ 1212574 w 1868557"/>
                <a:gd name="connsiteY5" fmla="*/ 145705 h 636035"/>
                <a:gd name="connsiteX6" fmla="*/ 1543878 w 1868557"/>
                <a:gd name="connsiteY6" fmla="*/ 72818 h 636035"/>
                <a:gd name="connsiteX7" fmla="*/ 1868557 w 1868557"/>
                <a:gd name="connsiteY7" fmla="*/ 105948 h 63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8557" h="636035">
                  <a:moveTo>
                    <a:pt x="0" y="636035"/>
                  </a:moveTo>
                  <a:cubicBezTo>
                    <a:pt x="16565" y="522287"/>
                    <a:pt x="33131" y="408540"/>
                    <a:pt x="125896" y="304731"/>
                  </a:cubicBezTo>
                  <a:cubicBezTo>
                    <a:pt x="218661" y="200922"/>
                    <a:pt x="441739" y="54044"/>
                    <a:pt x="556591" y="13183"/>
                  </a:cubicBezTo>
                  <a:cubicBezTo>
                    <a:pt x="671443" y="-27678"/>
                    <a:pt x="734392" y="37478"/>
                    <a:pt x="815009" y="59565"/>
                  </a:cubicBezTo>
                  <a:cubicBezTo>
                    <a:pt x="895627" y="81652"/>
                    <a:pt x="974035" y="131348"/>
                    <a:pt x="1040296" y="145705"/>
                  </a:cubicBezTo>
                  <a:cubicBezTo>
                    <a:pt x="1106557" y="160062"/>
                    <a:pt x="1128644" y="157853"/>
                    <a:pt x="1212574" y="145705"/>
                  </a:cubicBezTo>
                  <a:cubicBezTo>
                    <a:pt x="1296504" y="133557"/>
                    <a:pt x="1434548" y="79444"/>
                    <a:pt x="1543878" y="72818"/>
                  </a:cubicBezTo>
                  <a:cubicBezTo>
                    <a:pt x="1653208" y="66192"/>
                    <a:pt x="1811131" y="102635"/>
                    <a:pt x="1868557" y="105948"/>
                  </a:cubicBezTo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73303FC6-1DFB-B8CB-5A59-4C29E3C1196D}"/>
              </a:ext>
            </a:extLst>
          </p:cNvPr>
          <p:cNvGrpSpPr/>
          <p:nvPr/>
        </p:nvGrpSpPr>
        <p:grpSpPr>
          <a:xfrm>
            <a:off x="3432403" y="1816236"/>
            <a:ext cx="3673554" cy="4159338"/>
            <a:chOff x="5417861" y="2144290"/>
            <a:chExt cx="3669632" cy="4275598"/>
          </a:xfrm>
        </p:grpSpPr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EEDD334B-9334-3CC3-D358-132C4289AF3F}"/>
                </a:ext>
              </a:extLst>
            </p:cNvPr>
            <p:cNvSpPr/>
            <p:nvPr/>
          </p:nvSpPr>
          <p:spPr>
            <a:xfrm>
              <a:off x="5417861" y="4609248"/>
              <a:ext cx="1699247" cy="1810640"/>
            </a:xfrm>
            <a:custGeom>
              <a:avLst/>
              <a:gdLst>
                <a:gd name="connsiteX0" fmla="*/ 1053547 w 1451113"/>
                <a:gd name="connsiteY0" fmla="*/ 1530626 h 1530626"/>
                <a:gd name="connsiteX1" fmla="*/ 139147 w 1451113"/>
                <a:gd name="connsiteY1" fmla="*/ 1219200 h 1530626"/>
                <a:gd name="connsiteX2" fmla="*/ 0 w 1451113"/>
                <a:gd name="connsiteY2" fmla="*/ 927652 h 1530626"/>
                <a:gd name="connsiteX3" fmla="*/ 79513 w 1451113"/>
                <a:gd name="connsiteY3" fmla="*/ 636104 h 1530626"/>
                <a:gd name="connsiteX4" fmla="*/ 642730 w 1451113"/>
                <a:gd name="connsiteY4" fmla="*/ 106017 h 1530626"/>
                <a:gd name="connsiteX5" fmla="*/ 914400 w 1451113"/>
                <a:gd name="connsiteY5" fmla="*/ 0 h 1530626"/>
                <a:gd name="connsiteX6" fmla="*/ 1245704 w 1451113"/>
                <a:gd name="connsiteY6" fmla="*/ 165652 h 1530626"/>
                <a:gd name="connsiteX7" fmla="*/ 1451113 w 1451113"/>
                <a:gd name="connsiteY7" fmla="*/ 1093304 h 1530626"/>
                <a:gd name="connsiteX8" fmla="*/ 1378226 w 1451113"/>
                <a:gd name="connsiteY8" fmla="*/ 1384852 h 1530626"/>
                <a:gd name="connsiteX9" fmla="*/ 1053547 w 1451113"/>
                <a:gd name="connsiteY9" fmla="*/ 1530626 h 15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113" h="1530626">
                  <a:moveTo>
                    <a:pt x="1053547" y="1530626"/>
                  </a:moveTo>
                  <a:lnTo>
                    <a:pt x="139147" y="1219200"/>
                  </a:lnTo>
                  <a:lnTo>
                    <a:pt x="0" y="927652"/>
                  </a:lnTo>
                  <a:lnTo>
                    <a:pt x="79513" y="636104"/>
                  </a:lnTo>
                  <a:lnTo>
                    <a:pt x="642730" y="106017"/>
                  </a:lnTo>
                  <a:lnTo>
                    <a:pt x="914400" y="0"/>
                  </a:lnTo>
                  <a:lnTo>
                    <a:pt x="1245704" y="165652"/>
                  </a:lnTo>
                  <a:lnTo>
                    <a:pt x="1451113" y="1093304"/>
                  </a:lnTo>
                  <a:lnTo>
                    <a:pt x="1378226" y="1384852"/>
                  </a:lnTo>
                  <a:lnTo>
                    <a:pt x="1053547" y="1530626"/>
                  </a:lnTo>
                  <a:close/>
                </a:path>
              </a:pathLst>
            </a:custGeom>
            <a:noFill/>
            <a:ln w="1016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0202AB93-6905-300F-D1FF-1B2DD3AD2A84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 flipV="1">
              <a:off x="6170495" y="2294515"/>
              <a:ext cx="506067" cy="2440145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459214A5-15D0-3164-503C-F114CE804F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46277" y="4123129"/>
              <a:ext cx="2841216" cy="172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16A91F20-2CA6-2456-C1F3-4F3F4BD72A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2748" y="3899928"/>
              <a:ext cx="195224" cy="2663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F6932F4D-C4D9-971D-9FB9-1EE0B08A0E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7918" y="2144290"/>
              <a:ext cx="981443" cy="1342041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7C856F1D-9C1A-BE32-7D63-F5FBB0F9B4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3273" y="3880671"/>
              <a:ext cx="195224" cy="2663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7588D22F-980B-80FD-731D-C78315A515C3}"/>
              </a:ext>
            </a:extLst>
          </p:cNvPr>
          <p:cNvSpPr/>
          <p:nvPr/>
        </p:nvSpPr>
        <p:spPr>
          <a:xfrm>
            <a:off x="121182" y="1156921"/>
            <a:ext cx="3791342" cy="3330154"/>
          </a:xfrm>
          <a:prstGeom prst="roundRect">
            <a:avLst>
              <a:gd name="adj" fmla="val 2497"/>
            </a:avLst>
          </a:prstGeom>
          <a:noFill/>
          <a:ln w="222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6C5EBF2-1E9E-185F-D128-FC5391A174CE}"/>
              </a:ext>
            </a:extLst>
          </p:cNvPr>
          <p:cNvSpPr txBox="1"/>
          <p:nvPr/>
        </p:nvSpPr>
        <p:spPr>
          <a:xfrm>
            <a:off x="1202161" y="6220390"/>
            <a:ext cx="5903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Proposed in the next “5-year-plan”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BCAD85C-45BE-BBAB-4971-7D6D276500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38" t="4076" r="936"/>
          <a:stretch/>
        </p:blipFill>
        <p:spPr>
          <a:xfrm>
            <a:off x="823235" y="1877148"/>
            <a:ext cx="1411965" cy="90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94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73" y="102531"/>
            <a:ext cx="9693692" cy="847951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Unified view of nucleon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23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35493" y="891858"/>
            <a:ext cx="5818187" cy="495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zh-CN" altLang="en-GB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  <a:r>
              <a:rPr lang="en-GB" altLang="zh-CN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GB" altLang="zh-CN" sz="2400" b="1" i="1" baseline="-25000">
                <a:solidFill>
                  <a:srgbClr val="000000"/>
                </a:solidFill>
                <a:latin typeface="Times New Roman" panose="02020603050405020304" pitchFamily="18" charset="0"/>
              </a:rPr>
              <a:t>p</a:t>
            </a:r>
            <a:r>
              <a:rPr lang="en-GB" altLang="zh-CN" sz="2400" b="1" i="1" baseline="30000">
                <a:solidFill>
                  <a:srgbClr val="000000"/>
                </a:solidFill>
                <a:latin typeface="Times New Roman" panose="02020603050405020304" pitchFamily="18" charset="0"/>
              </a:rPr>
              <a:t>u</a:t>
            </a:r>
            <a:r>
              <a:rPr lang="en-GB" altLang="zh-CN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(x,k</a:t>
            </a:r>
            <a:r>
              <a:rPr lang="en-GB" altLang="zh-CN" sz="2400" b="1" i="1" baseline="-3300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en-GB" altLang="zh-CN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,r )  Wigner distributions  </a:t>
            </a:r>
            <a:r>
              <a:rPr lang="en-GB" altLang="zh-CN" sz="2800" b="1">
                <a:solidFill>
                  <a:srgbClr val="C00000"/>
                </a:solidFill>
                <a:latin typeface="Times New Roman" panose="02020603050405020304" pitchFamily="18" charset="0"/>
              </a:rPr>
              <a:t>(X. Ji)</a:t>
            </a: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4072255" y="3916045"/>
            <a:ext cx="985073" cy="1528763"/>
            <a:chOff x="2770808" y="3844153"/>
            <a:chExt cx="987010" cy="1529535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2860649" y="4202591"/>
              <a:ext cx="897169" cy="55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r>
                <a:rPr lang="en-GB" altLang="zh-CN" b="1" i="1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k</a:t>
              </a:r>
              <a:r>
                <a:rPr lang="en-GB" altLang="zh-CN" b="1" i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770808" y="3844153"/>
              <a:ext cx="0" cy="152953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11"/>
              <p:cNvSpPr txBox="1">
                <a:spLocks noChangeArrowheads="1"/>
              </p:cNvSpPr>
              <p:nvPr/>
            </p:nvSpPr>
            <p:spPr bwMode="auto">
              <a:xfrm>
                <a:off x="1445719" y="5468303"/>
                <a:ext cx="4097894" cy="1124924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9pPr>
              </a:lstStyle>
              <a:p>
                <a:pPr>
                  <a:lnSpc>
                    <a:spcPct val="93000"/>
                  </a:lnSpc>
                  <a:spcBef>
                    <a:spcPct val="0"/>
                  </a:spcBef>
                  <a:buFontTx/>
                  <a:buNone/>
                </a:pPr>
                <a:r>
                  <a:rPr lang="en-GB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PDFs</a:t>
                </a:r>
                <a:r>
                  <a:rPr lang="en-GB" altLang="zh-CN" sz="3600" b="1" i="1" dirty="0">
                    <a:solidFill>
                      <a:srgbClr val="0066FF"/>
                    </a:solidFill>
                    <a:latin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93000"/>
                  </a:lnSpc>
                  <a:spcBef>
                    <a:spcPct val="0"/>
                  </a:spcBef>
                  <a:buFontTx/>
                  <a:buNone/>
                </a:pPr>
                <a:r>
                  <a:rPr lang="en-GB" altLang="zh-CN" sz="3600" b="1" i="1" dirty="0">
                    <a:solidFill>
                      <a:srgbClr val="0066FF"/>
                    </a:solidFill>
                    <a:latin typeface="Times New Roman" panose="02020603050405020304" pitchFamily="18" charset="0"/>
                  </a:rPr>
                  <a:t>f</a:t>
                </a:r>
                <a:r>
                  <a:rPr lang="en-GB" altLang="zh-CN" sz="3600" b="1" i="1" baseline="-25000" dirty="0">
                    <a:solidFill>
                      <a:srgbClr val="0066FF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en-GB" altLang="zh-CN" sz="3600" b="1" i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u</a:t>
                </a:r>
                <a:r>
                  <a:rPr lang="en-GB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(x), </a:t>
                </a:r>
                <a14:m>
                  <m:oMath xmlns:m="http://schemas.openxmlformats.org/officeDocument/2006/math">
                    <m:r>
                      <a:rPr lang="en-US" altLang="zh-CN" sz="3600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GB" altLang="zh-CN" sz="3600" b="1" i="1" dirty="0">
                    <a:solidFill>
                      <a:srgbClr val="00B050"/>
                    </a:solidFill>
                    <a:latin typeface="Times New Roman" panose="02020603050405020304" pitchFamily="18" charset="0"/>
                  </a:rPr>
                  <a:t>f</a:t>
                </a:r>
                <a:r>
                  <a:rPr lang="en-GB" altLang="zh-CN" sz="3600" b="1" i="1" baseline="-25000" dirty="0">
                    <a:solidFill>
                      <a:srgbClr val="00B050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en-GB" altLang="zh-CN" sz="3600" b="1" i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u</a:t>
                </a:r>
                <a:r>
                  <a:rPr lang="en-GB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(x), </a:t>
                </a:r>
                <a:r>
                  <a:rPr lang="en-GB" altLang="zh-CN" sz="3600" b="1" i="1" dirty="0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h</a:t>
                </a:r>
                <a:r>
                  <a:rPr lang="en-GB" altLang="zh-CN" sz="3600" b="1" i="1" baseline="-25000" dirty="0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en-GB" altLang="zh-CN" sz="3600" b="1" i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u</a:t>
                </a:r>
                <a:r>
                  <a:rPr lang="en-GB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(x)</a:t>
                </a:r>
                <a:r>
                  <a:rPr lang="ar-SA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‏</a:t>
                </a:r>
                <a:endParaRPr lang="en-GB" altLang="zh-CN" sz="3600" b="1" i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5719" y="5468303"/>
                <a:ext cx="4097894" cy="1124924"/>
              </a:xfrm>
              <a:prstGeom prst="rect">
                <a:avLst/>
              </a:prstGeom>
              <a:blipFill>
                <a:blip r:embed="rId2"/>
                <a:stretch>
                  <a:fillRect l="-4451" t="-11230" r="-3561" b="-18182"/>
                </a:stretch>
              </a:blip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5893118" y="1398270"/>
            <a:ext cx="2344737" cy="1458913"/>
            <a:chOff x="2789" y="845"/>
            <a:chExt cx="1477" cy="919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2911" y="1452"/>
              <a:ext cx="1208" cy="31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GPDs/IPDs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2789" y="845"/>
              <a:ext cx="726" cy="589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3263" y="919"/>
              <a:ext cx="1003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sz="3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r>
                <a:rPr lang="en-GB" altLang="zh-CN" sz="3600" b="1" i="1" baseline="30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en-GB" altLang="zh-CN" sz="3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k</a:t>
              </a:r>
              <a:r>
                <a:rPr lang="en-GB" altLang="zh-CN" sz="3600" b="1" i="1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T </a:t>
              </a:r>
              <a:r>
                <a:rPr lang="en-GB" altLang="zh-CN" sz="3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dr</a:t>
              </a:r>
              <a:r>
                <a:rPr lang="en-GB" altLang="zh-CN" sz="3600" b="1" i="1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z</a:t>
              </a:r>
            </a:p>
          </p:txBody>
        </p:sp>
      </p:grpSp>
      <p:grpSp>
        <p:nvGrpSpPr>
          <p:cNvPr id="14" name="Group 28"/>
          <p:cNvGrpSpPr>
            <a:grpSpLocks/>
          </p:cNvGrpSpPr>
          <p:nvPr/>
        </p:nvGrpSpPr>
        <p:grpSpPr bwMode="auto">
          <a:xfrm>
            <a:off x="914400" y="1453833"/>
            <a:ext cx="4827905" cy="2462212"/>
            <a:chOff x="46" y="860"/>
            <a:chExt cx="2687" cy="1572"/>
          </a:xfrm>
        </p:grpSpPr>
        <p:sp>
          <p:nvSpPr>
            <p:cNvPr id="15" name="Line 3"/>
            <p:cNvSpPr>
              <a:spLocks noChangeShapeType="1"/>
            </p:cNvSpPr>
            <p:nvPr/>
          </p:nvSpPr>
          <p:spPr bwMode="auto">
            <a:xfrm flipH="1">
              <a:off x="2106" y="860"/>
              <a:ext cx="627" cy="574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858" y="899"/>
              <a:ext cx="72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sz="3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r>
                <a:rPr lang="en-GB" altLang="zh-CN" sz="3600" b="1" i="1" baseline="30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GB" altLang="zh-CN" sz="3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r   </a:t>
              </a: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1296" y="1480"/>
              <a:ext cx="1288" cy="93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b="1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TMD PDFs </a:t>
              </a:r>
              <a:r>
                <a:rPr lang="en-GB" altLang="zh-CN" b="1" i="1" dirty="0">
                  <a:solidFill>
                    <a:srgbClr val="0066FF"/>
                  </a:solidFill>
                  <a:latin typeface="Times New Roman" panose="02020603050405020304" pitchFamily="18" charset="0"/>
                </a:rPr>
                <a:t>f</a:t>
              </a:r>
              <a:r>
                <a:rPr lang="en-GB" altLang="zh-CN" b="1" i="1" baseline="-25000" dirty="0">
                  <a:solidFill>
                    <a:srgbClr val="0066FF"/>
                  </a:solidFill>
                  <a:latin typeface="Times New Roman" panose="02020603050405020304" pitchFamily="18" charset="0"/>
                </a:rPr>
                <a:t>1</a:t>
              </a:r>
              <a:r>
                <a:rPr lang="en-GB" altLang="zh-CN" b="1" i="1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u</a:t>
              </a: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r>
                <a:rPr lang="en-GB" altLang="zh-CN" b="1" i="1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x,k</a:t>
              </a:r>
              <a:r>
                <a:rPr lang="en-GB" altLang="zh-CN" b="1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), .. </a:t>
              </a:r>
              <a:r>
                <a:rPr lang="en-GB" altLang="zh-CN" b="1" i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h</a:t>
              </a:r>
              <a:r>
                <a:rPr lang="en-GB" altLang="zh-CN" b="1" i="1" baseline="-25000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GB" altLang="zh-CN" b="1" i="1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u</a:t>
              </a: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</a:t>
              </a:r>
              <a:r>
                <a:rPr lang="en-GB" altLang="zh-CN" b="1" i="1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x,k</a:t>
              </a:r>
              <a:r>
                <a:rPr lang="en-GB" altLang="zh-CN" b="1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  <a:r>
                <a:rPr lang="en-GB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)</a:t>
              </a:r>
              <a:r>
                <a:rPr lang="ar-SA" altLang="zh-CN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‏</a:t>
              </a:r>
              <a:endParaRPr lang="en-GB" altLang="zh-CN" b="1" i="1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" y="976"/>
              <a:ext cx="1250" cy="1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8052793" y="2792863"/>
            <a:ext cx="18827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76000"/>
              </a:lnSpc>
              <a:spcBef>
                <a:spcPct val="0"/>
              </a:spcBef>
              <a:buFontTx/>
              <a:buNone/>
            </a:pPr>
            <a:r>
              <a:rPr lang="en-GB" altLang="zh-CN" sz="6000" b="1" i="1" u="sng" dirty="0">
                <a:solidFill>
                  <a:srgbClr val="0070C0"/>
                </a:solidFill>
                <a:latin typeface="Times New Roman" panose="02020603050405020304" pitchFamily="18" charset="0"/>
              </a:rPr>
              <a:t>3D imaging</a:t>
            </a: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7937818" y="860108"/>
            <a:ext cx="8286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76000"/>
              </a:lnSpc>
              <a:spcBef>
                <a:spcPct val="0"/>
              </a:spcBef>
              <a:buFontTx/>
              <a:buNone/>
            </a:pPr>
            <a:r>
              <a:rPr lang="en-GB" altLang="zh-CN" sz="4000" b="1" i="1" u="sng">
                <a:solidFill>
                  <a:srgbClr val="007A77"/>
                </a:solidFill>
                <a:latin typeface="Times New Roman" panose="02020603050405020304" pitchFamily="18" charset="0"/>
              </a:rPr>
              <a:t>6D Dist.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691630" y="5230495"/>
            <a:ext cx="2449513" cy="129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Form Factors</a:t>
            </a:r>
          </a:p>
          <a:p>
            <a:pPr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G</a:t>
            </a:r>
            <a:r>
              <a:rPr lang="en-GB" altLang="zh-CN" sz="2800" b="1" i="1" baseline="-250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(Q</a:t>
            </a:r>
            <a:r>
              <a:rPr lang="en-GB" altLang="zh-CN" sz="2800" b="1" i="1" baseline="300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), </a:t>
            </a:r>
          </a:p>
          <a:p>
            <a:pPr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G</a:t>
            </a:r>
            <a:r>
              <a:rPr lang="en-GB" altLang="zh-CN" sz="2800" b="1" i="1" baseline="-2500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(Q</a:t>
            </a:r>
            <a:r>
              <a:rPr lang="en-GB" altLang="zh-CN" sz="2800" b="1" i="1" baseline="300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GB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ar-SA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‏</a:t>
            </a:r>
            <a:endParaRPr lang="en-GB" altLang="zh-CN" sz="2800" b="1" i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" name="Group 37"/>
          <p:cNvGrpSpPr>
            <a:grpSpLocks/>
          </p:cNvGrpSpPr>
          <p:nvPr/>
        </p:nvGrpSpPr>
        <p:grpSpPr bwMode="auto">
          <a:xfrm>
            <a:off x="5146993" y="2923858"/>
            <a:ext cx="5267325" cy="2520950"/>
            <a:chOff x="3846513" y="2852738"/>
            <a:chExt cx="5267324" cy="2520967"/>
          </a:xfrm>
        </p:grpSpPr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3846513" y="2852738"/>
              <a:ext cx="1860550" cy="252096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>
              <a:off x="4572000" y="4149734"/>
              <a:ext cx="865074" cy="55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r>
                <a:rPr lang="en-GB" altLang="zh-CN" b="1" i="1" baseline="30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en-GB" altLang="zh-CN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r</a:t>
              </a:r>
              <a:r>
                <a:rPr lang="en-GB" altLang="zh-CN" b="1" i="1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T</a:t>
              </a:r>
              <a:r>
                <a:rPr lang="en-GB" altLang="zh-CN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   </a:t>
              </a:r>
            </a:p>
          </p:txBody>
        </p:sp>
        <p:sp>
          <p:nvSpPr>
            <p:cNvPr id="25" name="Line 19"/>
            <p:cNvSpPr>
              <a:spLocks noChangeShapeType="1"/>
            </p:cNvSpPr>
            <p:nvPr/>
          </p:nvSpPr>
          <p:spPr bwMode="auto">
            <a:xfrm flipH="1">
              <a:off x="6030913" y="2852738"/>
              <a:ext cx="36512" cy="202407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6126162" y="3405960"/>
              <a:ext cx="2987675" cy="1124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sz="24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dx &amp;</a:t>
              </a:r>
            </a:p>
            <a:p>
              <a:pPr>
                <a:lnSpc>
                  <a:spcPct val="93000"/>
                </a:lnSpc>
                <a:spcBef>
                  <a:spcPct val="0"/>
                </a:spcBef>
                <a:buFontTx/>
                <a:buNone/>
              </a:pPr>
              <a:r>
                <a:rPr lang="en-GB" altLang="zh-CN" sz="24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Fourier Transformation    </a:t>
              </a:r>
            </a:p>
          </p:txBody>
        </p:sp>
      </p:grp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5505768" y="5706745"/>
            <a:ext cx="8286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76000"/>
              </a:lnSpc>
              <a:spcBef>
                <a:spcPct val="0"/>
              </a:spcBef>
              <a:buFontTx/>
              <a:buNone/>
            </a:pPr>
            <a:r>
              <a:rPr lang="en-GB" altLang="zh-CN" sz="6000" b="1" i="1" u="sng" dirty="0">
                <a:solidFill>
                  <a:srgbClr val="0070C0"/>
                </a:solidFill>
                <a:latin typeface="Times New Roman" panose="02020603050405020304" pitchFamily="18" charset="0"/>
              </a:rPr>
              <a:t>1D</a:t>
            </a: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8004493" y="715410"/>
            <a:ext cx="2762295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5400" b="1" i="1" u="sng" dirty="0">
                <a:solidFill>
                  <a:srgbClr val="0070C0"/>
                </a:solidFill>
              </a:rPr>
              <a:t>6D Dist.</a:t>
            </a:r>
            <a:endParaRPr lang="zh-CN" altLang="en-US" sz="5400" b="1" i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591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8C0B0F-BC2F-4BDE-89B3-E31CCA802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186" y="185058"/>
            <a:ext cx="10058400" cy="1408176"/>
          </a:xfrm>
        </p:spPr>
        <p:txBody>
          <a:bodyPr/>
          <a:lstStyle/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Highlighted physics topics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A958F7-5DA2-41EB-8208-6832F5EB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24</a:t>
            </a:fld>
            <a:endParaRPr lang="en-US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CAA02033-8295-411F-A5F1-1E2407D2B850}"/>
              </a:ext>
            </a:extLst>
          </p:cNvPr>
          <p:cNvSpPr>
            <a:spLocks noGrp="1"/>
          </p:cNvSpPr>
          <p:nvPr/>
        </p:nvSpPr>
        <p:spPr>
          <a:xfrm>
            <a:off x="160590" y="1872025"/>
            <a:ext cx="11870819" cy="4583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Spin of the nucleon: 1D, 3D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polarized electron + polarized proton/light nuclei</a:t>
            </a:r>
            <a:endParaRPr lang="en-US" altLang="zh-CN" sz="24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Partonic structure of nuclei and the </a:t>
            </a:r>
            <a:r>
              <a:rPr lang="en-US" altLang="zh-CN" sz="2800" dirty="0" err="1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</a:t>
            </a:r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interaction with the nuclear environment  </a:t>
            </a:r>
            <a:endParaRPr lang="en-US" altLang="zh-CN" sz="2800" dirty="0">
              <a:solidFill>
                <a:srgbClr val="C00000"/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unpolarized electron + unpolarized various nuclei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Exotic states with c/cbar, b/</a:t>
            </a:r>
            <a:r>
              <a:rPr lang="en-US" altLang="zh-CN" sz="2800" dirty="0" err="1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bbar</a:t>
            </a:r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(BESIII community in China)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7ED5366-516E-41AF-B175-AF494BE75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526" y="159752"/>
            <a:ext cx="4101737" cy="305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05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9D18E-798D-406C-E000-E01D0BA8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06DAA2-93E9-227E-8078-E871AA5ED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186" y="185058"/>
            <a:ext cx="10058400" cy="1408176"/>
          </a:xfrm>
        </p:spPr>
        <p:txBody>
          <a:bodyPr/>
          <a:lstStyle/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Highlighted physics topics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E0C7B2-B8B8-6326-5B90-D3E13A97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82D5C09-B5A3-FC69-75AB-8DC40F677259}"/>
              </a:ext>
            </a:extLst>
          </p:cNvPr>
          <p:cNvSpPr>
            <a:spLocks noGrp="1"/>
          </p:cNvSpPr>
          <p:nvPr/>
        </p:nvSpPr>
        <p:spPr>
          <a:xfrm>
            <a:off x="160590" y="1872025"/>
            <a:ext cx="11870819" cy="4583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Spin of the nucleon: 1D, 3D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polarized electron + polarized proton/light nuclei</a:t>
            </a:r>
            <a:endParaRPr lang="en-US" altLang="zh-CN" sz="24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r>
              <a:rPr lang="en-US" altLang="zh-CN" sz="2800" dirty="0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Partonic structure of nuclei and the </a:t>
            </a:r>
            <a:r>
              <a:rPr lang="en-US" altLang="zh-CN" sz="2800" dirty="0" err="1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</a:t>
            </a:r>
            <a:r>
              <a:rPr lang="en-US" altLang="zh-CN" sz="2800" dirty="0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interaction with the nuclear environment  </a:t>
            </a:r>
            <a:endParaRPr lang="en-US" altLang="zh-CN" sz="2800" dirty="0">
              <a:solidFill>
                <a:srgbClr val="C00000">
                  <a:alpha val="39234"/>
                </a:srgbClr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tx1">
                    <a:alpha val="39234"/>
                  </a:scheme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unpolarized electron + unpolarized various nuclei</a:t>
            </a:r>
          </a:p>
          <a:p>
            <a:endParaRPr lang="en-US" altLang="zh-CN" sz="2800" dirty="0">
              <a:solidFill>
                <a:schemeClr val="tx1">
                  <a:alpha val="39234"/>
                </a:schemeClr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r>
              <a:rPr lang="en-US" altLang="zh-CN" sz="2800" dirty="0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Exotic states with c/cbar, b/</a:t>
            </a:r>
            <a:r>
              <a:rPr lang="en-US" altLang="zh-CN" sz="2800" dirty="0" err="1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bbar</a:t>
            </a:r>
            <a:r>
              <a:rPr lang="en-US" altLang="zh-CN" sz="2800" dirty="0">
                <a:solidFill>
                  <a:srgbClr val="C00000">
                    <a:alpha val="39234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(BESIII community in China)</a:t>
            </a:r>
          </a:p>
          <a:p>
            <a:endParaRPr lang="en-US" altLang="zh-CN" sz="2800" dirty="0">
              <a:solidFill>
                <a:schemeClr val="tx1">
                  <a:alpha val="39234"/>
                </a:schemeClr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9A33FED-57EF-73F2-F72F-5745F4518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526" y="159752"/>
            <a:ext cx="4101737" cy="3059420"/>
          </a:xfrm>
          <a:prstGeom prst="rect">
            <a:avLst/>
          </a:prstGeom>
        </p:spPr>
      </p:pic>
      <p:grpSp>
        <p:nvGrpSpPr>
          <p:cNvPr id="3" name="组合 4">
            <a:extLst>
              <a:ext uri="{FF2B5EF4-FFF2-40B4-BE49-F238E27FC236}">
                <a16:creationId xmlns:a16="http://schemas.microsoft.com/office/drawing/2014/main" id="{4EFD72AC-1540-0614-2AA3-4A4D9EFF74F0}"/>
              </a:ext>
            </a:extLst>
          </p:cNvPr>
          <p:cNvGrpSpPr/>
          <p:nvPr/>
        </p:nvGrpSpPr>
        <p:grpSpPr>
          <a:xfrm>
            <a:off x="0" y="3008242"/>
            <a:ext cx="6000055" cy="2042655"/>
            <a:chOff x="95794" y="1157560"/>
            <a:chExt cx="9083040" cy="2167976"/>
          </a:xfrm>
        </p:grpSpPr>
        <p:pic>
          <p:nvPicPr>
            <p:cNvPr id="7" name="图片 5">
              <a:extLst>
                <a:ext uri="{FF2B5EF4-FFF2-40B4-BE49-F238E27FC236}">
                  <a16:creationId xmlns:a16="http://schemas.microsoft.com/office/drawing/2014/main" id="{ED9FF25A-C778-A243-1863-BA03F6DB7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794" y="1157560"/>
              <a:ext cx="6096001" cy="2136322"/>
            </a:xfrm>
            <a:prstGeom prst="rect">
              <a:avLst/>
            </a:prstGeom>
          </p:spPr>
        </p:pic>
        <p:pic>
          <p:nvPicPr>
            <p:cNvPr id="8" name="图片 6">
              <a:extLst>
                <a:ext uri="{FF2B5EF4-FFF2-40B4-BE49-F238E27FC236}">
                  <a16:creationId xmlns:a16="http://schemas.microsoft.com/office/drawing/2014/main" id="{4673A563-10CE-D2D1-A1D5-EBB39A10C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32603" y="1157560"/>
              <a:ext cx="3046231" cy="2167976"/>
            </a:xfrm>
            <a:prstGeom prst="rect">
              <a:avLst/>
            </a:prstGeom>
          </p:spPr>
        </p:pic>
      </p:grpSp>
      <p:pic>
        <p:nvPicPr>
          <p:cNvPr id="9" name="图片 9">
            <a:extLst>
              <a:ext uri="{FF2B5EF4-FFF2-40B4-BE49-F238E27FC236}">
                <a16:creationId xmlns:a16="http://schemas.microsoft.com/office/drawing/2014/main" id="{DBFC6F3E-9002-0847-3201-B2FB6A2816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8350" y="4499333"/>
            <a:ext cx="2732360" cy="2131015"/>
          </a:xfrm>
          <a:prstGeom prst="rect">
            <a:avLst/>
          </a:prstGeom>
        </p:spPr>
      </p:pic>
      <p:pic>
        <p:nvPicPr>
          <p:cNvPr id="10" name="图片 10">
            <a:extLst>
              <a:ext uri="{FF2B5EF4-FFF2-40B4-BE49-F238E27FC236}">
                <a16:creationId xmlns:a16="http://schemas.microsoft.com/office/drawing/2014/main" id="{7CFCB933-B94E-9F60-3F53-975CD04AD8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560" y="2051732"/>
            <a:ext cx="5375102" cy="2123996"/>
          </a:xfrm>
          <a:prstGeom prst="rect">
            <a:avLst/>
          </a:prstGeom>
        </p:spPr>
      </p:pic>
      <p:sp>
        <p:nvSpPr>
          <p:cNvPr id="11" name="文本框 8">
            <a:extLst>
              <a:ext uri="{FF2B5EF4-FFF2-40B4-BE49-F238E27FC236}">
                <a16:creationId xmlns:a16="http://schemas.microsoft.com/office/drawing/2014/main" id="{E10CCE2D-5973-BB46-74A2-DCEEC3462007}"/>
              </a:ext>
            </a:extLst>
          </p:cNvPr>
          <p:cNvSpPr txBox="1"/>
          <p:nvPr/>
        </p:nvSpPr>
        <p:spPr>
          <a:xfrm>
            <a:off x="9337791" y="4935233"/>
            <a:ext cx="30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TMD</a:t>
            </a:r>
            <a:r>
              <a:rPr lang="zh-CN" altLang="en-US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：</a:t>
            </a:r>
            <a:r>
              <a:rPr lang="en-US" altLang="zh-CN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Sivers</a:t>
            </a:r>
            <a:r>
              <a:rPr lang="zh-CN" altLang="en-US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endParaRPr lang="en-US" altLang="zh-CN" b="1" dirty="0">
              <a:solidFill>
                <a:srgbClr val="92D050"/>
              </a:solidFill>
            </a:endParaRPr>
          </a:p>
          <a:p>
            <a:r>
              <a:rPr lang="en-US" altLang="zh-CN" b="1" dirty="0">
                <a:solidFill>
                  <a:srgbClr val="92D050"/>
                </a:solidFill>
              </a:rPr>
              <a:t>Green: Current accuracy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Red: stat. error only</a:t>
            </a:r>
          </a:p>
          <a:p>
            <a:r>
              <a:rPr lang="en-US" altLang="zh-CN" b="1" dirty="0">
                <a:solidFill>
                  <a:srgbClr val="6DB7FF"/>
                </a:solidFill>
              </a:rPr>
              <a:t>Blue: sys. Error included</a:t>
            </a:r>
            <a:endParaRPr lang="zh-CN" altLang="en-US" b="1" dirty="0">
              <a:solidFill>
                <a:srgbClr val="6DB7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4DBB5B-BB21-1B68-A96A-0D349478B61A}"/>
              </a:ext>
            </a:extLst>
          </p:cNvPr>
          <p:cNvSpPr txBox="1"/>
          <p:nvPr/>
        </p:nvSpPr>
        <p:spPr>
          <a:xfrm>
            <a:off x="1954696" y="2691056"/>
            <a:ext cx="3359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dirty="0"/>
              <a:t>﻿</a:t>
            </a:r>
            <a:r>
              <a:rPr lang="en-US" altLang="zh-CN" dirty="0"/>
              <a:t>1D</a:t>
            </a:r>
            <a:r>
              <a:rPr lang="zh-CN" altLang="en-US" dirty="0"/>
              <a:t> </a:t>
            </a:r>
            <a:r>
              <a:rPr lang="en-CN" dirty="0"/>
              <a:t>polarized quark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202135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8FF42-9CDB-03C2-3817-5C32321C9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DD6C0D-05BF-140E-0816-265A48ADF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186" y="185058"/>
            <a:ext cx="10058400" cy="1408176"/>
          </a:xfrm>
        </p:spPr>
        <p:txBody>
          <a:bodyPr/>
          <a:lstStyle/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Highlighted physics topics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A5C2BF-8DFE-0D6B-A174-CCE4529ED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26</a:t>
            </a:fld>
            <a:endParaRPr lang="en-US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B4829FC-AD3F-97AB-B044-BC36DEB5C238}"/>
              </a:ext>
            </a:extLst>
          </p:cNvPr>
          <p:cNvSpPr>
            <a:spLocks noGrp="1"/>
          </p:cNvSpPr>
          <p:nvPr/>
        </p:nvSpPr>
        <p:spPr>
          <a:xfrm>
            <a:off x="160590" y="1872025"/>
            <a:ext cx="11870819" cy="4583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rgbClr val="C00000">
                    <a:alpha val="35503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Spin of the nucleon: 1D, 3D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tx1">
                    <a:alpha val="35503"/>
                  </a:scheme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polarized electron + polarized proton/light nuclei</a:t>
            </a:r>
            <a:endParaRPr lang="en-US" altLang="zh-CN" sz="2400" dirty="0">
              <a:solidFill>
                <a:schemeClr val="tx1">
                  <a:alpha val="35503"/>
                </a:schemeClr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Partonic structure of nuclei and the </a:t>
            </a:r>
            <a:r>
              <a:rPr lang="en-US" altLang="zh-CN" sz="2800" dirty="0" err="1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</a:t>
            </a:r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interaction with the nuclear environment  </a:t>
            </a:r>
            <a:endParaRPr lang="en-US" altLang="zh-CN" sz="2800" dirty="0">
              <a:solidFill>
                <a:srgbClr val="C00000"/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unpolarized electron + unpolarized various nuclei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r>
              <a:rPr lang="en-US" altLang="zh-CN" sz="2800" dirty="0">
                <a:solidFill>
                  <a:srgbClr val="C00000">
                    <a:alpha val="40047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Exotic states with c/cbar, b/</a:t>
            </a:r>
            <a:r>
              <a:rPr lang="en-US" altLang="zh-CN" sz="2800" dirty="0" err="1">
                <a:solidFill>
                  <a:srgbClr val="C00000">
                    <a:alpha val="40047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bbar</a:t>
            </a:r>
            <a:r>
              <a:rPr lang="en-US" altLang="zh-CN" sz="2800" dirty="0">
                <a:solidFill>
                  <a:srgbClr val="C00000">
                    <a:alpha val="40047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(BESIII community in China)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A890C19-5FFD-FC78-56B6-5C80C577B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526" y="159752"/>
            <a:ext cx="4101737" cy="3059420"/>
          </a:xfrm>
          <a:prstGeom prst="rect">
            <a:avLst/>
          </a:prstGeom>
        </p:spPr>
      </p:pic>
      <p:pic>
        <p:nvPicPr>
          <p:cNvPr id="3" name="图片 5">
            <a:extLst>
              <a:ext uri="{FF2B5EF4-FFF2-40B4-BE49-F238E27FC236}">
                <a16:creationId xmlns:a16="http://schemas.microsoft.com/office/drawing/2014/main" id="{0DBCEB37-FEB5-D58A-C663-57401EA9E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108" y="991669"/>
            <a:ext cx="4976308" cy="23032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9AFD13-745C-B90C-D0B3-311EDFA0D15E}"/>
              </a:ext>
            </a:extLst>
          </p:cNvPr>
          <p:cNvSpPr txBox="1"/>
          <p:nvPr/>
        </p:nvSpPr>
        <p:spPr>
          <a:xfrm>
            <a:off x="5683144" y="1471855"/>
            <a:ext cx="182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Nuclear PDFs </a:t>
            </a:r>
            <a:endParaRPr lang="en-C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4D0DD1-63CB-8935-1950-FAD3C4275E92}"/>
              </a:ext>
            </a:extLst>
          </p:cNvPr>
          <p:cNvSpPr txBox="1"/>
          <p:nvPr/>
        </p:nvSpPr>
        <p:spPr>
          <a:xfrm>
            <a:off x="1311310" y="3166460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dirty="0"/>
              <a:t>﻿sea quark distribution in Pb at Q</a:t>
            </a:r>
            <a:r>
              <a:rPr lang="en-CN" baseline="30000" dirty="0"/>
              <a:t>2 </a:t>
            </a:r>
            <a:r>
              <a:rPr lang="en-CN" dirty="0"/>
              <a:t>= 10 GeV</a:t>
            </a:r>
            <a:r>
              <a:rPr lang="en-CN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3416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B4B8A-2C91-E3B7-1761-0F58BEB7C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1E8DE6-F5FC-EC5E-604A-55801FBCB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186" y="185058"/>
            <a:ext cx="10058400" cy="1408176"/>
          </a:xfrm>
        </p:spPr>
        <p:txBody>
          <a:bodyPr/>
          <a:lstStyle/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Highlighted physics topics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2591A4-CC1B-BC19-93CB-54114500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27</a:t>
            </a:fld>
            <a:endParaRPr lang="en-US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639305CA-4979-A732-51AB-17B5CD4798E9}"/>
              </a:ext>
            </a:extLst>
          </p:cNvPr>
          <p:cNvSpPr>
            <a:spLocks noGrp="1"/>
          </p:cNvSpPr>
          <p:nvPr/>
        </p:nvSpPr>
        <p:spPr>
          <a:xfrm>
            <a:off x="160590" y="1872025"/>
            <a:ext cx="11870819" cy="4583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rgbClr val="C00000">
                    <a:alpha val="39959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Spin of the nucleon: 1D, 3D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tx1">
                    <a:alpha val="39959"/>
                  </a:scheme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polarized electron + polarized proton/light nuclei</a:t>
            </a:r>
            <a:endParaRPr lang="en-US" altLang="zh-CN" sz="2400" dirty="0">
              <a:solidFill>
                <a:schemeClr val="tx1">
                  <a:alpha val="39959"/>
                </a:schemeClr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endParaRPr lang="en-US" altLang="zh-CN" sz="2800" dirty="0">
              <a:solidFill>
                <a:schemeClr val="tx1">
                  <a:alpha val="39959"/>
                </a:schemeClr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r>
              <a:rPr lang="en-US" altLang="zh-CN" sz="2800" dirty="0">
                <a:solidFill>
                  <a:srgbClr val="C00000">
                    <a:alpha val="39959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Partonic structure of nuclei and the </a:t>
            </a:r>
            <a:r>
              <a:rPr lang="en-US" altLang="zh-CN" sz="2800" dirty="0" err="1">
                <a:solidFill>
                  <a:srgbClr val="C00000">
                    <a:alpha val="39959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parton</a:t>
            </a:r>
            <a:r>
              <a:rPr lang="en-US" altLang="zh-CN" sz="2800" dirty="0">
                <a:solidFill>
                  <a:srgbClr val="C00000">
                    <a:alpha val="39959"/>
                  </a:srgbClr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interaction with the nuclear environment  </a:t>
            </a:r>
            <a:endParaRPr lang="en-US" altLang="zh-CN" sz="2800" dirty="0">
              <a:solidFill>
                <a:srgbClr val="C00000">
                  <a:alpha val="39959"/>
                </a:srgbClr>
              </a:solidFill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tx1">
                    <a:alpha val="39959"/>
                  </a:schemeClr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unpolarized electron + unpolarized various nuclei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  <a:p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Exotic states with c/cbar, b/</a:t>
            </a:r>
            <a:r>
              <a:rPr lang="en-US" altLang="zh-CN" sz="2800" dirty="0" err="1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bbar</a:t>
            </a:r>
            <a:r>
              <a:rPr lang="en-US" altLang="zh-CN" sz="2800" dirty="0">
                <a:solidFill>
                  <a:srgbClr val="C00000"/>
                </a:solidFill>
                <a:latin typeface="Adobe Devanagari" panose="02040503050201020203" pitchFamily="18" charset="0"/>
                <a:cs typeface="Adobe Devanagari" panose="02040503050201020203" pitchFamily="18" charset="0"/>
                <a:sym typeface="Wingdings" panose="05000000000000000000" pitchFamily="2" charset="2"/>
              </a:rPr>
              <a:t> (BESIII community in China)</a:t>
            </a:r>
          </a:p>
          <a:p>
            <a:endParaRPr lang="en-US" altLang="zh-CN" sz="2800" dirty="0">
              <a:latin typeface="Adobe Devanagari" panose="02040503050201020203" pitchFamily="18" charset="0"/>
              <a:cs typeface="Adobe Devanagari" panose="02040503050201020203" pitchFamily="18" charset="0"/>
              <a:sym typeface="Wingdings" panose="05000000000000000000" pitchFamily="2" charset="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2F6E2C6-A9E9-E7A6-4D79-10408E3A2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526" y="159752"/>
            <a:ext cx="4101737" cy="3059420"/>
          </a:xfrm>
          <a:prstGeom prst="rect">
            <a:avLst/>
          </a:prstGeom>
        </p:spPr>
      </p:pic>
      <p:pic>
        <p:nvPicPr>
          <p:cNvPr id="3" name="图片 4">
            <a:extLst>
              <a:ext uri="{FF2B5EF4-FFF2-40B4-BE49-F238E27FC236}">
                <a16:creationId xmlns:a16="http://schemas.microsoft.com/office/drawing/2014/main" id="{EFEFEC25-0068-2967-6B7C-4D167DFE5D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629" y="2010278"/>
            <a:ext cx="4107346" cy="3049333"/>
          </a:xfrm>
          <a:prstGeom prst="rect">
            <a:avLst/>
          </a:prstGeom>
        </p:spPr>
      </p:pic>
      <p:pic>
        <p:nvPicPr>
          <p:cNvPr id="7" name="Picture 6" descr="A black and red symbols&#10;&#10;AI-generated content may be incorrect.">
            <a:extLst>
              <a:ext uri="{FF2B5EF4-FFF2-40B4-BE49-F238E27FC236}">
                <a16:creationId xmlns:a16="http://schemas.microsoft.com/office/drawing/2014/main" id="{CA4F2893-F2A4-A458-EFED-78C9A1F93D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728" y="2049092"/>
            <a:ext cx="2857500" cy="393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2F8BD4-831E-DFF5-C161-180AD5266B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3091" y="3220114"/>
            <a:ext cx="2179031" cy="150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97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oup of images of numbers&#10;&#10;Description automatically generated">
            <a:extLst>
              <a:ext uri="{FF2B5EF4-FFF2-40B4-BE49-F238E27FC236}">
                <a16:creationId xmlns:a16="http://schemas.microsoft.com/office/drawing/2014/main" id="{D2B0A476-71E0-13D6-EFD9-C1D942918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3053" y="202047"/>
            <a:ext cx="5411795" cy="3226953"/>
          </a:xfrm>
        </p:spPr>
      </p:pic>
      <p:pic>
        <p:nvPicPr>
          <p:cNvPr id="9" name="Picture 5" descr="dis">
            <a:extLst>
              <a:ext uri="{FF2B5EF4-FFF2-40B4-BE49-F238E27FC236}">
                <a16:creationId xmlns:a16="http://schemas.microsoft.com/office/drawing/2014/main" id="{6B476C29-A546-45DA-A5F5-4985D945B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556" y="2835591"/>
            <a:ext cx="4574893" cy="3352179"/>
          </a:xfrm>
          <a:prstGeom prst="rect">
            <a:avLst/>
          </a:prstGeom>
          <a:noFill/>
          <a:ln w="47625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994E2E-4DC2-F863-3832-DC557D1B121B}"/>
              </a:ext>
            </a:extLst>
          </p:cNvPr>
          <p:cNvSpPr txBox="1"/>
          <p:nvPr/>
        </p:nvSpPr>
        <p:spPr>
          <a:xfrm>
            <a:off x="1001505" y="1223682"/>
            <a:ext cx="51615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latin typeface="Arial" panose="020B0604020202020204" pitchFamily="34" charset="0"/>
              </a:rPr>
              <a:t>The primary physics topic is spin physics, we need to explore the DIS, SIDIS, DVCS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the scattered electrons provide crucial information to most of</a:t>
            </a:r>
            <a:r>
              <a:rPr lang="en-CN" dirty="0">
                <a:latin typeface="Arial" panose="020B0604020202020204" pitchFamily="34" charset="0"/>
              </a:rPr>
              <a:t> processes</a:t>
            </a:r>
          </a:p>
          <a:p>
            <a:endParaRPr lang="en-C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1D5BE6-1BE4-4CC8-8079-EFCCE0030B37}"/>
              </a:ext>
            </a:extLst>
          </p:cNvPr>
          <p:cNvSpPr txBox="1"/>
          <p:nvPr/>
        </p:nvSpPr>
        <p:spPr>
          <a:xfrm>
            <a:off x="6358690" y="3372532"/>
            <a:ext cx="5216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Kinematics of the scattered electron at various Q</a:t>
            </a:r>
            <a:r>
              <a:rPr lang="en-US" b="0" i="0" baseline="30000" dirty="0">
                <a:effectLst/>
                <a:latin typeface="Arial" panose="020B0604020202020204" pitchFamily="34" charset="0"/>
              </a:rPr>
              <a:t>2</a:t>
            </a:r>
            <a:br>
              <a:rPr lang="en-US" dirty="0"/>
            </a:br>
            <a:endParaRPr lang="en-CN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475F8E4-49CF-2F99-1170-9BD883DA1BB1}"/>
              </a:ext>
            </a:extLst>
          </p:cNvPr>
          <p:cNvSpPr/>
          <p:nvPr/>
        </p:nvSpPr>
        <p:spPr>
          <a:xfrm>
            <a:off x="4969042" y="2701010"/>
            <a:ext cx="1126958" cy="82424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灯片编号占位符 3">
            <a:extLst>
              <a:ext uri="{FF2B5EF4-FFF2-40B4-BE49-F238E27FC236}">
                <a16:creationId xmlns:a16="http://schemas.microsoft.com/office/drawing/2014/main" id="{56BCD6EB-A027-A1D2-270B-C08FE49B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28</a:t>
            </a:fld>
            <a:endParaRPr lang="zh-CN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6039FDB-6F1A-63F6-A965-51780D432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8255"/>
            <a:ext cx="10700657" cy="1325563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Detector Requirements</a:t>
            </a:r>
          </a:p>
        </p:txBody>
      </p:sp>
    </p:spTree>
    <p:extLst>
      <p:ext uri="{BB962C8B-B14F-4D97-AF65-F5344CB8AC3E}">
        <p14:creationId xmlns:p14="http://schemas.microsoft.com/office/powerpoint/2010/main" val="13355336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A8208-1652-89C0-02B9-7E35D4DB7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8255"/>
            <a:ext cx="10700657" cy="1325563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Detector Requirements</a:t>
            </a:r>
          </a:p>
        </p:txBody>
      </p:sp>
      <p:pic>
        <p:nvPicPr>
          <p:cNvPr id="6" name="Content Placeholder 5" descr="A group of images of numbers&#10;&#10;Description automatically generated">
            <a:extLst>
              <a:ext uri="{FF2B5EF4-FFF2-40B4-BE49-F238E27FC236}">
                <a16:creationId xmlns:a16="http://schemas.microsoft.com/office/drawing/2014/main" id="{D2B0A476-71E0-13D6-EFD9-C1D942918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63053" y="202047"/>
            <a:ext cx="5411795" cy="3226953"/>
          </a:xfrm>
        </p:spPr>
      </p:pic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E8906FC-778B-69B7-34CF-7B968D1D0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965" y="3635183"/>
            <a:ext cx="4429069" cy="3204562"/>
          </a:xfrm>
          <a:prstGeom prst="rect">
            <a:avLst/>
          </a:prstGeom>
        </p:spPr>
      </p:pic>
      <p:pic>
        <p:nvPicPr>
          <p:cNvPr id="9" name="Picture 5" descr="dis">
            <a:extLst>
              <a:ext uri="{FF2B5EF4-FFF2-40B4-BE49-F238E27FC236}">
                <a16:creationId xmlns:a16="http://schemas.microsoft.com/office/drawing/2014/main" id="{6B476C29-A546-45DA-A5F5-4985D945B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556" y="2835591"/>
            <a:ext cx="4574893" cy="3352179"/>
          </a:xfrm>
          <a:prstGeom prst="rect">
            <a:avLst/>
          </a:prstGeom>
          <a:noFill/>
          <a:ln w="47625" cmpd="sng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994E2E-4DC2-F863-3832-DC557D1B121B}"/>
              </a:ext>
            </a:extLst>
          </p:cNvPr>
          <p:cNvSpPr txBox="1"/>
          <p:nvPr/>
        </p:nvSpPr>
        <p:spPr>
          <a:xfrm>
            <a:off x="1001505" y="1223682"/>
            <a:ext cx="51615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latin typeface="Arial" panose="020B0604020202020204" pitchFamily="34" charset="0"/>
              </a:rPr>
              <a:t>The primary physics topic is spin physics, we need to explore the DIS, SIDIS, DVCS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the scattered electrons provide crucial information to most of</a:t>
            </a:r>
            <a:r>
              <a:rPr lang="en-CN" dirty="0">
                <a:latin typeface="Arial" panose="020B0604020202020204" pitchFamily="34" charset="0"/>
              </a:rPr>
              <a:t>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T</a:t>
            </a:r>
            <a:r>
              <a:rPr lang="en-CN" dirty="0">
                <a:latin typeface="Arial" panose="020B0604020202020204" pitchFamily="34" charset="0"/>
              </a:rPr>
              <a:t>he hadrons in the final states are essential for SIDIS, HF, etc.</a:t>
            </a:r>
          </a:p>
          <a:p>
            <a:endParaRPr lang="en-C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1D5BE6-1BE4-4CC8-8079-EFCCE0030B37}"/>
              </a:ext>
            </a:extLst>
          </p:cNvPr>
          <p:cNvSpPr txBox="1"/>
          <p:nvPr/>
        </p:nvSpPr>
        <p:spPr>
          <a:xfrm>
            <a:off x="6358690" y="3372532"/>
            <a:ext cx="5216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Kinematics of the scattered electron at various Q</a:t>
            </a:r>
            <a:r>
              <a:rPr lang="en-US" b="0" i="0" baseline="30000" dirty="0">
                <a:effectLst/>
                <a:latin typeface="Arial" panose="020B0604020202020204" pitchFamily="34" charset="0"/>
              </a:rPr>
              <a:t>2</a:t>
            </a:r>
            <a:br>
              <a:rPr lang="en-US" dirty="0"/>
            </a:br>
            <a:endParaRPr lang="en-CN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2AF2608-7C2C-B04C-EDC8-280CBB4DE140}"/>
              </a:ext>
            </a:extLst>
          </p:cNvPr>
          <p:cNvSpPr/>
          <p:nvPr/>
        </p:nvSpPr>
        <p:spPr>
          <a:xfrm>
            <a:off x="4969042" y="2701010"/>
            <a:ext cx="1126958" cy="82424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5875ABD-ABCE-711F-2C23-536EB64A1876}"/>
              </a:ext>
            </a:extLst>
          </p:cNvPr>
          <p:cNvSpPr/>
          <p:nvPr/>
        </p:nvSpPr>
        <p:spPr>
          <a:xfrm>
            <a:off x="4556992" y="5498108"/>
            <a:ext cx="1126958" cy="824243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096F5235-FAE8-91DC-0D13-CC73D09D7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1624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D7545-A591-A637-7BCE-5B1257777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354196-AFB7-C5FF-1FC2-77F3A2E60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882" y="239063"/>
            <a:ext cx="10058400" cy="913569"/>
          </a:xfrm>
        </p:spPr>
        <p:txBody>
          <a:bodyPr/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HIAF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B4DE81-7B70-0A6F-86B7-CCC02769D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3</a:t>
            </a:fld>
            <a:endParaRPr lang="en-US"/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F1E8CBA5-7A77-A9EE-0B36-D21515F9EA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26"/>
          <a:stretch>
            <a:fillRect/>
          </a:stretch>
        </p:blipFill>
        <p:spPr>
          <a:xfrm>
            <a:off x="3467100" y="1142584"/>
            <a:ext cx="4168497" cy="514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227F0CD-DFFF-018D-3D4E-5F044847CABC}"/>
              </a:ext>
            </a:extLst>
          </p:cNvPr>
          <p:cNvSpPr/>
          <p:nvPr/>
        </p:nvSpPr>
        <p:spPr>
          <a:xfrm>
            <a:off x="0" y="1113183"/>
            <a:ext cx="3949148" cy="340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5796D72D-74FF-8626-DE3F-1355E0651812}"/>
              </a:ext>
            </a:extLst>
          </p:cNvPr>
          <p:cNvSpPr txBox="1"/>
          <p:nvPr/>
        </p:nvSpPr>
        <p:spPr>
          <a:xfrm>
            <a:off x="3837741" y="4875473"/>
            <a:ext cx="89195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HIAF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AF315259-6A3F-FE9E-8FB0-57FEBC216172}"/>
              </a:ext>
            </a:extLst>
          </p:cNvPr>
          <p:cNvSpPr txBox="1"/>
          <p:nvPr/>
        </p:nvSpPr>
        <p:spPr>
          <a:xfrm>
            <a:off x="6020578" y="103345"/>
            <a:ext cx="5887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CN" sz="2400" dirty="0">
                <a:solidFill>
                  <a:srgbClr val="00B050"/>
                </a:solidFill>
              </a:rPr>
              <a:t>Phase 0-ongoing: HIAF for nuclear physics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3F44ED7E-DF59-9962-4A9C-AE215E9DA10B}"/>
              </a:ext>
            </a:extLst>
          </p:cNvPr>
          <p:cNvGrpSpPr/>
          <p:nvPr/>
        </p:nvGrpSpPr>
        <p:grpSpPr>
          <a:xfrm>
            <a:off x="3521125" y="3841230"/>
            <a:ext cx="3920616" cy="2199792"/>
            <a:chOff x="5501680" y="4240765"/>
            <a:chExt cx="3920616" cy="2199792"/>
          </a:xfrm>
        </p:grpSpPr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9A6161F8-F84B-E4B5-0EE1-A5E9049D44C9}"/>
                </a:ext>
              </a:extLst>
            </p:cNvPr>
            <p:cNvSpPr/>
            <p:nvPr/>
          </p:nvSpPr>
          <p:spPr>
            <a:xfrm>
              <a:off x="5501680" y="4732879"/>
              <a:ext cx="1546460" cy="1562589"/>
            </a:xfrm>
            <a:custGeom>
              <a:avLst/>
              <a:gdLst>
                <a:gd name="connsiteX0" fmla="*/ 1053547 w 1451113"/>
                <a:gd name="connsiteY0" fmla="*/ 1530626 h 1530626"/>
                <a:gd name="connsiteX1" fmla="*/ 139147 w 1451113"/>
                <a:gd name="connsiteY1" fmla="*/ 1219200 h 1530626"/>
                <a:gd name="connsiteX2" fmla="*/ 0 w 1451113"/>
                <a:gd name="connsiteY2" fmla="*/ 927652 h 1530626"/>
                <a:gd name="connsiteX3" fmla="*/ 79513 w 1451113"/>
                <a:gd name="connsiteY3" fmla="*/ 636104 h 1530626"/>
                <a:gd name="connsiteX4" fmla="*/ 642730 w 1451113"/>
                <a:gd name="connsiteY4" fmla="*/ 106017 h 1530626"/>
                <a:gd name="connsiteX5" fmla="*/ 914400 w 1451113"/>
                <a:gd name="connsiteY5" fmla="*/ 0 h 1530626"/>
                <a:gd name="connsiteX6" fmla="*/ 1245704 w 1451113"/>
                <a:gd name="connsiteY6" fmla="*/ 165652 h 1530626"/>
                <a:gd name="connsiteX7" fmla="*/ 1451113 w 1451113"/>
                <a:gd name="connsiteY7" fmla="*/ 1093304 h 1530626"/>
                <a:gd name="connsiteX8" fmla="*/ 1378226 w 1451113"/>
                <a:gd name="connsiteY8" fmla="*/ 1384852 h 1530626"/>
                <a:gd name="connsiteX9" fmla="*/ 1053547 w 1451113"/>
                <a:gd name="connsiteY9" fmla="*/ 1530626 h 15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113" h="1530626">
                  <a:moveTo>
                    <a:pt x="1053547" y="1530626"/>
                  </a:moveTo>
                  <a:lnTo>
                    <a:pt x="139147" y="1219200"/>
                  </a:lnTo>
                  <a:lnTo>
                    <a:pt x="0" y="927652"/>
                  </a:lnTo>
                  <a:lnTo>
                    <a:pt x="79513" y="636104"/>
                  </a:lnTo>
                  <a:lnTo>
                    <a:pt x="642730" y="106017"/>
                  </a:lnTo>
                  <a:lnTo>
                    <a:pt x="914400" y="0"/>
                  </a:lnTo>
                  <a:lnTo>
                    <a:pt x="1245704" y="165652"/>
                  </a:lnTo>
                  <a:lnTo>
                    <a:pt x="1451113" y="1093304"/>
                  </a:lnTo>
                  <a:lnTo>
                    <a:pt x="1378226" y="1384852"/>
                  </a:lnTo>
                  <a:lnTo>
                    <a:pt x="1053547" y="1530626"/>
                  </a:lnTo>
                  <a:close/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986D0FFD-BA80-46A9-038B-D3E3F5C3BDE3}"/>
                </a:ext>
              </a:extLst>
            </p:cNvPr>
            <p:cNvCxnSpPr/>
            <p:nvPr/>
          </p:nvCxnSpPr>
          <p:spPr>
            <a:xfrm flipH="1">
              <a:off x="6381922" y="6440557"/>
              <a:ext cx="3040374" cy="0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D5E5480B-6340-1E77-ED69-0194354E5A21}"/>
                </a:ext>
              </a:extLst>
            </p:cNvPr>
            <p:cNvCxnSpPr/>
            <p:nvPr/>
          </p:nvCxnSpPr>
          <p:spPr>
            <a:xfrm>
              <a:off x="6149009" y="6179005"/>
              <a:ext cx="232913" cy="261552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id="{B9579528-849C-C951-6AF1-49A4B6A18357}"/>
                </a:ext>
              </a:extLst>
            </p:cNvPr>
            <p:cNvSpPr/>
            <p:nvPr/>
          </p:nvSpPr>
          <p:spPr>
            <a:xfrm>
              <a:off x="7902109" y="4326836"/>
              <a:ext cx="806913" cy="526406"/>
            </a:xfrm>
            <a:prstGeom prst="roundRect">
              <a:avLst>
                <a:gd name="adj" fmla="val 39218"/>
              </a:avLst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B454C135-663B-ED5F-6B15-8DFB269FE61D}"/>
                </a:ext>
              </a:extLst>
            </p:cNvPr>
            <p:cNvSpPr/>
            <p:nvPr/>
          </p:nvSpPr>
          <p:spPr>
            <a:xfrm>
              <a:off x="6175513" y="4240765"/>
              <a:ext cx="1868557" cy="636035"/>
            </a:xfrm>
            <a:custGeom>
              <a:avLst/>
              <a:gdLst>
                <a:gd name="connsiteX0" fmla="*/ 0 w 1868557"/>
                <a:gd name="connsiteY0" fmla="*/ 636035 h 636035"/>
                <a:gd name="connsiteX1" fmla="*/ 125896 w 1868557"/>
                <a:gd name="connsiteY1" fmla="*/ 304731 h 636035"/>
                <a:gd name="connsiteX2" fmla="*/ 556591 w 1868557"/>
                <a:gd name="connsiteY2" fmla="*/ 13183 h 636035"/>
                <a:gd name="connsiteX3" fmla="*/ 815009 w 1868557"/>
                <a:gd name="connsiteY3" fmla="*/ 59565 h 636035"/>
                <a:gd name="connsiteX4" fmla="*/ 1040296 w 1868557"/>
                <a:gd name="connsiteY4" fmla="*/ 145705 h 636035"/>
                <a:gd name="connsiteX5" fmla="*/ 1212574 w 1868557"/>
                <a:gd name="connsiteY5" fmla="*/ 145705 h 636035"/>
                <a:gd name="connsiteX6" fmla="*/ 1543878 w 1868557"/>
                <a:gd name="connsiteY6" fmla="*/ 72818 h 636035"/>
                <a:gd name="connsiteX7" fmla="*/ 1868557 w 1868557"/>
                <a:gd name="connsiteY7" fmla="*/ 105948 h 63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8557" h="636035">
                  <a:moveTo>
                    <a:pt x="0" y="636035"/>
                  </a:moveTo>
                  <a:cubicBezTo>
                    <a:pt x="16565" y="522287"/>
                    <a:pt x="33131" y="408540"/>
                    <a:pt x="125896" y="304731"/>
                  </a:cubicBezTo>
                  <a:cubicBezTo>
                    <a:pt x="218661" y="200922"/>
                    <a:pt x="441739" y="54044"/>
                    <a:pt x="556591" y="13183"/>
                  </a:cubicBezTo>
                  <a:cubicBezTo>
                    <a:pt x="671443" y="-27678"/>
                    <a:pt x="734392" y="37478"/>
                    <a:pt x="815009" y="59565"/>
                  </a:cubicBezTo>
                  <a:cubicBezTo>
                    <a:pt x="895627" y="81652"/>
                    <a:pt x="974035" y="131348"/>
                    <a:pt x="1040296" y="145705"/>
                  </a:cubicBezTo>
                  <a:cubicBezTo>
                    <a:pt x="1106557" y="160062"/>
                    <a:pt x="1128644" y="157853"/>
                    <a:pt x="1212574" y="145705"/>
                  </a:cubicBezTo>
                  <a:cubicBezTo>
                    <a:pt x="1296504" y="133557"/>
                    <a:pt x="1434548" y="79444"/>
                    <a:pt x="1543878" y="72818"/>
                  </a:cubicBezTo>
                  <a:cubicBezTo>
                    <a:pt x="1653208" y="66192"/>
                    <a:pt x="1811131" y="102635"/>
                    <a:pt x="1868557" y="105948"/>
                  </a:cubicBezTo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6" name="表格 12">
            <a:extLst>
              <a:ext uri="{FF2B5EF4-FFF2-40B4-BE49-F238E27FC236}">
                <a16:creationId xmlns:a16="http://schemas.microsoft.com/office/drawing/2014/main" id="{1D9809DE-C6F8-8FFA-F516-910D42BD4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66478"/>
              </p:ext>
            </p:extLst>
          </p:nvPr>
        </p:nvGraphicFramePr>
        <p:xfrm>
          <a:off x="7696200" y="1536700"/>
          <a:ext cx="4406898" cy="4088079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1327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3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6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7734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Ion 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 font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Intensity</a:t>
                      </a:r>
                    </a:p>
                    <a:p>
                      <a:pPr indent="0" algn="ctr" font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</a:t>
                      </a:r>
                      <a:r>
                        <a:rPr lang="en-US" sz="2000" kern="100" dirty="0" err="1">
                          <a:effectLst/>
                        </a:rPr>
                        <a:t>ppp</a:t>
                      </a:r>
                      <a:r>
                        <a:rPr lang="en-US" sz="2000" kern="100" dirty="0">
                          <a:effectLst/>
                        </a:rPr>
                        <a:t>)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 font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 err="1">
                          <a:solidFill>
                            <a:srgbClr val="C00000"/>
                          </a:solidFill>
                          <a:effectLst/>
                        </a:rPr>
                        <a:t>Kine_Energy</a:t>
                      </a:r>
                      <a:r>
                        <a:rPr lang="en-US" altLang="zh-CN" sz="2000" kern="100" dirty="0">
                          <a:solidFill>
                            <a:srgbClr val="C00000"/>
                          </a:solidFill>
                          <a:effectLst/>
                        </a:rPr>
                        <a:t> (G</a:t>
                      </a:r>
                      <a:r>
                        <a:rPr lang="en-US" sz="2000" kern="100" dirty="0">
                          <a:solidFill>
                            <a:srgbClr val="C00000"/>
                          </a:solidFill>
                          <a:effectLst/>
                        </a:rPr>
                        <a:t>eV/u)</a:t>
                      </a:r>
                      <a:endParaRPr lang="zh-CN" sz="200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238</a:t>
                      </a:r>
                      <a:r>
                        <a:rPr lang="en-US" sz="2000" kern="100">
                          <a:effectLst/>
                        </a:rPr>
                        <a:t>U</a:t>
                      </a:r>
                      <a:r>
                        <a:rPr lang="en-US" sz="2000" kern="100" baseline="30000">
                          <a:effectLst/>
                        </a:rPr>
                        <a:t>35+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sym typeface="Symbol" panose="05050102010706020507" pitchFamily="18" charset="2"/>
                        </a:rPr>
                        <a:t>2.0</a:t>
                      </a:r>
                      <a:r>
                        <a:rPr lang="en-US" sz="2000" kern="0" dirty="0">
                          <a:effectLst/>
                        </a:rPr>
                        <a:t>10</a:t>
                      </a:r>
                      <a:r>
                        <a:rPr lang="en-US" sz="2000" kern="0" baseline="30000" dirty="0">
                          <a:effectLst/>
                        </a:rPr>
                        <a:t>11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0.84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238</a:t>
                      </a:r>
                      <a:r>
                        <a:rPr lang="en-US" sz="2000" kern="100">
                          <a:effectLst/>
                        </a:rPr>
                        <a:t>U</a:t>
                      </a:r>
                      <a:r>
                        <a:rPr lang="en-US" sz="2000" kern="100" baseline="30000">
                          <a:effectLst/>
                        </a:rPr>
                        <a:t>76+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5.0</a:t>
                      </a:r>
                      <a:r>
                        <a:rPr lang="en-US" sz="2000" kern="0" dirty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 dirty="0">
                          <a:effectLst/>
                        </a:rPr>
                        <a:t>10</a:t>
                      </a:r>
                      <a:r>
                        <a:rPr lang="en-US" sz="2000" kern="0" baseline="30000" dirty="0">
                          <a:effectLst/>
                        </a:rPr>
                        <a:t>10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2.5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129</a:t>
                      </a:r>
                      <a:r>
                        <a:rPr lang="en-US" sz="2000" kern="100">
                          <a:effectLst/>
                        </a:rPr>
                        <a:t>Xe</a:t>
                      </a:r>
                      <a:r>
                        <a:rPr lang="en-US" sz="2000" kern="100" baseline="30000">
                          <a:effectLst/>
                        </a:rPr>
                        <a:t>27+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3.6</a:t>
                      </a:r>
                      <a:r>
                        <a:rPr lang="en-US" sz="2000" kern="0" dirty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 dirty="0">
                          <a:effectLst/>
                        </a:rPr>
                        <a:t>10</a:t>
                      </a:r>
                      <a:r>
                        <a:rPr lang="en-US" sz="2000" kern="0" baseline="30000" dirty="0">
                          <a:effectLst/>
                        </a:rPr>
                        <a:t>11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1.4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78</a:t>
                      </a:r>
                      <a:r>
                        <a:rPr lang="en-US" sz="2000" kern="100">
                          <a:effectLst/>
                        </a:rPr>
                        <a:t>Kr</a:t>
                      </a:r>
                      <a:r>
                        <a:rPr lang="en-US" sz="2000" kern="100" baseline="30000">
                          <a:effectLst/>
                        </a:rPr>
                        <a:t>19+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5.0</a:t>
                      </a:r>
                      <a:r>
                        <a:rPr lang="en-US" sz="2000" kern="0" dirty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 dirty="0">
                          <a:effectLst/>
                        </a:rPr>
                        <a:t>10</a:t>
                      </a:r>
                      <a:r>
                        <a:rPr lang="en-US" sz="2000" kern="0" baseline="30000" dirty="0">
                          <a:effectLst/>
                        </a:rPr>
                        <a:t>11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1.7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40</a:t>
                      </a:r>
                      <a:r>
                        <a:rPr lang="en-US" sz="2000" kern="100">
                          <a:effectLst/>
                        </a:rPr>
                        <a:t>Ar</a:t>
                      </a:r>
                      <a:r>
                        <a:rPr lang="en-US" sz="2000" kern="100" baseline="30000">
                          <a:effectLst/>
                        </a:rPr>
                        <a:t>12+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7.0</a:t>
                      </a:r>
                      <a:r>
                        <a:rPr lang="en-US" sz="2000" kern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>
                          <a:effectLst/>
                        </a:rPr>
                        <a:t>10</a:t>
                      </a:r>
                      <a:r>
                        <a:rPr lang="en-US" sz="2000" kern="0" baseline="30000">
                          <a:effectLst/>
                        </a:rPr>
                        <a:t>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2.3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baseline="30000">
                          <a:effectLst/>
                        </a:rPr>
                        <a:t>18</a:t>
                      </a:r>
                      <a:r>
                        <a:rPr lang="en-US" sz="2000" kern="100">
                          <a:effectLst/>
                        </a:rPr>
                        <a:t>O</a:t>
                      </a:r>
                      <a:r>
                        <a:rPr lang="en-US" sz="2000" kern="100" baseline="30000">
                          <a:effectLst/>
                        </a:rPr>
                        <a:t>6+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8.0</a:t>
                      </a:r>
                      <a:r>
                        <a:rPr lang="en-US" sz="2000" kern="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>
                          <a:effectLst/>
                        </a:rPr>
                        <a:t>10</a:t>
                      </a:r>
                      <a:r>
                        <a:rPr lang="en-US" sz="2000" kern="0" baseline="30000">
                          <a:effectLst/>
                        </a:rPr>
                        <a:t>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kern="100" dirty="0">
                          <a:effectLst/>
                        </a:rPr>
                        <a:t>2.6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335"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effectLst/>
                        </a:rPr>
                        <a:t>p</a:t>
                      </a:r>
                      <a:endParaRPr lang="zh-CN" sz="200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C00000"/>
                          </a:solidFill>
                          <a:effectLst/>
                        </a:rPr>
                        <a:t>5.0</a:t>
                      </a:r>
                      <a:r>
                        <a:rPr lang="en-US" sz="2000" kern="0" dirty="0">
                          <a:solidFill>
                            <a:srgbClr val="C00000"/>
                          </a:solidFill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2000" kern="0" dirty="0">
                          <a:solidFill>
                            <a:srgbClr val="C00000"/>
                          </a:solidFill>
                          <a:effectLst/>
                        </a:rPr>
                        <a:t>10</a:t>
                      </a:r>
                      <a:r>
                        <a:rPr lang="en-US" sz="2000" kern="0" baseline="30000" dirty="0">
                          <a:solidFill>
                            <a:srgbClr val="C00000"/>
                          </a:solidFill>
                          <a:effectLst/>
                        </a:rPr>
                        <a:t>12</a:t>
                      </a:r>
                      <a:endParaRPr lang="zh-CN" sz="200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 font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effectLst/>
                        </a:rPr>
                        <a:t>9.3</a:t>
                      </a:r>
                      <a:endParaRPr lang="zh-CN" sz="200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Picture 6" descr="A cross section of a cylinder&#10;&#10;AI-generated content may be incorrect.">
            <a:extLst>
              <a:ext uri="{FF2B5EF4-FFF2-40B4-BE49-F238E27FC236}">
                <a16:creationId xmlns:a16="http://schemas.microsoft.com/office/drawing/2014/main" id="{86132AF5-27C8-CC24-5F9C-C8D33EF747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543" y="3999525"/>
            <a:ext cx="1904258" cy="144305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5EA7EBF-8E15-0C33-3D6D-17A0A0009618}"/>
              </a:ext>
            </a:extLst>
          </p:cNvPr>
          <p:cNvCxnSpPr>
            <a:cxnSpLocks/>
          </p:cNvCxnSpPr>
          <p:nvPr/>
        </p:nvCxnSpPr>
        <p:spPr>
          <a:xfrm flipH="1">
            <a:off x="3098800" y="3848100"/>
            <a:ext cx="965200" cy="41910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5877A03-B912-EB73-2163-5C758D33A5F1}"/>
              </a:ext>
            </a:extLst>
          </p:cNvPr>
          <p:cNvSpPr txBox="1"/>
          <p:nvPr/>
        </p:nvSpPr>
        <p:spPr>
          <a:xfrm>
            <a:off x="266700" y="2215634"/>
            <a:ext cx="3276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</a:t>
            </a:r>
            <a:r>
              <a:rPr lang="en-US" altLang="zh-CN" sz="18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yperon-</a:t>
            </a:r>
            <a:r>
              <a:rPr lang="en-US" altLang="zh-CN" sz="18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</a:t>
            </a:r>
            <a:r>
              <a:rPr lang="en-US" altLang="zh-CN" sz="18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ucleon </a:t>
            </a:r>
            <a:r>
              <a:rPr lang="en-US" altLang="zh-CN" sz="1800" b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</a:t>
            </a:r>
            <a:r>
              <a:rPr lang="en-US" altLang="zh-CN" sz="1800" b="1" dirty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pectrometer </a:t>
            </a:r>
            <a:r>
              <a:rPr lang="en-US" altLang="zh-CN" sz="18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(H-NS)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Focus on Hyperon and Nucleon polarization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Fix target experiment</a:t>
            </a:r>
            <a:endParaRPr lang="en-CN" sz="1800" dirty="0"/>
          </a:p>
        </p:txBody>
      </p:sp>
    </p:spTree>
    <p:extLst>
      <p:ext uri="{BB962C8B-B14F-4D97-AF65-F5344CB8AC3E}">
        <p14:creationId xmlns:p14="http://schemas.microsoft.com/office/powerpoint/2010/main" val="37307926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6AB7F168-406C-80A4-C5E4-4BA28D62A2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2963293" y="-2323948"/>
            <a:ext cx="6320976" cy="11519223"/>
          </a:xfr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9905FDA7-3EC0-B597-6EA8-AF4B7BC29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30</a:t>
            </a:fld>
            <a:endParaRPr lang="zh-CN" altLang="en-US" dirty="0"/>
          </a:p>
        </p:txBody>
      </p:sp>
      <p:pic>
        <p:nvPicPr>
          <p:cNvPr id="4" name="图片 14">
            <a:extLst>
              <a:ext uri="{FF2B5EF4-FFF2-40B4-BE49-F238E27FC236}">
                <a16:creationId xmlns:a16="http://schemas.microsoft.com/office/drawing/2014/main" id="{8943B9D2-DE2A-5F25-DA25-C71816C26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2948" y1="27920" x2="12948" y2="279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86" y="1047992"/>
            <a:ext cx="905268" cy="82132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C83821-B4AD-9387-4D2A-92479FC2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95694"/>
            <a:ext cx="10515600" cy="1069916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EicC detector</a:t>
            </a:r>
          </a:p>
        </p:txBody>
      </p:sp>
    </p:spTree>
    <p:extLst>
      <p:ext uri="{BB962C8B-B14F-4D97-AF65-F5344CB8AC3E}">
        <p14:creationId xmlns:p14="http://schemas.microsoft.com/office/powerpoint/2010/main" val="401869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1A937-D04C-0269-63BA-4B11E8C17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F6302A82-4212-C82F-5BFD-6EF4896BC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20000"/>
          </a:blip>
          <a:stretch>
            <a:fillRect/>
          </a:stretch>
        </p:blipFill>
        <p:spPr>
          <a:xfrm rot="5400000">
            <a:off x="2963293" y="-2323948"/>
            <a:ext cx="6320976" cy="115192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3C6C0-BA21-A731-97F7-0D2DA04F1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95694"/>
            <a:ext cx="10515600" cy="1069916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EicC detector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DABF1C28-213F-00B0-8BC1-79BAFE82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31</a:t>
            </a:fld>
            <a:endParaRPr lang="zh-CN" altLang="en-US" dirty="0"/>
          </a:p>
        </p:txBody>
      </p:sp>
      <p:pic>
        <p:nvPicPr>
          <p:cNvPr id="6" name="Picture 5" descr="A red and white striped background&#10;&#10;AI-generated content may be incorrect.">
            <a:extLst>
              <a:ext uri="{FF2B5EF4-FFF2-40B4-BE49-F238E27FC236}">
                <a16:creationId xmlns:a16="http://schemas.microsoft.com/office/drawing/2014/main" id="{18A61D39-AE05-2331-EB19-8713D9D64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761" y="2709738"/>
            <a:ext cx="1778058" cy="855097"/>
          </a:xfrm>
          <a:prstGeom prst="rect">
            <a:avLst/>
          </a:prstGeom>
        </p:spPr>
      </p:pic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9F94D42E-9E9D-6D2E-38C9-7816BEB7C95F}"/>
              </a:ext>
            </a:extLst>
          </p:cNvPr>
          <p:cNvSpPr/>
          <p:nvPr/>
        </p:nvSpPr>
        <p:spPr>
          <a:xfrm>
            <a:off x="4404739" y="2024495"/>
            <a:ext cx="2085513" cy="798990"/>
          </a:xfrm>
          <a:prstGeom prst="wedgeRectCallout">
            <a:avLst>
              <a:gd name="adj1" fmla="val -94211"/>
              <a:gd name="adj2" fmla="val 58486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V</a:t>
            </a:r>
            <a:r>
              <a:rPr lang="en-CN" b="1" dirty="0">
                <a:solidFill>
                  <a:srgbClr val="FF0000"/>
                </a:solidFill>
              </a:rPr>
              <a:t>ertex and tracking detecter</a:t>
            </a:r>
          </a:p>
        </p:txBody>
      </p:sp>
      <p:pic>
        <p:nvPicPr>
          <p:cNvPr id="9" name="图片 14">
            <a:extLst>
              <a:ext uri="{FF2B5EF4-FFF2-40B4-BE49-F238E27FC236}">
                <a16:creationId xmlns:a16="http://schemas.microsoft.com/office/drawing/2014/main" id="{8915D4EC-9551-232A-EB5A-CF447A96FC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12948" y1="27920" x2="12948" y2="279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86" y="1047992"/>
            <a:ext cx="905268" cy="82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545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9">
            <a:extLst>
              <a:ext uri="{FF2B5EF4-FFF2-40B4-BE49-F238E27FC236}">
                <a16:creationId xmlns:a16="http://schemas.microsoft.com/office/drawing/2014/main" id="{3F6842BC-E511-C3D7-EB31-89A82EDCC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578" y="2125131"/>
            <a:ext cx="6909378" cy="4576343"/>
          </a:xfrm>
          <a:prstGeom prst="rect">
            <a:avLst/>
          </a:prstGeom>
        </p:spPr>
      </p:pic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id="{8754B57F-8AD7-E72B-63E0-6A3966406D4D}"/>
              </a:ext>
            </a:extLst>
          </p:cNvPr>
          <p:cNvSpPr/>
          <p:nvPr/>
        </p:nvSpPr>
        <p:spPr>
          <a:xfrm>
            <a:off x="651926" y="2569324"/>
            <a:ext cx="1699658" cy="1579756"/>
          </a:xfrm>
          <a:prstGeom prst="wedgeRoundRectCallout">
            <a:avLst>
              <a:gd name="adj1" fmla="val 64523"/>
              <a:gd name="adj2" fmla="val 84425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1EF53E85-E474-EEDA-BD53-3BC5FA6F4DC4}"/>
              </a:ext>
            </a:extLst>
          </p:cNvPr>
          <p:cNvCxnSpPr>
            <a:cxnSpLocks/>
          </p:cNvCxnSpPr>
          <p:nvPr/>
        </p:nvCxnSpPr>
        <p:spPr>
          <a:xfrm>
            <a:off x="5051755" y="2280356"/>
            <a:ext cx="820134" cy="22577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5">
            <a:extLst>
              <a:ext uri="{FF2B5EF4-FFF2-40B4-BE49-F238E27FC236}">
                <a16:creationId xmlns:a16="http://schemas.microsoft.com/office/drawing/2014/main" id="{CCC085AF-E78E-0FE0-F201-B002336C83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695" b="64041" l="31771" r="48022">
                        <a14:foregroundMark x1="31832" y1="24015" x2="31832" y2="24015"/>
                        <a14:foregroundMark x1="41327" y1="64041" x2="41327" y2="64041"/>
                      </a14:backgroundRemoval>
                    </a14:imgEffect>
                  </a14:imgLayer>
                </a14:imgProps>
              </a:ext>
            </a:extLst>
          </a:blip>
          <a:srcRect l="30273" t="14636" r="50000" b="32619"/>
          <a:stretch/>
        </p:blipFill>
        <p:spPr>
          <a:xfrm>
            <a:off x="9247804" y="850887"/>
            <a:ext cx="2232247" cy="28589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8105875-63E4-0204-A951-3C6BB8AD698A}"/>
                  </a:ext>
                </a:extLst>
              </p:cNvPr>
              <p:cNvSpPr txBox="1"/>
              <p:nvPr/>
            </p:nvSpPr>
            <p:spPr>
              <a:xfrm>
                <a:off x="5727499" y="1828771"/>
                <a:ext cx="2342244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The 3</a:t>
                </a:r>
                <a:r>
                  <a:rPr lang="en-US" altLang="zh-CN" sz="1400" baseline="300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rd</a:t>
                </a:r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 generation MAPS</a:t>
                </a:r>
              </a:p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Pixel size</a:t>
                </a:r>
                <a:r>
                  <a:rPr lang="zh-CN" altLang="en-US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~20x20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zh-CN" altLang="en-US" sz="1400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altLang="zh-CN" sz="140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Material budget</a:t>
                </a:r>
                <a:r>
                  <a:rPr lang="zh-CN" altLang="en-US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0.05%</a:t>
                </a:r>
                <a:endParaRPr lang="zh-CN" altLang="en-US" sz="140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8105875-63E4-0204-A951-3C6BB8AD6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499" y="1828771"/>
                <a:ext cx="2342244" cy="738664"/>
              </a:xfrm>
              <a:prstGeom prst="rect">
                <a:avLst/>
              </a:prstGeom>
              <a:blipFill>
                <a:blip r:embed="rId6"/>
                <a:stretch>
                  <a:fillRect l="-1081" t="-1695" b="-678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1D8ED093-F785-BA5B-5AA0-0C8C333C7AA3}"/>
              </a:ext>
            </a:extLst>
          </p:cNvPr>
          <p:cNvCxnSpPr>
            <a:cxnSpLocks/>
          </p:cNvCxnSpPr>
          <p:nvPr/>
        </p:nvCxnSpPr>
        <p:spPr>
          <a:xfrm flipH="1">
            <a:off x="8141755" y="2664178"/>
            <a:ext cx="1284467" cy="745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D8144DC-C9D2-DCBF-473F-5540A5B533F6}"/>
                  </a:ext>
                </a:extLst>
              </p:cNvPr>
              <p:cNvSpPr txBox="1"/>
              <p:nvPr/>
            </p:nvSpPr>
            <p:spPr>
              <a:xfrm>
                <a:off x="9651276" y="5548374"/>
                <a:ext cx="2017027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MPGD</a:t>
                </a:r>
              </a:p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Pitch size</a:t>
                </a:r>
                <a:r>
                  <a:rPr lang="zh-CN" altLang="en-US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~150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zh-CN" altLang="en-US" sz="1400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altLang="zh-CN" sz="140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  <a:p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Material budget</a:t>
                </a:r>
                <a:r>
                  <a:rPr lang="zh-CN" altLang="en-US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1%</a:t>
                </a:r>
                <a:endParaRPr lang="zh-CN" altLang="en-US" sz="140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D8144DC-C9D2-DCBF-473F-5540A5B53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276" y="5548374"/>
                <a:ext cx="2017027" cy="738664"/>
              </a:xfrm>
              <a:prstGeom prst="rect">
                <a:avLst/>
              </a:prstGeom>
              <a:blipFill>
                <a:blip r:embed="rId7"/>
                <a:stretch>
                  <a:fillRect l="-625" t="-1695" b="-847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标题 1">
            <a:extLst>
              <a:ext uri="{FF2B5EF4-FFF2-40B4-BE49-F238E27FC236}">
                <a16:creationId xmlns:a16="http://schemas.microsoft.com/office/drawing/2014/main" id="{50E5D12E-4E55-7614-50E6-B33CBB590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422" y="0"/>
            <a:ext cx="9144000" cy="1143000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EicC vertex&amp;tracking detector design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箭头连接符 29">
            <a:extLst>
              <a:ext uri="{FF2B5EF4-FFF2-40B4-BE49-F238E27FC236}">
                <a16:creationId xmlns:a16="http://schemas.microsoft.com/office/drawing/2014/main" id="{1F4B503D-BC8C-A7CE-44F8-7542E6E0AF2E}"/>
              </a:ext>
            </a:extLst>
          </p:cNvPr>
          <p:cNvCxnSpPr>
            <a:cxnSpLocks/>
          </p:cNvCxnSpPr>
          <p:nvPr/>
        </p:nvCxnSpPr>
        <p:spPr>
          <a:xfrm>
            <a:off x="2359147" y="3867990"/>
            <a:ext cx="2389614" cy="8255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39">
                <a:extLst>
                  <a:ext uri="{FF2B5EF4-FFF2-40B4-BE49-F238E27FC236}">
                    <a16:creationId xmlns:a16="http://schemas.microsoft.com/office/drawing/2014/main" id="{FF5E8669-51F9-2A46-BE5F-CFDE7E9BD271}"/>
                  </a:ext>
                </a:extLst>
              </p:cNvPr>
              <p:cNvSpPr txBox="1"/>
              <p:nvPr/>
            </p:nvSpPr>
            <p:spPr>
              <a:xfrm>
                <a:off x="655930" y="4293195"/>
                <a:ext cx="2431827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The 1</a:t>
                </a:r>
                <a:r>
                  <a:rPr lang="en-US" altLang="zh-CN" sz="1400" baseline="300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st</a:t>
                </a:r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 generation Monolithic Active Pixel Sensors </a:t>
                </a:r>
                <a:r>
                  <a:rPr lang="zh-CN" altLang="en-US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（</a:t>
                </a:r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MAPS</a:t>
                </a:r>
                <a:r>
                  <a:rPr lang="zh-CN" altLang="en-US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）</a:t>
                </a:r>
                <a:endParaRPr lang="en-US" altLang="zh-CN" sz="1400" dirty="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  <a:p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Pixel size </a:t>
                </a:r>
                <a:r>
                  <a:rPr lang="zh-CN" altLang="en-US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~30x30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zh-CN" altLang="en-US" sz="1400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altLang="zh-CN" sz="1400" dirty="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  <a:p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Material budget</a:t>
                </a:r>
                <a:r>
                  <a:rPr lang="zh-CN" altLang="en-US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：</a:t>
                </a:r>
                <a:r>
                  <a:rPr lang="en-US" altLang="zh-CN" sz="1400" dirty="0">
                    <a:latin typeface="Microsoft YaHei UI" panose="020B0503020204020204" pitchFamily="34" charset="-122"/>
                    <a:ea typeface="Microsoft YaHei UI" panose="020B0503020204020204" pitchFamily="34" charset="-122"/>
                  </a:rPr>
                  <a:t>0.85%</a:t>
                </a:r>
                <a:endParaRPr lang="zh-CN" altLang="en-US" sz="1400" dirty="0">
                  <a:latin typeface="Microsoft YaHei UI" panose="020B0503020204020204" pitchFamily="34" charset="-122"/>
                  <a:ea typeface="Microsoft YaHei UI" panose="020B0503020204020204" pitchFamily="34" charset="-122"/>
                </a:endParaRPr>
              </a:p>
            </p:txBody>
          </p:sp>
        </mc:Choice>
        <mc:Fallback>
          <p:sp>
            <p:nvSpPr>
              <p:cNvPr id="18" name="文本框 39">
                <a:extLst>
                  <a:ext uri="{FF2B5EF4-FFF2-40B4-BE49-F238E27FC236}">
                    <a16:creationId xmlns:a16="http://schemas.microsoft.com/office/drawing/2014/main" id="{FF5E8669-51F9-2A46-BE5F-CFDE7E9BD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30" y="4293195"/>
                <a:ext cx="2431827" cy="1169551"/>
              </a:xfrm>
              <a:prstGeom prst="rect">
                <a:avLst/>
              </a:prstGeom>
              <a:blipFill>
                <a:blip r:embed="rId8"/>
                <a:stretch>
                  <a:fillRect l="-1036" t="-1064" b="-425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>
            <a:extLst>
              <a:ext uri="{FF2B5EF4-FFF2-40B4-BE49-F238E27FC236}">
                <a16:creationId xmlns:a16="http://schemas.microsoft.com/office/drawing/2014/main" id="{F14ACBFA-D387-5243-7409-AF6C9DD3A0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268" y="3914544"/>
            <a:ext cx="2123053" cy="153021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D3641E8-7C9E-052D-9265-7100E3290C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88" b="95625" l="344" r="93643">
                        <a14:foregroundMark x1="10137" y1="47500" x2="10137" y2="47500"/>
                        <a14:foregroundMark x1="22165" y1="42813" x2="22165" y2="42813"/>
                        <a14:foregroundMark x1="22852" y1="34063" x2="22852" y2="34063"/>
                        <a14:foregroundMark x1="24227" y1="32500" x2="24227" y2="32500"/>
                        <a14:foregroundMark x1="14777" y1="36563" x2="14777" y2="36563"/>
                        <a14:foregroundMark x1="10825" y1="39063" x2="10825" y2="39063"/>
                        <a14:foregroundMark x1="3952" y1="55000" x2="3952" y2="55000"/>
                        <a14:foregroundMark x1="4124" y1="49375" x2="4124" y2="49375"/>
                        <a14:foregroundMark x1="344" y1="61875" x2="344" y2="61875"/>
                        <a14:foregroundMark x1="38488" y1="27187" x2="38488" y2="27187"/>
                        <a14:foregroundMark x1="52577" y1="21250" x2="52577" y2="21250"/>
                        <a14:foregroundMark x1="80756" y1="12812" x2="80756" y2="12812"/>
                        <a14:foregroundMark x1="84708" y1="19688" x2="84708" y2="19688"/>
                        <a14:foregroundMark x1="88488" y1="27813" x2="88488" y2="27813"/>
                        <a14:foregroundMark x1="90378" y1="39063" x2="90378" y2="39063"/>
                        <a14:foregroundMark x1="88316" y1="25313" x2="88316" y2="25313"/>
                        <a14:foregroundMark x1="87801" y1="20938" x2="87801" y2="20938"/>
                        <a14:foregroundMark x1="8419" y1="41563" x2="8419" y2="41563"/>
                        <a14:foregroundMark x1="63058" y1="16250" x2="63058" y2="16250"/>
                        <a14:foregroundMark x1="48625" y1="87813" x2="48625" y2="87813"/>
                        <a14:foregroundMark x1="47079" y1="82813" x2="48797" y2="86250"/>
                        <a14:foregroundMark x1="42440" y1="83750" x2="42440" y2="83750"/>
                        <a14:foregroundMark x1="42784" y1="80000" x2="43814" y2="87500"/>
                        <a14:foregroundMark x1="42268" y1="95625" x2="42268" y2="95625"/>
                        <a14:foregroundMark x1="57216" y1="79688" x2="57904" y2="79375"/>
                        <a14:foregroundMark x1="60653" y1="75625" x2="62715" y2="73750"/>
                        <a14:foregroundMark x1="69416" y1="66563" x2="73540" y2="63750"/>
                        <a14:foregroundMark x1="80069" y1="57500" x2="82990" y2="55000"/>
                        <a14:foregroundMark x1="88832" y1="50000" x2="90722" y2="37188"/>
                        <a14:foregroundMark x1="32990" y1="29375" x2="42440" y2="25000"/>
                        <a14:foregroundMark x1="92955" y1="37813" x2="93643" y2="38125"/>
                        <a14:foregroundMark x1="77148" y1="10625" x2="77148" y2="10625"/>
                        <a14:foregroundMark x1="77663" y1="9688" x2="78694" y2="10938"/>
                        <a14:foregroundMark x1="22337" y1="42188" x2="25945" y2="41250"/>
                        <a14:foregroundMark x1="26804" y1="48125" x2="29553" y2="47188"/>
                        <a14:foregroundMark x1="28007" y1="55000" x2="30756" y2="5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704035"/>
            <a:ext cx="2710525" cy="149032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3C3BF94-7E7C-0DCD-6B8C-8BCF8F41AE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46" y="5439232"/>
            <a:ext cx="2017150" cy="12162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10AA25-1580-8449-7C8E-8AF0D5D80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1492" y="2153672"/>
            <a:ext cx="2809908" cy="1878321"/>
          </a:xfrm>
          <a:prstGeom prst="rect">
            <a:avLst/>
          </a:prstGeom>
        </p:spPr>
      </p:pic>
      <p:sp>
        <p:nvSpPr>
          <p:cNvPr id="2" name="灯片编号占位符 5">
            <a:extLst>
              <a:ext uri="{FF2B5EF4-FFF2-40B4-BE49-F238E27FC236}">
                <a16:creationId xmlns:a16="http://schemas.microsoft.com/office/drawing/2014/main" id="{8EDED5FD-5F47-66E2-A218-A6A5074BD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32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92188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6150F-2CBC-F89B-DE6F-98AFEA288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F92F7065-F239-76E9-929C-1F7EC994A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20000"/>
          </a:blip>
          <a:stretch>
            <a:fillRect/>
          </a:stretch>
        </p:blipFill>
        <p:spPr>
          <a:xfrm rot="5400000">
            <a:off x="2963293" y="-2323948"/>
            <a:ext cx="6320976" cy="115192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C01D1B-4521-FE5D-AAAA-8A51A5CAB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95693"/>
            <a:ext cx="10515600" cy="1325563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EicC detector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2B5A6C4A-7F01-7DE3-26FC-DF7984058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33</a:t>
            </a:fld>
            <a:endParaRPr lang="zh-CN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5DF094-627C-1DA8-1A54-690D4C6B00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43" y="2198205"/>
            <a:ext cx="944773" cy="19682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0A2C47-9910-D3B5-D1A7-C44239B79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989" y="2584726"/>
            <a:ext cx="2044678" cy="1823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AB4663-4405-1FC7-3781-4C685C75AE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92" y="3498575"/>
            <a:ext cx="2080586" cy="198782"/>
          </a:xfrm>
          <a:prstGeom prst="rect">
            <a:avLst/>
          </a:prstGeom>
        </p:spPr>
      </p:pic>
      <p:sp>
        <p:nvSpPr>
          <p:cNvPr id="14" name="Rectangular Callout 13">
            <a:extLst>
              <a:ext uri="{FF2B5EF4-FFF2-40B4-BE49-F238E27FC236}">
                <a16:creationId xmlns:a16="http://schemas.microsoft.com/office/drawing/2014/main" id="{F460A883-341C-18C4-D87F-2ECE82103431}"/>
              </a:ext>
            </a:extLst>
          </p:cNvPr>
          <p:cNvSpPr/>
          <p:nvPr/>
        </p:nvSpPr>
        <p:spPr>
          <a:xfrm>
            <a:off x="5342010" y="1767819"/>
            <a:ext cx="2085513" cy="798990"/>
          </a:xfrm>
          <a:prstGeom prst="wedgeRectCallout">
            <a:avLst>
              <a:gd name="adj1" fmla="val -94211"/>
              <a:gd name="adj2" fmla="val 58486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PID system</a:t>
            </a:r>
            <a:endParaRPr lang="en-CN" b="1" dirty="0">
              <a:solidFill>
                <a:srgbClr val="FF0000"/>
              </a:solidFill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FB238BEE-7DB7-ACB2-EF3D-5A83674039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12948" y1="27920" x2="12948" y2="279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86" y="984492"/>
            <a:ext cx="905268" cy="82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283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93913" y="15902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5690" y="1288034"/>
            <a:ext cx="593066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1637CA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Detector of Internal Reflection Cherenkov lights (DIRC):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DIRC achieve PID through reconstructing their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Cherenkov angles</a:t>
            </a: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, by measuring the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transit time</a:t>
            </a: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 and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exit position/angle</a:t>
            </a: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 of Cherenkov photons induced by different particles.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206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Consisted of fused silica(n=1.47) as Cherenkov radiator and MCP-PMTs as photosensor array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206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Compact structure as barrel detector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206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Achieve 3σ π/K separation up to 6 GeV/c with angle resolution ~ 1mrad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206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endParaRPr lang="en-US" altLang="zh-CN" dirty="0">
              <a:solidFill>
                <a:srgbClr val="0070C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endParaRPr lang="en-US" altLang="zh-CN" dirty="0"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4668" y="3686374"/>
            <a:ext cx="3112615" cy="2104582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9357522" y="5790956"/>
            <a:ext cx="24252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from PANDA &amp; EIC</a:t>
            </a:r>
            <a:endParaRPr lang="zh-CN" altLang="en-US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灯片编号占位符 5">
            <a:extLst>
              <a:ext uri="{FF2B5EF4-FFF2-40B4-BE49-F238E27FC236}">
                <a16:creationId xmlns:a16="http://schemas.microsoft.com/office/drawing/2014/main" id="{C651182B-A0B1-622B-DF1F-41B4B0A56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34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0CF51A4E-4BD9-BE58-4487-56927D7B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80" y="230025"/>
            <a:ext cx="10515600" cy="842029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Barrel DIRC for PID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083E9D6-47D6-0CEA-EA4F-32715C1EA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977" y="3742516"/>
            <a:ext cx="2938462" cy="20164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856" y="1835160"/>
            <a:ext cx="2377981" cy="112501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33FDE5D8-60B4-4110-1219-EB9FB574C0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8836" y="1143020"/>
            <a:ext cx="3388108" cy="2375461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0F610124-9CAB-151E-6F96-7041573B21E3}"/>
              </a:ext>
            </a:extLst>
          </p:cNvPr>
          <p:cNvSpPr/>
          <p:nvPr/>
        </p:nvSpPr>
        <p:spPr>
          <a:xfrm>
            <a:off x="6582776" y="5713074"/>
            <a:ext cx="1947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refractive index of synthetic fused silica</a:t>
            </a:r>
            <a:r>
              <a:rPr lang="en-US" altLang="zh-CN" sz="11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n = 1.47</a:t>
            </a:r>
            <a:endParaRPr lang="zh-CN" altLang="en-US" sz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2205D71-1178-AE7E-8276-AE3567AA7A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0779" y="3006780"/>
            <a:ext cx="715793" cy="160024"/>
          </a:xfrm>
          <a:prstGeom prst="rect">
            <a:avLst/>
          </a:prstGeom>
        </p:spPr>
      </p:pic>
      <p:sp>
        <p:nvSpPr>
          <p:cNvPr id="4" name="日期占位符 2">
            <a:extLst>
              <a:ext uri="{FF2B5EF4-FFF2-40B4-BE49-F238E27FC236}">
                <a16:creationId xmlns:a16="http://schemas.microsoft.com/office/drawing/2014/main" id="{D047C629-ACE4-AA61-7334-2566A91463F8}"/>
              </a:ext>
            </a:extLst>
          </p:cNvPr>
          <p:cNvSpPr txBox="1">
            <a:spLocks/>
          </p:cNvSpPr>
          <p:nvPr/>
        </p:nvSpPr>
        <p:spPr>
          <a:xfrm>
            <a:off x="344619" y="6492875"/>
            <a:ext cx="2743200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47412-A2E4-4BE8-B139-242A1D1D506A}" type="datetime1">
              <a:rPr lang="zh-CN" altLang="en-US" sz="1200" smtClean="0">
                <a:solidFill>
                  <a:schemeClr val="bg1">
                    <a:lumMod val="65000"/>
                  </a:schemeClr>
                </a:solidFill>
              </a:rPr>
              <a:pPr/>
              <a:t>2025/11/15</a:t>
            </a:fld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AF4C987-AAB4-6F27-139C-39C706CAF046}"/>
              </a:ext>
            </a:extLst>
          </p:cNvPr>
          <p:cNvSpPr txBox="1"/>
          <p:nvPr/>
        </p:nvSpPr>
        <p:spPr>
          <a:xfrm>
            <a:off x="6640486" y="3295956"/>
            <a:ext cx="40767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from “Simulation, Reconstruction, and Design Optimization for the PANDA Barrel DIRC”, 2016</a:t>
            </a:r>
            <a:endParaRPr lang="zh-CN" altLang="en-US" sz="105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54CC68A2-14F8-711F-7FFE-49199E0E78C2}"/>
              </a:ext>
            </a:extLst>
          </p:cNvPr>
          <p:cNvGrpSpPr/>
          <p:nvPr/>
        </p:nvGrpSpPr>
        <p:grpSpPr>
          <a:xfrm>
            <a:off x="7489846" y="1197945"/>
            <a:ext cx="1153196" cy="677037"/>
            <a:chOff x="5575719" y="5298494"/>
            <a:chExt cx="1876500" cy="119810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B1EA790F-6F1A-C862-70D6-4C9ADD90A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75719" y="5298494"/>
              <a:ext cx="1876500" cy="1198109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E2DA9145-475F-E83D-D6FF-8F8606576215}"/>
                </a:ext>
              </a:extLst>
            </p:cNvPr>
            <p:cNvSpPr/>
            <p:nvPr/>
          </p:nvSpPr>
          <p:spPr>
            <a:xfrm>
              <a:off x="5854760" y="5383251"/>
              <a:ext cx="143977" cy="259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8573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ens-based Focusing Aerogel Detector Design"/>
          <p:cNvSpPr txBox="1">
            <a:spLocks noGrp="1"/>
          </p:cNvSpPr>
          <p:nvPr>
            <p:ph type="title"/>
          </p:nvPr>
        </p:nvSpPr>
        <p:spPr>
          <a:xfrm>
            <a:off x="40486" y="225002"/>
            <a:ext cx="10515600" cy="59393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74574">
              <a:defRPr sz="3759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914400"/>
            <a:r>
              <a:rPr 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mRICH: </a:t>
            </a:r>
            <a:r>
              <a:rPr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Lens-based Focusing Aerogel Detector Design 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51661" y="6574037"/>
            <a:ext cx="854899" cy="119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35</a:t>
            </a:fld>
            <a:endParaRPr dirty="0"/>
          </a:p>
        </p:txBody>
      </p:sp>
      <p:sp>
        <p:nvSpPr>
          <p:cNvPr id="37" name="Lens-Based mRICH Design"/>
          <p:cNvSpPr txBox="1"/>
          <p:nvPr/>
        </p:nvSpPr>
        <p:spPr>
          <a:xfrm>
            <a:off x="4889454" y="910708"/>
            <a:ext cx="1675886" cy="461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ctr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66" dirty="0">
                <a:latin typeface="Calibri" panose="020F0502020204030204" pitchFamily="34" charset="0"/>
                <a:cs typeface="Calibri" panose="020F0502020204030204" pitchFamily="34" charset="0"/>
              </a:rPr>
              <a:t>Lens-Based mRICH Design</a:t>
            </a:r>
          </a:p>
        </p:txBody>
      </p:sp>
      <p:pic>
        <p:nvPicPr>
          <p:cNvPr id="38" name="Image" descr="Image"/>
          <p:cNvPicPr>
            <a:picLocks noChangeAspect="1"/>
          </p:cNvPicPr>
          <p:nvPr/>
        </p:nvPicPr>
        <p:blipFill>
          <a:blip r:embed="rId3"/>
          <a:srcRect b="10117"/>
          <a:stretch>
            <a:fillRect/>
          </a:stretch>
        </p:blipFill>
        <p:spPr>
          <a:xfrm>
            <a:off x="5291873" y="1084530"/>
            <a:ext cx="4829726" cy="2556894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tar"/>
          <p:cNvSpPr/>
          <p:nvPr/>
        </p:nvSpPr>
        <p:spPr>
          <a:xfrm>
            <a:off x="9129482" y="2325498"/>
            <a:ext cx="127390" cy="12115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Line"/>
          <p:cNvSpPr/>
          <p:nvPr/>
        </p:nvSpPr>
        <p:spPr>
          <a:xfrm>
            <a:off x="2220762" y="4105617"/>
            <a:ext cx="287552" cy="332295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Line"/>
          <p:cNvSpPr/>
          <p:nvPr/>
        </p:nvSpPr>
        <p:spPr>
          <a:xfrm flipH="1" flipV="1">
            <a:off x="4132232" y="5119004"/>
            <a:ext cx="370860" cy="504195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/>
          </a:p>
        </p:txBody>
      </p:sp>
      <p:sp>
        <p:nvSpPr>
          <p:cNvPr id="5" name="日期占位符 2">
            <a:extLst>
              <a:ext uri="{FF2B5EF4-FFF2-40B4-BE49-F238E27FC236}">
                <a16:creationId xmlns:a16="http://schemas.microsoft.com/office/drawing/2014/main" id="{334A9F4F-9306-04E1-0FE9-DEBD61DC0D76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47412-A2E4-4BE8-B139-242A1D1D506A}" type="datetime1">
              <a:rPr lang="zh-CN" altLang="en-US" sz="1200" smtClean="0">
                <a:solidFill>
                  <a:schemeClr val="bg1">
                    <a:lumMod val="65000"/>
                  </a:schemeClr>
                </a:solidFill>
              </a:rPr>
              <a:pPr/>
              <a:t>2025/11/15</a:t>
            </a:fld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3A327CA-883E-1D17-AB1B-46AB954E580E}"/>
              </a:ext>
            </a:extLst>
          </p:cNvPr>
          <p:cNvSpPr txBox="1"/>
          <p:nvPr/>
        </p:nvSpPr>
        <p:spPr>
          <a:xfrm>
            <a:off x="172020" y="1056640"/>
            <a:ext cx="46698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Modular RICH is a Cherenkov detector based on aerogel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radiator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It uses a Fresnel lens to generate focusing effect to improve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position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resolution. 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compact and flexible structure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, and PID power with large momentum coverage.</a:t>
            </a:r>
            <a:endParaRPr lang="zh-CN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focal length 15.24cm (6”)">
            <a:extLst>
              <a:ext uri="{FF2B5EF4-FFF2-40B4-BE49-F238E27FC236}">
                <a16:creationId xmlns:a16="http://schemas.microsoft.com/office/drawing/2014/main" id="{9A7ECE8F-0A86-930E-B159-572B71C852E8}"/>
              </a:ext>
            </a:extLst>
          </p:cNvPr>
          <p:cNvSpPr txBox="1"/>
          <p:nvPr/>
        </p:nvSpPr>
        <p:spPr>
          <a:xfrm>
            <a:off x="5888037" y="3636570"/>
            <a:ext cx="1723229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1266" dirty="0"/>
              <a:t>focal length </a:t>
            </a:r>
            <a:r>
              <a:rPr lang="en-US" sz="1266" dirty="0"/>
              <a:t>7.62</a:t>
            </a:r>
            <a:r>
              <a:rPr sz="1266" dirty="0"/>
              <a:t>cm (</a:t>
            </a:r>
            <a:r>
              <a:rPr lang="en-US" sz="1266" dirty="0"/>
              <a:t>3</a:t>
            </a:r>
            <a:r>
              <a:rPr sz="1266" dirty="0"/>
              <a:t>”)</a:t>
            </a:r>
          </a:p>
        </p:txBody>
      </p:sp>
      <p:pic>
        <p:nvPicPr>
          <p:cNvPr id="13" name="内容占位符 3">
            <a:extLst>
              <a:ext uri="{FF2B5EF4-FFF2-40B4-BE49-F238E27FC236}">
                <a16:creationId xmlns:a16="http://schemas.microsoft.com/office/drawing/2014/main" id="{4D69ACB6-D985-69F6-A575-327141C88E3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19510" y="3019715"/>
            <a:ext cx="4409842" cy="329700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D725023-3F99-8C7C-36D2-185E7A075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9640" y="1191347"/>
            <a:ext cx="2510002" cy="246518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D10681E-C4F0-CA15-78EC-DAEE6EA4A924}"/>
              </a:ext>
            </a:extLst>
          </p:cNvPr>
          <p:cNvSpPr txBox="1"/>
          <p:nvPr/>
        </p:nvSpPr>
        <p:spPr>
          <a:xfrm>
            <a:off x="6967759" y="1083210"/>
            <a:ext cx="10982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C3A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 plane</a:t>
            </a:r>
            <a:endParaRPr lang="zh-CN" altLang="en-US" sz="1200" dirty="0">
              <a:solidFill>
                <a:srgbClr val="9C3A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50D9A76-0A87-1FB1-AE9F-600005D178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4746" y="4027725"/>
            <a:ext cx="4423692" cy="268743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28965-661B-14E4-8F18-2018BEC38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E6880926-5C1E-B2F2-9D63-9C6D25458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19000"/>
          </a:blip>
          <a:stretch>
            <a:fillRect/>
          </a:stretch>
        </p:blipFill>
        <p:spPr>
          <a:xfrm rot="5400000">
            <a:off x="2963293" y="-2323948"/>
            <a:ext cx="6320976" cy="115192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F62BC8-DF58-7A91-CE9F-AB24C5C5F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95693"/>
            <a:ext cx="10515600" cy="1325563"/>
          </a:xfrm>
        </p:spPr>
        <p:txBody>
          <a:bodyPr>
            <a:normAutofit/>
          </a:bodyPr>
          <a:lstStyle/>
          <a:p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EicC detector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3B76A7CE-FE26-DDAA-892F-7E9000A3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47930D0-49E2-419E-8A8D-BB832625A06B}" type="slidenum">
              <a:rPr lang="zh-CN" altLang="en-US" smtClean="0"/>
              <a:t>36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7325FC-F7FD-69F0-4E17-27B646380F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952" y="2118166"/>
            <a:ext cx="322880" cy="21286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4A719B-0B47-F8D4-839B-941ACAD354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92" y="2406244"/>
            <a:ext cx="2223705" cy="3259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FFBFF1-0478-FF0E-13E4-F75E1FD3B4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4" y="3602535"/>
            <a:ext cx="2154814" cy="3572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81FE2D-DE60-EFBD-C34A-5DC00AA5CC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0" y="2209800"/>
            <a:ext cx="304800" cy="1905000"/>
          </a:xfrm>
          <a:prstGeom prst="rect">
            <a:avLst/>
          </a:prstGeom>
        </p:spPr>
      </p:pic>
      <p:sp>
        <p:nvSpPr>
          <p:cNvPr id="18" name="Rectangular Callout 17">
            <a:extLst>
              <a:ext uri="{FF2B5EF4-FFF2-40B4-BE49-F238E27FC236}">
                <a16:creationId xmlns:a16="http://schemas.microsoft.com/office/drawing/2014/main" id="{20FF2BB0-2521-3886-5C02-0F4952F2E92A}"/>
              </a:ext>
            </a:extLst>
          </p:cNvPr>
          <p:cNvSpPr/>
          <p:nvPr/>
        </p:nvSpPr>
        <p:spPr>
          <a:xfrm>
            <a:off x="5510644" y="1738002"/>
            <a:ext cx="2085513" cy="798990"/>
          </a:xfrm>
          <a:prstGeom prst="wedgeRectCallout">
            <a:avLst>
              <a:gd name="adj1" fmla="val -82953"/>
              <a:gd name="adj2" fmla="val 58486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err="1">
                <a:solidFill>
                  <a:srgbClr val="FF0000"/>
                </a:solidFill>
              </a:rPr>
              <a:t>ECal</a:t>
            </a:r>
            <a:endParaRPr lang="en-CN" b="1">
              <a:solidFill>
                <a:srgbClr val="FF0000"/>
              </a:solidFill>
            </a:endParaRPr>
          </a:p>
        </p:txBody>
      </p:sp>
      <p:pic>
        <p:nvPicPr>
          <p:cNvPr id="19" name="图片 14">
            <a:extLst>
              <a:ext uri="{FF2B5EF4-FFF2-40B4-BE49-F238E27FC236}">
                <a16:creationId xmlns:a16="http://schemas.microsoft.com/office/drawing/2014/main" id="{BF00BE05-3ABE-A1B8-A35B-E3223E56D9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12948" y1="27920" x2="12948" y2="279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86" y="984492"/>
            <a:ext cx="905268" cy="82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7430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E8D426-BF3A-AF4D-ADC6-F180E1E80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200" y="120971"/>
            <a:ext cx="7601323" cy="47519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EC2422-D6C3-BD48-8EAF-ED29482FC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8178" y="140092"/>
            <a:ext cx="7339841" cy="1120536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Ecal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 Simulation</a:t>
            </a:r>
            <a:endParaRPr lang="en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1DEAE63-E5B8-5B41-8668-C2F644D12B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2591" y="4872990"/>
          <a:ext cx="10721647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6447">
                  <a:extLst>
                    <a:ext uri="{9D8B030D-6E8A-4147-A177-3AD203B41FA5}">
                      <a16:colId xmlns:a16="http://schemas.microsoft.com/office/drawing/2014/main" val="3337454856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086373245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1080169638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774942797"/>
                    </a:ext>
                  </a:extLst>
                </a:gridCol>
                <a:gridCol w="1520371">
                  <a:extLst>
                    <a:ext uri="{9D8B030D-6E8A-4147-A177-3AD203B41FA5}">
                      <a16:colId xmlns:a16="http://schemas.microsoft.com/office/drawing/2014/main" val="102714391"/>
                    </a:ext>
                  </a:extLst>
                </a:gridCol>
                <a:gridCol w="1681843">
                  <a:extLst>
                    <a:ext uri="{9D8B030D-6E8A-4147-A177-3AD203B41FA5}">
                      <a16:colId xmlns:a16="http://schemas.microsoft.com/office/drawing/2014/main" val="96588283"/>
                    </a:ext>
                  </a:extLst>
                </a:gridCol>
                <a:gridCol w="1718680">
                  <a:extLst>
                    <a:ext uri="{9D8B030D-6E8A-4147-A177-3AD203B41FA5}">
                      <a16:colId xmlns:a16="http://schemas.microsoft.com/office/drawing/2014/main" val="3206967681"/>
                    </a:ext>
                  </a:extLst>
                </a:gridCol>
                <a:gridCol w="1340206">
                  <a:extLst>
                    <a:ext uri="{9D8B030D-6E8A-4147-A177-3AD203B41FA5}">
                      <a16:colId xmlns:a16="http://schemas.microsoft.com/office/drawing/2014/main" val="37315759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N" sz="160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EMC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type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z/r[m]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Length[cm],X</a:t>
                      </a:r>
                      <a:r>
                        <a:rPr lang="en-CN" sz="1800" baseline="-2500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overage[cm]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pseudorapidity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CN" sz="1800">
                          <a:solidFill>
                            <a:srgbClr val="FF0000"/>
                          </a:solidFill>
                        </a:rPr>
                        <a:t>ower size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19598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CN" sz="1800" b="1"/>
                        <a:t>EicC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e</a:t>
                      </a:r>
                      <a:r>
                        <a:rPr lang="en-CN" sz="1600"/>
                        <a:t>-endcap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 b="1"/>
                        <a:t>CsI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Z</a:t>
                      </a:r>
                      <a:r>
                        <a:rPr lang="en-CN" sz="1600" b="1"/>
                        <a:t>=-1.5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30, 16X</a:t>
                      </a:r>
                      <a:r>
                        <a:rPr lang="en-CN" sz="1600" baseline="-25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15.0&lt;r&lt;12</a:t>
                      </a:r>
                      <a:r>
                        <a:rPr lang="en-US" altLang="zh-CN" sz="1600"/>
                        <a:t>8</a:t>
                      </a:r>
                      <a:endParaRPr lang="en-CN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(-3.0, -1.0)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4.0*4.0(front)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31393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barrel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 b="1"/>
                        <a:t>Shashlik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R</a:t>
                      </a:r>
                      <a:r>
                        <a:rPr lang="en-CN" sz="1600" b="1"/>
                        <a:t>=0.9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45, 16X</a:t>
                      </a:r>
                      <a:r>
                        <a:rPr lang="en-CN" sz="1600" baseline="-25000"/>
                        <a:t>0</a:t>
                      </a:r>
                      <a:endParaRPr lang="en-CN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-105.8&lt;z&lt;187.5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(-1.0, 1.5)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N" sz="1600"/>
                        <a:t>4.0*4.0</a:t>
                      </a:r>
                    </a:p>
                    <a:p>
                      <a:pPr algn="ctr"/>
                      <a:r>
                        <a:rPr lang="en-CN" sz="1600"/>
                        <a:t>(front)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03340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I</a:t>
                      </a:r>
                      <a:r>
                        <a:rPr lang="en-CN" sz="1600"/>
                        <a:t>on-endcap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 b="1"/>
                        <a:t>Shashlik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Z</a:t>
                      </a:r>
                      <a:r>
                        <a:rPr lang="en-CN" sz="1600" b="1"/>
                        <a:t>=2.4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 dirty="0"/>
                        <a:t>45, 16X</a:t>
                      </a:r>
                      <a:r>
                        <a:rPr lang="en-CN" sz="1600" baseline="-25000" dirty="0"/>
                        <a:t>0</a:t>
                      </a:r>
                      <a:endParaRPr lang="en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/>
                        <a:t>24.0&lt;r&lt;11</a:t>
                      </a:r>
                      <a:r>
                        <a:rPr lang="en-US" altLang="zh-CN" sz="1600"/>
                        <a:t>3</a:t>
                      </a:r>
                      <a:endParaRPr lang="en-CN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sz="1600" dirty="0"/>
                        <a:t>(1.5, 3.0)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29799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2C66FD7-CF38-9542-A81E-5EA46387E800}"/>
              </a:ext>
            </a:extLst>
          </p:cNvPr>
          <p:cNvSpPr txBox="1"/>
          <p:nvPr/>
        </p:nvSpPr>
        <p:spPr>
          <a:xfrm>
            <a:off x="585061" y="1250580"/>
            <a:ext cx="51813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N" sz="2000" dirty="0"/>
              <a:t>General d</a:t>
            </a:r>
            <a:r>
              <a:rPr lang="en-US" sz="2000" dirty="0"/>
              <a:t>e</a:t>
            </a:r>
            <a:r>
              <a:rPr lang="en-CN" sz="2000" dirty="0"/>
              <a:t>sign of whole E</a:t>
            </a:r>
            <a:r>
              <a:rPr lang="en-US" sz="2000" dirty="0"/>
              <a:t>c</a:t>
            </a:r>
            <a:r>
              <a:rPr lang="en-CN" sz="2000" dirty="0"/>
              <a:t>al Detector.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rgbClr val="1637CA"/>
                </a:solidFill>
              </a:rPr>
              <a:t>Cesium Iodide (</a:t>
            </a:r>
            <a:r>
              <a:rPr lang="en-US" sz="2000" dirty="0" err="1">
                <a:solidFill>
                  <a:srgbClr val="1637CA"/>
                </a:solidFill>
              </a:rPr>
              <a:t>CsI</a:t>
            </a:r>
            <a:r>
              <a:rPr lang="en-US" sz="2000" dirty="0">
                <a:solidFill>
                  <a:srgbClr val="1637CA"/>
                </a:solidFill>
              </a:rPr>
              <a:t>) crystal</a:t>
            </a:r>
            <a:r>
              <a:rPr lang="en-CN" sz="2000" dirty="0">
                <a:solidFill>
                  <a:srgbClr val="1637CA"/>
                </a:solidFill>
              </a:rPr>
              <a:t> is applied in e-endcap, Shashlik style is applied in both barrel and ion-endcap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/>
              <a:t>The actual distances </a:t>
            </a:r>
            <a:r>
              <a:rPr lang="en-US" sz="2000" dirty="0"/>
              <a:t>of the two endcaps to IP depend on the available space of the </a:t>
            </a:r>
            <a:r>
              <a:rPr lang="en-US" sz="2000" dirty="0" err="1"/>
              <a:t>EicC</a:t>
            </a:r>
            <a:r>
              <a:rPr lang="en-US" sz="2000" dirty="0"/>
              <a:t> design</a:t>
            </a:r>
            <a:endParaRPr lang="en-CN" sz="2000" dirty="0"/>
          </a:p>
          <a:p>
            <a:endParaRPr lang="en-C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37E59-D675-EE4D-905C-C141FDBE9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6016-9722-4447-8D99-EA6258C7FF11}" type="slidenum">
              <a:rPr lang="en-CN" smtClean="0"/>
              <a:t>37</a:t>
            </a:fld>
            <a:endParaRPr lang="en-C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B76AB3-0FDB-1D43-AE02-9EA9F7766B1B}"/>
              </a:ext>
            </a:extLst>
          </p:cNvPr>
          <p:cNvSpPr txBox="1"/>
          <p:nvPr/>
        </p:nvSpPr>
        <p:spPr>
          <a:xfrm>
            <a:off x="5245535" y="2717519"/>
            <a:ext cx="1386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/>
              <a:t>Z</a:t>
            </a:r>
            <a:r>
              <a:rPr lang="en-CN" sz="1800" b="1"/>
              <a:t>=-1.5m </a:t>
            </a:r>
            <a:r>
              <a:rPr lang="en-CN" b="1"/>
              <a:t>+</a:t>
            </a:r>
            <a:endParaRPr lang="en-CN" sz="18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7C2482-93EE-BA45-AB08-3A4A98FC811C}"/>
              </a:ext>
            </a:extLst>
          </p:cNvPr>
          <p:cNvSpPr txBox="1"/>
          <p:nvPr/>
        </p:nvSpPr>
        <p:spPr>
          <a:xfrm>
            <a:off x="10267375" y="1656718"/>
            <a:ext cx="1637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Z</a:t>
            </a:r>
            <a:r>
              <a:rPr lang="en-CN" sz="1800" b="1" dirty="0"/>
              <a:t>=2.4 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130220-0D03-A948-8AB1-09A95EE13D61}"/>
              </a:ext>
            </a:extLst>
          </p:cNvPr>
          <p:cNvSpPr txBox="1"/>
          <p:nvPr/>
        </p:nvSpPr>
        <p:spPr>
          <a:xfrm>
            <a:off x="8725777" y="3615783"/>
            <a:ext cx="1137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CN" sz="1800" b="1" dirty="0"/>
              <a:t>=0.9</a:t>
            </a:r>
            <a:r>
              <a:rPr lang="en-US" sz="1800" b="1" dirty="0"/>
              <a:t>m</a:t>
            </a:r>
            <a:endParaRPr lang="en-CN" sz="1800" b="1" dirty="0"/>
          </a:p>
        </p:txBody>
      </p:sp>
      <p:pic>
        <p:nvPicPr>
          <p:cNvPr id="4" name="Picture 3" descr="page8image179018656">
            <a:extLst>
              <a:ext uri="{FF2B5EF4-FFF2-40B4-BE49-F238E27FC236}">
                <a16:creationId xmlns:a16="http://schemas.microsoft.com/office/drawing/2014/main" id="{A3C0E910-9851-5B9C-947B-C45DE0C1E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811" y="3197008"/>
            <a:ext cx="1814133" cy="152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8">
            <a:extLst>
              <a:ext uri="{FF2B5EF4-FFF2-40B4-BE49-F238E27FC236}">
                <a16:creationId xmlns:a16="http://schemas.microsoft.com/office/drawing/2014/main" id="{9E517D2F-0E37-A7F8-CD20-A4D6BDD87E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907" y="-1"/>
            <a:ext cx="3994508" cy="1618593"/>
          </a:xfrm>
          <a:prstGeom prst="rect">
            <a:avLst/>
          </a:prstGeom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id="{666A127A-075E-3C08-B325-CBAE2163A698}"/>
              </a:ext>
            </a:extLst>
          </p:cNvPr>
          <p:cNvSpPr txBox="1"/>
          <p:nvPr/>
        </p:nvSpPr>
        <p:spPr>
          <a:xfrm>
            <a:off x="5525839" y="4305638"/>
            <a:ext cx="18622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18B7"/>
                </a:solidFill>
                <a:latin typeface="Arial Rounded MT Bold" panose="020F0704030504030204" pitchFamily="34" charset="77"/>
              </a:rPr>
              <a:t>CsI</a:t>
            </a:r>
            <a:r>
              <a:rPr lang="en-US" sz="1600" b="1" dirty="0">
                <a:solidFill>
                  <a:srgbClr val="0018B7"/>
                </a:solidFill>
                <a:latin typeface="Arial Rounded MT Bold" panose="020F0704030504030204" pitchFamily="34" charset="77"/>
              </a:rPr>
              <a:t> module </a:t>
            </a:r>
            <a:endParaRPr lang="en-CN" sz="1600" b="1" dirty="0">
              <a:solidFill>
                <a:srgbClr val="0018B7"/>
              </a:solidFill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E59489AE-60B4-FD1B-8CC0-2C5BFDD79D24}"/>
              </a:ext>
            </a:extLst>
          </p:cNvPr>
          <p:cNvSpPr txBox="1"/>
          <p:nvPr/>
        </p:nvSpPr>
        <p:spPr>
          <a:xfrm>
            <a:off x="7876100" y="1270658"/>
            <a:ext cx="19516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5EE7D2"/>
                </a:solidFill>
                <a:latin typeface="Arial Rounded MT Bold" panose="020F0704030504030204" pitchFamily="34" charset="77"/>
              </a:rPr>
              <a:t>Shashlik module </a:t>
            </a:r>
            <a:endParaRPr lang="en-CN" sz="1600" dirty="0">
              <a:solidFill>
                <a:srgbClr val="5EE7D2"/>
              </a:solidFill>
            </a:endParaRPr>
          </a:p>
        </p:txBody>
      </p:sp>
      <p:pic>
        <p:nvPicPr>
          <p:cNvPr id="16" name="Picture 15" descr="A diagram of a computer&#10;&#10;AI-generated content may be incorrect.">
            <a:extLst>
              <a:ext uri="{FF2B5EF4-FFF2-40B4-BE49-F238E27FC236}">
                <a16:creationId xmlns:a16="http://schemas.microsoft.com/office/drawing/2014/main" id="{7AD184A4-592A-AFD9-D595-9A08DFE077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4" y="3520966"/>
            <a:ext cx="2165091" cy="10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612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8D14251-76C4-4D14-AB66-F00CB0919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D657-E51B-4541-92E6-C4CA4BD385CB}" type="slidenum">
              <a:rPr lang="zh-CN" altLang="en-US" smtClean="0"/>
              <a:t>38</a:t>
            </a:fld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A65F3C8-22D4-47D8-AE03-0DA0C06277A6}"/>
              </a:ext>
            </a:extLst>
          </p:cNvPr>
          <p:cNvSpPr txBox="1"/>
          <p:nvPr/>
        </p:nvSpPr>
        <p:spPr>
          <a:xfrm>
            <a:off x="7965984" y="1769226"/>
            <a:ext cx="385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Top level: ROOT, Virtual MC, etc.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429720B-8436-404B-B6C6-2BC446D4F017}"/>
              </a:ext>
            </a:extLst>
          </p:cNvPr>
          <p:cNvSpPr txBox="1"/>
          <p:nvPr/>
        </p:nvSpPr>
        <p:spPr>
          <a:xfrm>
            <a:off x="7965983" y="3124506"/>
            <a:ext cx="3945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Middle level: FairRoot framework manages the general infrastructure with simulation and tasks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79A8FEC-7B06-44A5-9CF1-A9B61027EB45}"/>
              </a:ext>
            </a:extLst>
          </p:cNvPr>
          <p:cNvSpPr txBox="1"/>
          <p:nvPr/>
        </p:nvSpPr>
        <p:spPr>
          <a:xfrm>
            <a:off x="3687417" y="837289"/>
            <a:ext cx="4416466" cy="54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hangingPunct="0"/>
            <a:r>
              <a:rPr lang="en-US" altLang="zh-CN" sz="3200" b="1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Structure of </a:t>
            </a:r>
            <a:r>
              <a:rPr lang="en-US" altLang="zh-CN" sz="3200" b="1" err="1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EiccRoot</a:t>
            </a:r>
            <a:endParaRPr lang="en-GB" sz="3200" b="1">
              <a:latin typeface="Arial" panose="020B0604020202020204" pitchFamily="34" charset="0"/>
              <a:ea typeface="Noto Sans CJK SC Regular" pitchFamily="2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5429305-9DEF-4CDF-A9D8-1F6C8A5D2E9D}"/>
              </a:ext>
            </a:extLst>
          </p:cNvPr>
          <p:cNvSpPr txBox="1"/>
          <p:nvPr/>
        </p:nvSpPr>
        <p:spPr>
          <a:xfrm>
            <a:off x="7965982" y="5023629"/>
            <a:ext cx="3945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EiccRoot: implementation of the EicC detector sim. and rec. inside FairRoot framework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CA9FDAD-6EAC-7FD2-AA5E-7871C2A7C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20" y="1519258"/>
            <a:ext cx="6829583" cy="4915441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id="{FC08875F-581F-1844-2C61-82996956107E}"/>
              </a:ext>
            </a:extLst>
          </p:cNvPr>
          <p:cNvSpPr/>
          <p:nvPr/>
        </p:nvSpPr>
        <p:spPr>
          <a:xfrm>
            <a:off x="3269974" y="4821775"/>
            <a:ext cx="834887" cy="108944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92F39C3A-6F77-6E70-AB7E-F8C2D256EA26}"/>
              </a:ext>
            </a:extLst>
          </p:cNvPr>
          <p:cNvSpPr/>
          <p:nvPr/>
        </p:nvSpPr>
        <p:spPr>
          <a:xfrm>
            <a:off x="6223105" y="5354633"/>
            <a:ext cx="1126881" cy="94421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F58608E0-7D63-B82E-C1DF-B066E500A98B}"/>
              </a:ext>
            </a:extLst>
          </p:cNvPr>
          <p:cNvSpPr/>
          <p:nvPr/>
        </p:nvSpPr>
        <p:spPr>
          <a:xfrm>
            <a:off x="4214854" y="5277235"/>
            <a:ext cx="834887" cy="41611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F199251-1746-AEC5-2CFC-FEB38DFD0F0D}"/>
              </a:ext>
            </a:extLst>
          </p:cNvPr>
          <p:cNvSpPr txBox="1"/>
          <p:nvPr/>
        </p:nvSpPr>
        <p:spPr>
          <a:xfrm>
            <a:off x="322728" y="170982"/>
            <a:ext cx="80144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Simulation framework &amp; software</a:t>
            </a:r>
          </a:p>
        </p:txBody>
      </p:sp>
    </p:spTree>
    <p:extLst>
      <p:ext uri="{BB962C8B-B14F-4D97-AF65-F5344CB8AC3E}">
        <p14:creationId xmlns:p14="http://schemas.microsoft.com/office/powerpoint/2010/main" val="2477403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C4DB0-E4E7-9D99-85E5-7E3371639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3E211-80DB-CA00-E2C3-48D0F07D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performance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4B5D3D-E75B-7595-C26C-24CB977E18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060" y="1088208"/>
            <a:ext cx="4140536" cy="276035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36F8F5-712D-47CD-1F74-FFE79B097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24" y="3750010"/>
            <a:ext cx="4265770" cy="284384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F0259E2-6377-C7CA-3794-4B46E9EA4FD3}"/>
              </a:ext>
            </a:extLst>
          </p:cNvPr>
          <p:cNvGrpSpPr/>
          <p:nvPr/>
        </p:nvGrpSpPr>
        <p:grpSpPr>
          <a:xfrm>
            <a:off x="6558675" y="452036"/>
            <a:ext cx="4680455" cy="3298378"/>
            <a:chOff x="7121180" y="3358885"/>
            <a:chExt cx="4290312" cy="29789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1267E20-5D24-93D9-CC72-7BC617813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7842" y="3358885"/>
              <a:ext cx="4271569" cy="2978978"/>
            </a:xfrm>
            <a:prstGeom prst="rect">
              <a:avLst/>
            </a:prstGeom>
          </p:spPr>
        </p:pic>
        <p:pic>
          <p:nvPicPr>
            <p:cNvPr id="6" name="图片 14">
              <a:extLst>
                <a:ext uri="{FF2B5EF4-FFF2-40B4-BE49-F238E27FC236}">
                  <a16:creationId xmlns:a16="http://schemas.microsoft.com/office/drawing/2014/main" id="{196DBBEC-B7C7-C2BF-5F90-A9C412B4B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12948" y1="27920" x2="12948" y2="2792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2144" y="3637692"/>
              <a:ext cx="611776" cy="54607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090B5C3-8978-69F0-DDBF-998D7416010F}"/>
                </a:ext>
              </a:extLst>
            </p:cNvPr>
            <p:cNvCxnSpPr/>
            <p:nvPr/>
          </p:nvCxnSpPr>
          <p:spPr>
            <a:xfrm flipV="1">
              <a:off x="7206835" y="5320145"/>
              <a:ext cx="1080120" cy="382551"/>
            </a:xfrm>
            <a:prstGeom prst="straightConnector1">
              <a:avLst/>
            </a:prstGeom>
            <a:ln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DAB3B69-2B74-EAB5-E899-28C40068AEDA}"/>
                </a:ext>
              </a:extLst>
            </p:cNvPr>
            <p:cNvSpPr txBox="1"/>
            <p:nvPr/>
          </p:nvSpPr>
          <p:spPr>
            <a:xfrm rot="20387568">
              <a:off x="7121180" y="5417186"/>
              <a:ext cx="6463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err="1">
                  <a:solidFill>
                    <a:srgbClr val="FFFF00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离子束流</a:t>
              </a:r>
              <a:endParaRPr lang="en-US" sz="900">
                <a:solidFill>
                  <a:srgbClr val="FFFF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8546409-9DBF-458A-6516-4B92E5AF34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24505" y="4197449"/>
              <a:ext cx="1486987" cy="53107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F2718C-DF8A-EC49-46D5-72134332FA3A}"/>
                </a:ext>
              </a:extLst>
            </p:cNvPr>
            <p:cNvSpPr txBox="1"/>
            <p:nvPr/>
          </p:nvSpPr>
          <p:spPr>
            <a:xfrm rot="20344839">
              <a:off x="10372665" y="4248178"/>
              <a:ext cx="6463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err="1">
                  <a:solidFill>
                    <a:srgbClr val="FF0000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电子束流</a:t>
              </a:r>
              <a:endParaRPr lang="en-US" sz="90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pic>
        <p:nvPicPr>
          <p:cNvPr id="15" name="Picture 14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FD75F868-3C2F-E819-47BF-F5466DD2058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481" r="2812"/>
          <a:stretch/>
        </p:blipFill>
        <p:spPr>
          <a:xfrm>
            <a:off x="7134986" y="3787105"/>
            <a:ext cx="4006215" cy="2843846"/>
          </a:xfrm>
          <a:prstGeom prst="rect">
            <a:avLst/>
          </a:prstGeom>
        </p:spPr>
      </p:pic>
      <p:pic>
        <p:nvPicPr>
          <p:cNvPr id="16" name="图片 12">
            <a:extLst>
              <a:ext uri="{FF2B5EF4-FFF2-40B4-BE49-F238E27FC236}">
                <a16:creationId xmlns:a16="http://schemas.microsoft.com/office/drawing/2014/main" id="{E1E70152-F7B5-3678-5101-8DA97EC8F9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9018" y="1413352"/>
            <a:ext cx="2176217" cy="143311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582BD7E-DAB1-FFAF-67FA-21A8CE1D4566}"/>
              </a:ext>
            </a:extLst>
          </p:cNvPr>
          <p:cNvCxnSpPr/>
          <p:nvPr/>
        </p:nvCxnSpPr>
        <p:spPr>
          <a:xfrm flipH="1">
            <a:off x="3568261" y="1983749"/>
            <a:ext cx="1172415" cy="1174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20F32089-8C70-3F96-B605-EA7736C33B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r="3419"/>
          <a:stretch/>
        </p:blipFill>
        <p:spPr>
          <a:xfrm>
            <a:off x="109583" y="4086071"/>
            <a:ext cx="2820047" cy="22702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93C2428-2563-70B9-CFCD-A30209139279}"/>
              </a:ext>
            </a:extLst>
          </p:cNvPr>
          <p:cNvSpPr txBox="1"/>
          <p:nvPr/>
        </p:nvSpPr>
        <p:spPr>
          <a:xfrm>
            <a:off x="973611" y="1440383"/>
            <a:ext cx="231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  <a:r>
              <a:rPr lang="en-CN"/>
              <a:t>omentum resolution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74675C-5D4E-CD3D-C6CD-2763E26CB10C}"/>
              </a:ext>
            </a:extLst>
          </p:cNvPr>
          <p:cNvSpPr txBox="1"/>
          <p:nvPr/>
        </p:nvSpPr>
        <p:spPr>
          <a:xfrm>
            <a:off x="4199967" y="4118959"/>
            <a:ext cx="158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DCA </a:t>
            </a:r>
            <a:r>
              <a:rPr lang="en-CN"/>
              <a:t>resolution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014D48-4CED-C71E-4034-C5C7041AAE58}"/>
              </a:ext>
            </a:extLst>
          </p:cNvPr>
          <p:cNvSpPr txBox="1"/>
          <p:nvPr/>
        </p:nvSpPr>
        <p:spPr>
          <a:xfrm>
            <a:off x="7830461" y="4065164"/>
            <a:ext cx="234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Primary vertex residual</a:t>
            </a:r>
            <a:endParaRPr lang="en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DB709FE0-AF42-DE75-F15E-2529F0837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868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45F8B-847B-49D7-F649-0B9964CC9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E83A0E-00F2-6200-33CE-74B5CF8CC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253" y="198870"/>
            <a:ext cx="10058400" cy="913569"/>
          </a:xfrm>
        </p:spPr>
        <p:txBody>
          <a:bodyPr/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HIAF upgrade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436591-22EA-DFEF-C62B-033EE30A0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表格 4">
                <a:extLst>
                  <a:ext uri="{FF2B5EF4-FFF2-40B4-BE49-F238E27FC236}">
                    <a16:creationId xmlns:a16="http://schemas.microsoft.com/office/drawing/2014/main" id="{786B5A71-5471-346E-385B-BBC37DAD6FD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724319" y="1601378"/>
              <a:ext cx="4315611" cy="43305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105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262319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153187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kern="1200" dirty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6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(nm·rad,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l-GR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Luminosity(cm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600" b="1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600" b="1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表格 4">
                <a:extLst>
                  <a:ext uri="{FF2B5EF4-FFF2-40B4-BE49-F238E27FC236}">
                    <a16:creationId xmlns:a16="http://schemas.microsoft.com/office/drawing/2014/main" id="{786B5A71-5471-346E-385B-BBC37DAD6FD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724319" y="1601378"/>
              <a:ext cx="4315611" cy="43305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105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262319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153187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6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kern="1200" dirty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6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T="36000" marB="36000" anchor="ctr">
                        <a:blipFill>
                          <a:blip r:embed="rId3"/>
                          <a:stretch>
                            <a:fillRect l="-667" t="-692000" r="-128667" b="-6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19537"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marT="36000" marB="36000" anchor="ctr">
                        <a:blipFill>
                          <a:blip r:embed="rId3"/>
                          <a:stretch>
                            <a:fillRect l="-667" t="-792000" r="-128667" b="-5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3035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315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Luminosity(cm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600" b="1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600" b="1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5" name="图片 34">
            <a:extLst>
              <a:ext uri="{FF2B5EF4-FFF2-40B4-BE49-F238E27FC236}">
                <a16:creationId xmlns:a16="http://schemas.microsoft.com/office/drawing/2014/main" id="{B37BEC5B-F876-7B30-E622-40888988EC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82" y="1142584"/>
            <a:ext cx="7514415" cy="514800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5670FD42-5342-F8E6-8779-DF7713693A80}"/>
              </a:ext>
            </a:extLst>
          </p:cNvPr>
          <p:cNvSpPr txBox="1"/>
          <p:nvPr/>
        </p:nvSpPr>
        <p:spPr>
          <a:xfrm>
            <a:off x="-64122" y="1045845"/>
            <a:ext cx="4077322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 err="1">
                <a:solidFill>
                  <a:srgbClr val="FF0000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EicC</a:t>
            </a:r>
            <a:r>
              <a:rPr lang="en-US" altLang="zh-CN" sz="2000" b="1" dirty="0">
                <a:solidFill>
                  <a:srgbClr val="FF0000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: Nucleon structure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778EB8-D7ED-3817-D64A-DFF9AEFA3ABD}"/>
              </a:ext>
            </a:extLst>
          </p:cNvPr>
          <p:cNvSpPr txBox="1"/>
          <p:nvPr/>
        </p:nvSpPr>
        <p:spPr>
          <a:xfrm>
            <a:off x="832268" y="2088099"/>
            <a:ext cx="1377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spcBef>
                <a:spcPts val="0"/>
              </a:spcBef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Collider ring ~1149.07 m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045B135-1814-B09C-0ADC-072E6FC487F7}"/>
              </a:ext>
            </a:extLst>
          </p:cNvPr>
          <p:cNvSpPr txBox="1"/>
          <p:nvPr/>
        </p:nvSpPr>
        <p:spPr>
          <a:xfrm>
            <a:off x="808835" y="5100326"/>
            <a:ext cx="178661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zh-CN" altLang="en-US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电子对撞环</a:t>
            </a:r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eRing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~ 1151.20 m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995B7970-FC6C-DA43-A13A-41B5D5C05D18}"/>
              </a:ext>
            </a:extLst>
          </p:cNvPr>
          <p:cNvSpPr txBox="1"/>
          <p:nvPr/>
        </p:nvSpPr>
        <p:spPr>
          <a:xfrm>
            <a:off x="407839" y="3224570"/>
            <a:ext cx="1477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Electron ring ~287.80 m</a:t>
            </a:r>
          </a:p>
          <a:p>
            <a:r>
              <a:rPr lang="en-US" altLang="zh-CN" dirty="0"/>
              <a:t>2.8 GeV ~ 5 GeV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CF76B924-A4E4-0C75-3E38-E124CED1A967}"/>
              </a:ext>
            </a:extLst>
          </p:cNvPr>
          <p:cNvSpPr txBox="1"/>
          <p:nvPr/>
        </p:nvSpPr>
        <p:spPr>
          <a:xfrm>
            <a:off x="5222188" y="4968692"/>
            <a:ext cx="26491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zh-CN" dirty="0" err="1"/>
              <a:t>BRing_N</a:t>
            </a:r>
            <a:r>
              <a:rPr lang="en-US" altLang="zh-CN" dirty="0"/>
              <a:t> ~569.10 m</a:t>
            </a:r>
          </a:p>
          <a:p>
            <a:pPr algn="l"/>
            <a:r>
              <a:rPr lang="en-US" altLang="zh-CN" dirty="0" err="1"/>
              <a:t>BRing_S</a:t>
            </a:r>
            <a:r>
              <a:rPr lang="en-US" altLang="zh-CN" dirty="0"/>
              <a:t> ~ 574.54 m</a:t>
            </a:r>
          </a:p>
          <a:p>
            <a:pPr algn="l"/>
            <a:r>
              <a:rPr lang="en-US" altLang="zh-CN" dirty="0"/>
              <a:t>Proton energy up to 24.85</a:t>
            </a:r>
            <a:r>
              <a:rPr lang="zh-CN" altLang="en-US" dirty="0"/>
              <a:t> </a:t>
            </a:r>
            <a:r>
              <a:rPr lang="en-US" altLang="zh-CN" dirty="0"/>
              <a:t>GeV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92EB972-B485-5162-E9D7-3E905F9BA1BD}"/>
              </a:ext>
            </a:extLst>
          </p:cNvPr>
          <p:cNvSpPr txBox="1"/>
          <p:nvPr/>
        </p:nvSpPr>
        <p:spPr>
          <a:xfrm>
            <a:off x="211083" y="3981408"/>
            <a:ext cx="24884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eLinac</a:t>
            </a:r>
            <a:endPara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89C85A9A-5400-E2CB-7823-68440432C324}"/>
              </a:ext>
            </a:extLst>
          </p:cNvPr>
          <p:cNvSpPr/>
          <p:nvPr/>
        </p:nvSpPr>
        <p:spPr bwMode="auto">
          <a:xfrm>
            <a:off x="1525339" y="2717628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91CB42F6-5571-FB59-67BA-EA9C23F1ACB5}"/>
              </a:ext>
            </a:extLst>
          </p:cNvPr>
          <p:cNvSpPr/>
          <p:nvPr/>
        </p:nvSpPr>
        <p:spPr bwMode="auto">
          <a:xfrm>
            <a:off x="1525338" y="1684362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AC06BF96-1CEC-A28D-ADF4-70FB37503698}"/>
              </a:ext>
            </a:extLst>
          </p:cNvPr>
          <p:cNvSpPr txBox="1"/>
          <p:nvPr/>
        </p:nvSpPr>
        <p:spPr>
          <a:xfrm>
            <a:off x="3837741" y="4875473"/>
            <a:ext cx="89195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HIAF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C265E66F-9963-86A4-C044-4BA43D2DF6F3}"/>
              </a:ext>
            </a:extLst>
          </p:cNvPr>
          <p:cNvSpPr txBox="1"/>
          <p:nvPr/>
        </p:nvSpPr>
        <p:spPr>
          <a:xfrm>
            <a:off x="6020578" y="103345"/>
            <a:ext cx="588769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944895">
              <a:spcBef>
                <a:spcPts val="0"/>
              </a:spcBef>
              <a:buClr>
                <a:prstClr val="black"/>
              </a:buClr>
              <a:defRPr sz="1400" b="1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CN" sz="2400" dirty="0">
                <a:solidFill>
                  <a:srgbClr val="00B050"/>
                </a:solidFill>
              </a:rPr>
              <a:t>Phase 0-ongoing: HIAF for nuclear physics</a:t>
            </a:r>
          </a:p>
          <a:p>
            <a:pPr algn="l">
              <a:spcBef>
                <a:spcPts val="600"/>
              </a:spcBef>
            </a:pPr>
            <a:r>
              <a:rPr lang="en-US" altLang="zh-CN" sz="2400" dirty="0"/>
              <a:t>Phase 1: HIAF upgrade for applied science</a:t>
            </a:r>
          </a:p>
          <a:p>
            <a:pPr algn="l">
              <a:spcBef>
                <a:spcPts val="600"/>
              </a:spcBef>
            </a:pPr>
            <a:r>
              <a:rPr lang="en-US" altLang="zh-CN" sz="2400" dirty="0" err="1">
                <a:solidFill>
                  <a:srgbClr val="C00000"/>
                </a:solidFill>
              </a:rPr>
              <a:t>EicC</a:t>
            </a:r>
            <a:endParaRPr lang="en-US" altLang="zh-CN" sz="2400" dirty="0">
              <a:solidFill>
                <a:srgbClr val="C00000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3B01A19C-C226-509A-22BF-A1778D95E859}"/>
              </a:ext>
            </a:extLst>
          </p:cNvPr>
          <p:cNvGrpSpPr/>
          <p:nvPr/>
        </p:nvGrpSpPr>
        <p:grpSpPr>
          <a:xfrm>
            <a:off x="3521125" y="3841230"/>
            <a:ext cx="3920616" cy="2199792"/>
            <a:chOff x="5501680" y="4240765"/>
            <a:chExt cx="3920616" cy="2199792"/>
          </a:xfrm>
        </p:grpSpPr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B52FDC20-A0B0-76CA-2A19-DD7D2619FDFC}"/>
                </a:ext>
              </a:extLst>
            </p:cNvPr>
            <p:cNvSpPr/>
            <p:nvPr/>
          </p:nvSpPr>
          <p:spPr>
            <a:xfrm>
              <a:off x="5501680" y="4732879"/>
              <a:ext cx="1546460" cy="1562589"/>
            </a:xfrm>
            <a:custGeom>
              <a:avLst/>
              <a:gdLst>
                <a:gd name="connsiteX0" fmla="*/ 1053547 w 1451113"/>
                <a:gd name="connsiteY0" fmla="*/ 1530626 h 1530626"/>
                <a:gd name="connsiteX1" fmla="*/ 139147 w 1451113"/>
                <a:gd name="connsiteY1" fmla="*/ 1219200 h 1530626"/>
                <a:gd name="connsiteX2" fmla="*/ 0 w 1451113"/>
                <a:gd name="connsiteY2" fmla="*/ 927652 h 1530626"/>
                <a:gd name="connsiteX3" fmla="*/ 79513 w 1451113"/>
                <a:gd name="connsiteY3" fmla="*/ 636104 h 1530626"/>
                <a:gd name="connsiteX4" fmla="*/ 642730 w 1451113"/>
                <a:gd name="connsiteY4" fmla="*/ 106017 h 1530626"/>
                <a:gd name="connsiteX5" fmla="*/ 914400 w 1451113"/>
                <a:gd name="connsiteY5" fmla="*/ 0 h 1530626"/>
                <a:gd name="connsiteX6" fmla="*/ 1245704 w 1451113"/>
                <a:gd name="connsiteY6" fmla="*/ 165652 h 1530626"/>
                <a:gd name="connsiteX7" fmla="*/ 1451113 w 1451113"/>
                <a:gd name="connsiteY7" fmla="*/ 1093304 h 1530626"/>
                <a:gd name="connsiteX8" fmla="*/ 1378226 w 1451113"/>
                <a:gd name="connsiteY8" fmla="*/ 1384852 h 1530626"/>
                <a:gd name="connsiteX9" fmla="*/ 1053547 w 1451113"/>
                <a:gd name="connsiteY9" fmla="*/ 1530626 h 15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113" h="1530626">
                  <a:moveTo>
                    <a:pt x="1053547" y="1530626"/>
                  </a:moveTo>
                  <a:lnTo>
                    <a:pt x="139147" y="1219200"/>
                  </a:lnTo>
                  <a:lnTo>
                    <a:pt x="0" y="927652"/>
                  </a:lnTo>
                  <a:lnTo>
                    <a:pt x="79513" y="636104"/>
                  </a:lnTo>
                  <a:lnTo>
                    <a:pt x="642730" y="106017"/>
                  </a:lnTo>
                  <a:lnTo>
                    <a:pt x="914400" y="0"/>
                  </a:lnTo>
                  <a:lnTo>
                    <a:pt x="1245704" y="165652"/>
                  </a:lnTo>
                  <a:lnTo>
                    <a:pt x="1451113" y="1093304"/>
                  </a:lnTo>
                  <a:lnTo>
                    <a:pt x="1378226" y="1384852"/>
                  </a:lnTo>
                  <a:lnTo>
                    <a:pt x="1053547" y="1530626"/>
                  </a:lnTo>
                  <a:close/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1C63ED2-7048-6C9A-C811-B7705BEBBA2B}"/>
                </a:ext>
              </a:extLst>
            </p:cNvPr>
            <p:cNvCxnSpPr/>
            <p:nvPr/>
          </p:nvCxnSpPr>
          <p:spPr>
            <a:xfrm flipH="1">
              <a:off x="6381922" y="6440557"/>
              <a:ext cx="3040374" cy="0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B6EFA48F-E77E-04BF-81FF-7E5209104DD2}"/>
                </a:ext>
              </a:extLst>
            </p:cNvPr>
            <p:cNvCxnSpPr/>
            <p:nvPr/>
          </p:nvCxnSpPr>
          <p:spPr>
            <a:xfrm>
              <a:off x="6149009" y="6179005"/>
              <a:ext cx="232913" cy="261552"/>
            </a:xfrm>
            <a:prstGeom prst="line">
              <a:avLst/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id="{E179005B-59DB-0BA9-800D-0C216542098D}"/>
                </a:ext>
              </a:extLst>
            </p:cNvPr>
            <p:cNvSpPr/>
            <p:nvPr/>
          </p:nvSpPr>
          <p:spPr>
            <a:xfrm>
              <a:off x="7902109" y="4326836"/>
              <a:ext cx="806913" cy="526406"/>
            </a:xfrm>
            <a:prstGeom prst="roundRect">
              <a:avLst>
                <a:gd name="adj" fmla="val 39218"/>
              </a:avLst>
            </a:pr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0BDE5E44-AED4-55D2-2365-15D97E686C09}"/>
                </a:ext>
              </a:extLst>
            </p:cNvPr>
            <p:cNvSpPr/>
            <p:nvPr/>
          </p:nvSpPr>
          <p:spPr>
            <a:xfrm>
              <a:off x="6175513" y="4240765"/>
              <a:ext cx="1868557" cy="636035"/>
            </a:xfrm>
            <a:custGeom>
              <a:avLst/>
              <a:gdLst>
                <a:gd name="connsiteX0" fmla="*/ 0 w 1868557"/>
                <a:gd name="connsiteY0" fmla="*/ 636035 h 636035"/>
                <a:gd name="connsiteX1" fmla="*/ 125896 w 1868557"/>
                <a:gd name="connsiteY1" fmla="*/ 304731 h 636035"/>
                <a:gd name="connsiteX2" fmla="*/ 556591 w 1868557"/>
                <a:gd name="connsiteY2" fmla="*/ 13183 h 636035"/>
                <a:gd name="connsiteX3" fmla="*/ 815009 w 1868557"/>
                <a:gd name="connsiteY3" fmla="*/ 59565 h 636035"/>
                <a:gd name="connsiteX4" fmla="*/ 1040296 w 1868557"/>
                <a:gd name="connsiteY4" fmla="*/ 145705 h 636035"/>
                <a:gd name="connsiteX5" fmla="*/ 1212574 w 1868557"/>
                <a:gd name="connsiteY5" fmla="*/ 145705 h 636035"/>
                <a:gd name="connsiteX6" fmla="*/ 1543878 w 1868557"/>
                <a:gd name="connsiteY6" fmla="*/ 72818 h 636035"/>
                <a:gd name="connsiteX7" fmla="*/ 1868557 w 1868557"/>
                <a:gd name="connsiteY7" fmla="*/ 105948 h 63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8557" h="636035">
                  <a:moveTo>
                    <a:pt x="0" y="636035"/>
                  </a:moveTo>
                  <a:cubicBezTo>
                    <a:pt x="16565" y="522287"/>
                    <a:pt x="33131" y="408540"/>
                    <a:pt x="125896" y="304731"/>
                  </a:cubicBezTo>
                  <a:cubicBezTo>
                    <a:pt x="218661" y="200922"/>
                    <a:pt x="441739" y="54044"/>
                    <a:pt x="556591" y="13183"/>
                  </a:cubicBezTo>
                  <a:cubicBezTo>
                    <a:pt x="671443" y="-27678"/>
                    <a:pt x="734392" y="37478"/>
                    <a:pt x="815009" y="59565"/>
                  </a:cubicBezTo>
                  <a:cubicBezTo>
                    <a:pt x="895627" y="81652"/>
                    <a:pt x="974035" y="131348"/>
                    <a:pt x="1040296" y="145705"/>
                  </a:cubicBezTo>
                  <a:cubicBezTo>
                    <a:pt x="1106557" y="160062"/>
                    <a:pt x="1128644" y="157853"/>
                    <a:pt x="1212574" y="145705"/>
                  </a:cubicBezTo>
                  <a:cubicBezTo>
                    <a:pt x="1296504" y="133557"/>
                    <a:pt x="1434548" y="79444"/>
                    <a:pt x="1543878" y="72818"/>
                  </a:cubicBezTo>
                  <a:cubicBezTo>
                    <a:pt x="1653208" y="66192"/>
                    <a:pt x="1811131" y="102635"/>
                    <a:pt x="1868557" y="105948"/>
                  </a:cubicBezTo>
                </a:path>
              </a:pathLst>
            </a:custGeom>
            <a:noFill/>
            <a:ln w="1016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95A62EB-F997-12B8-5DE8-99D2F931F16E}"/>
              </a:ext>
            </a:extLst>
          </p:cNvPr>
          <p:cNvGrpSpPr/>
          <p:nvPr/>
        </p:nvGrpSpPr>
        <p:grpSpPr>
          <a:xfrm>
            <a:off x="3432403" y="1816236"/>
            <a:ext cx="3673554" cy="4159338"/>
            <a:chOff x="5417861" y="2144290"/>
            <a:chExt cx="3669632" cy="4275598"/>
          </a:xfrm>
        </p:grpSpPr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AFE8FAAE-199F-A44D-489F-E9C149299572}"/>
                </a:ext>
              </a:extLst>
            </p:cNvPr>
            <p:cNvSpPr/>
            <p:nvPr/>
          </p:nvSpPr>
          <p:spPr>
            <a:xfrm>
              <a:off x="5417861" y="4609248"/>
              <a:ext cx="1699247" cy="1810640"/>
            </a:xfrm>
            <a:custGeom>
              <a:avLst/>
              <a:gdLst>
                <a:gd name="connsiteX0" fmla="*/ 1053547 w 1451113"/>
                <a:gd name="connsiteY0" fmla="*/ 1530626 h 1530626"/>
                <a:gd name="connsiteX1" fmla="*/ 139147 w 1451113"/>
                <a:gd name="connsiteY1" fmla="*/ 1219200 h 1530626"/>
                <a:gd name="connsiteX2" fmla="*/ 0 w 1451113"/>
                <a:gd name="connsiteY2" fmla="*/ 927652 h 1530626"/>
                <a:gd name="connsiteX3" fmla="*/ 79513 w 1451113"/>
                <a:gd name="connsiteY3" fmla="*/ 636104 h 1530626"/>
                <a:gd name="connsiteX4" fmla="*/ 642730 w 1451113"/>
                <a:gd name="connsiteY4" fmla="*/ 106017 h 1530626"/>
                <a:gd name="connsiteX5" fmla="*/ 914400 w 1451113"/>
                <a:gd name="connsiteY5" fmla="*/ 0 h 1530626"/>
                <a:gd name="connsiteX6" fmla="*/ 1245704 w 1451113"/>
                <a:gd name="connsiteY6" fmla="*/ 165652 h 1530626"/>
                <a:gd name="connsiteX7" fmla="*/ 1451113 w 1451113"/>
                <a:gd name="connsiteY7" fmla="*/ 1093304 h 1530626"/>
                <a:gd name="connsiteX8" fmla="*/ 1378226 w 1451113"/>
                <a:gd name="connsiteY8" fmla="*/ 1384852 h 1530626"/>
                <a:gd name="connsiteX9" fmla="*/ 1053547 w 1451113"/>
                <a:gd name="connsiteY9" fmla="*/ 1530626 h 15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113" h="1530626">
                  <a:moveTo>
                    <a:pt x="1053547" y="1530626"/>
                  </a:moveTo>
                  <a:lnTo>
                    <a:pt x="139147" y="1219200"/>
                  </a:lnTo>
                  <a:lnTo>
                    <a:pt x="0" y="927652"/>
                  </a:lnTo>
                  <a:lnTo>
                    <a:pt x="79513" y="636104"/>
                  </a:lnTo>
                  <a:lnTo>
                    <a:pt x="642730" y="106017"/>
                  </a:lnTo>
                  <a:lnTo>
                    <a:pt x="914400" y="0"/>
                  </a:lnTo>
                  <a:lnTo>
                    <a:pt x="1245704" y="165652"/>
                  </a:lnTo>
                  <a:lnTo>
                    <a:pt x="1451113" y="1093304"/>
                  </a:lnTo>
                  <a:lnTo>
                    <a:pt x="1378226" y="1384852"/>
                  </a:lnTo>
                  <a:lnTo>
                    <a:pt x="1053547" y="1530626"/>
                  </a:lnTo>
                  <a:close/>
                </a:path>
              </a:pathLst>
            </a:custGeom>
            <a:noFill/>
            <a:ln w="1016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381D068D-1C2D-8E63-EDF0-35CD0911AA96}"/>
                </a:ext>
              </a:extLst>
            </p:cNvPr>
            <p:cNvCxnSpPr>
              <a:cxnSpLocks/>
              <a:stCxn id="57" idx="4"/>
            </p:cNvCxnSpPr>
            <p:nvPr/>
          </p:nvCxnSpPr>
          <p:spPr>
            <a:xfrm flipV="1">
              <a:off x="6170495" y="2294515"/>
              <a:ext cx="506067" cy="2440145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2D4AA021-70AD-E5D3-A7A1-9D3B69A14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46277" y="4123129"/>
              <a:ext cx="2841216" cy="172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2609C8C4-C266-C9F7-909A-1E12E48CA4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2748" y="3899928"/>
              <a:ext cx="195224" cy="2663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9A63EE3D-03B5-5B2F-2C10-A73E8BF4A9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7918" y="2144290"/>
              <a:ext cx="981443" cy="1342041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20EDA23C-7ED3-855E-F04A-86CA062044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3273" y="3880671"/>
              <a:ext cx="195224" cy="266388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829A082B-43F4-2ABD-DCDF-005278136B92}"/>
              </a:ext>
            </a:extLst>
          </p:cNvPr>
          <p:cNvSpPr/>
          <p:nvPr/>
        </p:nvSpPr>
        <p:spPr>
          <a:xfrm>
            <a:off x="121182" y="1156921"/>
            <a:ext cx="3791342" cy="3330154"/>
          </a:xfrm>
          <a:prstGeom prst="roundRect">
            <a:avLst>
              <a:gd name="adj" fmla="val 2497"/>
            </a:avLst>
          </a:prstGeom>
          <a:noFill/>
          <a:ln w="222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0E5FBD8-DA10-464B-23D3-6F542D5C958E}"/>
              </a:ext>
            </a:extLst>
          </p:cNvPr>
          <p:cNvSpPr txBox="1"/>
          <p:nvPr/>
        </p:nvSpPr>
        <p:spPr>
          <a:xfrm>
            <a:off x="1202161" y="6220390"/>
            <a:ext cx="5903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Proposed in the next “5-year-plan”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BEF3292-687D-E50F-7CDC-D6A4055810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38" t="4076" r="936"/>
          <a:stretch/>
        </p:blipFill>
        <p:spPr>
          <a:xfrm>
            <a:off x="823235" y="1877148"/>
            <a:ext cx="1411965" cy="90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807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8ED0B0BF-50A3-4FFF-BD14-5951960E5E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1" y="917053"/>
            <a:ext cx="4280713" cy="3242964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2B690E-AA48-4095-A701-4345ADFD3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40</a:t>
            </a:fld>
            <a:endParaRPr 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B6CBF77-2FD2-4F8B-A6F2-E7DE80161835}"/>
              </a:ext>
            </a:extLst>
          </p:cNvPr>
          <p:cNvSpPr txBox="1"/>
          <p:nvPr/>
        </p:nvSpPr>
        <p:spPr>
          <a:xfrm>
            <a:off x="377451" y="157113"/>
            <a:ext cx="216758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Summary</a:t>
            </a:r>
          </a:p>
        </p:txBody>
      </p:sp>
      <p:pic>
        <p:nvPicPr>
          <p:cNvPr id="3" name="图片 5">
            <a:extLst>
              <a:ext uri="{FF2B5EF4-FFF2-40B4-BE49-F238E27FC236}">
                <a16:creationId xmlns:a16="http://schemas.microsoft.com/office/drawing/2014/main" id="{4B056F94-3501-A59F-E6F9-8FFDC8A6CD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38" t="4076" r="936"/>
          <a:stretch/>
        </p:blipFill>
        <p:spPr>
          <a:xfrm>
            <a:off x="498896" y="4120988"/>
            <a:ext cx="3977805" cy="25360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0E2C88-96E2-86C7-9E00-2A37A4D16405}"/>
              </a:ext>
            </a:extLst>
          </p:cNvPr>
          <p:cNvSpPr txBox="1"/>
          <p:nvPr/>
        </p:nvSpPr>
        <p:spPr>
          <a:xfrm>
            <a:off x="4923692" y="968550"/>
            <a:ext cx="66253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</a:t>
            </a:r>
            <a:r>
              <a:rPr lang="en-CN" sz="2400" b="1" dirty="0"/>
              <a:t>wo experiments are proposed at HIAF:</a:t>
            </a:r>
          </a:p>
          <a:p>
            <a:r>
              <a:rPr lang="en-CN" sz="2400" b="1" dirty="0"/>
              <a:t>1. 2027-2035: H-NS,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N" sz="2400" dirty="0"/>
              <a:t>fix target experiment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N" sz="2400" dirty="0"/>
              <a:t>hyperon and nucleon polarization in pp, pA and AA</a:t>
            </a:r>
          </a:p>
          <a:p>
            <a:r>
              <a:rPr lang="en-CN" sz="2400" b="1" dirty="0"/>
              <a:t>2. 2035-: EicC: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</a:t>
            </a:r>
            <a:r>
              <a:rPr lang="en-CN" sz="2400" dirty="0"/>
              <a:t>olarized election and ion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N" sz="2400" dirty="0"/>
              <a:t>Nucleon spin structure</a:t>
            </a:r>
          </a:p>
          <a:p>
            <a:endParaRPr lang="en-CN" sz="2400" dirty="0"/>
          </a:p>
          <a:p>
            <a:r>
              <a:rPr lang="en-CN" sz="2400" dirty="0"/>
              <a:t>Detector R&amp;D is ongoing!</a:t>
            </a:r>
          </a:p>
          <a:p>
            <a:endParaRPr lang="en-CN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FEF72-A098-4792-4E4A-3EB622695D09}"/>
              </a:ext>
            </a:extLst>
          </p:cNvPr>
          <p:cNvSpPr txBox="1"/>
          <p:nvPr/>
        </p:nvSpPr>
        <p:spPr>
          <a:xfrm>
            <a:off x="4943789" y="5154804"/>
            <a:ext cx="5835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3600" b="1" i="1" dirty="0">
                <a:solidFill>
                  <a:srgbClr val="0070C0"/>
                </a:solidFill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41BF79-8789-49F9-1ACD-DBAD56250FC3}"/>
              </a:ext>
            </a:extLst>
          </p:cNvPr>
          <p:cNvSpPr txBox="1"/>
          <p:nvPr/>
        </p:nvSpPr>
        <p:spPr>
          <a:xfrm>
            <a:off x="3260690" y="1066353"/>
            <a:ext cx="8792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2000" b="1" dirty="0"/>
              <a:t>H-NS</a:t>
            </a:r>
            <a:endParaRPr lang="en-CN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E26B8-36A2-DDC3-ECB2-688FD41C0D43}"/>
              </a:ext>
            </a:extLst>
          </p:cNvPr>
          <p:cNvSpPr txBox="1"/>
          <p:nvPr/>
        </p:nvSpPr>
        <p:spPr>
          <a:xfrm>
            <a:off x="3312607" y="3961953"/>
            <a:ext cx="8792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2000" b="1" dirty="0"/>
              <a:t>EicC</a:t>
            </a:r>
          </a:p>
        </p:txBody>
      </p:sp>
    </p:spTree>
    <p:extLst>
      <p:ext uri="{BB962C8B-B14F-4D97-AF65-F5344CB8AC3E}">
        <p14:creationId xmlns:p14="http://schemas.microsoft.com/office/powerpoint/2010/main" val="33567050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3B80CF-5CD7-4DBC-9729-6D3167EA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522" y="288689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altLang="zh-CN" sz="9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!</a:t>
            </a:r>
            <a:endParaRPr lang="zh-CN" altLang="en-US" sz="9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18A2C7-DB9E-48D6-A6CD-0DA67990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E8C300-B89C-4123-ABB0-DFF8ECB72B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4" y="2096853"/>
            <a:ext cx="12221887" cy="476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902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EC9248-FBAA-4FBE-8B43-4B19E4C65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backups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B0CB8F-D666-4D0F-B2BB-A7F48F313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90F0131-53B0-4F47-AD43-CF9BEC41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469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C7E57-801F-4A1F-456D-70E1FBB60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6">
            <a:extLst>
              <a:ext uri="{FF2B5EF4-FFF2-40B4-BE49-F238E27FC236}">
                <a16:creationId xmlns:a16="http://schemas.microsoft.com/office/drawing/2014/main" id="{2168EFC5-CEEB-13C4-2E19-05BBC4F48FCD}"/>
              </a:ext>
            </a:extLst>
          </p:cNvPr>
          <p:cNvSpPr txBox="1"/>
          <p:nvPr/>
        </p:nvSpPr>
        <p:spPr>
          <a:xfrm>
            <a:off x="652195" y="97467"/>
            <a:ext cx="1113340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The ﻿Monolithic Active Pixel Sensors (MAPS).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 descr="图片1">
            <a:extLst>
              <a:ext uri="{FF2B5EF4-FFF2-40B4-BE49-F238E27FC236}">
                <a16:creationId xmlns:a16="http://schemas.microsoft.com/office/drawing/2014/main" id="{C7B24F1E-8A02-868E-86A9-03170AF0704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32884" y="812306"/>
            <a:ext cx="4354849" cy="3714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7A9554-5C17-6425-4109-91D13411A7BD}"/>
                  </a:ext>
                </a:extLst>
              </p:cNvPr>
              <p:cNvSpPr txBox="1"/>
              <p:nvPr/>
            </p:nvSpPr>
            <p:spPr>
              <a:xfrm>
                <a:off x="276176" y="4535939"/>
                <a:ext cx="7262544" cy="23637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91540" lvl="1" indent="-342900">
                  <a:buFont typeface="Wingdings" panose="05000000000000000000" charset="0"/>
                  <a:buChar char="Ø"/>
                </a:pPr>
                <a:r>
                  <a:rPr lang="en-US" dirty="0"/>
                  <a:t>Based on domestically developed technology, we have developed the fully-functional MAPS chip MIC6_V3 with similar performance as  ALPIDE chip.</a:t>
                </a:r>
              </a:p>
              <a:p>
                <a:pPr marL="891540" lvl="1" indent="-342900">
                  <a:buFont typeface="Wingdings" panose="05000000000000000000" charset="0"/>
                  <a:buChar char="Ø"/>
                </a:pPr>
                <a:r>
                  <a:rPr lang="en-US" altLang="zh-CN" dirty="0"/>
                  <a:t>Key features:</a:t>
                </a:r>
              </a:p>
              <a:p>
                <a:pPr marL="134874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﻿high granularity: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pixel size: ~30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dirty="0"/>
              </a:p>
              <a:p>
                <a:pPr marL="134874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High speed: integration time: 5~10 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altLang="zh-CN" dirty="0"/>
              </a:p>
              <a:p>
                <a:pPr marL="1348740" lvl="2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Low Power Consumption</a:t>
                </a:r>
                <a:r>
                  <a:rPr lang="zh-CN" altLang="en-US" dirty="0"/>
                  <a:t>： ～</a:t>
                </a:r>
                <a:r>
                  <a:rPr lang="en-US" altLang="zh-CN" dirty="0"/>
                  <a:t>30mW/cm</a:t>
                </a:r>
                <a:r>
                  <a:rPr lang="en-US" altLang="zh-CN" baseline="30000" dirty="0"/>
                  <a:t>2  </a:t>
                </a:r>
                <a:r>
                  <a:rPr lang="en-US" altLang="zh-CN" dirty="0"/>
                  <a:t>~low material</a:t>
                </a:r>
              </a:p>
              <a:p>
                <a:pPr marL="891540" lvl="1" indent="-342900">
                  <a:buFont typeface="Wingdings" panose="05000000000000000000" charset="0"/>
                  <a:buChar char="Ø"/>
                </a:pPr>
                <a:endParaRPr lang="zh-CN" altLang="en-US" sz="2160" dirty="0">
                  <a:latin typeface="Times New Roman" panose="02020603050405020304" pitchFamily="18" charset="0"/>
                  <a:ea typeface="Hei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7A9554-5C17-6425-4109-91D13411A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76" y="4535939"/>
                <a:ext cx="7262544" cy="2363724"/>
              </a:xfrm>
              <a:prstGeom prst="rect">
                <a:avLst/>
              </a:prstGeom>
              <a:blipFill>
                <a:blip r:embed="rId5"/>
                <a:stretch>
                  <a:fillRect t="-1070" r="-34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hand holding a green circuit board&#10;&#10;Description automatically generated">
            <a:extLst>
              <a:ext uri="{FF2B5EF4-FFF2-40B4-BE49-F238E27FC236}">
                <a16:creationId xmlns:a16="http://schemas.microsoft.com/office/drawing/2014/main" id="{256CE16A-8011-FEB2-3862-07287BC4F2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2" t="21503" r="36198" b="10090"/>
          <a:stretch>
            <a:fillRect/>
          </a:stretch>
        </p:blipFill>
        <p:spPr>
          <a:xfrm rot="5400000">
            <a:off x="7952997" y="3299100"/>
            <a:ext cx="2894622" cy="38654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86BA35-7BDB-76AC-9B60-4140CE0A94BA}"/>
              </a:ext>
            </a:extLst>
          </p:cNvPr>
          <p:cNvSpPr txBox="1"/>
          <p:nvPr/>
        </p:nvSpPr>
        <p:spPr>
          <a:xfrm rot="259976">
            <a:off x="8890000" y="4450080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1.5x3.0 cm</a:t>
            </a:r>
            <a:endParaRPr lang="en-CN" dirty="0">
              <a:solidFill>
                <a:srgbClr val="FF0000"/>
              </a:solidFill>
            </a:endParaRPr>
          </a:p>
        </p:txBody>
      </p:sp>
      <p:pic>
        <p:nvPicPr>
          <p:cNvPr id="14" name="图片 9">
            <a:extLst>
              <a:ext uri="{FF2B5EF4-FFF2-40B4-BE49-F238E27FC236}">
                <a16:creationId xmlns:a16="http://schemas.microsoft.com/office/drawing/2014/main" id="{8F2F4A89-EAD2-3918-AEBB-92D7EFCBCE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2397" y="623454"/>
            <a:ext cx="4909415" cy="325169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28509A5-7B71-F2C0-4B23-EEA81FA0ADEB}"/>
              </a:ext>
            </a:extLst>
          </p:cNvPr>
          <p:cNvCxnSpPr>
            <a:cxnSpLocks/>
            <a:endCxn id="2" idx="3"/>
          </p:cNvCxnSpPr>
          <p:nvPr/>
        </p:nvCxnSpPr>
        <p:spPr>
          <a:xfrm flipH="1">
            <a:off x="5987733" y="2175164"/>
            <a:ext cx="2726776" cy="494402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灯片编号占位符 5">
            <a:extLst>
              <a:ext uri="{FF2B5EF4-FFF2-40B4-BE49-F238E27FC236}">
                <a16:creationId xmlns:a16="http://schemas.microsoft.com/office/drawing/2014/main" id="{B679CC04-62AB-4918-9D36-1951E08BC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43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7943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EB82664C-B78C-2505-2AD9-CE5F4314D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27" y="115788"/>
            <a:ext cx="9937407" cy="640543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</a:rPr>
              <a:t>Micromegas detector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灯片编号占位符 2">
            <a:extLst>
              <a:ext uri="{FF2B5EF4-FFF2-40B4-BE49-F238E27FC236}">
                <a16:creationId xmlns:a16="http://schemas.microsoft.com/office/drawing/2014/main" id="{68A6186C-7047-F97B-1AC8-42AE24178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951" y="6442635"/>
            <a:ext cx="1069439" cy="365125"/>
          </a:xfrm>
        </p:spPr>
        <p:txBody>
          <a:bodyPr/>
          <a:lstStyle/>
          <a:p>
            <a:fld id="{545CBE06-6006-43AD-A26A-192634409295}" type="slidenum">
              <a:rPr lang="zh-CN" altLang="en-US" sz="1600" b="1" smtClean="0">
                <a:solidFill>
                  <a:schemeClr val="tx1"/>
                </a:solidFill>
              </a:rPr>
              <a:t>44</a:t>
            </a:fld>
            <a:endParaRPr lang="zh-CN" altLang="en-US" sz="16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13625C6B-1618-B34F-AFD6-28D0C2E9FF41}"/>
                  </a:ext>
                </a:extLst>
              </p:cNvPr>
              <p:cNvSpPr txBox="1"/>
              <p:nvPr/>
            </p:nvSpPr>
            <p:spPr>
              <a:xfrm>
                <a:off x="747234" y="1000315"/>
                <a:ext cx="6526402" cy="3409058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zh-CN"/>
                </a:defPPr>
                <a:lvl1pPr marL="342900" indent="-342900">
                  <a:lnSpc>
                    <a:spcPct val="120000"/>
                  </a:lnSpc>
                  <a:spcBef>
                    <a:spcPct val="20000"/>
                  </a:spcBef>
                  <a:buClr>
                    <a:srgbClr val="0000CC"/>
                  </a:buClr>
                  <a:buFont typeface="Wingdings" panose="05000000000000000000" pitchFamily="2" charset="2"/>
                  <a:buChar char="n"/>
                  <a:defRPr sz="20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/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/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/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/>
                </a:lvl5pPr>
                <a:lvl6pPr marL="25146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6pPr>
                <a:lvl7pPr marL="29718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7pPr>
                <a:lvl8pPr marL="3429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8pPr>
                <a:lvl9pPr marL="38862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9pPr>
              </a:lstStyle>
              <a:p>
                <a:pPr marL="0" indent="0">
                  <a:buNone/>
                </a:pPr>
                <a:r>
                  <a:rPr lang="en-US" altLang="zh-CN" sz="2400" dirty="0">
                    <a:latin typeface="+mn-lt"/>
                    <a:ea typeface="+mn-ea"/>
                  </a:rPr>
                  <a:t>Feature</a:t>
                </a:r>
              </a:p>
              <a:p>
                <a:pPr marL="54864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high granularity: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spatial resolution: ~</a:t>
                </a:r>
                <a:r>
                  <a:rPr lang="el-GR" altLang="zh-CN" dirty="0"/>
                  <a:t> 65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dirty="0"/>
              </a:p>
              <a:p>
                <a:pPr marL="54864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High speed: 100~200 kHz/cm</a:t>
                </a:r>
                <a:r>
                  <a:rPr lang="en-US" altLang="zh-CN" baseline="30000" dirty="0"/>
                  <a:t>2</a:t>
                </a:r>
                <a:endParaRPr lang="en-US" altLang="zh-CN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marL="0" indent="0">
                  <a:buNone/>
                </a:pPr>
                <a:r>
                  <a:rPr lang="en-US" altLang="zh-CN" sz="2400" dirty="0">
                    <a:latin typeface="+mn-lt"/>
                    <a:ea typeface="+mn-ea"/>
                  </a:rPr>
                  <a:t>Electron beam test</a:t>
                </a:r>
                <a:r>
                  <a:rPr lang="zh-CN" altLang="en-US" sz="2400" dirty="0">
                    <a:latin typeface="+mn-lt"/>
                    <a:ea typeface="+mn-ea"/>
                  </a:rPr>
                  <a:t>（</a:t>
                </a:r>
                <a:r>
                  <a:rPr lang="en-US" altLang="zh-CN" sz="2400" dirty="0">
                    <a:latin typeface="+mn-lt"/>
                    <a:ea typeface="+mn-ea"/>
                  </a:rPr>
                  <a:t>5GeV at DESY</a:t>
                </a:r>
                <a:r>
                  <a:rPr lang="zh-CN" altLang="en-US" sz="2400" dirty="0">
                    <a:latin typeface="+mn-lt"/>
                    <a:ea typeface="+mn-ea"/>
                  </a:rPr>
                  <a:t>）</a:t>
                </a:r>
                <a:endParaRPr lang="en-US" altLang="zh-CN" sz="2400" dirty="0">
                  <a:latin typeface="+mn-lt"/>
                  <a:ea typeface="+mn-ea"/>
                </a:endParaRP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+mn-lt"/>
                    <a:ea typeface="+mn-ea"/>
                  </a:rPr>
                  <a:t>X-Y 2D readout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+mn-lt"/>
                    <a:ea typeface="+mn-ea"/>
                  </a:rPr>
                  <a:t>Efficiency</a:t>
                </a:r>
                <a:r>
                  <a:rPr lang="zh-CN" altLang="en-US" sz="2400" dirty="0">
                    <a:latin typeface="+mn-lt"/>
                    <a:ea typeface="+mn-ea"/>
                  </a:rPr>
                  <a:t>：</a:t>
                </a:r>
                <a:r>
                  <a:rPr lang="en-US" altLang="zh-CN" sz="2400" dirty="0">
                    <a:latin typeface="+mn-lt"/>
                    <a:ea typeface="+mn-ea"/>
                  </a:rPr>
                  <a:t>&gt;98%</a:t>
                </a:r>
              </a:p>
            </p:txBody>
          </p:sp>
        </mc:Choice>
        <mc:Fallback xmlns="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13625C6B-1618-B34F-AFD6-28D0C2E9FF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34" y="1000315"/>
                <a:ext cx="6526402" cy="3409058"/>
              </a:xfrm>
              <a:prstGeom prst="rect">
                <a:avLst/>
              </a:prstGeom>
              <a:blipFill>
                <a:blip r:embed="rId2"/>
                <a:stretch>
                  <a:fillRect l="-1556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图片 6">
            <a:extLst>
              <a:ext uri="{FF2B5EF4-FFF2-40B4-BE49-F238E27FC236}">
                <a16:creationId xmlns:a16="http://schemas.microsoft.com/office/drawing/2014/main" id="{CCCAA3B9-D649-194C-8EED-65AA953BD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0525" y="4152624"/>
            <a:ext cx="2889868" cy="2296684"/>
          </a:xfrm>
          <a:prstGeom prst="rect">
            <a:avLst/>
          </a:prstGeom>
        </p:spPr>
      </p:pic>
      <p:pic>
        <p:nvPicPr>
          <p:cNvPr id="18" name="图片 7">
            <a:extLst>
              <a:ext uri="{FF2B5EF4-FFF2-40B4-BE49-F238E27FC236}">
                <a16:creationId xmlns:a16="http://schemas.microsoft.com/office/drawing/2014/main" id="{3914F94F-23C0-6D41-A57E-0B837FF4C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724" y="4077428"/>
            <a:ext cx="3022780" cy="2408778"/>
          </a:xfrm>
          <a:prstGeom prst="rect">
            <a:avLst/>
          </a:prstGeom>
        </p:spPr>
      </p:pic>
      <p:sp>
        <p:nvSpPr>
          <p:cNvPr id="20" name="矩形 10">
            <a:extLst>
              <a:ext uri="{FF2B5EF4-FFF2-40B4-BE49-F238E27FC236}">
                <a16:creationId xmlns:a16="http://schemas.microsoft.com/office/drawing/2014/main" id="{52FBABEC-455B-2345-85CD-AA3ABCFE057C}"/>
              </a:ext>
            </a:extLst>
          </p:cNvPr>
          <p:cNvSpPr/>
          <p:nvPr/>
        </p:nvSpPr>
        <p:spPr>
          <a:xfrm>
            <a:off x="7448798" y="5487602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σ</a:t>
            </a:r>
            <a:r>
              <a:rPr lang="en-US" altLang="zh-CN" b="1" baseline="-25000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X</a:t>
            </a:r>
            <a:r>
              <a:rPr lang="en-US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=65 </a:t>
            </a:r>
            <a:r>
              <a:rPr lang="el-GR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μ</a:t>
            </a:r>
            <a:r>
              <a:rPr lang="en-US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m</a:t>
            </a:r>
            <a:endParaRPr lang="zh-CN" altLang="en-US" b="1" dirty="0">
              <a:solidFill>
                <a:srgbClr val="0000CC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矩形 11">
            <a:extLst>
              <a:ext uri="{FF2B5EF4-FFF2-40B4-BE49-F238E27FC236}">
                <a16:creationId xmlns:a16="http://schemas.microsoft.com/office/drawing/2014/main" id="{EF3FFDF0-0FE4-6641-B05D-1EFF1D6ADB63}"/>
              </a:ext>
            </a:extLst>
          </p:cNvPr>
          <p:cNvSpPr/>
          <p:nvPr/>
        </p:nvSpPr>
        <p:spPr>
          <a:xfrm>
            <a:off x="10516652" y="5515236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σ</a:t>
            </a:r>
            <a:r>
              <a:rPr lang="en-US" altLang="zh-CN" b="1" baseline="-25000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Y</a:t>
            </a:r>
            <a:r>
              <a:rPr lang="en-US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=65 </a:t>
            </a:r>
            <a:r>
              <a:rPr lang="el-GR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μ</a:t>
            </a:r>
            <a:r>
              <a:rPr lang="en-US" altLang="zh-CN" b="1" dirty="0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rPr>
              <a:t>m</a:t>
            </a:r>
            <a:endParaRPr lang="zh-CN" altLang="en-US" b="1" dirty="0">
              <a:solidFill>
                <a:srgbClr val="0000CC"/>
              </a:solidFill>
              <a:latin typeface="+mj-lt"/>
              <a:ea typeface="微软雅黑" panose="020B0503020204020204" pitchFamily="34" charset="-122"/>
            </a:endParaRPr>
          </a:p>
        </p:txBody>
      </p:sp>
      <p:pic>
        <p:nvPicPr>
          <p:cNvPr id="25" name="图片 15">
            <a:extLst>
              <a:ext uri="{FF2B5EF4-FFF2-40B4-BE49-F238E27FC236}">
                <a16:creationId xmlns:a16="http://schemas.microsoft.com/office/drawing/2014/main" id="{6C026251-B9C6-F84A-94B8-63A91CDDED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23" y="3627898"/>
            <a:ext cx="2142798" cy="2142798"/>
          </a:xfrm>
          <a:prstGeom prst="rect">
            <a:avLst/>
          </a:prstGeom>
        </p:spPr>
      </p:pic>
      <p:sp>
        <p:nvSpPr>
          <p:cNvPr id="26" name="矩形 17">
            <a:extLst>
              <a:ext uri="{FF2B5EF4-FFF2-40B4-BE49-F238E27FC236}">
                <a16:creationId xmlns:a16="http://schemas.microsoft.com/office/drawing/2014/main" id="{FA8DF8D7-4AAE-A54C-9EC9-31CB62AD655F}"/>
              </a:ext>
            </a:extLst>
          </p:cNvPr>
          <p:cNvSpPr/>
          <p:nvPr/>
        </p:nvSpPr>
        <p:spPr>
          <a:xfrm>
            <a:off x="558287" y="5799088"/>
            <a:ext cx="29836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Jianxin</a:t>
            </a:r>
            <a:r>
              <a:rPr lang="en-US" altLang="zh-CN" sz="11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Feng, </a:t>
            </a:r>
            <a:r>
              <a:rPr lang="en-US" altLang="zh-CN" sz="1100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Zhiyong</a:t>
            </a:r>
            <a:r>
              <a:rPr lang="en-US" altLang="zh-CN" sz="11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Zhang, </a:t>
            </a:r>
            <a:r>
              <a:rPr lang="en-US" altLang="zh-CN" sz="1100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Jianbei</a:t>
            </a:r>
            <a:r>
              <a:rPr lang="en-US" altLang="zh-CN" sz="11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Liu et al.</a:t>
            </a:r>
            <a:r>
              <a:rPr lang="en-US" altLang="zh-C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NIM-A 989 (2021) 164958.</a:t>
            </a:r>
            <a:endParaRPr lang="zh-CN" altLang="zh-CN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图片 18">
            <a:extLst>
              <a:ext uri="{FF2B5EF4-FFF2-40B4-BE49-F238E27FC236}">
                <a16:creationId xmlns:a16="http://schemas.microsoft.com/office/drawing/2014/main" id="{BDC0E917-430D-184C-9832-497EFF31E6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017819"/>
            <a:ext cx="3696615" cy="1515904"/>
          </a:xfrm>
          <a:prstGeom prst="rect">
            <a:avLst/>
          </a:prstGeom>
        </p:spPr>
      </p:pic>
      <p:pic>
        <p:nvPicPr>
          <p:cNvPr id="2" name="图片 9">
            <a:extLst>
              <a:ext uri="{FF2B5EF4-FFF2-40B4-BE49-F238E27FC236}">
                <a16:creationId xmlns:a16="http://schemas.microsoft.com/office/drawing/2014/main" id="{1CFF5B94-8113-D1E1-22C7-C82FEF03A0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2397" y="623454"/>
            <a:ext cx="4909415" cy="3251692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051FDEE-8EBE-AE4B-6C2C-DFB6F4D9F70B}"/>
              </a:ext>
            </a:extLst>
          </p:cNvPr>
          <p:cNvCxnSpPr>
            <a:cxnSpLocks/>
          </p:cNvCxnSpPr>
          <p:nvPr/>
        </p:nvCxnSpPr>
        <p:spPr>
          <a:xfrm flipH="1">
            <a:off x="5569527" y="1981201"/>
            <a:ext cx="2770909" cy="1371599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F0BD97-FB1A-DF88-DC1E-9DC91928CCDB}"/>
              </a:ext>
            </a:extLst>
          </p:cNvPr>
          <p:cNvSpPr txBox="1"/>
          <p:nvPr/>
        </p:nvSpPr>
        <p:spPr>
          <a:xfrm>
            <a:off x="3735949" y="5846599"/>
            <a:ext cx="2696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Micromegas prototype 40x40 cm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0677467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116CA-6369-F87C-7621-BA10B9A16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6">
            <a:extLst>
              <a:ext uri="{FF2B5EF4-FFF2-40B4-BE49-F238E27FC236}">
                <a16:creationId xmlns:a16="http://schemas.microsoft.com/office/drawing/2014/main" id="{0DC42D69-4318-F757-5293-1B2478BDBF15}"/>
              </a:ext>
            </a:extLst>
          </p:cNvPr>
          <p:cNvSpPr txBox="1"/>
          <p:nvPr/>
        </p:nvSpPr>
        <p:spPr>
          <a:xfrm>
            <a:off x="652195" y="97467"/>
            <a:ext cx="92458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Modularized structure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" name="页脚占位符 1">
            <a:extLst>
              <a:ext uri="{FF2B5EF4-FFF2-40B4-BE49-F238E27FC236}">
                <a16:creationId xmlns:a16="http://schemas.microsoft.com/office/drawing/2014/main" id="{5F65B86A-8E25-721B-732D-ED38F37EB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5696" y="5460608"/>
            <a:ext cx="5472608" cy="21720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zh-CN"/>
            </a:defPPr>
            <a:lvl1pPr marL="0" algn="ctr" defTabSz="914400" rtl="0" eaLnBrk="1" latinLnBrk="0" hangingPunct="1">
              <a:defRPr lang="en-US" altLang="zh-CN" sz="1200" b="1" kern="1200" smtClean="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HNS</a:t>
            </a:r>
            <a:r>
              <a:rPr lang="zh-CN" altLang="en-US"/>
              <a:t>：硅像素探测器设计与技术方案 </a:t>
            </a:r>
            <a:r>
              <a:rPr lang="en-US" altLang="zh-CN"/>
              <a:t>- </a:t>
            </a:r>
            <a:r>
              <a:rPr lang="en-US"/>
              <a:t>YPW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BF5DD2A-B3E1-082C-C290-BE406C728C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210" y="743464"/>
            <a:ext cx="5972521" cy="3981680"/>
          </a:xfrm>
          <a:prstGeom prst="rect">
            <a:avLst/>
          </a:prstGeom>
        </p:spPr>
      </p:pic>
      <p:sp>
        <p:nvSpPr>
          <p:cNvPr id="25" name="CasellaDiTesto 18">
            <a:extLst>
              <a:ext uri="{FF2B5EF4-FFF2-40B4-BE49-F238E27FC236}">
                <a16:creationId xmlns:a16="http://schemas.microsoft.com/office/drawing/2014/main" id="{3E03F9D0-0B26-4A32-8A05-93D631535BC7}"/>
              </a:ext>
            </a:extLst>
          </p:cNvPr>
          <p:cNvSpPr txBox="1"/>
          <p:nvPr/>
        </p:nvSpPr>
        <p:spPr>
          <a:xfrm>
            <a:off x="1677625" y="915336"/>
            <a:ext cx="1036915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60" b="1" dirty="0"/>
              <a:t>Power bus</a:t>
            </a:r>
          </a:p>
        </p:txBody>
      </p:sp>
      <p:sp>
        <p:nvSpPr>
          <p:cNvPr id="26" name="CasellaDiTesto 21">
            <a:extLst>
              <a:ext uri="{FF2B5EF4-FFF2-40B4-BE49-F238E27FC236}">
                <a16:creationId xmlns:a16="http://schemas.microsoft.com/office/drawing/2014/main" id="{1B994AE6-9A71-72BD-BFA7-30E57D015C72}"/>
              </a:ext>
            </a:extLst>
          </p:cNvPr>
          <p:cNvSpPr txBox="1"/>
          <p:nvPr/>
        </p:nvSpPr>
        <p:spPr>
          <a:xfrm>
            <a:off x="3417302" y="3642759"/>
            <a:ext cx="138255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60" b="1" dirty="0"/>
              <a:t>Support</a:t>
            </a:r>
          </a:p>
        </p:txBody>
      </p:sp>
      <p:sp>
        <p:nvSpPr>
          <p:cNvPr id="27" name="CasellaDiTesto 20">
            <a:extLst>
              <a:ext uri="{FF2B5EF4-FFF2-40B4-BE49-F238E27FC236}">
                <a16:creationId xmlns:a16="http://schemas.microsoft.com/office/drawing/2014/main" id="{B64A45CE-3CE0-B0D7-1703-DF0FBBD00FDA}"/>
              </a:ext>
            </a:extLst>
          </p:cNvPr>
          <p:cNvSpPr txBox="1"/>
          <p:nvPr/>
        </p:nvSpPr>
        <p:spPr>
          <a:xfrm>
            <a:off x="1975378" y="2360962"/>
            <a:ext cx="116406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0" b="1" dirty="0"/>
              <a:t>C</a:t>
            </a:r>
            <a:r>
              <a:rPr lang="en-CN" sz="1260" b="1" dirty="0"/>
              <a:t>ooling board</a:t>
            </a:r>
            <a:endParaRPr lang="it-IT" sz="1260" b="1" dirty="0"/>
          </a:p>
        </p:txBody>
      </p:sp>
      <p:sp>
        <p:nvSpPr>
          <p:cNvPr id="28" name="CasellaDiTesto 18">
            <a:extLst>
              <a:ext uri="{FF2B5EF4-FFF2-40B4-BE49-F238E27FC236}">
                <a16:creationId xmlns:a16="http://schemas.microsoft.com/office/drawing/2014/main" id="{64C87E2F-F4BB-1D09-2FED-090F90D5F3C2}"/>
              </a:ext>
            </a:extLst>
          </p:cNvPr>
          <p:cNvSpPr txBox="1"/>
          <p:nvPr/>
        </p:nvSpPr>
        <p:spPr>
          <a:xfrm>
            <a:off x="1516292" y="1964163"/>
            <a:ext cx="113481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60" b="1" dirty="0"/>
              <a:t>2x7 chip array</a:t>
            </a:r>
          </a:p>
        </p:txBody>
      </p:sp>
      <p:sp>
        <p:nvSpPr>
          <p:cNvPr id="29" name="CasellaDiTesto 18">
            <a:extLst>
              <a:ext uri="{FF2B5EF4-FFF2-40B4-BE49-F238E27FC236}">
                <a16:creationId xmlns:a16="http://schemas.microsoft.com/office/drawing/2014/main" id="{D59E8DB2-C5C6-3F5B-C3F5-0CB1318AF43D}"/>
              </a:ext>
            </a:extLst>
          </p:cNvPr>
          <p:cNvSpPr txBox="1"/>
          <p:nvPr/>
        </p:nvSpPr>
        <p:spPr>
          <a:xfrm>
            <a:off x="1632403" y="1297375"/>
            <a:ext cx="1036915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60" b="1" dirty="0"/>
              <a:t>FPC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C7E2BF5-1900-C3B1-6E84-EC649D05FE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229" y="1009532"/>
            <a:ext cx="5184576" cy="2084684"/>
          </a:xfrm>
          <a:prstGeom prst="rect">
            <a:avLst/>
          </a:prstGeom>
        </p:spPr>
      </p:pic>
      <p:pic>
        <p:nvPicPr>
          <p:cNvPr id="31" name="Picture 5">
            <a:extLst>
              <a:ext uri="{FF2B5EF4-FFF2-40B4-BE49-F238E27FC236}">
                <a16:creationId xmlns:a16="http://schemas.microsoft.com/office/drawing/2014/main" id="{1EA4CEA9-38A3-9598-C096-50E0894D89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92424">
            <a:off x="5750966" y="3277936"/>
            <a:ext cx="5596373" cy="351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5">
            <a:extLst>
              <a:ext uri="{FF2B5EF4-FFF2-40B4-BE49-F238E27FC236}">
                <a16:creationId xmlns:a16="http://schemas.microsoft.com/office/drawing/2014/main" id="{233FB382-472C-0E48-69BF-12D0D6FB2DC2}"/>
              </a:ext>
            </a:extLst>
          </p:cNvPr>
          <p:cNvSpPr txBox="1"/>
          <p:nvPr/>
        </p:nvSpPr>
        <p:spPr>
          <a:xfrm>
            <a:off x="8803794" y="5787842"/>
            <a:ext cx="256319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20" dirty="0">
                <a:latin typeface="Times New Roman" panose="02020603050405020304" pitchFamily="18" charset="0"/>
                <a:ea typeface="Hei" pitchFamily="2" charset="-122"/>
                <a:cs typeface="Times New Roman" panose="02020603050405020304" pitchFamily="18" charset="0"/>
              </a:rPr>
              <a:t>~1.5m, ~ 80g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E86F3D3-FEF4-B79E-7DAE-A3EE2EB47602}"/>
                  </a:ext>
                </a:extLst>
              </p:cNvPr>
              <p:cNvSpPr txBox="1"/>
              <p:nvPr/>
            </p:nvSpPr>
            <p:spPr>
              <a:xfrm>
                <a:off x="5182986" y="2910542"/>
                <a:ext cx="5840253" cy="13688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150000"/>
                  </a:lnSpc>
                  <a:defRPr sz="1200">
                    <a:solidFill>
                      <a:schemeClr val="tx2"/>
                    </a:solidFill>
                  </a:defRPr>
                </a:lvl1pPr>
              </a:lstStyle>
              <a:p>
                <a:pPr marL="205740" indent="-205740">
                  <a:buFont typeface="Arial" panose="020B0604020202020204" pitchFamily="34" charset="0"/>
                  <a:buChar char="•"/>
                </a:pP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Length in Z</a:t>
                </a:r>
                <a:r>
                  <a:rPr lang="zh-CN" altLang="en-US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(mm): </a:t>
                </a:r>
                <a:r>
                  <a:rPr lang="it-IT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1477.5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mm (NICA ITS outer layer)</a:t>
                </a:r>
              </a:p>
              <a:p>
                <a:pPr marL="205740" indent="-205740">
                  <a:buFont typeface="Arial" panose="020B0604020202020204" pitchFamily="34" charset="0"/>
                  <a:buChar char="•"/>
                </a:pP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HIC module No. in stave: </a:t>
                </a:r>
                <a:r>
                  <a:rPr lang="en-US" altLang="zh-CN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92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zh-CN" altLang="en-US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en-US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(NICA ITS outer layer)</a:t>
                </a:r>
              </a:p>
              <a:p>
                <a:pPr marL="205740" indent="-205740">
                  <a:buFont typeface="Arial" panose="020B0604020202020204" pitchFamily="34" charset="0"/>
                  <a:buChar char="•"/>
                </a:pP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Stave material budget:</a:t>
                </a:r>
                <a:r>
                  <a:rPr lang="zh-CN" altLang="en-US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~</a:t>
                </a:r>
                <a:r>
                  <a:rPr lang="en-US" altLang="zh-CN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0.85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% X</a:t>
                </a:r>
                <a:r>
                  <a:rPr lang="en-GB" sz="192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GB" sz="192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Hei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E86F3D3-FEF4-B79E-7DAE-A3EE2EB47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2986" y="2910542"/>
                <a:ext cx="5840253" cy="1368836"/>
              </a:xfrm>
              <a:prstGeom prst="rect">
                <a:avLst/>
              </a:prstGeom>
              <a:blipFill>
                <a:blip r:embed="rId5"/>
                <a:stretch>
                  <a:fillRect l="-870" r="-1087" b="-642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 descr="pic205.png">
            <a:extLst>
              <a:ext uri="{FF2B5EF4-FFF2-40B4-BE49-F238E27FC236}">
                <a16:creationId xmlns:a16="http://schemas.microsoft.com/office/drawing/2014/main" id="{4A32CA35-D59D-0654-4D76-EB67F290BE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6291" y="4725144"/>
            <a:ext cx="773770" cy="1732961"/>
          </a:xfrm>
          <a:prstGeom prst="rect">
            <a:avLst/>
          </a:prstGeom>
        </p:spPr>
      </p:pic>
      <p:pic>
        <p:nvPicPr>
          <p:cNvPr id="35" name="Picture 34" descr="pic207.png">
            <a:extLst>
              <a:ext uri="{FF2B5EF4-FFF2-40B4-BE49-F238E27FC236}">
                <a16:creationId xmlns:a16="http://schemas.microsoft.com/office/drawing/2014/main" id="{0C3FEA2E-37B9-3846-F45F-BFBA1AF5D19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1319" y="4725144"/>
            <a:ext cx="518854" cy="1732961"/>
          </a:xfrm>
          <a:prstGeom prst="rect">
            <a:avLst/>
          </a:prstGeom>
        </p:spPr>
      </p:pic>
      <p:pic>
        <p:nvPicPr>
          <p:cNvPr id="36" name="Picture 35" descr="pic15.png">
            <a:extLst>
              <a:ext uri="{FF2B5EF4-FFF2-40B4-BE49-F238E27FC236}">
                <a16:creationId xmlns:a16="http://schemas.microsoft.com/office/drawing/2014/main" id="{0493FCB5-DE83-5EA8-B845-544B524E2B6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6044" y="4725145"/>
            <a:ext cx="1013826" cy="35695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A6B4AE5-2766-5FC3-F86F-7B5A561F1E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78" y="5343251"/>
            <a:ext cx="2072789" cy="1080124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6A7F7EB-4699-5444-C3C7-7BD3133A831F}"/>
              </a:ext>
            </a:extLst>
          </p:cNvPr>
          <p:cNvCxnSpPr>
            <a:endCxn id="36" idx="2"/>
          </p:cNvCxnSpPr>
          <p:nvPr/>
        </p:nvCxnSpPr>
        <p:spPr>
          <a:xfrm flipH="1" flipV="1">
            <a:off x="3532957" y="5082098"/>
            <a:ext cx="428570" cy="6975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CE2469D-DA2A-E5AE-B82A-D1B7B4B7D66E}"/>
              </a:ext>
            </a:extLst>
          </p:cNvPr>
          <p:cNvSpPr txBox="1"/>
          <p:nvPr/>
        </p:nvSpPr>
        <p:spPr>
          <a:xfrm>
            <a:off x="7824192" y="863529"/>
            <a:ext cx="293792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N" sz="2160" b="1" dirty="0">
                <a:solidFill>
                  <a:srgbClr val="0000FF"/>
                </a:solidFill>
                <a:latin typeface="Times New Roman" panose="02020603050405020304" pitchFamily="18" charset="0"/>
                <a:ea typeface="Hei" pitchFamily="2" charset="-122"/>
                <a:cs typeface="Times New Roman" panose="02020603050405020304" pitchFamily="18" charset="0"/>
              </a:rPr>
              <a:t>Stave module structure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316A59-CAA8-84C4-9DE0-A26CBDA70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306" y="25368"/>
            <a:ext cx="760094" cy="76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灯片编号占位符 5">
            <a:extLst>
              <a:ext uri="{FF2B5EF4-FFF2-40B4-BE49-F238E27FC236}">
                <a16:creationId xmlns:a16="http://schemas.microsoft.com/office/drawing/2014/main" id="{7C6AD945-7B01-11B9-3161-A6893D710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45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8935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2F3E55-8E4E-B64F-EA48-41DD8205D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931" y="13801"/>
            <a:ext cx="10515600" cy="611188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DIRC Prototype setup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id="{88D9118F-B7DC-631C-6CD2-3AB6CFE84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598" y="372619"/>
            <a:ext cx="2390442" cy="2442087"/>
          </a:xfrm>
          <a:prstGeom prst="rect">
            <a:avLst/>
          </a:prstGeom>
        </p:spPr>
      </p:pic>
      <p:sp>
        <p:nvSpPr>
          <p:cNvPr id="68" name="文本框 67">
            <a:extLst>
              <a:ext uri="{FF2B5EF4-FFF2-40B4-BE49-F238E27FC236}">
                <a16:creationId xmlns:a16="http://schemas.microsoft.com/office/drawing/2014/main" id="{7D7B897E-7879-D563-9261-96F2BCF2DC3A}"/>
              </a:ext>
            </a:extLst>
          </p:cNvPr>
          <p:cNvSpPr txBox="1"/>
          <p:nvPr/>
        </p:nvSpPr>
        <p:spPr>
          <a:xfrm>
            <a:off x="8639117" y="2773375"/>
            <a:ext cx="156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Hamamastu</a:t>
            </a:r>
            <a:r>
              <a:rPr lang="en-US" altLang="zh-CN" sz="1400" dirty="0">
                <a:latin typeface="Calibri" panose="020F0502020204030204" pitchFamily="34" charset="0"/>
                <a:cs typeface="Calibri" panose="020F0502020204030204" pitchFamily="34" charset="0"/>
              </a:rPr>
              <a:t> R10754 (available)</a:t>
            </a:r>
            <a:endParaRPr lang="zh-CN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灯片编号占位符 5">
            <a:extLst>
              <a:ext uri="{FF2B5EF4-FFF2-40B4-BE49-F238E27FC236}">
                <a16:creationId xmlns:a16="http://schemas.microsoft.com/office/drawing/2014/main" id="{ACD2824F-83DD-7566-056A-35D025502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4499" y="6452112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46</a:t>
            </a:fld>
            <a:endParaRPr lang="zh-CN" altLang="en-US" dirty="0"/>
          </a:p>
        </p:txBody>
      </p:sp>
      <p:sp>
        <p:nvSpPr>
          <p:cNvPr id="72" name="日期占位符 2">
            <a:extLst>
              <a:ext uri="{FF2B5EF4-FFF2-40B4-BE49-F238E27FC236}">
                <a16:creationId xmlns:a16="http://schemas.microsoft.com/office/drawing/2014/main" id="{027E8C35-4ACD-9B5D-62D6-BD6CBD628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3622" y="6400688"/>
            <a:ext cx="2743200" cy="365125"/>
          </a:xfrm>
          <a:ln>
            <a:noFill/>
          </a:ln>
        </p:spPr>
        <p:txBody>
          <a:bodyPr/>
          <a:lstStyle/>
          <a:p>
            <a:fld id="{2CE47412-A2E4-4BE8-B139-242A1D1D506A}" type="datetime1">
              <a:rPr lang="zh-CN" altLang="en-US" smtClean="0"/>
              <a:t>2025/11/15</a:t>
            </a:fld>
            <a:endParaRPr lang="zh-CN" altLang="en-US" dirty="0"/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228783FF-D6EE-D4B6-A1C2-2DD518690AA9}"/>
              </a:ext>
            </a:extLst>
          </p:cNvPr>
          <p:cNvSpPr/>
          <p:nvPr/>
        </p:nvSpPr>
        <p:spPr>
          <a:xfrm>
            <a:off x="6923314" y="1117553"/>
            <a:ext cx="346644" cy="102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B34C736-3408-DCC8-A819-DD8FFBE752F0}"/>
              </a:ext>
            </a:extLst>
          </p:cNvPr>
          <p:cNvSpPr txBox="1"/>
          <p:nvPr/>
        </p:nvSpPr>
        <p:spPr>
          <a:xfrm>
            <a:off x="1603450" y="3016220"/>
            <a:ext cx="77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E4338A3-83CA-845A-580F-4083AA3865C1}"/>
              </a:ext>
            </a:extLst>
          </p:cNvPr>
          <p:cNvGrpSpPr/>
          <p:nvPr/>
        </p:nvGrpSpPr>
        <p:grpSpPr>
          <a:xfrm>
            <a:off x="731198" y="884980"/>
            <a:ext cx="6015042" cy="3656540"/>
            <a:chOff x="2974766" y="4178116"/>
            <a:chExt cx="3725157" cy="2266450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AC2CB9F4-8DD1-4EDA-A32A-83994CB49BE1}"/>
                </a:ext>
              </a:extLst>
            </p:cNvPr>
            <p:cNvGrpSpPr/>
            <p:nvPr/>
          </p:nvGrpSpPr>
          <p:grpSpPr>
            <a:xfrm>
              <a:off x="3088840" y="4178116"/>
              <a:ext cx="3555305" cy="2227448"/>
              <a:chOff x="1197789" y="1426453"/>
              <a:chExt cx="4379618" cy="2298143"/>
            </a:xfrm>
          </p:grpSpPr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id="{58959FB1-D7C9-EAE7-7245-92D6F3A4AB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1353" y="1426453"/>
                <a:ext cx="3186490" cy="179765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 prstMaterial="matte"/>
            </p:spPr>
          </p:pic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id="{EA23C620-0E5B-C17C-84B3-B2FA47D2AA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38445" y="2395111"/>
                <a:ext cx="416346" cy="399129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id="{70D0C6FF-8394-5146-F300-656D44E878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15830" y="1530607"/>
                <a:ext cx="1061577" cy="689379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id="{0A915CCE-4CAC-DAF1-D6C6-894570694C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53447" y="3190451"/>
                <a:ext cx="692381" cy="534145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id="{750C8518-9449-931A-62D1-71629092A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7789" y="2564025"/>
                <a:ext cx="1913771" cy="1069868"/>
              </a:xfrm>
              <a:prstGeom prst="rect">
                <a:avLst/>
              </a:prstGeom>
            </p:spPr>
          </p:pic>
        </p:grpSp>
        <p:sp>
          <p:nvSpPr>
            <p:cNvPr id="28" name="对话气泡: 圆角矩形 27">
              <a:extLst>
                <a:ext uri="{FF2B5EF4-FFF2-40B4-BE49-F238E27FC236}">
                  <a16:creationId xmlns:a16="http://schemas.microsoft.com/office/drawing/2014/main" id="{F11DF27E-9B8A-440F-3EBC-BC92DA4B48DB}"/>
                </a:ext>
              </a:extLst>
            </p:cNvPr>
            <p:cNvSpPr/>
            <p:nvPr/>
          </p:nvSpPr>
          <p:spPr>
            <a:xfrm>
              <a:off x="5076825" y="4205149"/>
              <a:ext cx="1623098" cy="742089"/>
            </a:xfrm>
            <a:prstGeom prst="wedgeRoundRectCallout">
              <a:avLst>
                <a:gd name="adj1" fmla="val -20955"/>
                <a:gd name="adj2" fmla="val 86630"/>
                <a:gd name="adj3" fmla="val 16667"/>
              </a:avLst>
            </a:prstGeom>
            <a:solidFill>
              <a:schemeClr val="accent1">
                <a:alpha val="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对话气泡: 圆角矩形 28">
              <a:extLst>
                <a:ext uri="{FF2B5EF4-FFF2-40B4-BE49-F238E27FC236}">
                  <a16:creationId xmlns:a16="http://schemas.microsoft.com/office/drawing/2014/main" id="{C32C7A6F-85B5-C978-140A-28F929F5E109}"/>
                </a:ext>
              </a:extLst>
            </p:cNvPr>
            <p:cNvSpPr/>
            <p:nvPr/>
          </p:nvSpPr>
          <p:spPr>
            <a:xfrm>
              <a:off x="5980365" y="5046499"/>
              <a:ext cx="512780" cy="516775"/>
            </a:xfrm>
            <a:prstGeom prst="wedgeRoundRectCallout">
              <a:avLst>
                <a:gd name="adj1" fmla="val -58806"/>
                <a:gd name="adj2" fmla="val 39781"/>
                <a:gd name="adj3" fmla="val 16667"/>
              </a:avLst>
            </a:prstGeom>
            <a:solidFill>
              <a:schemeClr val="accent1">
                <a:alpha val="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对话气泡: 圆角矩形 29">
              <a:extLst>
                <a:ext uri="{FF2B5EF4-FFF2-40B4-BE49-F238E27FC236}">
                  <a16:creationId xmlns:a16="http://schemas.microsoft.com/office/drawing/2014/main" id="{C7FD7349-89D8-6BFC-BA8F-B633E612F109}"/>
                </a:ext>
              </a:extLst>
            </p:cNvPr>
            <p:cNvSpPr/>
            <p:nvPr/>
          </p:nvSpPr>
          <p:spPr>
            <a:xfrm>
              <a:off x="2974766" y="5231957"/>
              <a:ext cx="1716297" cy="1175310"/>
            </a:xfrm>
            <a:prstGeom prst="wedgeRoundRectCallout">
              <a:avLst>
                <a:gd name="adj1" fmla="val 29976"/>
                <a:gd name="adj2" fmla="val -65724"/>
                <a:gd name="adj3" fmla="val 16667"/>
              </a:avLst>
            </a:prstGeom>
            <a:solidFill>
              <a:srgbClr val="00B0F0">
                <a:alpha val="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对话气泡: 圆角矩形 30">
              <a:extLst>
                <a:ext uri="{FF2B5EF4-FFF2-40B4-BE49-F238E27FC236}">
                  <a16:creationId xmlns:a16="http://schemas.microsoft.com/office/drawing/2014/main" id="{70047667-F376-9E87-7328-173D9F3CD0EA}"/>
                </a:ext>
              </a:extLst>
            </p:cNvPr>
            <p:cNvSpPr/>
            <p:nvPr/>
          </p:nvSpPr>
          <p:spPr>
            <a:xfrm>
              <a:off x="5221763" y="5860674"/>
              <a:ext cx="758601" cy="583892"/>
            </a:xfrm>
            <a:prstGeom prst="wedgeRoundRectCallout">
              <a:avLst>
                <a:gd name="adj1" fmla="val -34950"/>
                <a:gd name="adj2" fmla="val -71963"/>
                <a:gd name="adj3" fmla="val 16667"/>
              </a:avLst>
            </a:prstGeom>
            <a:solidFill>
              <a:srgbClr val="FFC000">
                <a:alpha val="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07E65A71-3CEC-D092-5F3D-375D2EE52CD6}"/>
              </a:ext>
            </a:extLst>
          </p:cNvPr>
          <p:cNvSpPr txBox="1"/>
          <p:nvPr/>
        </p:nvSpPr>
        <p:spPr>
          <a:xfrm>
            <a:off x="786967" y="4829312"/>
            <a:ext cx="7351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DIRC protype consisted of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Fused silica radiator (HERAEUS SUPRASIL) 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focus system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MCP-PMT array. Timing resolution ~ 10ps, developed by USTC-STCF group.</a:t>
            </a:r>
            <a:endParaRPr lang="zh-CN" alt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FCF99752-C0C6-B46A-27E7-DA07F6345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4440" y="3373739"/>
            <a:ext cx="2484040" cy="2381315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:a16="http://schemas.microsoft.com/office/drawing/2014/main" id="{6086C574-9D70-9996-0F95-2FCCBDA320D6}"/>
              </a:ext>
            </a:extLst>
          </p:cNvPr>
          <p:cNvSpPr txBox="1"/>
          <p:nvPr/>
        </p:nvSpPr>
        <p:spPr>
          <a:xfrm>
            <a:off x="8776115" y="5813949"/>
            <a:ext cx="1535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北方夜视</a:t>
            </a:r>
            <a:r>
              <a:rPr lang="en-US" altLang="zh-CN" sz="1400" dirty="0">
                <a:latin typeface="Calibri" panose="020F0502020204030204" pitchFamily="34" charset="0"/>
                <a:cs typeface="Calibri" panose="020F0502020204030204" pitchFamily="34" charset="0"/>
              </a:rPr>
              <a:t> N6021</a:t>
            </a:r>
            <a:endParaRPr lang="zh-CN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6158BAB-3DC6-C85F-3BCE-C17586734D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6118872" y="3192984"/>
            <a:ext cx="923407" cy="167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703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eparation Power"/>
          <p:cNvSpPr txBox="1">
            <a:spLocks noGrp="1"/>
          </p:cNvSpPr>
          <p:nvPr>
            <p:ph type="title"/>
          </p:nvPr>
        </p:nvSpPr>
        <p:spPr>
          <a:xfrm>
            <a:off x="894537" y="118118"/>
            <a:ext cx="10515600" cy="806791"/>
          </a:xfrm>
          <a:prstGeom prst="rect">
            <a:avLst/>
          </a:prstGeom>
        </p:spPr>
        <p:txBody>
          <a:bodyPr>
            <a:noAutofit/>
          </a:bodyPr>
          <a:lstStyle>
            <a:lvl1pPr defTabSz="543305">
              <a:defRPr sz="7440"/>
            </a:lvl1pPr>
          </a:lstStyle>
          <a:p>
            <a:pPr defTabSz="914400"/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  <a:sym typeface="Helvetica Neue"/>
              </a:rPr>
              <a:t>mRICH Design and Simulation</a:t>
            </a:r>
            <a:endParaRPr sz="2900" b="1" dirty="0">
              <a:latin typeface="微软雅黑" panose="020B0503020204020204" pitchFamily="34" charset="-122"/>
              <a:ea typeface="微软雅黑" panose="020B0503020204020204" pitchFamily="34" charset="-122"/>
              <a:sym typeface="Helvetica Neue"/>
            </a:endParaRPr>
          </a:p>
        </p:txBody>
      </p: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187881" y="6536531"/>
            <a:ext cx="151805" cy="2261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47</a:t>
            </a:fld>
            <a:endParaRPr/>
          </a:p>
        </p:txBody>
      </p:sp>
      <p:pic>
        <p:nvPicPr>
          <p:cNvPr id="2" name="c_nSigmaPixel_piplus_Kplus_vx_0_vy_0_theta_0_phi_3.pdf" descr="c_nSigmaPixel_piplus_Kplus_vx_0_vy_0_theta_0_phi_3.pdf">
            <a:extLst>
              <a:ext uri="{FF2B5EF4-FFF2-40B4-BE49-F238E27FC236}">
                <a16:creationId xmlns:a16="http://schemas.microsoft.com/office/drawing/2014/main" id="{44D8A379-1EE5-3E00-DE79-9D81715E0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063" y="3318699"/>
            <a:ext cx="3067484" cy="2975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c_nSigmaPixel_piminus_Kminus_vx_0_vy_0_theta_2_phi_3.pdf" descr="c_nSigmaPixel_piminus_Kminus_vx_0_vy_0_theta_2_phi_3.pdf">
            <a:extLst>
              <a:ext uri="{FF2B5EF4-FFF2-40B4-BE49-F238E27FC236}">
                <a16:creationId xmlns:a16="http://schemas.microsoft.com/office/drawing/2014/main" id="{7E29AD13-EE65-5D87-3719-74EC8E56D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449" y="3318698"/>
            <a:ext cx="3067483" cy="2975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FD6BAD48-9301-07C3-EF7E-5341874A7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122" y="3912894"/>
            <a:ext cx="431814" cy="1304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AC8AF2E3-CAC8-5A41-86EC-E0A62F885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3017" y="3852709"/>
            <a:ext cx="473177" cy="12037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eparation power decrease with increasing polar angle…">
            <a:extLst>
              <a:ext uri="{FF2B5EF4-FFF2-40B4-BE49-F238E27FC236}">
                <a16:creationId xmlns:a16="http://schemas.microsoft.com/office/drawing/2014/main" id="{34745103-2B5A-0534-2E2E-4871ADAECC62}"/>
              </a:ext>
            </a:extLst>
          </p:cNvPr>
          <p:cNvSpPr txBox="1"/>
          <p:nvPr/>
        </p:nvSpPr>
        <p:spPr>
          <a:xfrm>
            <a:off x="1988593" y="6167156"/>
            <a:ext cx="6169318" cy="656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234396" indent="-234396">
              <a:buSzPct val="145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Separation power decrease with increasing polar angle</a:t>
            </a:r>
          </a:p>
          <a:p>
            <a:pPr marL="234396" indent="-234396">
              <a:buSzPct val="145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3 sigma separation up to 9 GeV/c when particle launched at the center of aerogel </a:t>
            </a:r>
          </a:p>
          <a:p>
            <a:pPr marL="234396" indent="-234396">
              <a:buSzPct val="145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3 sigma separation up to 8 GeV/c when particle launched at 10 degrees</a:t>
            </a:r>
          </a:p>
        </p:txBody>
      </p:sp>
      <p:sp>
        <p:nvSpPr>
          <p:cNvPr id="10" name="日期占位符 6">
            <a:extLst>
              <a:ext uri="{FF2B5EF4-FFF2-40B4-BE49-F238E27FC236}">
                <a16:creationId xmlns:a16="http://schemas.microsoft.com/office/drawing/2014/main" id="{F0A6F562-B517-FA8C-C150-5E5B5BB9D32C}"/>
              </a:ext>
            </a:extLst>
          </p:cNvPr>
          <p:cNvSpPr txBox="1">
            <a:spLocks/>
          </p:cNvSpPr>
          <p:nvPr/>
        </p:nvSpPr>
        <p:spPr>
          <a:xfrm>
            <a:off x="407931" y="6529891"/>
            <a:ext cx="1277859" cy="23274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3AF703-8260-405A-9B9B-66C7A42AFF5B}" type="datetime1">
              <a:rPr lang="zh-CN" altLang="en-US" sz="1200" smtClean="0">
                <a:solidFill>
                  <a:schemeClr val="bg2">
                    <a:lumMod val="75000"/>
                  </a:schemeClr>
                </a:solidFill>
              </a:rPr>
              <a:pPr/>
              <a:t>2025/11/15</a:t>
            </a:fld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4FD8BD2-0369-DB33-A73B-17B01B95E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6236" y="844542"/>
            <a:ext cx="4902426" cy="2602522"/>
          </a:xfrm>
          <a:prstGeom prst="rect">
            <a:avLst/>
          </a:prstGeom>
        </p:spPr>
      </p:pic>
      <p:sp>
        <p:nvSpPr>
          <p:cNvPr id="74" name="pi/K separation up to 9 GeV/c…"/>
          <p:cNvSpPr txBox="1"/>
          <p:nvPr/>
        </p:nvSpPr>
        <p:spPr>
          <a:xfrm>
            <a:off x="7401421" y="2768953"/>
            <a:ext cx="2956900" cy="461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234396" indent="-234396">
              <a:buSzPct val="145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pi/K separation up to 9 GeV/c</a:t>
            </a:r>
            <a:r>
              <a:rPr lang="en-US" sz="1266" dirty="0"/>
              <a:t> at best</a:t>
            </a:r>
            <a:endParaRPr sz="1266" dirty="0"/>
          </a:p>
          <a:p>
            <a:pPr marL="234396" indent="-234396">
              <a:buSzPct val="145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e/pi separation up to 2 GeV/c</a:t>
            </a:r>
            <a:r>
              <a:rPr lang="en-US" sz="1266" dirty="0"/>
              <a:t> at best</a:t>
            </a:r>
            <a:endParaRPr sz="1266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9333338-F989-C5E7-44DA-9095670AB0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7335" y="3491697"/>
            <a:ext cx="2702810" cy="265631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CE6FBE1A-516D-F71F-51C6-1450D7AA9CA2}"/>
              </a:ext>
            </a:extLst>
          </p:cNvPr>
          <p:cNvSpPr txBox="1"/>
          <p:nvPr/>
        </p:nvSpPr>
        <p:spPr>
          <a:xfrm>
            <a:off x="7334463" y="936282"/>
            <a:ext cx="4347949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• Composed of 64 aerogel modules (located at z=1080</a:t>
            </a:r>
          </a:p>
          <a:p>
            <a:r>
              <a:rPr lang="en-US" altLang="zh-CN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~ </a:t>
            </a: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1380 mm, radius 100 ~ 670 mm);</a:t>
            </a:r>
            <a:b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• The cross section of each module is 108 × 108 mm</a:t>
            </a:r>
            <a:r>
              <a:rPr lang="en-US" altLang="zh-CN" sz="1400" b="0" i="0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altLang="zh-CN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with a thickness of 25 ~ 35 mm;</a:t>
            </a:r>
            <a:b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• The center of each module is at z=-1230 mm and tilted</a:t>
            </a:r>
          </a:p>
          <a:p>
            <a:r>
              <a:rPr lang="en-US" altLang="zh-CN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towards the collision center point;</a:t>
            </a:r>
            <a:b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• Fresnel lens focal length L=76.2 mm (3 inches, n=1.47,</a:t>
            </a:r>
          </a:p>
          <a:p>
            <a:r>
              <a:rPr lang="en-US" altLang="zh-CN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zh-CN" sz="1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Edmund Optics).</a:t>
            </a:r>
            <a:r>
              <a:rPr lang="en-US" altLang="zh-CN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9232138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00B78-21A0-9548-863A-D327B785E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6888" y="0"/>
            <a:ext cx="10515600" cy="707870"/>
          </a:xfrm>
        </p:spPr>
        <p:txBody>
          <a:bodyPr>
            <a:noAutofit/>
          </a:bodyPr>
          <a:lstStyle/>
          <a:p>
            <a:pPr algn="ctr"/>
            <a:r>
              <a:rPr lang="en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Module (7x7) array simulation result</a:t>
            </a:r>
          </a:p>
        </p:txBody>
      </p:sp>
      <p:pic>
        <p:nvPicPr>
          <p:cNvPr id="4" name="Content Placeholder 19">
            <a:extLst>
              <a:ext uri="{FF2B5EF4-FFF2-40B4-BE49-F238E27FC236}">
                <a16:creationId xmlns:a16="http://schemas.microsoft.com/office/drawing/2014/main" id="{65C61E47-F132-3849-9D6E-73963489F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16" y="1038753"/>
            <a:ext cx="3905935" cy="2969062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F4275189-87EA-854F-BED2-AE6F23E4F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4613" y="6356350"/>
            <a:ext cx="2743200" cy="365125"/>
          </a:xfrm>
        </p:spPr>
        <p:txBody>
          <a:bodyPr/>
          <a:lstStyle/>
          <a:p>
            <a:fld id="{A721D682-6D98-344F-BDB3-9DE5D665C48A}" type="slidenum">
              <a:rPr lang="en-CN" smtClean="0"/>
              <a:pPr/>
              <a:t>48</a:t>
            </a:fld>
            <a:endParaRPr lang="en-CN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0C062E-1840-D147-99B4-E74C1436B5DD}"/>
              </a:ext>
            </a:extLst>
          </p:cNvPr>
          <p:cNvSpPr txBox="1">
            <a:spLocks/>
          </p:cNvSpPr>
          <p:nvPr/>
        </p:nvSpPr>
        <p:spPr>
          <a:xfrm>
            <a:off x="940256" y="568031"/>
            <a:ext cx="4163404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Arial Rounded MT Bold" panose="020F0704030504030204" pitchFamily="34" charset="77"/>
                <a:ea typeface="+mn-ea"/>
                <a:cs typeface="Arial" panose="020B0604020202020204" pitchFamily="34" charset="0"/>
              </a:rPr>
              <a:t>Shashlik simulation </a:t>
            </a:r>
            <a:r>
              <a:rPr lang="en-CN" sz="2400" b="1" dirty="0">
                <a:latin typeface="Arial Rounded MT Bold" panose="020F0704030504030204" pitchFamily="34" charset="77"/>
                <a:ea typeface="+mn-ea"/>
                <a:cs typeface="Arial" panose="020B0604020202020204" pitchFamily="34" charset="0"/>
              </a:rPr>
              <a:t>result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101199-68DD-6846-9CE0-103F6268EB04}"/>
              </a:ext>
            </a:extLst>
          </p:cNvPr>
          <p:cNvSpPr/>
          <p:nvPr/>
        </p:nvSpPr>
        <p:spPr>
          <a:xfrm>
            <a:off x="2350851" y="2010988"/>
            <a:ext cx="1999411" cy="2777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6FD616-5957-5C48-AFC3-6EA296B8AC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298" y="1298419"/>
            <a:ext cx="3632019" cy="25118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3967AB1-7AB4-CF4A-9AC7-A861281F47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558" y="3903067"/>
            <a:ext cx="3855035" cy="28963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BB86D7-A634-964E-867E-E265A0B5EEEE}"/>
              </a:ext>
            </a:extLst>
          </p:cNvPr>
          <p:cNvSpPr txBox="1"/>
          <p:nvPr/>
        </p:nvSpPr>
        <p:spPr>
          <a:xfrm>
            <a:off x="1776648" y="3765618"/>
            <a:ext cx="2633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anose="020F0704030504030204" pitchFamily="34" charset="77"/>
              </a:rPr>
              <a:t>Position resolution</a:t>
            </a:r>
            <a:endParaRPr lang="en-CN" dirty="0">
              <a:solidFill>
                <a:srgbClr val="0070C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44B2ABB-8448-C44C-93BE-4AF76E710E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3507" y="3805208"/>
            <a:ext cx="3948825" cy="296684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1C57CB3-72C2-4D4E-9AA2-5B1A3AD02F48}"/>
              </a:ext>
            </a:extLst>
          </p:cNvPr>
          <p:cNvSpPr txBox="1"/>
          <p:nvPr/>
        </p:nvSpPr>
        <p:spPr>
          <a:xfrm>
            <a:off x="7857457" y="3756202"/>
            <a:ext cx="2874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anose="020F0704030504030204" pitchFamily="34" charset="77"/>
              </a:rPr>
              <a:t>Position resolution</a:t>
            </a:r>
            <a:endParaRPr lang="en-CN" dirty="0">
              <a:solidFill>
                <a:srgbClr val="0070C0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EB8BA05-2DA8-E74E-B5D0-0A9C6A01C6BD}"/>
              </a:ext>
            </a:extLst>
          </p:cNvPr>
          <p:cNvSpPr txBox="1">
            <a:spLocks/>
          </p:cNvSpPr>
          <p:nvPr/>
        </p:nvSpPr>
        <p:spPr>
          <a:xfrm>
            <a:off x="7227862" y="576571"/>
            <a:ext cx="4133711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latin typeface="Arial Rounded MT Bold" panose="020F0704030504030204" pitchFamily="34" charset="77"/>
                <a:ea typeface="+mn-ea"/>
                <a:cs typeface="Arial" panose="020B0604020202020204" pitchFamily="34" charset="0"/>
              </a:rPr>
              <a:t>CsI</a:t>
            </a:r>
            <a:r>
              <a:rPr lang="en-US" sz="2400" b="1" dirty="0">
                <a:latin typeface="Arial Rounded MT Bold" panose="020F0704030504030204" pitchFamily="34" charset="77"/>
                <a:ea typeface="+mn-ea"/>
                <a:cs typeface="Arial" panose="020B0604020202020204" pitchFamily="34" charset="0"/>
              </a:rPr>
              <a:t>  simulation </a:t>
            </a:r>
            <a:r>
              <a:rPr lang="en-CN" sz="2400" b="1" dirty="0">
                <a:latin typeface="Arial Rounded MT Bold" panose="020F0704030504030204" pitchFamily="34" charset="77"/>
                <a:ea typeface="+mn-ea"/>
                <a:cs typeface="Arial" panose="020B0604020202020204" pitchFamily="34" charset="0"/>
              </a:rPr>
              <a:t>result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204E761-525B-7D46-9860-8C14C4F0B872}"/>
              </a:ext>
            </a:extLst>
          </p:cNvPr>
          <p:cNvSpPr/>
          <p:nvPr/>
        </p:nvSpPr>
        <p:spPr>
          <a:xfrm>
            <a:off x="127322" y="636608"/>
            <a:ext cx="6326932" cy="6171693"/>
          </a:xfrm>
          <a:prstGeom prst="rect">
            <a:avLst/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223FDC-40E8-7E48-A83D-7B1F1458ACFF}"/>
              </a:ext>
            </a:extLst>
          </p:cNvPr>
          <p:cNvSpPr/>
          <p:nvPr/>
        </p:nvSpPr>
        <p:spPr>
          <a:xfrm>
            <a:off x="6698358" y="636608"/>
            <a:ext cx="4572990" cy="6208346"/>
          </a:xfrm>
          <a:prstGeom prst="rect">
            <a:avLst/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BD8B08-8E05-2C40-AF33-8377F9B84A32}"/>
              </a:ext>
            </a:extLst>
          </p:cNvPr>
          <p:cNvSpPr txBox="1"/>
          <p:nvPr/>
        </p:nvSpPr>
        <p:spPr>
          <a:xfrm>
            <a:off x="1901910" y="935107"/>
            <a:ext cx="2633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anose="020F0704030504030204" pitchFamily="34" charset="77"/>
              </a:rPr>
              <a:t>Energy resolution</a:t>
            </a:r>
            <a:endParaRPr lang="en-CN" dirty="0">
              <a:solidFill>
                <a:srgbClr val="0070C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A4F781-D77C-F64C-88CC-FC9D40983EAA}"/>
              </a:ext>
            </a:extLst>
          </p:cNvPr>
          <p:cNvSpPr txBox="1"/>
          <p:nvPr/>
        </p:nvSpPr>
        <p:spPr>
          <a:xfrm>
            <a:off x="7948067" y="990274"/>
            <a:ext cx="2633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anose="020F0704030504030204" pitchFamily="34" charset="77"/>
              </a:rPr>
              <a:t>Energy resolution</a:t>
            </a:r>
            <a:endParaRPr lang="en-CN" dirty="0">
              <a:solidFill>
                <a:srgbClr val="0070C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B506B05-BE85-3254-9042-280DCCAED477}"/>
              </a:ext>
            </a:extLst>
          </p:cNvPr>
          <p:cNvSpPr txBox="1"/>
          <p:nvPr/>
        </p:nvSpPr>
        <p:spPr>
          <a:xfrm>
            <a:off x="10407169" y="131712"/>
            <a:ext cx="1734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>
                <a:solidFill>
                  <a:srgbClr val="1637CA"/>
                </a:solidFill>
              </a:rPr>
              <a:t>Ye Tian (IMP)</a:t>
            </a:r>
            <a:endParaRPr kumimoji="1" lang="zh-CN" altLang="en-US" sz="2000" b="1" dirty="0">
              <a:solidFill>
                <a:srgbClr val="1637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983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>
            <a:extLst>
              <a:ext uri="{FF2B5EF4-FFF2-40B4-BE49-F238E27FC236}">
                <a16:creationId xmlns:a16="http://schemas.microsoft.com/office/drawing/2014/main" id="{3B705816-187C-7145-A6D5-D84B6C1D3BC7}"/>
              </a:ext>
            </a:extLst>
          </p:cNvPr>
          <p:cNvSpPr txBox="1"/>
          <p:nvPr/>
        </p:nvSpPr>
        <p:spPr>
          <a:xfrm>
            <a:off x="1883230" y="73601"/>
            <a:ext cx="8423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Shashlik </a:t>
            </a:r>
            <a:r>
              <a:rPr lang="en-US" altLang="zh-CN" sz="3600" b="1" err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ECal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cosmic ray test result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FEB455-4F34-DE4D-864E-23C17B9152BC}"/>
              </a:ext>
            </a:extLst>
          </p:cNvPr>
          <p:cNvSpPr txBox="1"/>
          <p:nvPr/>
        </p:nvSpPr>
        <p:spPr>
          <a:xfrm>
            <a:off x="953600" y="3084018"/>
            <a:ext cx="3374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CN" sz="2400" b="1">
                <a:solidFill>
                  <a:srgbClr val="FF0000"/>
                </a:solidFill>
              </a:rPr>
              <a:t>orizontal test setup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E523E2-45D2-0118-C5EC-FC6DE13CBBC3}"/>
              </a:ext>
            </a:extLst>
          </p:cNvPr>
          <p:cNvGrpSpPr/>
          <p:nvPr/>
        </p:nvGrpSpPr>
        <p:grpSpPr>
          <a:xfrm>
            <a:off x="522722" y="3429000"/>
            <a:ext cx="4884361" cy="3163445"/>
            <a:chOff x="648182" y="3620954"/>
            <a:chExt cx="4884361" cy="316344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746DC7E-1D54-1F4A-949B-A3669B128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747667" y="2999523"/>
              <a:ext cx="3163445" cy="4406307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0516293-555C-2446-9933-FC06FBA790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6332" y="5588204"/>
              <a:ext cx="94760" cy="27790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3EABA62-1A27-F147-A4BD-379AA00B6590}"/>
                </a:ext>
              </a:extLst>
            </p:cNvPr>
            <p:cNvSpPr txBox="1"/>
            <p:nvPr/>
          </p:nvSpPr>
          <p:spPr>
            <a:xfrm>
              <a:off x="1907153" y="5791293"/>
              <a:ext cx="2115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T</a:t>
              </a:r>
              <a:r>
                <a:rPr lang="en-CN" b="1">
                  <a:solidFill>
                    <a:srgbClr val="FF0000"/>
                  </a:solidFill>
                </a:rPr>
                <a:t>rigger scintillator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E249AE7-E404-E34B-9E02-415743A46208}"/>
                </a:ext>
              </a:extLst>
            </p:cNvPr>
            <p:cNvSpPr txBox="1"/>
            <p:nvPr/>
          </p:nvSpPr>
          <p:spPr>
            <a:xfrm>
              <a:off x="648182" y="5098383"/>
              <a:ext cx="2115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Module</a:t>
              </a:r>
              <a:endParaRPr lang="en-CN" b="1">
                <a:solidFill>
                  <a:srgbClr val="FF0000"/>
                </a:solidFill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A98A4BB-093B-8949-AB6A-CACBEEB257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59"/>
          <a:stretch/>
        </p:blipFill>
        <p:spPr>
          <a:xfrm rot="16200000">
            <a:off x="3260347" y="-1561896"/>
            <a:ext cx="2299547" cy="7031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03660B-C011-8345-81D5-D13B8AAC528B}"/>
              </a:ext>
            </a:extLst>
          </p:cNvPr>
          <p:cNvSpPr txBox="1"/>
          <p:nvPr/>
        </p:nvSpPr>
        <p:spPr>
          <a:xfrm>
            <a:off x="2285026" y="1244076"/>
            <a:ext cx="408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000" b="1">
                <a:solidFill>
                  <a:schemeClr val="accent1">
                    <a:lumMod val="50000"/>
                  </a:schemeClr>
                </a:solidFill>
                <a:latin typeface="Imprint MT Shadow" pitchFamily="82" charset="77"/>
              </a:rPr>
              <a:t>Assembled Shashlik module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6C7A6F3-A4E4-5B84-1A15-7870E1D65E96}"/>
              </a:ext>
            </a:extLst>
          </p:cNvPr>
          <p:cNvSpPr txBox="1"/>
          <p:nvPr/>
        </p:nvSpPr>
        <p:spPr>
          <a:xfrm>
            <a:off x="10380084" y="222487"/>
            <a:ext cx="1734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>
                <a:solidFill>
                  <a:srgbClr val="1637CA"/>
                </a:solidFill>
              </a:rPr>
              <a:t>Ye Tian (IMP)</a:t>
            </a:r>
            <a:endParaRPr kumimoji="1" lang="zh-CN" altLang="en-US" sz="2000" b="1">
              <a:solidFill>
                <a:srgbClr val="1637CA"/>
              </a:solidFill>
            </a:endParaRPr>
          </a:p>
        </p:txBody>
      </p:sp>
      <p:sp>
        <p:nvSpPr>
          <p:cNvPr id="3" name="灯片编号占位符 5">
            <a:extLst>
              <a:ext uri="{FF2B5EF4-FFF2-40B4-BE49-F238E27FC236}">
                <a16:creationId xmlns:a16="http://schemas.microsoft.com/office/drawing/2014/main" id="{4A259C24-E6C5-C848-2E99-B40F22F5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49</a:t>
            </a:fld>
            <a:endParaRPr lang="zh-CN" altLang="en-US"/>
          </a:p>
        </p:txBody>
      </p:sp>
      <p:pic>
        <p:nvPicPr>
          <p:cNvPr id="18" name="Picture 17" descr="A graph of fiber&#10;&#10;Description automatically generated">
            <a:extLst>
              <a:ext uri="{FF2B5EF4-FFF2-40B4-BE49-F238E27FC236}">
                <a16:creationId xmlns:a16="http://schemas.microsoft.com/office/drawing/2014/main" id="{159FFD63-A0F1-9364-DA84-CC27610DA4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40" y="3396738"/>
            <a:ext cx="4591687" cy="333389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74EE52-2412-5F65-0174-86E98778275C}"/>
              </a:ext>
            </a:extLst>
          </p:cNvPr>
          <p:cNvSpPr txBox="1"/>
          <p:nvPr/>
        </p:nvSpPr>
        <p:spPr>
          <a:xfrm>
            <a:off x="8124766" y="2750407"/>
            <a:ext cx="3034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>
                <a:effectLst/>
                <a:latin typeface="TeXGyreTermesX"/>
              </a:rPr>
              <a:t>Shashlik module measuring with cosmic ray </a:t>
            </a:r>
            <a:endParaRPr lang="en-US" b="1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4964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323769-2B58-4C44-BD5D-35D32389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784" y="101248"/>
            <a:ext cx="11206886" cy="1122496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Future Experiments at HIAF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A49E2B-9FD8-492E-9A14-E8F5459E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ED68DEA-101D-46FA-81F1-DC6FFC44B43E}"/>
              </a:ext>
            </a:extLst>
          </p:cNvPr>
          <p:cNvGraphicFramePr>
            <a:graphicFrameLocks noGrp="1"/>
          </p:cNvGraphicFramePr>
          <p:nvPr/>
        </p:nvGraphicFramePr>
        <p:xfrm>
          <a:off x="301920" y="1514689"/>
          <a:ext cx="11329248" cy="459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576">
                  <a:extLst>
                    <a:ext uri="{9D8B030D-6E8A-4147-A177-3AD203B41FA5}">
                      <a16:colId xmlns:a16="http://schemas.microsoft.com/office/drawing/2014/main" val="4180110548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244420148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209449204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383189725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360031620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832489126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149253452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2118397739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2941743990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926012025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761946959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104131622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203265210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693182407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550585718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1736691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496470367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2186507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802209770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3555676128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1765112383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2402206908"/>
                    </a:ext>
                  </a:extLst>
                </a:gridCol>
                <a:gridCol w="492576">
                  <a:extLst>
                    <a:ext uri="{9D8B030D-6E8A-4147-A177-3AD203B41FA5}">
                      <a16:colId xmlns:a16="http://schemas.microsoft.com/office/drawing/2014/main" val="2732063902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18</a:t>
                      </a:r>
                      <a:endParaRPr lang="en-US" sz="1800" b="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19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20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21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22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23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24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25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26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27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28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29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30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31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32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33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34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/>
                        <a:t>35</a:t>
                      </a:r>
                      <a:endParaRPr lang="en-US" sz="1800" b="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36</a:t>
                      </a: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37</a:t>
                      </a: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38</a:t>
                      </a: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39</a:t>
                      </a:r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40</a:t>
                      </a:r>
                    </a:p>
                  </a:txBody>
                  <a:tcPr marL="121920" marR="12192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190256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dirty="0">
                          <a:solidFill>
                            <a:schemeClr val="bg1"/>
                          </a:solidFill>
                          <a:latin typeface="华文细黑"/>
                          <a:ea typeface="华文细黑"/>
                          <a:cs typeface="华文细黑"/>
                        </a:rPr>
                        <a:t>十三五</a:t>
                      </a: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dirty="0">
                          <a:solidFill>
                            <a:schemeClr val="bg1"/>
                          </a:solidFill>
                          <a:latin typeface="华文细黑"/>
                          <a:ea typeface="华文细黑"/>
                          <a:cs typeface="华文细黑"/>
                        </a:rPr>
                        <a:t>十四五</a:t>
                      </a: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dirty="0">
                          <a:solidFill>
                            <a:schemeClr val="bg1"/>
                          </a:solidFill>
                          <a:latin typeface="华文细黑"/>
                          <a:ea typeface="华文细黑"/>
                          <a:cs typeface="华文细黑"/>
                        </a:rPr>
                        <a:t>十五五</a:t>
                      </a: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dirty="0">
                          <a:solidFill>
                            <a:schemeClr val="bg1"/>
                          </a:solidFill>
                          <a:latin typeface="华文细黑"/>
                          <a:ea typeface="华文细黑"/>
                          <a:cs typeface="华文细黑"/>
                        </a:rPr>
                        <a:t>十六五</a:t>
                      </a: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dirty="0">
                          <a:solidFill>
                            <a:schemeClr val="bg1"/>
                          </a:solidFill>
                          <a:latin typeface="华文细黑"/>
                          <a:ea typeface="华文细黑"/>
                          <a:cs typeface="华文细黑"/>
                        </a:rPr>
                        <a:t>十七五</a:t>
                      </a: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308056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649095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362604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907741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293432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472470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770919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177031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9155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6046133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86485"/>
                  </a:ext>
                </a:extLst>
              </a:tr>
              <a:tr h="3251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/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solidFill>
                          <a:schemeClr val="bg1"/>
                        </a:solidFill>
                        <a:latin typeface="华文细黑"/>
                        <a:ea typeface="华文细黑"/>
                        <a:cs typeface="华文细黑"/>
                      </a:endParaRPr>
                    </a:p>
                  </a:txBody>
                  <a:tcPr marL="121920" marR="121920" marT="60960" marB="6096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587869"/>
                  </a:ext>
                </a:extLst>
              </a:tr>
            </a:tbl>
          </a:graphicData>
        </a:graphic>
      </p:graphicFrame>
      <p:sp>
        <p:nvSpPr>
          <p:cNvPr id="7" name="Rounded Rectangle 2">
            <a:extLst>
              <a:ext uri="{FF2B5EF4-FFF2-40B4-BE49-F238E27FC236}">
                <a16:creationId xmlns:a16="http://schemas.microsoft.com/office/drawing/2014/main" id="{A0DEF9A1-803B-424E-B22D-13693C68DD6A}"/>
              </a:ext>
            </a:extLst>
          </p:cNvPr>
          <p:cNvSpPr/>
          <p:nvPr/>
        </p:nvSpPr>
        <p:spPr>
          <a:xfrm>
            <a:off x="3984567" y="2467361"/>
            <a:ext cx="3806186" cy="42828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>
                <a:solidFill>
                  <a:schemeClr val="tx1"/>
                </a:solidFill>
              </a:rPr>
              <a:t>HIAF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DF4188A-D815-425D-BE35-9382037D1227}"/>
              </a:ext>
            </a:extLst>
          </p:cNvPr>
          <p:cNvSpPr/>
          <p:nvPr/>
        </p:nvSpPr>
        <p:spPr>
          <a:xfrm>
            <a:off x="6350592" y="2932737"/>
            <a:ext cx="5280576" cy="95246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>
                <a:solidFill>
                  <a:schemeClr val="tx1"/>
                </a:solidFill>
              </a:rPr>
              <a:t>HIAF</a:t>
            </a:r>
            <a:r>
              <a:rPr lang="en-US" altLang="zh-CN" sz="2133" b="1" dirty="0">
                <a:solidFill>
                  <a:schemeClr val="tx1"/>
                </a:solidFill>
              </a:rPr>
              <a:t>-U</a:t>
            </a:r>
            <a:endParaRPr lang="en-US" sz="2133" b="1" baseline="30000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44251F-8BC2-4063-B0F2-906606AF9943}"/>
              </a:ext>
            </a:extLst>
          </p:cNvPr>
          <p:cNvSpPr/>
          <p:nvPr/>
        </p:nvSpPr>
        <p:spPr>
          <a:xfrm>
            <a:off x="9175068" y="3527749"/>
            <a:ext cx="2456100" cy="3615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EicC</a:t>
            </a:r>
            <a:endParaRPr lang="en-US" sz="1600" b="1" baseline="30000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516F03A-48A6-4128-8CFC-D20601CB206A}"/>
              </a:ext>
            </a:extLst>
          </p:cNvPr>
          <p:cNvSpPr/>
          <p:nvPr/>
        </p:nvSpPr>
        <p:spPr>
          <a:xfrm>
            <a:off x="6675582" y="4188045"/>
            <a:ext cx="3136876" cy="3615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1A2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>
                <a:solidFill>
                  <a:schemeClr val="tx1"/>
                </a:solidFill>
              </a:rPr>
              <a:t>H-NS run</a:t>
            </a:r>
          </a:p>
        </p:txBody>
      </p:sp>
      <p:sp>
        <p:nvSpPr>
          <p:cNvPr id="20" name="Rounded Rectangle 32">
            <a:extLst>
              <a:ext uri="{FF2B5EF4-FFF2-40B4-BE49-F238E27FC236}">
                <a16:creationId xmlns:a16="http://schemas.microsoft.com/office/drawing/2014/main" id="{DDCCD534-F020-42DA-ACCC-D1136A0FE542}"/>
              </a:ext>
            </a:extLst>
          </p:cNvPr>
          <p:cNvSpPr/>
          <p:nvPr/>
        </p:nvSpPr>
        <p:spPr>
          <a:xfrm>
            <a:off x="9175068" y="4545653"/>
            <a:ext cx="2499484" cy="76878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1A2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 err="1">
                <a:solidFill>
                  <a:schemeClr val="tx1"/>
                </a:solidFill>
              </a:rPr>
              <a:t>EicC</a:t>
            </a:r>
            <a:endParaRPr lang="en-US" sz="2133" b="1" dirty="0">
              <a:solidFill>
                <a:schemeClr val="tx1"/>
              </a:solidFill>
            </a:endParaRPr>
          </a:p>
        </p:txBody>
      </p:sp>
      <p:sp>
        <p:nvSpPr>
          <p:cNvPr id="22" name="左大括号 21">
            <a:extLst>
              <a:ext uri="{FF2B5EF4-FFF2-40B4-BE49-F238E27FC236}">
                <a16:creationId xmlns:a16="http://schemas.microsoft.com/office/drawing/2014/main" id="{56902123-076D-4CF7-8099-161B9F06AF33}"/>
              </a:ext>
            </a:extLst>
          </p:cNvPr>
          <p:cNvSpPr/>
          <p:nvPr/>
        </p:nvSpPr>
        <p:spPr>
          <a:xfrm>
            <a:off x="1826349" y="2595334"/>
            <a:ext cx="195492" cy="1210938"/>
          </a:xfrm>
          <a:prstGeom prst="leftBrace">
            <a:avLst>
              <a:gd name="adj1" fmla="val 83112"/>
              <a:gd name="adj2" fmla="val 50524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0102182-D2AD-4D4A-99BD-CF084D60F710}"/>
              </a:ext>
            </a:extLst>
          </p:cNvPr>
          <p:cNvSpPr txBox="1"/>
          <p:nvPr/>
        </p:nvSpPr>
        <p:spPr>
          <a:xfrm>
            <a:off x="431284" y="3006698"/>
            <a:ext cx="143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Accelerator</a:t>
            </a:r>
            <a:endParaRPr lang="zh-CN" altLang="en-US" dirty="0"/>
          </a:p>
        </p:txBody>
      </p:sp>
      <p:sp>
        <p:nvSpPr>
          <p:cNvPr id="24" name="左大括号 23">
            <a:extLst>
              <a:ext uri="{FF2B5EF4-FFF2-40B4-BE49-F238E27FC236}">
                <a16:creationId xmlns:a16="http://schemas.microsoft.com/office/drawing/2014/main" id="{3B0CD8C1-ED3A-4DF6-9B86-0D0F78EFD859}"/>
              </a:ext>
            </a:extLst>
          </p:cNvPr>
          <p:cNvSpPr/>
          <p:nvPr/>
        </p:nvSpPr>
        <p:spPr>
          <a:xfrm>
            <a:off x="1852124" y="3885199"/>
            <a:ext cx="195492" cy="1210938"/>
          </a:xfrm>
          <a:prstGeom prst="leftBrace">
            <a:avLst>
              <a:gd name="adj1" fmla="val 83112"/>
              <a:gd name="adj2" fmla="val 50524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ECA770D-140C-4D0E-8331-36417663A281}"/>
              </a:ext>
            </a:extLst>
          </p:cNvPr>
          <p:cNvSpPr txBox="1"/>
          <p:nvPr/>
        </p:nvSpPr>
        <p:spPr>
          <a:xfrm>
            <a:off x="593507" y="4298889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Detector</a:t>
            </a:r>
            <a:endParaRPr lang="zh-CN" altLang="en-US" dirty="0"/>
          </a:p>
        </p:txBody>
      </p:sp>
      <p:sp>
        <p:nvSpPr>
          <p:cNvPr id="28" name="箭头: 下 27">
            <a:extLst>
              <a:ext uri="{FF2B5EF4-FFF2-40B4-BE49-F238E27FC236}">
                <a16:creationId xmlns:a16="http://schemas.microsoft.com/office/drawing/2014/main" id="{F42D20E2-8C3C-4BD1-B770-0B25762E9A50}"/>
              </a:ext>
            </a:extLst>
          </p:cNvPr>
          <p:cNvSpPr/>
          <p:nvPr/>
        </p:nvSpPr>
        <p:spPr>
          <a:xfrm>
            <a:off x="4048746" y="1034330"/>
            <a:ext cx="170873" cy="44327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32">
            <a:extLst>
              <a:ext uri="{FF2B5EF4-FFF2-40B4-BE49-F238E27FC236}">
                <a16:creationId xmlns:a16="http://schemas.microsoft.com/office/drawing/2014/main" id="{B82615DF-9CD8-4D10-90AF-2E0D4FA2F6ED}"/>
              </a:ext>
            </a:extLst>
          </p:cNvPr>
          <p:cNvSpPr/>
          <p:nvPr/>
        </p:nvSpPr>
        <p:spPr>
          <a:xfrm>
            <a:off x="4187321" y="4210769"/>
            <a:ext cx="573865" cy="334883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AC8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H-NS DEMO</a:t>
            </a:r>
          </a:p>
        </p:txBody>
      </p:sp>
      <p:sp>
        <p:nvSpPr>
          <p:cNvPr id="18" name="Rounded Rectangle 32">
            <a:extLst>
              <a:ext uri="{FF2B5EF4-FFF2-40B4-BE49-F238E27FC236}">
                <a16:creationId xmlns:a16="http://schemas.microsoft.com/office/drawing/2014/main" id="{3183EDD2-3F69-4E25-A343-346564B1AAD4}"/>
              </a:ext>
            </a:extLst>
          </p:cNvPr>
          <p:cNvSpPr/>
          <p:nvPr/>
        </p:nvSpPr>
        <p:spPr>
          <a:xfrm>
            <a:off x="4761185" y="4205515"/>
            <a:ext cx="1914395" cy="340138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AC8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H-NS construction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1C721E44-7416-4100-BC62-D35D978896EF}"/>
              </a:ext>
            </a:extLst>
          </p:cNvPr>
          <p:cNvCxnSpPr/>
          <p:nvPr/>
        </p:nvCxnSpPr>
        <p:spPr>
          <a:xfrm>
            <a:off x="4761185" y="4627418"/>
            <a:ext cx="0" cy="468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0933F0F8-4E98-4122-AF23-940C8E3A5D37}"/>
              </a:ext>
            </a:extLst>
          </p:cNvPr>
          <p:cNvSpPr txBox="1"/>
          <p:nvPr/>
        </p:nvSpPr>
        <p:spPr>
          <a:xfrm>
            <a:off x="4560237" y="5078434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H-NS DEMO running at HIAF</a:t>
            </a:r>
            <a:endParaRPr lang="zh-CN" altLang="en-US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58F46F7-D5BD-47EB-8BFC-083907C19DFE}"/>
              </a:ext>
            </a:extLst>
          </p:cNvPr>
          <p:cNvSpPr txBox="1"/>
          <p:nvPr/>
        </p:nvSpPr>
        <p:spPr>
          <a:xfrm>
            <a:off x="431284" y="5582427"/>
            <a:ext cx="11092652" cy="461665"/>
          </a:xfrm>
          <a:prstGeom prst="rect">
            <a:avLst/>
          </a:prstGeom>
          <a:solidFill>
            <a:srgbClr val="EFF2EC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A smooth transition from H-NS to </a:t>
            </a:r>
            <a:r>
              <a:rPr lang="en-US" altLang="zh-CN" sz="2400" dirty="0" err="1"/>
              <a:t>EicC</a:t>
            </a:r>
            <a:r>
              <a:rPr lang="en-US" altLang="zh-CN" sz="2400" dirty="0"/>
              <a:t>, in terms of both physics and hardware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672776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9B50593-FBDB-4DAC-A92F-FB490F42567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11200" y="28665"/>
                <a:ext cx="10413999" cy="1431835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000" b="1" dirty="0"/>
                  <a:t>“Scaling”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1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p>
                        <m:r>
                          <a:rPr lang="en-US" altLang="zh-CN" sz="4000" b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4000" b="1" dirty="0"/>
                  <a:t> polarization ?</a:t>
                </a:r>
                <a:endParaRPr lang="zh-CN" altLang="en-US" sz="4000" b="1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9B50593-FBDB-4DAC-A92F-FB490F4256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11200" y="28665"/>
                <a:ext cx="10413999" cy="1431835"/>
              </a:xfrm>
              <a:blipFill>
                <a:blip r:embed="rId2"/>
                <a:stretch>
                  <a:fillRect l="-219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19BA84-AA71-4D50-A73C-EE62B6118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BD157C0-D5D5-4203-9F07-9235C3F14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127" y="1703812"/>
            <a:ext cx="5070860" cy="38552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2DB1ED0-3EE0-44E8-B7A5-56300E6EE489}"/>
              </a:ext>
            </a:extLst>
          </p:cNvPr>
          <p:cNvSpPr txBox="1"/>
          <p:nvPr/>
        </p:nvSpPr>
        <p:spPr>
          <a:xfrm>
            <a:off x="1130572" y="5541192"/>
            <a:ext cx="53311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R608: 10.1016/0370-2693(87)91556-5</a:t>
            </a:r>
            <a:endParaRPr lang="zh-CN" altLang="en-US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DE9E4463-4A90-4E7A-8A4E-AE7DB4EFD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22" y="1348264"/>
            <a:ext cx="5070860" cy="511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9476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F1784-0317-3002-DCB4-AF3876987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10E67A00-6E9A-5D6D-FF25-0A75FBC4267C}"/>
              </a:ext>
            </a:extLst>
          </p:cNvPr>
          <p:cNvSpPr txBox="1"/>
          <p:nvPr/>
        </p:nvSpPr>
        <p:spPr>
          <a:xfrm>
            <a:off x="435129" y="181428"/>
            <a:ext cx="9518375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The conceptual design of H-NS detector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幻灯片编号占位符 7">
            <a:extLst>
              <a:ext uri="{FF2B5EF4-FFF2-40B4-BE49-F238E27FC236}">
                <a16:creationId xmlns:a16="http://schemas.microsoft.com/office/drawing/2014/main" id="{9918887D-6607-18AB-83D3-F7D691DE7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1C3F0-4DA7-45FA-BB56-38E96735F874}" type="slidenum">
              <a:rPr lang="zh-CN" altLang="en-US" smtClean="0"/>
              <a:t>51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">
                <a:extLst>
                  <a:ext uri="{FF2B5EF4-FFF2-40B4-BE49-F238E27FC236}">
                    <a16:creationId xmlns:a16="http://schemas.microsoft.com/office/drawing/2014/main" id="{06BBE296-E9C4-B09F-C98B-CC9F9CA00011}"/>
                  </a:ext>
                </a:extLst>
              </p:cNvPr>
              <p:cNvSpPr txBox="1"/>
              <p:nvPr/>
            </p:nvSpPr>
            <p:spPr>
              <a:xfrm>
                <a:off x="6494975" y="1379922"/>
                <a:ext cx="5300949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/>
                  <a:t>M</a:t>
                </a:r>
                <a:r>
                  <a:rPr lang="en-CN" b="1" dirty="0"/>
                  <a:t>omentum resolution: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N" dirty="0"/>
                  <a:t>~2%@1GeV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when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CN" dirty="0"/>
                  <a:t>&lt;2.5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CN" b="1" dirty="0"/>
                  <a:t>PID:</a:t>
                </a:r>
                <a:endParaRPr lang="en-US" altLang="zh-CN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cs typeface="Arial" panose="020B0604020202020204" pitchFamily="34" charset="0"/>
                  </a:rPr>
                  <a:t>K,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altLang="zh-CN" dirty="0">
                    <a:cs typeface="Arial" panose="020B0604020202020204" pitchFamily="34" charset="0"/>
                  </a:rPr>
                  <a:t> separation (~3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US" altLang="zh-CN" dirty="0">
                    <a:cs typeface="Arial" panose="020B0604020202020204" pitchFamily="34" charset="0"/>
                  </a:rPr>
                  <a:t>) up to 2 GeV/c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cs typeface="Arial" panose="020B0604020202020204" pitchFamily="34" charset="0"/>
                  </a:rPr>
                  <a:t>K, p separation (~3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US" altLang="zh-CN" dirty="0">
                    <a:cs typeface="Arial" panose="020B0604020202020204" pitchFamily="34" charset="0"/>
                  </a:rPr>
                  <a:t>)  up to 5 GeV/c 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CN" b="1" dirty="0"/>
                  <a:t>Vertex resolution: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</a:t>
                </a:r>
                <a:r>
                  <a:rPr lang="en-CN" dirty="0"/>
                  <a:t>xcellent vertex resolution for background suppression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N" dirty="0"/>
                  <a:t>Material budget (&lt;10%)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/>
                  <a:t>A</a:t>
                </a:r>
                <a:r>
                  <a:rPr lang="en-CN" b="1" dirty="0"/>
                  <a:t>cceptance: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kumimoji="1" lang="en-US" altLang="zh-CN" dirty="0"/>
                  <a:t>5 to 100 degree</a:t>
                </a:r>
                <a:endParaRPr lang="en-CN" dirty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CN" b="1" dirty="0"/>
                  <a:t>High event rate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N" dirty="0"/>
                  <a:t>1MHz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/>
                  <a:t>Baryon Polarimeter </a:t>
                </a:r>
                <a:r>
                  <a:rPr kumimoji="1" lang="en-US" altLang="zh-CN" b="1" dirty="0">
                    <a:sym typeface="Wingdings" panose="05000000000000000000" pitchFamily="2" charset="2"/>
                  </a:rPr>
                  <a:t> determine final state proton’s polarization</a:t>
                </a:r>
                <a:endParaRPr kumimoji="1" lang="en-US" altLang="zh-CN" b="1" dirty="0"/>
              </a:p>
            </p:txBody>
          </p:sp>
        </mc:Choice>
        <mc:Fallback xmlns="">
          <p:sp>
            <p:nvSpPr>
              <p:cNvPr id="15" name="TextBox 1">
                <a:extLst>
                  <a:ext uri="{FF2B5EF4-FFF2-40B4-BE49-F238E27FC236}">
                    <a16:creationId xmlns:a16="http://schemas.microsoft.com/office/drawing/2014/main" id="{06BBE296-E9C4-B09F-C98B-CC9F9CA00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975" y="1379922"/>
                <a:ext cx="5300949" cy="4247317"/>
              </a:xfrm>
              <a:prstGeom prst="rect">
                <a:avLst/>
              </a:prstGeom>
              <a:blipFill>
                <a:blip r:embed="rId3"/>
                <a:stretch>
                  <a:fillRect l="-718" t="-595" b="-119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6">
            <a:extLst>
              <a:ext uri="{FF2B5EF4-FFF2-40B4-BE49-F238E27FC236}">
                <a16:creationId xmlns:a16="http://schemas.microsoft.com/office/drawing/2014/main" id="{C4BA02D4-7DFC-FCEB-5D22-C900FFA8F4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" y="1206992"/>
            <a:ext cx="6408445" cy="485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363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8DB924-869C-4C0C-8E7C-14C207200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643" y="181843"/>
            <a:ext cx="10551345" cy="736231"/>
          </a:xfrm>
        </p:spPr>
        <p:txBody>
          <a:bodyPr>
            <a:no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Projection of </a:t>
            </a:r>
            <a:r>
              <a:rPr lang="el-GR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Λ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and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proton polarization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A4E54C-209F-4CAD-9704-AE52A9A4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FB14141-4C01-4F8B-A0A0-5B9A0E8FDF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0"/>
          <a:stretch>
            <a:fillRect/>
          </a:stretch>
        </p:blipFill>
        <p:spPr>
          <a:xfrm>
            <a:off x="84353" y="863536"/>
            <a:ext cx="11759356" cy="552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006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6967"/>
            <a:ext cx="10058400" cy="827247"/>
          </a:xfrm>
        </p:spPr>
        <p:txBody>
          <a:bodyPr>
            <a:normAutofit/>
          </a:bodyPr>
          <a:lstStyle/>
          <a:p>
            <a:r>
              <a:rPr lang="en-US" b="1" dirty="0"/>
              <a:t>Lepton-Nucleon Scatterings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53</a:t>
            </a:fld>
            <a:endParaRPr lang="en-US"/>
          </a:p>
        </p:txBody>
      </p:sp>
      <p:pic>
        <p:nvPicPr>
          <p:cNvPr id="5" name="Picture 5" descr="d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28" y="1288469"/>
            <a:ext cx="4776873" cy="3693996"/>
          </a:xfrm>
          <a:prstGeom prst="rect">
            <a:avLst/>
          </a:prstGeom>
          <a:noFill/>
          <a:ln w="4762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kin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60" y="1706971"/>
            <a:ext cx="2500943" cy="344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594181" y="1345648"/>
            <a:ext cx="6848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fr-FR" sz="3200" b="1" dirty="0">
                <a:latin typeface="Arial" panose="020B0604020202020204" pitchFamily="34" charset="0"/>
              </a:rPr>
              <a:t>[1]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180317" y="4300434"/>
            <a:ext cx="6848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fr-FR" sz="3200" b="1" dirty="0">
                <a:solidFill>
                  <a:srgbClr val="FF0000"/>
                </a:solidFill>
                <a:latin typeface="Arial" panose="020B0604020202020204" pitchFamily="34" charset="0"/>
              </a:rPr>
              <a:t>[2]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98616" y="3515452"/>
            <a:ext cx="6848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fr-FR" sz="3200" b="1" dirty="0">
                <a:solidFill>
                  <a:srgbClr val="008000"/>
                </a:solidFill>
                <a:latin typeface="Arial" panose="020B0604020202020204" pitchFamily="34" charset="0"/>
              </a:rPr>
              <a:t>[3]</a:t>
            </a: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883964" y="5266325"/>
            <a:ext cx="10182226" cy="1262064"/>
            <a:chOff x="-303" y="3048"/>
            <a:chExt cx="6414" cy="795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-303" y="3051"/>
              <a:ext cx="4649" cy="7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111125" indent="-111125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 eaLnBrk="1" hangingPunct="1">
                <a:lnSpc>
                  <a:spcPct val="105000"/>
                </a:lnSpc>
              </a:pPr>
              <a:r>
                <a:rPr lang="en-US" altLang="fr-FR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Observe scattered electron/muon          </a:t>
              </a:r>
              <a:r>
                <a:rPr lang="en-US" altLang="fr-FR" sz="20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[1]</a:t>
              </a:r>
            </a:p>
            <a:p>
              <a:pPr marL="0" indent="0" eaLnBrk="1" hangingPunct="1">
                <a:lnSpc>
                  <a:spcPct val="105000"/>
                </a:lnSpc>
              </a:pPr>
              <a:r>
                <a:rPr lang="en-US" altLang="fr-FR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Observe current jet/hadron                     </a:t>
              </a:r>
              <a:r>
                <a:rPr lang="en-US" altLang="fr-FR" sz="2000" b="1" dirty="0">
                  <a:latin typeface="Arial" panose="020B0604020202020204" pitchFamily="34" charset="0"/>
                </a:rPr>
                <a:t>[1]+</a:t>
              </a:r>
              <a:r>
                <a:rPr lang="en-US" altLang="fr-FR" sz="20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[2]</a:t>
              </a:r>
            </a:p>
            <a:p>
              <a:pPr marL="0" indent="0" eaLnBrk="1" hangingPunct="1">
                <a:lnSpc>
                  <a:spcPct val="105000"/>
                </a:lnSpc>
              </a:pPr>
              <a:r>
                <a:rPr lang="en-US" altLang="fr-FR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Observe remnant jet/hadron as well      </a:t>
              </a:r>
              <a:r>
                <a:rPr lang="en-US" altLang="fr-FR" sz="2000" b="1" dirty="0">
                  <a:latin typeface="Arial" panose="020B0604020202020204" pitchFamily="34" charset="0"/>
                </a:rPr>
                <a:t>[1]+</a:t>
              </a:r>
              <a:r>
                <a:rPr lang="en-US" altLang="fr-FR" sz="20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[2]</a:t>
              </a:r>
              <a:r>
                <a:rPr lang="en-US" altLang="fr-FR" sz="2000" b="1" dirty="0">
                  <a:latin typeface="Arial" panose="020B0604020202020204" pitchFamily="34" charset="0"/>
                </a:rPr>
                <a:t>+</a:t>
              </a:r>
              <a:r>
                <a:rPr lang="en-US" altLang="fr-FR" sz="20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[3]</a:t>
              </a:r>
              <a:endParaRPr lang="en-US" altLang="fr-FR" sz="2000" b="1" dirty="0">
                <a:solidFill>
                  <a:srgbClr val="008000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4346" y="3048"/>
              <a:ext cx="1765" cy="7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fr-FR" b="1" dirty="0">
                  <a:latin typeface="Lucida Sans Unicode" panose="020B0602030504020204" pitchFamily="34" charset="0"/>
                  <a:sym typeface="Wingdings" panose="05000000000000000000" pitchFamily="2" charset="2"/>
                </a:rPr>
                <a:t> </a:t>
              </a:r>
              <a:r>
                <a:rPr lang="en-US" altLang="fr-FR" b="1" dirty="0">
                  <a:latin typeface="Arial" panose="020B0604020202020204" pitchFamily="34" charset="0"/>
                </a:rPr>
                <a:t>inclusive</a:t>
              </a:r>
              <a:r>
                <a:rPr lang="en-US" altLang="fr-FR" sz="2800" b="1" dirty="0">
                  <a:latin typeface="Arial" panose="020B0604020202020204" pitchFamily="34" charset="0"/>
                </a:rPr>
                <a:t> </a:t>
              </a:r>
              <a:endParaRPr lang="en-US" altLang="fr-FR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1" hangingPunct="1"/>
              <a:r>
                <a:rPr lang="en-US" altLang="fr-FR" b="1" dirty="0">
                  <a:solidFill>
                    <a:srgbClr val="FF0000"/>
                  </a:solidFill>
                  <a:latin typeface="Lucida Sans Unicode" panose="020B0602030504020204" pitchFamily="34" charset="0"/>
                  <a:sym typeface="Wingdings" panose="05000000000000000000" pitchFamily="2" charset="2"/>
                </a:rPr>
                <a:t> </a:t>
              </a:r>
              <a:r>
                <a:rPr lang="en-US" altLang="fr-FR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semi-inclusive</a:t>
              </a:r>
              <a:r>
                <a:rPr lang="en-US" altLang="fr-FR" b="1" dirty="0">
                  <a:solidFill>
                    <a:srgbClr val="FF0000"/>
                  </a:solidFill>
                  <a:latin typeface="Lucida Sans Unicode" panose="020B0602030504020204" pitchFamily="34" charset="0"/>
                </a:rPr>
                <a:t> </a:t>
              </a:r>
              <a:endParaRPr lang="en-US" altLang="fr-FR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pPr eaLnBrk="1" hangingPunct="1"/>
              <a:r>
                <a:rPr lang="en-US" altLang="fr-FR" b="1" dirty="0">
                  <a:solidFill>
                    <a:srgbClr val="008000"/>
                  </a:solidFill>
                  <a:latin typeface="Lucida Sans Unicode" panose="020B0602030504020204" pitchFamily="34" charset="0"/>
                  <a:sym typeface="Wingdings" panose="05000000000000000000" pitchFamily="2" charset="2"/>
                </a:rPr>
                <a:t> </a:t>
              </a:r>
              <a:r>
                <a:rPr lang="en-US" altLang="fr-FR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exclusive</a:t>
              </a:r>
              <a:r>
                <a:rPr lang="en-US" altLang="fr-FR" b="1" dirty="0">
                  <a:latin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13" name="文本框 34"/>
          <p:cNvSpPr txBox="1"/>
          <p:nvPr/>
        </p:nvSpPr>
        <p:spPr>
          <a:xfrm>
            <a:off x="7279614" y="1453500"/>
            <a:ext cx="4820946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/>
              <a:t>QED probe is clean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sz="20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/>
              <a:t>α</a:t>
            </a:r>
            <a:r>
              <a:rPr lang="en-US" altLang="zh-CN" sz="2000" baseline="-25000" dirty="0"/>
              <a:t>EM</a:t>
            </a:r>
            <a:r>
              <a:rPr lang="en-US" altLang="zh-CN" sz="2000" dirty="0"/>
              <a:t> ~1/137 with broad Q coverage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sz="20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/>
              <a:t>One-photon exchange approximation: </a:t>
            </a:r>
          </a:p>
          <a:p>
            <a:r>
              <a:rPr lang="en-US" altLang="zh-CN" sz="2000" dirty="0"/>
              <a:t>	~1% accuracy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sz="20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/>
              <a:t>Detection scale is determined by Q: </a:t>
            </a:r>
          </a:p>
          <a:p>
            <a:r>
              <a:rPr lang="en-US" altLang="zh-CN" sz="2000" dirty="0"/>
              <a:t>	200MeV ~ nucleon size</a:t>
            </a:r>
          </a:p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11231" y="892271"/>
            <a:ext cx="6471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QED tool to study QCD nature of the nucleon</a:t>
            </a:r>
          </a:p>
        </p:txBody>
      </p:sp>
    </p:spTree>
    <p:extLst>
      <p:ext uri="{BB962C8B-B14F-4D97-AF65-F5344CB8AC3E}">
        <p14:creationId xmlns:p14="http://schemas.microsoft.com/office/powerpoint/2010/main" val="11639616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C2D1C4-05AA-4F15-91F6-83C356F7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502" y="20509"/>
            <a:ext cx="11531643" cy="1061906"/>
          </a:xfrm>
        </p:spPr>
        <p:txBody>
          <a:bodyPr/>
          <a:lstStyle/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SIDIS processes for flavor decompositions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840CD1-051F-49CE-906C-E8358682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54</a:t>
            </a:fld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D6064C6C-4924-45FB-B575-7526E8A47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509" y="5360091"/>
            <a:ext cx="7105650" cy="7239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5C74CF03-5857-4D98-B964-3BD94EE93CB8}"/>
              </a:ext>
            </a:extLst>
          </p:cNvPr>
          <p:cNvGrpSpPr/>
          <p:nvPr/>
        </p:nvGrpSpPr>
        <p:grpSpPr>
          <a:xfrm>
            <a:off x="2411410" y="1386573"/>
            <a:ext cx="6728460" cy="2236107"/>
            <a:chOff x="166812" y="909798"/>
            <a:chExt cx="4626612" cy="1923612"/>
          </a:xfrm>
        </p:grpSpPr>
        <p:pic>
          <p:nvPicPr>
            <p:cNvPr id="7" name="Picture 1" descr="E:\My Documents\my file\JLab\Transversity\Doc\Talk Collection\g1TIllustration.png">
              <a:extLst>
                <a:ext uri="{FF2B5EF4-FFF2-40B4-BE49-F238E27FC236}">
                  <a16:creationId xmlns:a16="http://schemas.microsoft.com/office/drawing/2014/main" id="{343D50BA-48E7-462A-AED6-3A178732D1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7"/>
            <a:stretch>
              <a:fillRect/>
            </a:stretch>
          </p:blipFill>
          <p:spPr bwMode="auto">
            <a:xfrm>
              <a:off x="166812" y="909798"/>
              <a:ext cx="4626612" cy="192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3687BA4B-E446-4525-A92E-F2C28170AC8E}"/>
                </a:ext>
              </a:extLst>
            </p:cNvPr>
            <p:cNvSpPr/>
            <p:nvPr/>
          </p:nvSpPr>
          <p:spPr>
            <a:xfrm>
              <a:off x="3878580" y="1203960"/>
              <a:ext cx="914844" cy="71674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>
                  <a:solidFill>
                    <a:srgbClr val="FF0000"/>
                  </a:solidFill>
                </a:rPr>
                <a:t>Pion/Kaon</a:t>
              </a:r>
              <a:endParaRPr lang="zh-CN" altLang="en-US" sz="1200">
                <a:solidFill>
                  <a:srgbClr val="FF0000"/>
                </a:solidFill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2E8E6428-61E3-43DB-9B5A-8B17B3DCEE51}"/>
              </a:ext>
            </a:extLst>
          </p:cNvPr>
          <p:cNvSpPr txBox="1"/>
          <p:nvPr/>
        </p:nvSpPr>
        <p:spPr>
          <a:xfrm>
            <a:off x="285261" y="3788262"/>
            <a:ext cx="4889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Experimental observable:    polarized structure functions g1</a:t>
            </a:r>
            <a:endParaRPr lang="zh-CN" altLang="en-US" sz="14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8259100-0326-4B6E-ACA6-BE3984F9FC5A}"/>
              </a:ext>
            </a:extLst>
          </p:cNvPr>
          <p:cNvSpPr txBox="1"/>
          <p:nvPr/>
        </p:nvSpPr>
        <p:spPr>
          <a:xfrm>
            <a:off x="2313363" y="6297001"/>
            <a:ext cx="7456234" cy="338554"/>
          </a:xfrm>
          <a:prstGeom prst="rect">
            <a:avLst/>
          </a:prstGeom>
          <a:solidFill>
            <a:srgbClr val="FFC000"/>
          </a:solidFill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/>
              <a:t>Extracted nucleon structure information: polarized PDFs (helicity distribution)</a:t>
            </a:r>
            <a:endParaRPr lang="zh-CN" altLang="en-US" sz="160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7019277-8F9E-4892-9B29-5908C5DE886D}"/>
              </a:ext>
            </a:extLst>
          </p:cNvPr>
          <p:cNvSpPr txBox="1"/>
          <p:nvPr/>
        </p:nvSpPr>
        <p:spPr>
          <a:xfrm>
            <a:off x="1184366" y="1311309"/>
            <a:ext cx="31525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Electron-proton scattering</a:t>
            </a:r>
            <a:endParaRPr lang="zh-CN" altLang="en-US"/>
          </a:p>
        </p:txBody>
      </p:sp>
      <p:sp>
        <p:nvSpPr>
          <p:cNvPr id="12" name="箭头: 下 11">
            <a:extLst>
              <a:ext uri="{FF2B5EF4-FFF2-40B4-BE49-F238E27FC236}">
                <a16:creationId xmlns:a16="http://schemas.microsoft.com/office/drawing/2014/main" id="{D9D0E958-B2D1-4FEC-9D1C-314C81ACB245}"/>
              </a:ext>
            </a:extLst>
          </p:cNvPr>
          <p:cNvSpPr/>
          <p:nvPr/>
        </p:nvSpPr>
        <p:spPr>
          <a:xfrm>
            <a:off x="2031083" y="4152616"/>
            <a:ext cx="782640" cy="122142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6B3449C-69BB-441D-AA61-E2D06E710A51}"/>
              </a:ext>
            </a:extLst>
          </p:cNvPr>
          <p:cNvSpPr/>
          <p:nvPr/>
        </p:nvSpPr>
        <p:spPr>
          <a:xfrm>
            <a:off x="9139870" y="3348817"/>
            <a:ext cx="1743559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Fragmentation Functions</a:t>
            </a:r>
            <a:endParaRPr lang="zh-CN" altLang="en-US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9C5E1B9D-9A6F-4C83-AD37-CD33514E8CE5}"/>
              </a:ext>
            </a:extLst>
          </p:cNvPr>
          <p:cNvCxnSpPr>
            <a:cxnSpLocks/>
          </p:cNvCxnSpPr>
          <p:nvPr/>
        </p:nvCxnSpPr>
        <p:spPr>
          <a:xfrm flipH="1">
            <a:off x="5883411" y="3786019"/>
            <a:ext cx="3352785" cy="160100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7A73980-C228-4FE5-96A0-871F044608C3}"/>
              </a:ext>
            </a:extLst>
          </p:cNvPr>
          <p:cNvCxnSpPr>
            <a:cxnSpLocks/>
          </p:cNvCxnSpPr>
          <p:nvPr/>
        </p:nvCxnSpPr>
        <p:spPr>
          <a:xfrm flipH="1">
            <a:off x="8172450" y="3938419"/>
            <a:ext cx="1216147" cy="15099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4D8701F0-C2BE-4CE7-86AA-6567A1955B20}"/>
              </a:ext>
            </a:extLst>
          </p:cNvPr>
          <p:cNvSpPr/>
          <p:nvPr/>
        </p:nvSpPr>
        <p:spPr>
          <a:xfrm>
            <a:off x="6920523" y="3938419"/>
            <a:ext cx="914400" cy="428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input</a:t>
            </a:r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1A5A824-F0CD-4237-92BA-02FA9CAB7D1B}"/>
              </a:ext>
            </a:extLst>
          </p:cNvPr>
          <p:cNvSpPr/>
          <p:nvPr/>
        </p:nvSpPr>
        <p:spPr>
          <a:xfrm>
            <a:off x="8855197" y="4736610"/>
            <a:ext cx="914400" cy="428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input</a:t>
            </a:r>
            <a:endParaRPr lang="zh-CN" altLang="en-US"/>
          </a:p>
        </p:txBody>
      </p:sp>
      <p:sp>
        <p:nvSpPr>
          <p:cNvPr id="18" name="箭头: 下 17">
            <a:extLst>
              <a:ext uri="{FF2B5EF4-FFF2-40B4-BE49-F238E27FC236}">
                <a16:creationId xmlns:a16="http://schemas.microsoft.com/office/drawing/2014/main" id="{3455C66A-E9CA-4BFB-999E-13BF09B50920}"/>
              </a:ext>
            </a:extLst>
          </p:cNvPr>
          <p:cNvSpPr/>
          <p:nvPr/>
        </p:nvSpPr>
        <p:spPr>
          <a:xfrm>
            <a:off x="4721469" y="5828969"/>
            <a:ext cx="312128" cy="4434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下 18">
            <a:extLst>
              <a:ext uri="{FF2B5EF4-FFF2-40B4-BE49-F238E27FC236}">
                <a16:creationId xmlns:a16="http://schemas.microsoft.com/office/drawing/2014/main" id="{AAC4A603-3BF3-408B-B374-FBF3E63352AB}"/>
              </a:ext>
            </a:extLst>
          </p:cNvPr>
          <p:cNvSpPr/>
          <p:nvPr/>
        </p:nvSpPr>
        <p:spPr>
          <a:xfrm>
            <a:off x="7002341" y="5822951"/>
            <a:ext cx="312128" cy="4434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EB553C1-AA65-4EE9-B743-E86695A4F8D8}"/>
              </a:ext>
            </a:extLst>
          </p:cNvPr>
          <p:cNvCxnSpPr/>
          <p:nvPr/>
        </p:nvCxnSpPr>
        <p:spPr>
          <a:xfrm>
            <a:off x="7438292" y="2760785"/>
            <a:ext cx="1477108" cy="588032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0332FE6-0516-4890-9656-14D45B194871}"/>
              </a:ext>
            </a:extLst>
          </p:cNvPr>
          <p:cNvSpPr txBox="1"/>
          <p:nvPr/>
        </p:nvSpPr>
        <p:spPr>
          <a:xfrm>
            <a:off x="9196127" y="5491084"/>
            <a:ext cx="255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Leading Order picture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9612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D80F99-B253-4289-8989-D56D9A13D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488" y="78376"/>
            <a:ext cx="10058400" cy="1075073"/>
          </a:xfrm>
        </p:spPr>
        <p:txBody>
          <a:bodyPr>
            <a:normAutofit fontScale="90000"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Spin of the nucleon-helicity distribution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ADD0D28-D565-46A1-9226-596ED91C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55</a:t>
            </a:fld>
            <a:endParaRPr 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6A5BB77-0962-4F7E-9987-B8E65F8C7374}"/>
              </a:ext>
            </a:extLst>
          </p:cNvPr>
          <p:cNvGrpSpPr/>
          <p:nvPr/>
        </p:nvGrpSpPr>
        <p:grpSpPr>
          <a:xfrm>
            <a:off x="-23326" y="2484140"/>
            <a:ext cx="11973112" cy="3030586"/>
            <a:chOff x="95794" y="1157560"/>
            <a:chExt cx="9083040" cy="216797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B5ED3EE9-4FAA-4BED-9E7C-E8C4B3F94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794" y="1157560"/>
              <a:ext cx="6096001" cy="213632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80B3400C-054B-4FBD-9773-E5DA1E215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2603" y="1157560"/>
              <a:ext cx="3046231" cy="2167976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530E7A69-2356-4EB9-90FA-90B2ECCCE1CF}"/>
              </a:ext>
            </a:extLst>
          </p:cNvPr>
          <p:cNvSpPr txBox="1"/>
          <p:nvPr/>
        </p:nvSpPr>
        <p:spPr>
          <a:xfrm>
            <a:off x="9612608" y="1869547"/>
            <a:ext cx="2337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</a:rPr>
              <a:t>EicC</a:t>
            </a:r>
            <a:r>
              <a:rPr lang="en-US" altLang="zh-CN" sz="2000" b="1">
                <a:solidFill>
                  <a:srgbClr val="FF0000"/>
                </a:solidFill>
              </a:rPr>
              <a:t> white paper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308385A-401C-4F54-BA5F-21C5650E5539}"/>
              </a:ext>
            </a:extLst>
          </p:cNvPr>
          <p:cNvSpPr txBox="1"/>
          <p:nvPr/>
        </p:nvSpPr>
        <p:spPr>
          <a:xfrm>
            <a:off x="441415" y="1535047"/>
            <a:ext cx="2187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A NLO impact study</a:t>
            </a:r>
          </a:p>
          <a:p>
            <a:r>
              <a:rPr lang="en-US" altLang="zh-CN" sz="1600" dirty="0"/>
              <a:t>See arXiv:</a:t>
            </a:r>
            <a:r>
              <a:rPr lang="en-US" altLang="zh-CN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2103.10276</a:t>
            </a:r>
            <a:endParaRPr lang="en-US" altLang="zh-CN" sz="1600" dirty="0"/>
          </a:p>
          <a:p>
            <a:r>
              <a:rPr lang="en-US" altLang="zh-CN" sz="1600" dirty="0"/>
              <a:t>JHEP08(2021)034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365769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F2C6-4D9B-45C9-2649-D5E86A2A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Gluon helicity distribution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BAD5F-D6DA-71A0-70A3-B19F05BE745B}"/>
              </a:ext>
            </a:extLst>
          </p:cNvPr>
          <p:cNvSpPr txBox="1"/>
          <p:nvPr/>
        </p:nvSpPr>
        <p:spPr>
          <a:xfrm>
            <a:off x="442725" y="1166324"/>
            <a:ext cx="51916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O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ne can perform double spin asymmetry ALL measurements in the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e+p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→ e′ +D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0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+X process to access the gluon helicity distribution:</a:t>
            </a:r>
            <a:endParaRPr lang="en-CN" sz="2000" dirty="0"/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C8FFE9A-7EBA-FC62-9187-7094C861D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68" y="2375587"/>
            <a:ext cx="4304353" cy="8493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9CB64B-2DF3-533A-6F6B-22FC1B92C6A2}"/>
              </a:ext>
            </a:extLst>
          </p:cNvPr>
          <p:cNvSpPr txBox="1"/>
          <p:nvPr/>
        </p:nvSpPr>
        <p:spPr>
          <a:xfrm>
            <a:off x="489623" y="4922953"/>
            <a:ext cx="53354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effectLst/>
                <a:latin typeface="Arial" panose="020B0604020202020204" pitchFamily="34" charset="0"/>
              </a:rPr>
              <a:t>With</a:t>
            </a:r>
            <a:r>
              <a:rPr lang="en-US" sz="2000" dirty="0">
                <a:latin typeface="Courier New" panose="02070309020205020404" pitchFamily="49" charset="0"/>
              </a:rPr>
              <a:t> 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lower center-of-mass energy, the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EicC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will push the measurement in the relatively high-x region, where ∆g/g is supposed to be larger compared to the small-x region.</a:t>
            </a:r>
            <a:endParaRPr lang="en-CN" sz="2000" dirty="0"/>
          </a:p>
        </p:txBody>
      </p:sp>
      <p:sp>
        <p:nvSpPr>
          <p:cNvPr id="10" name="灯片编号占位符 7">
            <a:extLst>
              <a:ext uri="{FF2B5EF4-FFF2-40B4-BE49-F238E27FC236}">
                <a16:creationId xmlns:a16="http://schemas.microsoft.com/office/drawing/2014/main" id="{FFDD6BCF-EF00-76D4-7036-AD6ED7E3F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CE1C058-A50B-4074-BDFB-3CEFDFCB3DA3}" type="slidenum">
              <a:rPr lang="zh-CN" altLang="en-US" smtClean="0"/>
              <a:t>56</a:t>
            </a:fld>
            <a:endParaRPr lang="zh-CN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F6999F-A4AA-03FB-EB73-6A13DF79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061" y="1179591"/>
            <a:ext cx="5191654" cy="5625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10">
                <a:extLst>
                  <a:ext uri="{FF2B5EF4-FFF2-40B4-BE49-F238E27FC236}">
                    <a16:creationId xmlns:a16="http://schemas.microsoft.com/office/drawing/2014/main" id="{CB255BEC-E083-2DE5-BEFC-55F27BE21B5E}"/>
                  </a:ext>
                </a:extLst>
              </p:cNvPr>
              <p:cNvSpPr txBox="1"/>
              <p:nvPr/>
            </p:nvSpPr>
            <p:spPr>
              <a:xfrm>
                <a:off x="1660535" y="3183277"/>
                <a:ext cx="4794780" cy="669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2667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kern="100" smtClean="0">
                          <a:effectLst/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)∗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^0 )</m:t>
                          </m:r>
                        </m:num>
                        <m:den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^0 )</m:t>
                          </m:r>
                        </m:den>
                      </m:f>
                      <m:r>
                        <a:rPr lang="en-US" altLang="zh-CN" b="0" i="1" kern="10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=∆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</m:oMath>
                  </m:oMathPara>
                </a14:m>
                <a:endParaRPr lang="zh-CN" altLang="zh-CN" kern="100" dirty="0">
                  <a:effectLst/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10">
                <a:extLst>
                  <a:ext uri="{FF2B5EF4-FFF2-40B4-BE49-F238E27FC236}">
                    <a16:creationId xmlns:a16="http://schemas.microsoft.com/office/drawing/2014/main" id="{CB255BEC-E083-2DE5-BEFC-55F27BE21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535" y="3183277"/>
                <a:ext cx="4794780" cy="669094"/>
              </a:xfrm>
              <a:prstGeom prst="rect">
                <a:avLst/>
              </a:prstGeom>
              <a:blipFill>
                <a:blip r:embed="rId4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4914731-6CB1-DBAF-9239-98B6A298B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233" y="3940734"/>
            <a:ext cx="5304946" cy="2712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46385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390" y="130671"/>
            <a:ext cx="10058400" cy="744400"/>
          </a:xfrm>
        </p:spPr>
        <p:txBody>
          <a:bodyPr>
            <a:normAutofit/>
          </a:bodyPr>
          <a:lstStyle/>
          <a:p>
            <a:r>
              <a:rPr 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Spin-dependent TMDs (Leading-Twist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57</a:t>
            </a:fld>
            <a:endParaRPr lang="en-US"/>
          </a:p>
        </p:txBody>
      </p:sp>
      <p:graphicFrame>
        <p:nvGraphicFramePr>
          <p:cNvPr id="5" name="Table 7"/>
          <p:cNvGraphicFramePr>
            <a:graphicFrameLocks noGrp="1"/>
          </p:cNvGraphicFramePr>
          <p:nvPr/>
        </p:nvGraphicFramePr>
        <p:xfrm>
          <a:off x="377955" y="784819"/>
          <a:ext cx="11104985" cy="50443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{7E9639D4-E3E2-4D34-9284-5A2195B3D0D7}</a:tableStyleId>
              </a:tblPr>
              <a:tblGrid>
                <a:gridCol w="636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1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8517">
                <a:tc rowSpan="2" gridSpan="2"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>
                          <a:ln>
                            <a:noFill/>
                          </a:ln>
                        </a:rPr>
                        <a:t>Quark polarization</a:t>
                      </a:r>
                      <a:endParaRPr lang="en-US" sz="1800" b="1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90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err="1">
                          <a:solidFill>
                            <a:schemeClr val="bg1"/>
                          </a:solidFill>
                        </a:rPr>
                        <a:t>Unpolarized</a:t>
                      </a:r>
                      <a:endParaRPr lang="en-US" sz="1800" b="1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(U)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Longitudinally Polarized (L)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bg1"/>
                          </a:solidFill>
                        </a:rPr>
                        <a:t>Transversely Polarized (T)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3255"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Nucleon</a:t>
                      </a:r>
                      <a:r>
                        <a:rPr lang="en-US" sz="1800" baseline="0">
                          <a:ln>
                            <a:noFill/>
                          </a:ln>
                        </a:rPr>
                        <a:t> </a:t>
                      </a:r>
                      <a:r>
                        <a:rPr lang="en-US" sz="1800" b="1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Polarization</a:t>
                      </a:r>
                      <a:endParaRPr lang="en-US" sz="1800" b="1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70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56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椭圆 42"/>
          <p:cNvSpPr/>
          <p:nvPr/>
        </p:nvSpPr>
        <p:spPr>
          <a:xfrm>
            <a:off x="5189047" y="3377164"/>
            <a:ext cx="2436812" cy="839406"/>
          </a:xfrm>
          <a:prstGeom prst="ellipse">
            <a:avLst/>
          </a:prstGeom>
          <a:noFill/>
          <a:ln w="31750" cap="rnd" cmpd="sng">
            <a:solidFill>
              <a:srgbClr val="7030A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>
              <a:solidFill>
                <a:srgbClr val="FFC000"/>
              </a:solidFill>
            </a:endParaRPr>
          </a:p>
        </p:txBody>
      </p:sp>
      <p:sp>
        <p:nvSpPr>
          <p:cNvPr id="7" name="椭圆 43"/>
          <p:cNvSpPr/>
          <p:nvPr/>
        </p:nvSpPr>
        <p:spPr>
          <a:xfrm>
            <a:off x="8668812" y="4286636"/>
            <a:ext cx="2584450" cy="820199"/>
          </a:xfrm>
          <a:prstGeom prst="ellipse">
            <a:avLst/>
          </a:prstGeom>
          <a:noFill/>
          <a:ln w="31750" cap="rnd" cmpd="sng">
            <a:solidFill>
              <a:srgbClr val="7030A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组合 38"/>
          <p:cNvGrpSpPr>
            <a:grpSpLocks/>
          </p:cNvGrpSpPr>
          <p:nvPr/>
        </p:nvGrpSpPr>
        <p:grpSpPr bwMode="auto">
          <a:xfrm>
            <a:off x="2600269" y="2456522"/>
            <a:ext cx="1085569" cy="523875"/>
            <a:chOff x="1527744" y="3152766"/>
            <a:chExt cx="1086588" cy="521916"/>
          </a:xfrm>
        </p:grpSpPr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527744" y="3152766"/>
              <a:ext cx="720171" cy="521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0070C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US" altLang="zh-CN" sz="2800" b="1" i="1" baseline="-25000">
                  <a:solidFill>
                    <a:srgbClr val="0070C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 =</a:t>
              </a:r>
            </a:p>
          </p:txBody>
        </p:sp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719" y="3264442"/>
              <a:ext cx="328613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58"/>
          <p:cNvGrpSpPr>
            <a:grpSpLocks/>
          </p:cNvGrpSpPr>
          <p:nvPr/>
        </p:nvGrpSpPr>
        <p:grpSpPr bwMode="auto">
          <a:xfrm>
            <a:off x="1993635" y="4570437"/>
            <a:ext cx="2342302" cy="991670"/>
            <a:chOff x="1328570" y="4839853"/>
            <a:chExt cx="2342237" cy="991563"/>
          </a:xfrm>
        </p:grpSpPr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1328570" y="4877313"/>
              <a:ext cx="1082405" cy="523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00B05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US" altLang="zh-CN" sz="2800" b="1" i="1" baseline="-25000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800" b="1" i="1" baseline="-25000">
                  <a:solidFill>
                    <a:srgbClr val="00B050"/>
                  </a:solidFill>
                  <a:latin typeface="Times New Roman" panose="02020603050405020304" pitchFamily="18" charset="0"/>
                </a:rPr>
                <a:t>1T</a:t>
              </a:r>
              <a:r>
                <a:rPr lang="en-US" altLang="zh-CN" sz="2800" b="1" i="1" baseline="30000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</a:t>
              </a:r>
              <a:r>
                <a:rPr lang="en-US" altLang="zh-CN" sz="2800" b="1" i="1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96704" y="5369800"/>
              <a:ext cx="908942" cy="4616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40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Sivers</a:t>
              </a: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0644" y="4839853"/>
              <a:ext cx="1300163" cy="648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62"/>
          <p:cNvGrpSpPr>
            <a:grpSpLocks/>
          </p:cNvGrpSpPr>
          <p:nvPr/>
        </p:nvGrpSpPr>
        <p:grpSpPr bwMode="auto">
          <a:xfrm>
            <a:off x="5252666" y="3377164"/>
            <a:ext cx="2241550" cy="800869"/>
            <a:chOff x="3826567" y="3562131"/>
            <a:chExt cx="2240481" cy="801910"/>
          </a:xfrm>
        </p:grpSpPr>
        <p:sp>
          <p:nvSpPr>
            <p:cNvPr id="16" name="TextBox 15"/>
            <p:cNvSpPr txBox="1"/>
            <p:nvPr/>
          </p:nvSpPr>
          <p:spPr>
            <a:xfrm>
              <a:off x="4681365" y="3963411"/>
              <a:ext cx="961664" cy="4006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00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Helicity</a:t>
              </a:r>
            </a:p>
          </p:txBody>
        </p:sp>
        <p:grpSp>
          <p:nvGrpSpPr>
            <p:cNvPr id="17" name="组合 37"/>
            <p:cNvGrpSpPr>
              <a:grpSpLocks/>
            </p:cNvGrpSpPr>
            <p:nvPr/>
          </p:nvGrpSpPr>
          <p:grpSpPr bwMode="auto">
            <a:xfrm>
              <a:off x="3826567" y="3562131"/>
              <a:ext cx="2240481" cy="523536"/>
              <a:chOff x="3791702" y="4020955"/>
              <a:chExt cx="2240481" cy="523536"/>
            </a:xfrm>
          </p:grpSpPr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3791702" y="4020955"/>
                <a:ext cx="779386" cy="523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800" b="1" i="1">
                    <a:solidFill>
                      <a:srgbClr val="0070C0"/>
                    </a:solidFill>
                    <a:latin typeface="Times New Roman" panose="02020603050405020304" pitchFamily="18" charset="0"/>
                  </a:rPr>
                  <a:t>g</a:t>
                </a:r>
                <a:r>
                  <a:rPr lang="en-US" altLang="zh-CN" sz="2800" b="1" i="1" baseline="-25000">
                    <a:solidFill>
                      <a:srgbClr val="0070C0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en-US" altLang="zh-CN" sz="2800" b="1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=</a:t>
                </a:r>
              </a:p>
            </p:txBody>
          </p:sp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4114800"/>
                <a:ext cx="1460183" cy="328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0" name="组合 60"/>
          <p:cNvGrpSpPr>
            <a:grpSpLocks/>
          </p:cNvGrpSpPr>
          <p:nvPr/>
        </p:nvGrpSpPr>
        <p:grpSpPr bwMode="auto">
          <a:xfrm>
            <a:off x="8718863" y="4375515"/>
            <a:ext cx="2100263" cy="760473"/>
            <a:chOff x="6498554" y="4477818"/>
            <a:chExt cx="2100569" cy="762457"/>
          </a:xfrm>
        </p:grpSpPr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6498554" y="4515396"/>
              <a:ext cx="800406" cy="523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C0C0C0"/>
                  </a:solidFill>
                  <a:latin typeface="Times New Roman" panose="02020603050405020304" pitchFamily="18" charset="0"/>
                </a:rPr>
                <a:t>h</a:t>
              </a:r>
              <a:r>
                <a:rPr lang="en-US" altLang="zh-CN" sz="2800" b="1" i="1" baseline="-25000">
                  <a:solidFill>
                    <a:srgbClr val="C0C0C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US" altLang="zh-CN" sz="2800" b="1" i="1">
                  <a:solidFill>
                    <a:srgbClr val="00B05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06628" y="4839121"/>
              <a:ext cx="1422519" cy="4011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000" dirty="0" err="1">
                  <a:solidFill>
                    <a:srgbClr val="C0C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Transversity</a:t>
              </a:r>
              <a:endParaRPr lang="en-US" sz="2000" dirty="0">
                <a:solidFill>
                  <a:srgbClr val="C0C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endParaRPr>
            </a:p>
          </p:txBody>
        </p:sp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8960" y="4477818"/>
              <a:ext cx="1300163" cy="488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56"/>
          <p:cNvGrpSpPr>
            <a:grpSpLocks/>
          </p:cNvGrpSpPr>
          <p:nvPr/>
        </p:nvGrpSpPr>
        <p:grpSpPr bwMode="auto">
          <a:xfrm>
            <a:off x="8596626" y="2402535"/>
            <a:ext cx="2222500" cy="814459"/>
            <a:chOff x="6474509" y="2605001"/>
            <a:chExt cx="2220800" cy="815896"/>
          </a:xfrm>
        </p:grpSpPr>
        <p:sp>
          <p:nvSpPr>
            <p:cNvPr id="25" name="TextBox 12"/>
            <p:cNvSpPr txBox="1">
              <a:spLocks noChangeArrowheads="1"/>
            </p:cNvSpPr>
            <p:nvPr/>
          </p:nvSpPr>
          <p:spPr bwMode="auto">
            <a:xfrm>
              <a:off x="6474509" y="2605001"/>
              <a:ext cx="957097" cy="523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00B050"/>
                  </a:solidFill>
                  <a:latin typeface="Times New Roman" panose="02020603050405020304" pitchFamily="18" charset="0"/>
                </a:rPr>
                <a:t>h</a:t>
              </a:r>
              <a:r>
                <a:rPr lang="en-US" altLang="zh-CN" sz="2800" b="1" i="1" baseline="-25000">
                  <a:solidFill>
                    <a:srgbClr val="00B05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US" altLang="zh-CN" sz="2800" b="1" i="1" baseline="30000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</a:t>
              </a:r>
              <a:r>
                <a:rPr lang="en-US" altLang="zh-CN" sz="2800" b="1" i="1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08769" y="3020081"/>
              <a:ext cx="1616962" cy="4008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00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Boer-</a:t>
              </a:r>
              <a:r>
                <a:rPr lang="en-US" sz="2000" err="1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Mulders</a:t>
              </a:r>
              <a:endParaRPr lang="en-US" sz="20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endParaRPr>
            </a:p>
          </p:txBody>
        </p:sp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5146" y="2679730"/>
              <a:ext cx="1300163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组合 61"/>
          <p:cNvGrpSpPr>
            <a:grpSpLocks/>
          </p:cNvGrpSpPr>
          <p:nvPr/>
        </p:nvGrpSpPr>
        <p:grpSpPr bwMode="auto">
          <a:xfrm>
            <a:off x="8774381" y="5089304"/>
            <a:ext cx="2327275" cy="846197"/>
            <a:chOff x="6397565" y="5133016"/>
            <a:chExt cx="2327050" cy="845725"/>
          </a:xfrm>
        </p:grpSpPr>
        <p:sp>
          <p:nvSpPr>
            <p:cNvPr id="29" name="TextBox 14"/>
            <p:cNvSpPr txBox="1">
              <a:spLocks noChangeArrowheads="1"/>
            </p:cNvSpPr>
            <p:nvPr/>
          </p:nvSpPr>
          <p:spPr bwMode="auto">
            <a:xfrm>
              <a:off x="6397565" y="5208091"/>
              <a:ext cx="1103415" cy="523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002060"/>
                  </a:solidFill>
                  <a:latin typeface="Times New Roman" panose="02020603050405020304" pitchFamily="18" charset="0"/>
                </a:rPr>
                <a:t>h</a:t>
              </a:r>
              <a:r>
                <a:rPr lang="en-US" altLang="zh-CN" sz="2800" b="1" i="1" baseline="-25000">
                  <a:solidFill>
                    <a:srgbClr val="002060"/>
                  </a:solidFill>
                  <a:latin typeface="Times New Roman" panose="02020603050405020304" pitchFamily="18" charset="0"/>
                </a:rPr>
                <a:t>1T</a:t>
              </a:r>
              <a:r>
                <a:rPr lang="en-US" altLang="zh-CN" sz="2800" b="1" i="1" baseline="30000">
                  <a:solidFill>
                    <a:srgbClr val="00206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</a:t>
              </a:r>
              <a:r>
                <a:rPr lang="en-US" altLang="zh-CN" sz="2800" b="1" i="1">
                  <a:solidFill>
                    <a:srgbClr val="00206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07106" y="5578854"/>
              <a:ext cx="1397107" cy="39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00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Pretzelosity</a:t>
              </a:r>
              <a:endParaRPr lang="en-US" sz="20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endParaRPr>
            </a:p>
          </p:txBody>
        </p:sp>
        <p:pic>
          <p:nvPicPr>
            <p:cNvPr id="31" name="Picture 6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4452" y="5133016"/>
              <a:ext cx="1300163" cy="494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59"/>
          <p:cNvGrpSpPr>
            <a:grpSpLocks/>
          </p:cNvGrpSpPr>
          <p:nvPr/>
        </p:nvGrpSpPr>
        <p:grpSpPr bwMode="auto">
          <a:xfrm>
            <a:off x="5347501" y="4731019"/>
            <a:ext cx="2330084" cy="888252"/>
            <a:chOff x="3842802" y="4954353"/>
            <a:chExt cx="2330584" cy="888624"/>
          </a:xfrm>
        </p:grpSpPr>
        <p:sp>
          <p:nvSpPr>
            <p:cNvPr id="33" name="TextBox 10"/>
            <p:cNvSpPr txBox="1">
              <a:spLocks noChangeArrowheads="1"/>
            </p:cNvSpPr>
            <p:nvPr/>
          </p:nvSpPr>
          <p:spPr bwMode="auto">
            <a:xfrm>
              <a:off x="3842802" y="4991634"/>
              <a:ext cx="984520" cy="52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i="1">
                  <a:solidFill>
                    <a:srgbClr val="D67000"/>
                  </a:solidFill>
                  <a:latin typeface="Times New Roman" panose="02020603050405020304" pitchFamily="18" charset="0"/>
                </a:rPr>
                <a:t>g</a:t>
              </a:r>
              <a:r>
                <a:rPr lang="en-US" altLang="zh-CN" sz="2800" b="1" i="1" baseline="-25000">
                  <a:solidFill>
                    <a:srgbClr val="D67000"/>
                  </a:solidFill>
                  <a:latin typeface="Times New Roman" panose="02020603050405020304" pitchFamily="18" charset="0"/>
                </a:rPr>
                <a:t>1T</a:t>
              </a:r>
              <a:r>
                <a:rPr lang="en-US" altLang="zh-CN" sz="2800" b="1" i="1" baseline="30000">
                  <a:solidFill>
                    <a:srgbClr val="FF000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28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</a:p>
          </p:txBody>
        </p:sp>
        <p:pic>
          <p:nvPicPr>
            <p:cNvPr id="34" name="Picture 8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3223" y="4954353"/>
              <a:ext cx="1300163" cy="491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4388264" y="5442699"/>
              <a:ext cx="1392475" cy="4002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sz="2000">
                  <a:solidFill>
                    <a:srgbClr val="D67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Worm Gear</a:t>
              </a:r>
            </a:p>
          </p:txBody>
        </p:sp>
      </p:grpSp>
      <p:grpSp>
        <p:nvGrpSpPr>
          <p:cNvPr id="36" name="组合 57"/>
          <p:cNvGrpSpPr>
            <a:grpSpLocks/>
          </p:cNvGrpSpPr>
          <p:nvPr/>
        </p:nvGrpSpPr>
        <p:grpSpPr bwMode="auto">
          <a:xfrm>
            <a:off x="8479679" y="3402938"/>
            <a:ext cx="2514600" cy="820182"/>
            <a:chOff x="6408786" y="3516879"/>
            <a:chExt cx="2515501" cy="820237"/>
          </a:xfrm>
        </p:grpSpPr>
        <p:grpSp>
          <p:nvGrpSpPr>
            <p:cNvPr id="37" name="组合 55"/>
            <p:cNvGrpSpPr>
              <a:grpSpLocks/>
            </p:cNvGrpSpPr>
            <p:nvPr/>
          </p:nvGrpSpPr>
          <p:grpSpPr bwMode="auto">
            <a:xfrm>
              <a:off x="6408786" y="3516879"/>
              <a:ext cx="2515501" cy="523369"/>
              <a:chOff x="6408786" y="3748628"/>
              <a:chExt cx="2515501" cy="523369"/>
            </a:xfrm>
          </p:grpSpPr>
          <p:sp>
            <p:nvSpPr>
              <p:cNvPr id="39" name="TextBox 11"/>
              <p:cNvSpPr txBox="1">
                <a:spLocks noChangeArrowheads="1"/>
              </p:cNvSpPr>
              <p:nvPr/>
            </p:nvSpPr>
            <p:spPr bwMode="auto">
              <a:xfrm>
                <a:off x="6408786" y="3748628"/>
                <a:ext cx="1103474" cy="523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800" b="1" i="1">
                    <a:solidFill>
                      <a:srgbClr val="D67000"/>
                    </a:solidFill>
                    <a:latin typeface="Times New Roman" panose="02020603050405020304" pitchFamily="18" charset="0"/>
                  </a:rPr>
                  <a:t>h</a:t>
                </a:r>
                <a:r>
                  <a:rPr lang="en-US" altLang="zh-CN" sz="2800" b="1" i="1" baseline="-25000">
                    <a:solidFill>
                      <a:srgbClr val="D67000"/>
                    </a:solidFill>
                    <a:latin typeface="Times New Roman" panose="02020603050405020304" pitchFamily="18" charset="0"/>
                  </a:rPr>
                  <a:t>1L</a:t>
                </a:r>
                <a:r>
                  <a:rPr lang="en-US" altLang="zh-CN" sz="2800" b="1" i="1" baseline="30000">
                    <a:solidFill>
                      <a:srgbClr val="D67000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</a:t>
                </a:r>
                <a:r>
                  <a:rPr lang="en-US" altLang="zh-CN" sz="2800" b="1" i="1">
                    <a:solidFill>
                      <a:srgbClr val="D67000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altLang="zh-CN" sz="2800" b="1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</a:t>
                </a:r>
              </a:p>
            </p:txBody>
          </p:sp>
          <p:pic>
            <p:nvPicPr>
              <p:cNvPr id="40" name="Picture 7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4104" y="3841720"/>
                <a:ext cx="1460183" cy="3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7004862" y="3936979"/>
              <a:ext cx="1392676" cy="400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sz="2000">
                  <a:solidFill>
                    <a:srgbClr val="D67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宋体" panose="02010600030101010101" pitchFamily="2" charset="-122"/>
                </a:rPr>
                <a:t>Worm Gear</a:t>
              </a:r>
            </a:p>
          </p:txBody>
        </p:sp>
      </p:grpSp>
      <p:grpSp>
        <p:nvGrpSpPr>
          <p:cNvPr id="41" name="组合 44"/>
          <p:cNvGrpSpPr>
            <a:grpSpLocks/>
          </p:cNvGrpSpPr>
          <p:nvPr/>
        </p:nvGrpSpPr>
        <p:grpSpPr bwMode="auto">
          <a:xfrm>
            <a:off x="4399429" y="5833496"/>
            <a:ext cx="6911364" cy="624518"/>
            <a:chOff x="1443525" y="5997323"/>
            <a:chExt cx="3533069" cy="624178"/>
          </a:xfrm>
        </p:grpSpPr>
        <p:sp>
          <p:nvSpPr>
            <p:cNvPr id="42" name="椭圆 39"/>
            <p:cNvSpPr/>
            <p:nvPr/>
          </p:nvSpPr>
          <p:spPr>
            <a:xfrm>
              <a:off x="1443525" y="6012232"/>
              <a:ext cx="762834" cy="609269"/>
            </a:xfrm>
            <a:prstGeom prst="ellipse">
              <a:avLst/>
            </a:prstGeom>
            <a:noFill/>
            <a:ln w="31750" cmpd="sng">
              <a:solidFill>
                <a:srgbClr val="7030A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90627" y="5997323"/>
              <a:ext cx="2785967" cy="579123"/>
            </a:xfrm>
            <a:prstGeom prst="rect">
              <a:avLst/>
            </a:prstGeom>
            <a:noFill/>
            <a:ln w="31750" cmpd="dbl">
              <a:noFill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sz="2000" b="1" dirty="0">
                  <a:solidFill>
                    <a:srgbClr val="FF0000"/>
                  </a:solidFill>
                </a:rPr>
                <a:t>Survive the </a:t>
              </a:r>
              <a:r>
                <a:rPr lang="en-US" sz="2000" b="1" dirty="0" err="1">
                  <a:solidFill>
                    <a:srgbClr val="FF0000"/>
                  </a:solidFill>
                </a:rPr>
                <a:t>k</a:t>
              </a:r>
              <a:r>
                <a:rPr lang="en-US" sz="2000" b="1" baseline="-25000" dirty="0" err="1">
                  <a:solidFill>
                    <a:srgbClr val="FF0000"/>
                  </a:solidFill>
                </a:rPr>
                <a:t>T</a:t>
              </a:r>
              <a:r>
                <a:rPr lang="en-US" sz="2000" b="1" dirty="0">
                  <a:solidFill>
                    <a:srgbClr val="FF0000"/>
                  </a:solidFill>
                </a:rPr>
                <a:t> integration, yield 1D pdfs</a:t>
              </a:r>
            </a:p>
          </p:txBody>
        </p:sp>
      </p:grpSp>
      <p:grpSp>
        <p:nvGrpSpPr>
          <p:cNvPr id="44" name="组合 44"/>
          <p:cNvGrpSpPr>
            <a:grpSpLocks/>
          </p:cNvGrpSpPr>
          <p:nvPr/>
        </p:nvGrpSpPr>
        <p:grpSpPr bwMode="auto">
          <a:xfrm>
            <a:off x="438340" y="5894850"/>
            <a:ext cx="3669678" cy="403086"/>
            <a:chOff x="7150802" y="150122"/>
            <a:chExt cx="4153736" cy="456175"/>
          </a:xfrm>
        </p:grpSpPr>
        <p:sp>
          <p:nvSpPr>
            <p:cNvPr id="45" name="TextBox 47"/>
            <p:cNvSpPr txBox="1">
              <a:spLocks noChangeArrowheads="1"/>
            </p:cNvSpPr>
            <p:nvPr/>
          </p:nvSpPr>
          <p:spPr bwMode="auto">
            <a:xfrm>
              <a:off x="7684199" y="158235"/>
              <a:ext cx="1518560" cy="38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i="1">
                  <a:solidFill>
                    <a:srgbClr val="000000"/>
                  </a:solidFill>
                  <a:latin typeface="Times New Roman" panose="02020603050405020304" pitchFamily="18" charset="0"/>
                </a:rPr>
                <a:t>Nucleon Spin</a:t>
              </a:r>
            </a:p>
          </p:txBody>
        </p:sp>
        <p:sp>
          <p:nvSpPr>
            <p:cNvPr id="46" name="TextBox 48"/>
            <p:cNvSpPr txBox="1">
              <a:spLocks noChangeArrowheads="1"/>
            </p:cNvSpPr>
            <p:nvPr/>
          </p:nvSpPr>
          <p:spPr bwMode="auto">
            <a:xfrm>
              <a:off x="9980060" y="150122"/>
              <a:ext cx="1324478" cy="38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Quark Spin</a:t>
              </a:r>
            </a:p>
          </p:txBody>
        </p:sp>
        <p:grpSp>
          <p:nvGrpSpPr>
            <p:cNvPr id="47" name="组合 42"/>
            <p:cNvGrpSpPr>
              <a:grpSpLocks/>
            </p:cNvGrpSpPr>
            <p:nvPr/>
          </p:nvGrpSpPr>
          <p:grpSpPr bwMode="auto">
            <a:xfrm>
              <a:off x="7150802" y="152400"/>
              <a:ext cx="534256" cy="381000"/>
              <a:chOff x="6922202" y="152400"/>
              <a:chExt cx="534256" cy="381000"/>
            </a:xfrm>
          </p:grpSpPr>
          <p:cxnSp>
            <p:nvCxnSpPr>
              <p:cNvPr id="51" name="Straight Arrow Connector 69"/>
              <p:cNvCxnSpPr>
                <a:stCxn id="52" idx="6"/>
              </p:cNvCxnSpPr>
              <p:nvPr/>
            </p:nvCxnSpPr>
            <p:spPr>
              <a:xfrm>
                <a:off x="7303039" y="342838"/>
                <a:ext cx="152737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椭圆 54"/>
              <p:cNvSpPr/>
              <p:nvPr/>
            </p:nvSpPr>
            <p:spPr>
              <a:xfrm>
                <a:off x="6922096" y="152400"/>
                <a:ext cx="380944" cy="380876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en-US" altLang="zh-CN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组合 43"/>
            <p:cNvGrpSpPr>
              <a:grpSpLocks/>
            </p:cNvGrpSpPr>
            <p:nvPr/>
          </p:nvGrpSpPr>
          <p:grpSpPr bwMode="auto">
            <a:xfrm>
              <a:off x="9378320" y="223623"/>
              <a:ext cx="380943" cy="382674"/>
              <a:chOff x="9165418" y="223623"/>
              <a:chExt cx="380943" cy="382674"/>
            </a:xfrm>
          </p:grpSpPr>
          <p:cxnSp>
            <p:nvCxnSpPr>
              <p:cNvPr id="49" name="Straight Arrow Connector 74"/>
              <p:cNvCxnSpPr/>
              <p:nvPr/>
            </p:nvCxnSpPr>
            <p:spPr>
              <a:xfrm flipV="1">
                <a:off x="9276069" y="414960"/>
                <a:ext cx="199456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oval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椭圆 52"/>
              <p:cNvSpPr/>
              <p:nvPr/>
            </p:nvSpPr>
            <p:spPr>
              <a:xfrm>
                <a:off x="9165418" y="223623"/>
                <a:ext cx="380943" cy="382674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SimSun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en-US" altLang="zh-CN" sz="16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3" name="椭圆 42"/>
          <p:cNvSpPr/>
          <p:nvPr/>
        </p:nvSpPr>
        <p:spPr>
          <a:xfrm>
            <a:off x="2166938" y="2313646"/>
            <a:ext cx="2082800" cy="839788"/>
          </a:xfrm>
          <a:prstGeom prst="ellipse">
            <a:avLst/>
          </a:prstGeom>
          <a:noFill/>
          <a:ln w="31750" cap="rnd" cmpd="sng">
            <a:solidFill>
              <a:srgbClr val="7030A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237D7C8-665B-0E7B-6E82-D1DAC266A581}"/>
              </a:ext>
            </a:extLst>
          </p:cNvPr>
          <p:cNvSpPr txBox="1"/>
          <p:nvPr/>
        </p:nvSpPr>
        <p:spPr>
          <a:xfrm>
            <a:off x="2166938" y="6384252"/>
            <a:ext cx="8954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F0000"/>
                </a:solidFill>
                <a:effectLst/>
                <a:latin typeface="Noto Sans SC"/>
              </a:rPr>
              <a:t>Left items: The correlation between </a:t>
            </a:r>
            <a:r>
              <a:rPr lang="en-US" b="1" i="0" dirty="0" err="1">
                <a:solidFill>
                  <a:srgbClr val="FF0000"/>
                </a:solidFill>
                <a:effectLst/>
                <a:latin typeface="Noto Sans SC"/>
              </a:rPr>
              <a:t>parton</a:t>
            </a:r>
            <a:r>
              <a:rPr lang="en-US" b="1" i="0" dirty="0">
                <a:solidFill>
                  <a:srgbClr val="FF0000"/>
                </a:solidFill>
                <a:effectLst/>
                <a:latin typeface="Noto Sans SC"/>
              </a:rPr>
              <a:t> transverse momentum and the spin of quarks</a:t>
            </a:r>
            <a:endParaRPr lang="en-CN" b="1" dirty="0">
              <a:solidFill>
                <a:srgbClr val="FF0000"/>
              </a:solidFill>
            </a:endParaRPr>
          </a:p>
        </p:txBody>
      </p:sp>
      <p:pic>
        <p:nvPicPr>
          <p:cNvPr id="55" name="図 2">
            <a:extLst>
              <a:ext uri="{FF2B5EF4-FFF2-40B4-BE49-F238E27FC236}">
                <a16:creationId xmlns:a16="http://schemas.microsoft.com/office/drawing/2014/main" id="{130EFCE4-4822-7FEA-D32C-17160FE044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00" y="6679255"/>
            <a:ext cx="7641367" cy="17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4668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287" y="131126"/>
            <a:ext cx="10058400" cy="1100918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TMDs in SIDIS Cross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58</a:t>
            </a:fld>
            <a:endParaRPr lang="en-US"/>
          </a:p>
        </p:txBody>
      </p:sp>
      <p:pic>
        <p:nvPicPr>
          <p:cNvPr id="5" name="内容占位符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288" y="1037000"/>
            <a:ext cx="8952706" cy="5035293"/>
          </a:xfrm>
          <a:prstGeom prst="rect">
            <a:avLst/>
          </a:prstGeom>
          <a:noFill/>
        </p:spPr>
      </p:pic>
      <p:pic>
        <p:nvPicPr>
          <p:cNvPr id="6" name="Picture 1" descr="E:\My Documents\my file\JLab\Transversity\Doc\Talk Collection\g1TIllustr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7"/>
          <a:stretch>
            <a:fillRect/>
          </a:stretch>
        </p:blipFill>
        <p:spPr bwMode="auto">
          <a:xfrm>
            <a:off x="8195575" y="98321"/>
            <a:ext cx="3837081" cy="171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1"/>
          <p:cNvSpPr txBox="1"/>
          <p:nvPr/>
        </p:nvSpPr>
        <p:spPr>
          <a:xfrm>
            <a:off x="819079" y="5991578"/>
            <a:ext cx="1000780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en-US" altLang="zh-CN" sz="36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Target SSA, beam-target DSA measurements</a:t>
            </a:r>
            <a:endParaRPr lang="zh-CN" altLang="en-US" sz="36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BC5CA59-F1B8-712D-28C2-DA69D1B93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2960" y="2881745"/>
            <a:ext cx="3461833" cy="248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7813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ED5C72-1DAE-49E9-810D-6D2F0426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51" y="122460"/>
            <a:ext cx="10058400" cy="1101199"/>
          </a:xfrm>
        </p:spPr>
        <p:txBody>
          <a:bodyPr/>
          <a:lstStyle/>
          <a:p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Spin structure of the nucleon-TMDs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5A8E0B-80FC-46F7-B22A-089287A87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59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F3B4B6-6409-E895-7461-1B57804A72A6}"/>
              </a:ext>
            </a:extLst>
          </p:cNvPr>
          <p:cNvGrpSpPr/>
          <p:nvPr/>
        </p:nvGrpSpPr>
        <p:grpSpPr>
          <a:xfrm>
            <a:off x="174499" y="1752599"/>
            <a:ext cx="3793471" cy="3682913"/>
            <a:chOff x="623234" y="2918845"/>
            <a:chExt cx="3821853" cy="3710468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A581BA6E-7D1A-4738-8CBC-87DCDBF59EF2}"/>
                </a:ext>
              </a:extLst>
            </p:cNvPr>
            <p:cNvSpPr txBox="1"/>
            <p:nvPr/>
          </p:nvSpPr>
          <p:spPr>
            <a:xfrm>
              <a:off x="623234" y="2918845"/>
              <a:ext cx="3604886" cy="30895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u/d Sivers </a:t>
              </a:r>
              <a:r>
                <a:rPr lang="en-US" altLang="zh-CN" sz="1600" b="1">
                  <a:solidFill>
                    <a:srgbClr val="FF0000"/>
                  </a:solidFill>
                  <a:latin typeface="Adobe Devanagari" panose="02040503050201020203" pitchFamily="18" charset="0"/>
                  <a:cs typeface="Adobe Devanagari" panose="02040503050201020203" pitchFamily="18" charset="0"/>
                </a:rPr>
                <a:t>EicC</a:t>
              </a:r>
              <a:r>
                <a:rPr lang="en-US" altLang="zh-CN" sz="1600" b="1">
                  <a:solidFill>
                    <a:schemeClr val="accent1">
                      <a:lumMod val="75000"/>
                    </a:schemeClr>
                  </a:solidFill>
                  <a:latin typeface="Adobe Devanagari" panose="02040503050201020203" pitchFamily="18" charset="0"/>
                  <a:cs typeface="Adobe Devanagari" panose="02040503050201020203" pitchFamily="18" charset="0"/>
                </a:rPr>
                <a:t> </a:t>
              </a: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vs</a:t>
              </a:r>
              <a:r>
                <a:rPr lang="en-US" altLang="zh-CN" sz="1600" b="1">
                  <a:solidFill>
                    <a:schemeClr val="accent1">
                      <a:lumMod val="75000"/>
                    </a:schemeClr>
                  </a:solidFill>
                  <a:latin typeface="Adobe Devanagari" panose="02040503050201020203" pitchFamily="18" charset="0"/>
                  <a:cs typeface="Adobe Devanagari" panose="02040503050201020203" pitchFamily="18" charset="0"/>
                </a:rPr>
                <a:t> </a:t>
              </a:r>
              <a:r>
                <a:rPr lang="en-US" altLang="zh-CN" sz="1600" b="1">
                  <a:solidFill>
                    <a:srgbClr val="92D050"/>
                  </a:solidFill>
                  <a:latin typeface="Adobe Devanagari" panose="02040503050201020203" pitchFamily="18" charset="0"/>
                  <a:cs typeface="Adobe Devanagari" panose="02040503050201020203" pitchFamily="18" charset="0"/>
                </a:rPr>
                <a:t>world data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b="1">
                  <a:solidFill>
                    <a:schemeClr val="accent1">
                      <a:lumMod val="75000"/>
                    </a:schemeClr>
                  </a:solidFill>
                  <a:latin typeface="Adobe Devanagari" panose="02040503050201020203" pitchFamily="18" charset="0"/>
                  <a:cs typeface="Adobe Devanagari" panose="02040503050201020203" pitchFamily="18" charset="0"/>
                </a:rPr>
                <a:t>LO analysis</a:t>
              </a:r>
              <a:endParaRPr lang="en-US" altLang="zh-CN" sz="1600" b="1">
                <a:latin typeface="Adobe Devanagari" panose="02040503050201020203" pitchFamily="18" charset="0"/>
                <a:cs typeface="Adobe Devanagari" panose="02040503050201020203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EicC SIDS data: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Pion(+/-),   Kaon(+/-)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ep:   3.5 GeV X 20 GeV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eHe-3: 3.5 GeV X 40 GeV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Pol.: e(80%), p(70%), He-3(70%)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Lumi: ep 50 fb</a:t>
              </a:r>
              <a:r>
                <a:rPr lang="en-US" altLang="zh-CN" sz="1600" b="1" baseline="30000">
                  <a:latin typeface="Adobe Devanagari" panose="02040503050201020203" pitchFamily="18" charset="0"/>
                  <a:cs typeface="Adobe Devanagari" panose="02040503050201020203" pitchFamily="18" charset="0"/>
                </a:rPr>
                <a:t>-1</a:t>
              </a:r>
              <a:r>
                <a:rPr lang="en-US" altLang="zh-CN" sz="1600" b="1">
                  <a:latin typeface="Adobe Devanagari" panose="02040503050201020203" pitchFamily="18" charset="0"/>
                  <a:cs typeface="Adobe Devanagari" panose="02040503050201020203" pitchFamily="18" charset="0"/>
                </a:rPr>
                <a:t>, eHe-3 50 fb</a:t>
              </a:r>
              <a:r>
                <a:rPr lang="en-US" altLang="zh-CN" sz="1600" b="1" baseline="30000">
                  <a:latin typeface="Adobe Devanagari" panose="02040503050201020203" pitchFamily="18" charset="0"/>
                  <a:cs typeface="Adobe Devanagari" panose="02040503050201020203" pitchFamily="18" charset="0"/>
                </a:rPr>
                <a:t>-1</a:t>
              </a:r>
              <a:endParaRPr lang="en-US" altLang="zh-CN" sz="1600" b="1">
                <a:latin typeface="Adobe Devanagari" panose="02040503050201020203" pitchFamily="18" charset="0"/>
                <a:cs typeface="Adobe Devanagari" panose="02040503050201020203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4843AA65-B7E2-4251-B955-A12602508371}"/>
                </a:ext>
              </a:extLst>
            </p:cNvPr>
            <p:cNvSpPr txBox="1"/>
            <p:nvPr/>
          </p:nvSpPr>
          <p:spPr>
            <a:xfrm>
              <a:off x="749084" y="6110866"/>
              <a:ext cx="3696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>
                  <a:solidFill>
                    <a:srgbClr val="FF0000"/>
                  </a:solidFill>
                </a:rPr>
                <a:t>EicC, precise measurements.</a:t>
              </a:r>
              <a:endParaRPr lang="zh-CN" altLang="en-US" b="1">
                <a:solidFill>
                  <a:srgbClr val="FF0000"/>
                </a:solidFill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7CD41ED-79B3-458A-A147-8665BB3C4504}"/>
                </a:ext>
              </a:extLst>
            </p:cNvPr>
            <p:cNvSpPr/>
            <p:nvPr/>
          </p:nvSpPr>
          <p:spPr>
            <a:xfrm>
              <a:off x="624704" y="5935343"/>
              <a:ext cx="3820383" cy="670256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3057BBB9-8C2D-485C-BB77-ACE7A086FED8}"/>
                </a:ext>
              </a:extLst>
            </p:cNvPr>
            <p:cNvSpPr/>
            <p:nvPr/>
          </p:nvSpPr>
          <p:spPr>
            <a:xfrm>
              <a:off x="623234" y="3008908"/>
              <a:ext cx="3821853" cy="36204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49D438E3-09E7-4687-B8B5-6774B288454F}"/>
              </a:ext>
            </a:extLst>
          </p:cNvPr>
          <p:cNvSpPr txBox="1"/>
          <p:nvPr/>
        </p:nvSpPr>
        <p:spPr>
          <a:xfrm>
            <a:off x="8423391" y="4034085"/>
            <a:ext cx="30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92D050"/>
                </a:solidFill>
              </a:rPr>
              <a:t>Green: Current accuracy</a:t>
            </a:r>
          </a:p>
          <a:p>
            <a:r>
              <a:rPr lang="en-US" altLang="zh-CN" b="1">
                <a:solidFill>
                  <a:srgbClr val="FF0000"/>
                </a:solidFill>
              </a:rPr>
              <a:t>Red: stat. error only</a:t>
            </a:r>
          </a:p>
          <a:p>
            <a:r>
              <a:rPr lang="en-US" altLang="zh-CN" b="1">
                <a:solidFill>
                  <a:srgbClr val="6DB7FF"/>
                </a:solidFill>
              </a:rPr>
              <a:t>Blue: sys. Error included</a:t>
            </a:r>
            <a:endParaRPr lang="zh-CN" altLang="en-US" b="1">
              <a:solidFill>
                <a:srgbClr val="6DB7FF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895A8D3-CADE-44B8-B369-4CC358176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497" y="3940947"/>
            <a:ext cx="3397342" cy="264964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98FD0BB-6994-4178-8651-7BD475DF0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950" y="1123992"/>
            <a:ext cx="6683256" cy="2640919"/>
          </a:xfrm>
          <a:prstGeom prst="rect">
            <a:avLst/>
          </a:prstGeom>
        </p:spPr>
      </p:pic>
      <p:sp>
        <p:nvSpPr>
          <p:cNvPr id="12" name="文本框 7">
            <a:extLst>
              <a:ext uri="{FF2B5EF4-FFF2-40B4-BE49-F238E27FC236}">
                <a16:creationId xmlns:a16="http://schemas.microsoft.com/office/drawing/2014/main" id="{52D78A01-73FD-4E98-9C87-C2773F2B0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0743" y="5226589"/>
            <a:ext cx="4036422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100" b="0">
                <a:solidFill>
                  <a:srgbClr val="FF0000"/>
                </a:solidFill>
              </a:rPr>
              <a:t>sea quark</a:t>
            </a:r>
            <a:r>
              <a:rPr lang="en-US" altLang="zh-CN" sz="1100" b="0"/>
              <a:t> </a:t>
            </a:r>
            <a:r>
              <a:rPr lang="en-US" altLang="zh-CN" sz="1100" b="0" err="1"/>
              <a:t>Sivers</a:t>
            </a:r>
            <a:r>
              <a:rPr lang="en-US" altLang="zh-CN" sz="1100" b="0"/>
              <a:t> function dynamically generated via Spin </a:t>
            </a:r>
            <a:r>
              <a:rPr lang="en-US" altLang="zh-CN" sz="1100" b="0" err="1"/>
              <a:t>depenendent</a:t>
            </a:r>
            <a:r>
              <a:rPr lang="en-US" altLang="zh-CN" sz="1100" b="0"/>
              <a:t> </a:t>
            </a:r>
            <a:r>
              <a:rPr lang="en-US" altLang="zh-CN" sz="1100" b="0" err="1"/>
              <a:t>odderon</a:t>
            </a:r>
            <a:r>
              <a:rPr lang="en-US" altLang="zh-CN" sz="1100" b="0"/>
              <a:t> 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zh-CN" sz="1100" b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100" b="0"/>
              <a:t>leads to a unique predication for </a:t>
            </a:r>
            <a:r>
              <a:rPr lang="en-US" altLang="zh-CN" sz="1100" b="0">
                <a:solidFill>
                  <a:srgbClr val="FF0000"/>
                </a:solidFill>
              </a:rPr>
              <a:t>s-quark</a:t>
            </a:r>
            <a:r>
              <a:rPr lang="en-US" altLang="zh-CN" sz="1100" b="0"/>
              <a:t>: quark and </a:t>
            </a:r>
            <a:r>
              <a:rPr lang="en-US" altLang="zh-CN" sz="1100" b="0" err="1"/>
              <a:t>anit</a:t>
            </a:r>
            <a:r>
              <a:rPr lang="en-US" altLang="zh-CN" sz="1100" b="0"/>
              <a:t>-quark </a:t>
            </a:r>
            <a:r>
              <a:rPr lang="en-US" altLang="zh-CN" sz="1100" b="0" err="1"/>
              <a:t>Sivers</a:t>
            </a:r>
            <a:r>
              <a:rPr lang="en-US" altLang="zh-CN" sz="1100" b="0"/>
              <a:t> functions </a:t>
            </a:r>
            <a:r>
              <a:rPr lang="en-US" altLang="zh-CN" sz="1100" b="0">
                <a:solidFill>
                  <a:srgbClr val="FF0000"/>
                </a:solidFill>
              </a:rPr>
              <a:t>flip sign</a:t>
            </a:r>
            <a:endParaRPr lang="zh-CN" altLang="en-US" sz="1100" b="0">
              <a:solidFill>
                <a:srgbClr val="FF0000"/>
              </a:solidFill>
            </a:endParaRPr>
          </a:p>
        </p:txBody>
      </p:sp>
      <p:sp>
        <p:nvSpPr>
          <p:cNvPr id="13" name="文本框 1">
            <a:extLst>
              <a:ext uri="{FF2B5EF4-FFF2-40B4-BE49-F238E27FC236}">
                <a16:creationId xmlns:a16="http://schemas.microsoft.com/office/drawing/2014/main" id="{05C5E6C6-7B68-4F66-8E03-3309750F1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2975" y="6249366"/>
            <a:ext cx="20377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00" b="0">
                <a:solidFill>
                  <a:srgbClr val="FF0000"/>
                </a:solidFill>
              </a:rPr>
              <a:t>H. Dong, D. X. Zheng, J. Zhou, 2018</a:t>
            </a:r>
            <a:endParaRPr lang="zh-CN" altLang="en-US" sz="900" b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84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6E1CA-72A9-D3D3-C8E7-ECC775832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A7191E-5157-4324-BAC6-675EACB2E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870" y="140121"/>
            <a:ext cx="10058400" cy="1204801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Spin and its polarization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7C16B34-37D3-5006-C19B-00F093B6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5BF758D-4041-C1BA-8583-EEF1A368E7C6}"/>
              </a:ext>
            </a:extLst>
          </p:cNvPr>
          <p:cNvSpPr/>
          <p:nvPr/>
        </p:nvSpPr>
        <p:spPr>
          <a:xfrm>
            <a:off x="1557131" y="3790121"/>
            <a:ext cx="864704" cy="864704"/>
          </a:xfrm>
          <a:prstGeom prst="ellipse">
            <a:avLst/>
          </a:prstGeom>
          <a:gradFill flip="none" rotWithShape="1">
            <a:gsLst>
              <a:gs pos="0">
                <a:srgbClr val="6583FF"/>
              </a:gs>
              <a:gs pos="46000">
                <a:srgbClr val="6786FF"/>
              </a:gs>
              <a:gs pos="100000">
                <a:srgbClr val="7EB1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7C18D1B-2212-7291-1CD2-0F85BAAFF416}"/>
              </a:ext>
            </a:extLst>
          </p:cNvPr>
          <p:cNvCxnSpPr>
            <a:cxnSpLocks/>
          </p:cNvCxnSpPr>
          <p:nvPr/>
        </p:nvCxnSpPr>
        <p:spPr>
          <a:xfrm>
            <a:off x="1987827" y="3366052"/>
            <a:ext cx="0" cy="808383"/>
          </a:xfrm>
          <a:prstGeom prst="straightConnector1">
            <a:avLst/>
          </a:prstGeom>
          <a:ln w="60325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rallelogram 8">
            <a:extLst>
              <a:ext uri="{FF2B5EF4-FFF2-40B4-BE49-F238E27FC236}">
                <a16:creationId xmlns:a16="http://schemas.microsoft.com/office/drawing/2014/main" id="{7B365640-0421-4DCF-5A44-622B11EADF5D}"/>
              </a:ext>
            </a:extLst>
          </p:cNvPr>
          <p:cNvSpPr/>
          <p:nvPr/>
        </p:nvSpPr>
        <p:spPr>
          <a:xfrm>
            <a:off x="410817" y="3631097"/>
            <a:ext cx="3207026" cy="1219200"/>
          </a:xfrm>
          <a:prstGeom prst="parallelogram">
            <a:avLst>
              <a:gd name="adj" fmla="val 6225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0" name="Curved Right Arrow 9">
            <a:extLst>
              <a:ext uri="{FF2B5EF4-FFF2-40B4-BE49-F238E27FC236}">
                <a16:creationId xmlns:a16="http://schemas.microsoft.com/office/drawing/2014/main" id="{8A66A404-EF69-B6FA-7D45-5574E3B37475}"/>
              </a:ext>
            </a:extLst>
          </p:cNvPr>
          <p:cNvSpPr/>
          <p:nvPr/>
        </p:nvSpPr>
        <p:spPr>
          <a:xfrm>
            <a:off x="1749287" y="3101009"/>
            <a:ext cx="477078" cy="251791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7ACB176-7FBD-CCA6-726E-5A368DFC135C}"/>
                  </a:ext>
                </a:extLst>
              </p:cNvPr>
              <p:cNvSpPr txBox="1"/>
              <p:nvPr/>
            </p:nvSpPr>
            <p:spPr>
              <a:xfrm>
                <a:off x="1345095" y="3187148"/>
                <a:ext cx="355225" cy="3818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CN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7ACB176-7FBD-CCA6-726E-5A368DFC13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095" y="3187148"/>
                <a:ext cx="355225" cy="381836"/>
              </a:xfrm>
              <a:prstGeom prst="rect">
                <a:avLst/>
              </a:prstGeom>
              <a:blipFill>
                <a:blip r:embed="rId2"/>
                <a:stretch>
                  <a:fillRect l="-21429" t="-26667" b="-1333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2E24CC6-BC1B-1D12-4369-99C323765DEB}"/>
              </a:ext>
            </a:extLst>
          </p:cNvPr>
          <p:cNvSpPr txBox="1"/>
          <p:nvPr/>
        </p:nvSpPr>
        <p:spPr>
          <a:xfrm>
            <a:off x="371061" y="4916556"/>
            <a:ext cx="170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Reference plane</a:t>
            </a:r>
          </a:p>
        </p:txBody>
      </p:sp>
      <p:sp>
        <p:nvSpPr>
          <p:cNvPr id="16" name="文本框 11">
            <a:extLst>
              <a:ext uri="{FF2B5EF4-FFF2-40B4-BE49-F238E27FC236}">
                <a16:creationId xmlns:a16="http://schemas.microsoft.com/office/drawing/2014/main" id="{8CE69562-1C69-50CD-760C-2DB440E2EF46}"/>
              </a:ext>
            </a:extLst>
          </p:cNvPr>
          <p:cNvSpPr txBox="1"/>
          <p:nvPr/>
        </p:nvSpPr>
        <p:spPr>
          <a:xfrm>
            <a:off x="382385" y="1438696"/>
            <a:ext cx="1101031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Polarization: spin of particles in a system is aligned in a preferred direction.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3590628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7941D8-CFC5-4567-8031-6E98DC11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0091"/>
            <a:ext cx="10893117" cy="1109907"/>
          </a:xfrm>
        </p:spPr>
        <p:txBody>
          <a:bodyPr>
            <a:normAutofit/>
          </a:bodyPr>
          <a:lstStyle/>
          <a:p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Problems for cold nuclear matter effect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AC50720-4CBC-4E3F-820F-03514194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60</a:t>
            </a:fld>
            <a:endParaRPr 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B296795F-1458-4C96-8B58-4BBC85042C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0792" y="1144204"/>
          <a:ext cx="8368937" cy="512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MP 图像" r:id="rId2" imgW="6691320" imgH="4100400" progId="Paint.Picture">
                  <p:embed/>
                </p:oleObj>
              </mc:Choice>
              <mc:Fallback>
                <p:oleObj name="BMP 图像" r:id="rId2" imgW="6691320" imgH="4100400" progId="Paint.Picture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B296795F-1458-4C96-8B58-4BBC85042C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792" y="1144204"/>
                        <a:ext cx="8368937" cy="5128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6714AAF5-49E8-4354-AD22-1F94FB8453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63573" y="966213"/>
          <a:ext cx="3507952" cy="2384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MP 图像" r:id="rId4" imgW="5057640" imgH="3438360" progId="Paint.Picture">
                  <p:embed/>
                </p:oleObj>
              </mc:Choice>
              <mc:Fallback>
                <p:oleObj name="BMP 图像" r:id="rId4" imgW="5057640" imgH="3438360" progId="Paint.Picture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6714AAF5-49E8-4354-AD22-1F94FB8453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63573" y="966213"/>
                        <a:ext cx="3507952" cy="2384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8F6C30DC-47A1-43BB-B2B5-4CF954277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9729" y="3429000"/>
            <a:ext cx="3378926" cy="278238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22F87EF-0E8F-4AE6-95DF-CC3B8E9EC410}"/>
              </a:ext>
            </a:extLst>
          </p:cNvPr>
          <p:cNvSpPr txBox="1"/>
          <p:nvPr/>
        </p:nvSpPr>
        <p:spPr>
          <a:xfrm>
            <a:off x="9508940" y="610463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b="0" i="0" u="none" strike="noStrike" baseline="0">
                <a:latin typeface="AAAAAD+HelveticaNeue"/>
              </a:rPr>
              <a:t>arXiv:2107.12401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0960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7941D8-CFC5-4567-8031-6E98DC11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0091"/>
            <a:ext cx="10893117" cy="1109907"/>
          </a:xfrm>
        </p:spPr>
        <p:txBody>
          <a:bodyPr>
            <a:normAutofit/>
          </a:bodyPr>
          <a:lstStyle/>
          <a:p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Problems for cold nuclear matter effect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AC50720-4CBC-4E3F-820F-03514194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61</a:t>
            </a:fld>
            <a:endParaRPr 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B296795F-1458-4C96-8B58-4BBC85042C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0792" y="1144204"/>
          <a:ext cx="8368937" cy="512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MP 图像" r:id="rId2" imgW="6691320" imgH="4100400" progId="Paint.Picture">
                  <p:embed/>
                </p:oleObj>
              </mc:Choice>
              <mc:Fallback>
                <p:oleObj name="BMP 图像" r:id="rId2" imgW="6691320" imgH="4100400" progId="Paint.Picture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B296795F-1458-4C96-8B58-4BBC85042C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792" y="1144204"/>
                        <a:ext cx="8368937" cy="5128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6714AAF5-49E8-4354-AD22-1F94FB8453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63573" y="966213"/>
          <a:ext cx="3507952" cy="2384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MP 图像" r:id="rId4" imgW="5057640" imgH="3438360" progId="Paint.Picture">
                  <p:embed/>
                </p:oleObj>
              </mc:Choice>
              <mc:Fallback>
                <p:oleObj name="BMP 图像" r:id="rId4" imgW="5057640" imgH="3438360" progId="Paint.Picture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6714AAF5-49E8-4354-AD22-1F94FB8453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63573" y="966213"/>
                        <a:ext cx="3507952" cy="2384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8F6C30DC-47A1-43BB-B2B5-4CF954277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9729" y="3429000"/>
            <a:ext cx="3378926" cy="278238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22F87EF-0E8F-4AE6-95DF-CC3B8E9EC410}"/>
              </a:ext>
            </a:extLst>
          </p:cNvPr>
          <p:cNvSpPr txBox="1"/>
          <p:nvPr/>
        </p:nvSpPr>
        <p:spPr>
          <a:xfrm>
            <a:off x="9508940" y="610463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b="0" i="0" u="none" strike="noStrike" baseline="0">
                <a:latin typeface="AAAAAD+HelveticaNeue"/>
              </a:rPr>
              <a:t>arXiv:2107.12401 </a:t>
            </a:r>
            <a:endParaRPr lang="zh-CN" altLang="en-US"/>
          </a:p>
        </p:txBody>
      </p:sp>
      <p:pic>
        <p:nvPicPr>
          <p:cNvPr id="9" name="Picture 8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D9AE1DBD-0C24-21B4-9B99-6CAE6EE338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75" y="1144204"/>
            <a:ext cx="7772400" cy="27904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231705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0D510F-D150-41C7-8D33-BEA2C89F6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803" y="26358"/>
            <a:ext cx="10058400" cy="1105553"/>
          </a:xfrm>
        </p:spPr>
        <p:txBody>
          <a:bodyPr/>
          <a:lstStyle/>
          <a:p>
            <a:pPr algn="ctr"/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Nuclear PDFs study with ion beam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8D210BE-BE9A-4489-9317-A07368E6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t>62</a:t>
            </a:fld>
            <a:endParaRPr 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B777125-287F-4DB9-A96B-435F75075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76" y="1336913"/>
            <a:ext cx="9482743" cy="438897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78AEAEE-B7C7-4653-92F1-0B8268518B20}"/>
              </a:ext>
            </a:extLst>
          </p:cNvPr>
          <p:cNvSpPr txBox="1"/>
          <p:nvPr/>
        </p:nvSpPr>
        <p:spPr>
          <a:xfrm>
            <a:off x="2503715" y="5870571"/>
            <a:ext cx="6304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With only a few hours of running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1471762-3BBA-40E4-8260-13C66F60299B}"/>
              </a:ext>
            </a:extLst>
          </p:cNvPr>
          <p:cNvSpPr txBox="1"/>
          <p:nvPr/>
        </p:nvSpPr>
        <p:spPr>
          <a:xfrm>
            <a:off x="3378926" y="2622274"/>
            <a:ext cx="1903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chemeClr val="accent1"/>
                </a:solidFill>
              </a:rPr>
              <a:t>EicC</a:t>
            </a:r>
            <a:r>
              <a:rPr lang="en-US" altLang="zh-CN" sz="2000" dirty="0">
                <a:solidFill>
                  <a:schemeClr val="accent1"/>
                </a:solidFill>
              </a:rPr>
              <a:t> coverage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751FAD79-AD30-49EC-A97D-C4D747A492BF}"/>
              </a:ext>
            </a:extLst>
          </p:cNvPr>
          <p:cNvSpPr/>
          <p:nvPr/>
        </p:nvSpPr>
        <p:spPr>
          <a:xfrm>
            <a:off x="921803" y="2822329"/>
            <a:ext cx="345294" cy="122280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9E55EE2-8448-4D44-8AF1-A97F830114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375" y="117562"/>
            <a:ext cx="938411" cy="90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33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73FBE-E079-4358-21F5-F6905EB1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899"/>
            <a:ext cx="10515600" cy="1325563"/>
          </a:xfrm>
        </p:spPr>
        <p:txBody>
          <a:bodyPr/>
          <a:lstStyle/>
          <a:p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Charm in-medium modification and hadronization at the </a:t>
            </a:r>
            <a:r>
              <a:rPr lang="en-US" altLang="zh-CN" sz="3600" b="1" err="1">
                <a:latin typeface="微软雅黑" panose="020B0503020204020204" pitchFamily="34" charset="-122"/>
                <a:ea typeface="微软雅黑" panose="020B0503020204020204" pitchFamily="34" charset="-122"/>
              </a:rPr>
              <a:t>EicC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EB5C0-33F7-45A5-3A0B-E8D36BA35D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5450" y="1825625"/>
                <a:ext cx="6711950" cy="4351338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/>
                  <a:t>Fragmentation and hadronization can be very different in different system.</a:t>
                </a:r>
              </a:p>
              <a:p>
                <a:r>
                  <a:rPr lang="en-US" altLang="zh-CN" sz="2400" dirty="0"/>
                  <a:t>Because of the shorter formation time of heavy flavor mesons, they have stronger interaction with nuclear matter than light mesons.</a:t>
                </a:r>
              </a:p>
              <a:p>
                <a:r>
                  <a:rPr lang="en-US" altLang="zh-CN" sz="2400" dirty="0"/>
                  <a:t>Their measurement at the EIC is expected to avoid most of the heavy-ion background</a:t>
                </a:r>
              </a:p>
              <a:p>
                <a:r>
                  <a:rPr lang="en-US" altLang="zh-CN" sz="2400" dirty="0"/>
                  <a:t>Baryon-to-meson ratio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altLang="zh-CN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400" dirty="0"/>
                  <a:t>  can be studied at </a:t>
                </a:r>
                <a:r>
                  <a:rPr lang="en-US" altLang="zh-CN" sz="2400" dirty="0" err="1"/>
                  <a:t>Eicc</a:t>
                </a:r>
                <a:r>
                  <a:rPr lang="en-US" altLang="zh-CN" sz="2400" dirty="0"/>
                  <a:t> to investigate the effect of cold nuclear medium</a:t>
                </a:r>
                <a:endParaRPr lang="zh-CN" altLang="en-US" sz="2400" dirty="0"/>
              </a:p>
              <a:p>
                <a:pPr lvl="1"/>
                <a:endParaRPr lang="zh-CN" alt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EB5C0-33F7-45A5-3A0B-E8D36BA35D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5450" y="1825625"/>
                <a:ext cx="6711950" cy="4351338"/>
              </a:xfrm>
              <a:blipFill>
                <a:blip r:embed="rId2"/>
                <a:stretch>
                  <a:fillRect l="-1132" t="-1744" r="-113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57F1E8C-48B2-8BD9-4E24-B5C106EC2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941" y="776848"/>
            <a:ext cx="4216400" cy="1687392"/>
          </a:xfrm>
          <a:prstGeom prst="rect">
            <a:avLst/>
          </a:prstGeom>
        </p:spPr>
      </p:pic>
      <p:sp>
        <p:nvSpPr>
          <p:cNvPr id="6" name="灯片编号占位符 7">
            <a:extLst>
              <a:ext uri="{FF2B5EF4-FFF2-40B4-BE49-F238E27FC236}">
                <a16:creationId xmlns:a16="http://schemas.microsoft.com/office/drawing/2014/main" id="{EE1480AA-000F-894D-1011-2706B28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CE1C058-A50B-4074-BDFB-3CEFDFCB3DA3}" type="slidenum">
              <a:rPr lang="zh-CN" altLang="en-US" smtClean="0"/>
              <a:t>63</a:t>
            </a:fld>
            <a:endParaRPr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7319E5-41EA-E0B3-E1BE-B14A9AD3B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336" y="2462839"/>
            <a:ext cx="4294528" cy="32837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02C43A-29A9-2CEF-2B08-57D3E8F1F574}"/>
              </a:ext>
            </a:extLst>
          </p:cNvPr>
          <p:cNvSpPr txBox="1"/>
          <p:nvPr/>
        </p:nvSpPr>
        <p:spPr>
          <a:xfrm>
            <a:off x="5860520" y="5715298"/>
            <a:ext cx="55323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Patron fragmentation varies with different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Data is produced by pythia8 and two fragmentation model (QCD-CR and MPI-CR)</a:t>
            </a:r>
            <a:r>
              <a:rPr lang="zh-CN" altLang="en-US" dirty="0"/>
              <a:t> </a:t>
            </a:r>
            <a:r>
              <a:rPr lang="en-US" altLang="zh-CN" dirty="0"/>
              <a:t>are used.</a:t>
            </a:r>
          </a:p>
        </p:txBody>
      </p:sp>
    </p:spTree>
    <p:extLst>
      <p:ext uri="{BB962C8B-B14F-4D97-AF65-F5344CB8AC3E}">
        <p14:creationId xmlns:p14="http://schemas.microsoft.com/office/powerpoint/2010/main" val="37708753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B0DC4C-1843-4D4F-837F-77F9CF46F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6444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Relation between </a:t>
            </a:r>
            <a:r>
              <a:rPr lang="en-US" altLang="zh-CN" sz="4000" b="1" err="1">
                <a:latin typeface="微软雅黑" panose="020B0503020204020204" pitchFamily="34" charset="-122"/>
                <a:ea typeface="微软雅黑" panose="020B0503020204020204" pitchFamily="34" charset="-122"/>
              </a:rPr>
              <a:t>EicC</a:t>
            </a: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 and EIC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B4E50C-79E7-4A72-98B9-ED5CAE86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2994-5EA8-45AA-8250-C6B3F896D5AF}" type="slidenum">
              <a:rPr lang="zh-CN" altLang="en-US" smtClean="0"/>
              <a:t>64</a:t>
            </a:fld>
            <a:endParaRPr lang="zh-CN" alt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DC0B1FB9-7AAE-40E7-8C54-85DE75B438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47" y="1002514"/>
            <a:ext cx="4107028" cy="2999768"/>
          </a:xfrm>
          <a:prstGeom prst="rect">
            <a:avLst/>
          </a:prstGeom>
        </p:spPr>
      </p:pic>
      <p:sp>
        <p:nvSpPr>
          <p:cNvPr id="8" name="箭头: 右 7">
            <a:extLst>
              <a:ext uri="{FF2B5EF4-FFF2-40B4-BE49-F238E27FC236}">
                <a16:creationId xmlns:a16="http://schemas.microsoft.com/office/drawing/2014/main" id="{1A453EF4-C030-42F1-AF09-30C79F120F5D}"/>
              </a:ext>
            </a:extLst>
          </p:cNvPr>
          <p:cNvSpPr/>
          <p:nvPr/>
        </p:nvSpPr>
        <p:spPr>
          <a:xfrm>
            <a:off x="702859" y="3968674"/>
            <a:ext cx="8527740" cy="319033"/>
          </a:xfrm>
          <a:prstGeom prst="rightArrow">
            <a:avLst>
              <a:gd name="adj1" fmla="val 50000"/>
              <a:gd name="adj2" fmla="val 225421"/>
            </a:avLst>
          </a:prstGeom>
          <a:solidFill>
            <a:srgbClr val="E2BF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D877CB0-C168-44BD-94A2-0A67E33032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409" t="23713" r="11201" b="43003"/>
          <a:stretch/>
        </p:blipFill>
        <p:spPr>
          <a:xfrm>
            <a:off x="672808" y="4371614"/>
            <a:ext cx="2315551" cy="16902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628C080-A3C2-4B3E-884A-F8FF88A45D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303" t="23344" r="11372" b="41928"/>
          <a:stretch/>
        </p:blipFill>
        <p:spPr>
          <a:xfrm>
            <a:off x="3681939" y="4385821"/>
            <a:ext cx="2228093" cy="170411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B860A1-BA70-407F-BFA0-EA434581D1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294" t="23128" r="11127" b="39962"/>
          <a:stretch/>
        </p:blipFill>
        <p:spPr>
          <a:xfrm>
            <a:off x="6811878" y="4374886"/>
            <a:ext cx="2144919" cy="17150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AEE398E1-336F-4F38-9817-FBAD844CB9E3}"/>
              </a:ext>
            </a:extLst>
          </p:cNvPr>
          <p:cNvSpPr txBox="1"/>
          <p:nvPr/>
        </p:nvSpPr>
        <p:spPr>
          <a:xfrm>
            <a:off x="831273" y="6138077"/>
            <a:ext cx="215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Gluon-dominated</a:t>
            </a:r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834D140-10B1-4586-B0EB-232687AC877E}"/>
              </a:ext>
            </a:extLst>
          </p:cNvPr>
          <p:cNvSpPr txBox="1"/>
          <p:nvPr/>
        </p:nvSpPr>
        <p:spPr>
          <a:xfrm>
            <a:off x="3683140" y="6130378"/>
            <a:ext cx="222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Gluon + sea quark</a:t>
            </a:r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F5F6C0E-84D8-4047-8D9D-9F2B15387C6A}"/>
              </a:ext>
            </a:extLst>
          </p:cNvPr>
          <p:cNvSpPr txBox="1"/>
          <p:nvPr/>
        </p:nvSpPr>
        <p:spPr>
          <a:xfrm>
            <a:off x="7212145" y="613037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Flavor quark</a:t>
            </a:r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箭头: 下 14">
            <a:extLst>
              <a:ext uri="{FF2B5EF4-FFF2-40B4-BE49-F238E27FC236}">
                <a16:creationId xmlns:a16="http://schemas.microsoft.com/office/drawing/2014/main" id="{FDBE12AB-3068-42BD-AC9C-70D356E15BF3}"/>
              </a:ext>
            </a:extLst>
          </p:cNvPr>
          <p:cNvSpPr/>
          <p:nvPr/>
        </p:nvSpPr>
        <p:spPr>
          <a:xfrm flipV="1">
            <a:off x="4728069" y="988516"/>
            <a:ext cx="321806" cy="2872707"/>
          </a:xfrm>
          <a:prstGeom prst="downArrow">
            <a:avLst>
              <a:gd name="adj1" fmla="val 50000"/>
              <a:gd name="adj2" fmla="val 157117"/>
            </a:avLst>
          </a:prstGeom>
          <a:solidFill>
            <a:srgbClr val="E2BF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FBE04D6-9246-4F07-957D-AB34B7A7DD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623" t="22812" r="11037" b="41117"/>
          <a:stretch/>
        </p:blipFill>
        <p:spPr>
          <a:xfrm>
            <a:off x="5446676" y="1163883"/>
            <a:ext cx="3165886" cy="24790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B77B6A8-232B-411B-8411-C17FAC1F20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3587" t="23505" r="11087" b="40579"/>
          <a:stretch/>
        </p:blipFill>
        <p:spPr>
          <a:xfrm>
            <a:off x="8781805" y="1163882"/>
            <a:ext cx="3134499" cy="2479087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FAD902C-CF26-49C8-A004-A85DAFA345E9}"/>
              </a:ext>
            </a:extLst>
          </p:cNvPr>
          <p:cNvSpPr txBox="1"/>
          <p:nvPr/>
        </p:nvSpPr>
        <p:spPr>
          <a:xfrm>
            <a:off x="8965675" y="4301101"/>
            <a:ext cx="31344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Different x, different inner plot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Wild Q</a:t>
            </a:r>
            <a:r>
              <a:rPr lang="en-US" altLang="zh-CN" sz="1600" baseline="300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</a:t>
            </a:r>
            <a:r>
              <a:rPr lang="en-US" altLang="zh-CN" sz="16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coverage</a:t>
            </a:r>
            <a:r>
              <a:rPr lang="zh-CN" altLang="en-US" sz="16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：</a:t>
            </a:r>
            <a:endParaRPr lang="en-US" altLang="zh-CN" sz="160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QCD evolution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>
                <a:latin typeface="Microsoft YaHei UI" panose="020B0503020204020204" pitchFamily="34" charset="-122"/>
                <a:ea typeface="Microsoft YaHei UI" panose="020B0503020204020204" pitchFamily="34" charset="-122"/>
                <a:sym typeface="Wingdings" panose="05000000000000000000" pitchFamily="2" charset="2"/>
              </a:rPr>
              <a:t>Non-perturbative perturbative</a:t>
            </a:r>
            <a:endParaRPr lang="en-US" altLang="zh-CN" sz="160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17441D9B-37A8-4777-9567-13260C37C699}"/>
              </a:ext>
            </a:extLst>
          </p:cNvPr>
          <p:cNvSpPr/>
          <p:nvPr/>
        </p:nvSpPr>
        <p:spPr>
          <a:xfrm>
            <a:off x="194397" y="4570904"/>
            <a:ext cx="351650" cy="265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id="{BCF00A1F-3ACB-442F-BFD9-F8DC163FC29D}"/>
              </a:ext>
            </a:extLst>
          </p:cNvPr>
          <p:cNvSpPr/>
          <p:nvPr/>
        </p:nvSpPr>
        <p:spPr>
          <a:xfrm>
            <a:off x="3263457" y="5111174"/>
            <a:ext cx="351650" cy="265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45D77129-7DDC-429E-9D9A-220AEF328175}"/>
              </a:ext>
            </a:extLst>
          </p:cNvPr>
          <p:cNvSpPr/>
          <p:nvPr/>
        </p:nvSpPr>
        <p:spPr>
          <a:xfrm>
            <a:off x="6277914" y="5537452"/>
            <a:ext cx="351650" cy="265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箭头: 下 21">
            <a:extLst>
              <a:ext uri="{FF2B5EF4-FFF2-40B4-BE49-F238E27FC236}">
                <a16:creationId xmlns:a16="http://schemas.microsoft.com/office/drawing/2014/main" id="{26DF4982-48D4-487B-AEB6-BE84C06B0DC8}"/>
              </a:ext>
            </a:extLst>
          </p:cNvPr>
          <p:cNvSpPr/>
          <p:nvPr/>
        </p:nvSpPr>
        <p:spPr>
          <a:xfrm>
            <a:off x="5560886" y="1003285"/>
            <a:ext cx="282244" cy="409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下 22">
            <a:extLst>
              <a:ext uri="{FF2B5EF4-FFF2-40B4-BE49-F238E27FC236}">
                <a16:creationId xmlns:a16="http://schemas.microsoft.com/office/drawing/2014/main" id="{FE58D7CC-D2FE-4CF7-BD0A-12F303217BCF}"/>
              </a:ext>
            </a:extLst>
          </p:cNvPr>
          <p:cNvSpPr/>
          <p:nvPr/>
        </p:nvSpPr>
        <p:spPr>
          <a:xfrm>
            <a:off x="10330274" y="1046444"/>
            <a:ext cx="282244" cy="409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2055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F2C6-4D9B-45C9-2649-D5E86A2A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Gluon helicity distribution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BAD5F-D6DA-71A0-70A3-B19F05BE745B}"/>
              </a:ext>
            </a:extLst>
          </p:cNvPr>
          <p:cNvSpPr txBox="1"/>
          <p:nvPr/>
        </p:nvSpPr>
        <p:spPr>
          <a:xfrm>
            <a:off x="442725" y="1166324"/>
            <a:ext cx="51916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O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ne can perform double spin asymmetry ALL measurements in the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e+p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→ e′ +D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0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+X process to access the gluon helicity distribution:</a:t>
            </a:r>
            <a:endParaRPr lang="en-CN" sz="2000" dirty="0"/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C8FFE9A-7EBA-FC62-9187-7094C861D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68" y="2375587"/>
            <a:ext cx="4304353" cy="8493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9CB64B-2DF3-533A-6F6B-22FC1B92C6A2}"/>
              </a:ext>
            </a:extLst>
          </p:cNvPr>
          <p:cNvSpPr txBox="1"/>
          <p:nvPr/>
        </p:nvSpPr>
        <p:spPr>
          <a:xfrm>
            <a:off x="489623" y="4922953"/>
            <a:ext cx="53354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effectLst/>
                <a:latin typeface="Arial" panose="020B0604020202020204" pitchFamily="34" charset="0"/>
              </a:rPr>
              <a:t>With</a:t>
            </a:r>
            <a:r>
              <a:rPr lang="en-US" sz="2000" dirty="0">
                <a:latin typeface="Courier New" panose="02070309020205020404" pitchFamily="49" charset="0"/>
              </a:rPr>
              <a:t> 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lower center-of-mass energy, the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EicC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will push the measurement in the relatively high-x region, where ∆g/g is supposed to be larger compared to the small-x region.</a:t>
            </a:r>
            <a:endParaRPr lang="en-CN" sz="2000" dirty="0"/>
          </a:p>
        </p:txBody>
      </p:sp>
      <p:sp>
        <p:nvSpPr>
          <p:cNvPr id="10" name="灯片编号占位符 7">
            <a:extLst>
              <a:ext uri="{FF2B5EF4-FFF2-40B4-BE49-F238E27FC236}">
                <a16:creationId xmlns:a16="http://schemas.microsoft.com/office/drawing/2014/main" id="{FFDD6BCF-EF00-76D4-7036-AD6ED7E3F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CE1C058-A50B-4074-BDFB-3CEFDFCB3DA3}" type="slidenum">
              <a:rPr lang="zh-CN" altLang="en-US" smtClean="0"/>
              <a:t>65</a:t>
            </a:fld>
            <a:endParaRPr lang="zh-CN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F6999F-A4AA-03FB-EB73-6A13DF79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061" y="1179591"/>
            <a:ext cx="5191654" cy="5625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10">
                <a:extLst>
                  <a:ext uri="{FF2B5EF4-FFF2-40B4-BE49-F238E27FC236}">
                    <a16:creationId xmlns:a16="http://schemas.microsoft.com/office/drawing/2014/main" id="{CB255BEC-E083-2DE5-BEFC-55F27BE21B5E}"/>
                  </a:ext>
                </a:extLst>
              </p:cNvPr>
              <p:cNvSpPr txBox="1"/>
              <p:nvPr/>
            </p:nvSpPr>
            <p:spPr>
              <a:xfrm>
                <a:off x="1660535" y="3183277"/>
                <a:ext cx="4794780" cy="669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600" indent="2667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kern="100" smtClean="0">
                          <a:effectLst/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US" altLang="zh-CN" b="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)∗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^0 )</m:t>
                          </m:r>
                        </m:num>
                        <m:den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^0 )</m:t>
                          </m:r>
                        </m:den>
                      </m:f>
                      <m:r>
                        <a:rPr lang="en-US" altLang="zh-CN" b="0" i="1" kern="10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=∆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altLang="zh-CN" i="1" kern="100"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𝑔</m:t>
                      </m:r>
                    </m:oMath>
                  </m:oMathPara>
                </a14:m>
                <a:endParaRPr lang="zh-CN" altLang="zh-CN" kern="100" dirty="0">
                  <a:effectLst/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10">
                <a:extLst>
                  <a:ext uri="{FF2B5EF4-FFF2-40B4-BE49-F238E27FC236}">
                    <a16:creationId xmlns:a16="http://schemas.microsoft.com/office/drawing/2014/main" id="{CB255BEC-E083-2DE5-BEFC-55F27BE21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535" y="3183277"/>
                <a:ext cx="4794780" cy="669094"/>
              </a:xfrm>
              <a:prstGeom prst="rect">
                <a:avLst/>
              </a:prstGeom>
              <a:blipFill>
                <a:blip r:embed="rId4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4914731-6CB1-DBAF-9239-98B6A298B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233" y="3940734"/>
            <a:ext cx="5304946" cy="2712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00022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etal object with text&#10;&#10;AI-generated content may be incorrect.">
            <a:extLst>
              <a:ext uri="{FF2B5EF4-FFF2-40B4-BE49-F238E27FC236}">
                <a16:creationId xmlns:a16="http://schemas.microsoft.com/office/drawing/2014/main" id="{7810AE6E-1A13-11BB-6CA2-2BC7551A6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846"/>
            <a:ext cx="10389705" cy="56007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7F70A1A-D551-1B6E-792E-3285D8D9EB67}"/>
              </a:ext>
            </a:extLst>
          </p:cNvPr>
          <p:cNvSpPr txBox="1">
            <a:spLocks/>
          </p:cNvSpPr>
          <p:nvPr/>
        </p:nvSpPr>
        <p:spPr>
          <a:xfrm>
            <a:off x="-1528190" y="167974"/>
            <a:ext cx="9464040" cy="11930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far forward detector</a:t>
            </a:r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77D39DDD-9760-E634-CFE0-F75BD861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66</a:t>
            </a:fld>
            <a:endParaRPr lang="zh-CN" altLang="en-US"/>
          </a:p>
        </p:txBody>
      </p:sp>
      <p:pic>
        <p:nvPicPr>
          <p:cNvPr id="32" name="Picture 31" descr="A blue and green spiral object&#10;&#10;Description automatically generated">
            <a:extLst>
              <a:ext uri="{FF2B5EF4-FFF2-40B4-BE49-F238E27FC236}">
                <a16:creationId xmlns:a16="http://schemas.microsoft.com/office/drawing/2014/main" id="{1D4D0E27-9418-EC61-092C-C4A55EF8B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96" y="4040194"/>
            <a:ext cx="3014823" cy="2057927"/>
          </a:xfrm>
          <a:prstGeom prst="rect">
            <a:avLst/>
          </a:prstGeom>
        </p:spPr>
      </p:pic>
      <p:pic>
        <p:nvPicPr>
          <p:cNvPr id="55" name="Picture 54" descr="A diagram of a graph&#10;&#10;Description automatically generated">
            <a:extLst>
              <a:ext uri="{FF2B5EF4-FFF2-40B4-BE49-F238E27FC236}">
                <a16:creationId xmlns:a16="http://schemas.microsoft.com/office/drawing/2014/main" id="{DB71F8A2-A5D5-DDA3-C21C-62F5EC1564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1"/>
          <a:stretch/>
        </p:blipFill>
        <p:spPr>
          <a:xfrm>
            <a:off x="6642951" y="554181"/>
            <a:ext cx="5189898" cy="2679903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F6064A-492E-1CAD-AF23-59F3AE1EFCA8}"/>
              </a:ext>
            </a:extLst>
          </p:cNvPr>
          <p:cNvCxnSpPr>
            <a:cxnSpLocks/>
          </p:cNvCxnSpPr>
          <p:nvPr/>
        </p:nvCxnSpPr>
        <p:spPr>
          <a:xfrm>
            <a:off x="1870364" y="2452255"/>
            <a:ext cx="512617" cy="1870363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9B0CF3-62E9-F87D-3321-BABA8538A16A}"/>
              </a:ext>
            </a:extLst>
          </p:cNvPr>
          <p:cNvCxnSpPr>
            <a:cxnSpLocks/>
          </p:cNvCxnSpPr>
          <p:nvPr/>
        </p:nvCxnSpPr>
        <p:spPr>
          <a:xfrm flipH="1">
            <a:off x="9310255" y="3214255"/>
            <a:ext cx="914400" cy="983672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73C606-536C-8696-18FF-EFC1B19F6B65}"/>
              </a:ext>
            </a:extLst>
          </p:cNvPr>
          <p:cNvSpPr txBox="1"/>
          <p:nvPr/>
        </p:nvSpPr>
        <p:spPr>
          <a:xfrm>
            <a:off x="3532909" y="5569527"/>
            <a:ext cx="174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CN" b="1" dirty="0"/>
              <a:t>harged particle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71C834-0F12-94A9-EA9D-5450660566EF}"/>
              </a:ext>
            </a:extLst>
          </p:cNvPr>
          <p:cNvSpPr txBox="1"/>
          <p:nvPr/>
        </p:nvSpPr>
        <p:spPr>
          <a:xfrm>
            <a:off x="10016836" y="3546763"/>
            <a:ext cx="2143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Photon and Neutron</a:t>
            </a:r>
          </a:p>
          <a:p>
            <a:r>
              <a:rPr lang="en-US" b="1" dirty="0"/>
              <a:t>detection</a:t>
            </a:r>
            <a:endParaRPr lang="en-CN" b="1" dirty="0"/>
          </a:p>
        </p:txBody>
      </p:sp>
    </p:spTree>
    <p:extLst>
      <p:ext uri="{BB962C8B-B14F-4D97-AF65-F5344CB8AC3E}">
        <p14:creationId xmlns:p14="http://schemas.microsoft.com/office/powerpoint/2010/main" val="34281010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0FBBE17-8889-30DD-4A41-98FFE05835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71"/>
          <a:stretch/>
        </p:blipFill>
        <p:spPr>
          <a:xfrm>
            <a:off x="451945" y="919227"/>
            <a:ext cx="10357733" cy="5802248"/>
          </a:xfrm>
          <a:prstGeom prst="rect">
            <a:avLst/>
          </a:prstGeom>
        </p:spPr>
      </p:pic>
      <p:sp>
        <p:nvSpPr>
          <p:cNvPr id="2" name="灯片编号占位符 5">
            <a:extLst>
              <a:ext uri="{FF2B5EF4-FFF2-40B4-BE49-F238E27FC236}">
                <a16:creationId xmlns:a16="http://schemas.microsoft.com/office/drawing/2014/main" id="{18970681-6CAE-A9DA-1139-530F8F12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E4670B-840C-40E4-9980-99E16E6EABC2}" type="slidenum">
              <a:rPr lang="zh-CN" altLang="en-US" smtClean="0"/>
              <a:pPr/>
              <a:t>67</a:t>
            </a:fld>
            <a:endParaRPr lang="zh-CN" alt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A47E2EA-72FC-4680-5C7A-1911FCEDAD21}"/>
              </a:ext>
            </a:extLst>
          </p:cNvPr>
          <p:cNvSpPr txBox="1">
            <a:spLocks/>
          </p:cNvSpPr>
          <p:nvPr/>
        </p:nvSpPr>
        <p:spPr>
          <a:xfrm>
            <a:off x="-332437" y="208168"/>
            <a:ext cx="9464040" cy="11930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Luminosity and polarization monitor</a:t>
            </a:r>
          </a:p>
        </p:txBody>
      </p:sp>
    </p:spTree>
    <p:extLst>
      <p:ext uri="{BB962C8B-B14F-4D97-AF65-F5344CB8AC3E}">
        <p14:creationId xmlns:p14="http://schemas.microsoft.com/office/powerpoint/2010/main" val="828347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31071-BB62-3236-E69A-61E8B218F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717FC7-09FF-D4F8-203B-9F1B95298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12" y="89880"/>
            <a:ext cx="10058400" cy="1204801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Spin and its polarization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91C8FD-5938-AA87-B1ED-ED7D16177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728410C-84D8-57CC-187E-F8D6C0173DA6}"/>
                  </a:ext>
                </a:extLst>
              </p:cNvPr>
              <p:cNvSpPr txBox="1"/>
              <p:nvPr/>
            </p:nvSpPr>
            <p:spPr>
              <a:xfrm>
                <a:off x="382385" y="1438696"/>
                <a:ext cx="11010317" cy="52322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800" dirty="0"/>
                  <a:t> serves as </a:t>
                </a:r>
                <a:r>
                  <a:rPr lang="en-US" altLang="zh-CN" sz="2800" dirty="0">
                    <a:solidFill>
                      <a:srgbClr val="0070C0"/>
                    </a:solidFill>
                  </a:rPr>
                  <a:t>its own spin analyzer </a:t>
                </a:r>
                <a:r>
                  <a:rPr lang="en-US" altLang="zh-CN" sz="2800" dirty="0"/>
                  <a:t>through the decay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728410C-84D8-57CC-187E-F8D6C0173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85" y="1438696"/>
                <a:ext cx="11010317" cy="523220"/>
              </a:xfrm>
              <a:prstGeom prst="rect">
                <a:avLst/>
              </a:prstGeom>
              <a:blipFill>
                <a:blip r:embed="rId2"/>
                <a:stretch>
                  <a:fillRect l="-346" t="-11905" b="-3095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92A70094-C032-680F-1CB9-D22C0BB8E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45" y="2137555"/>
            <a:ext cx="2847996" cy="423389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58A702C-BCBC-AADE-B0AC-599F2481E9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2942"/>
          <a:stretch/>
        </p:blipFill>
        <p:spPr>
          <a:xfrm>
            <a:off x="4111325" y="2157799"/>
            <a:ext cx="7034847" cy="3919102"/>
          </a:xfrm>
          <a:prstGeom prst="rect">
            <a:avLst/>
          </a:prstGeom>
        </p:spPr>
      </p:pic>
      <p:sp>
        <p:nvSpPr>
          <p:cNvPr id="3" name="Parallelogram 2">
            <a:extLst>
              <a:ext uri="{FF2B5EF4-FFF2-40B4-BE49-F238E27FC236}">
                <a16:creationId xmlns:a16="http://schemas.microsoft.com/office/drawing/2014/main" id="{1159B0DF-D1EC-B858-BEAC-00B46F9ECE80}"/>
              </a:ext>
            </a:extLst>
          </p:cNvPr>
          <p:cNvSpPr/>
          <p:nvPr/>
        </p:nvSpPr>
        <p:spPr>
          <a:xfrm>
            <a:off x="410817" y="3631097"/>
            <a:ext cx="3207026" cy="1219200"/>
          </a:xfrm>
          <a:prstGeom prst="parallelogram">
            <a:avLst>
              <a:gd name="adj" fmla="val 6225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00610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2E56BE9-3CAA-4C6C-BDA5-36A90CDC3A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96900" y="134425"/>
                <a:ext cx="10584906" cy="130570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First observation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𝚲</m:t>
                        </m:r>
                      </m:e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polarization</a:t>
                </a:r>
                <a:endPara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2E56BE9-3CAA-4C6C-BDA5-36A90CDC3A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96900" y="134425"/>
                <a:ext cx="10584906" cy="1305700"/>
              </a:xfrm>
              <a:blipFill>
                <a:blip r:embed="rId3"/>
                <a:stretch>
                  <a:fillRect l="-179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770DE2-2DD4-403E-BA36-7B7CC1FB8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E2A1167-4BE0-4A96-BB89-BE4AC68A23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200"/>
            <a:ext cx="6101354" cy="328723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7C40270-43A6-433A-8AB6-252BE12DB0F3}"/>
              </a:ext>
            </a:extLst>
          </p:cNvPr>
          <p:cNvSpPr txBox="1"/>
          <p:nvPr/>
        </p:nvSpPr>
        <p:spPr>
          <a:xfrm>
            <a:off x="6189239" y="1856046"/>
            <a:ext cx="576196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 sz="1800" b="0" i="0" u="none" strike="noStrike" baseline="0" dirty="0">
              <a:solidFill>
                <a:srgbClr val="000000"/>
              </a:solidFill>
              <a:latin typeface="Cambria Math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Rockwell" panose="02060603020205020403" pitchFamily="18" charset="0"/>
              </a:rPr>
              <a:t>H</a:t>
            </a:r>
            <a:r>
              <a:rPr lang="en-US" altLang="zh-CN" sz="2800" b="0" i="0" u="none" strike="noStrike" baseline="0" dirty="0">
                <a:latin typeface="Rockwell" panose="02060603020205020403" pitchFamily="18" charset="0"/>
              </a:rPr>
              <a:t>yperons can be produced polarized in collisions of </a:t>
            </a:r>
            <a:r>
              <a:rPr lang="en-US" altLang="zh-CN" sz="2800" b="1" i="0" u="none" strike="noStrike" baseline="0" dirty="0">
                <a:solidFill>
                  <a:srgbClr val="FF0000"/>
                </a:solidFill>
                <a:latin typeface="Rockwell" panose="02060603020205020403" pitchFamily="18" charset="0"/>
              </a:rPr>
              <a:t>unpolarized particles </a:t>
            </a:r>
          </a:p>
          <a:p>
            <a:endParaRPr lang="en-US" altLang="zh-CN" sz="2800" dirty="0">
              <a:solidFill>
                <a:srgbClr val="9E3611"/>
              </a:solidFill>
              <a:latin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b="0" i="0" u="none" strike="noStrike" baseline="0" dirty="0">
                <a:solidFill>
                  <a:srgbClr val="000000"/>
                </a:solidFill>
                <a:latin typeface="Rockwell" panose="02060603020205020403" pitchFamily="18" charset="0"/>
              </a:rPr>
              <a:t>Discovered at Fermilab in the 1970’s in </a:t>
            </a:r>
            <a:r>
              <a:rPr lang="en-US" altLang="zh-CN" sz="2800" b="0" i="1" u="none" strike="noStrike" baseline="0" dirty="0">
                <a:solidFill>
                  <a:srgbClr val="FF0000"/>
                </a:solidFill>
                <a:latin typeface="Rockwell" panose="02060603020205020403" pitchFamily="18" charset="0"/>
              </a:rPr>
              <a:t>p </a:t>
            </a:r>
            <a:r>
              <a:rPr lang="en-US" altLang="zh-CN" sz="2800" b="0" i="0" u="none" strike="noStrike" baseline="0" dirty="0">
                <a:solidFill>
                  <a:srgbClr val="FF0000"/>
                </a:solidFill>
                <a:latin typeface="Rockwell" panose="02060603020205020403" pitchFamily="18" charset="0"/>
              </a:rPr>
              <a:t>+ Be </a:t>
            </a:r>
            <a:r>
              <a:rPr lang="en-US" altLang="zh-CN" sz="2800" b="0" i="0" u="none" strike="noStrike" baseline="0" dirty="0">
                <a:solidFill>
                  <a:srgbClr val="000000"/>
                </a:solidFill>
                <a:latin typeface="Rockwell" panose="02060603020205020403" pitchFamily="18" charset="0"/>
              </a:rPr>
              <a:t>collisions: </a:t>
            </a:r>
            <a:r>
              <a:rPr lang="en-US" altLang="zh-CN" sz="2800" b="0" i="0" u="none" strike="noStrike" baseline="0" dirty="0">
                <a:solidFill>
                  <a:srgbClr val="00B0F0"/>
                </a:solidFill>
                <a:latin typeface="Rockwell" panose="02060603020205020403" pitchFamily="18" charset="0"/>
              </a:rPr>
              <a:t>300 GeV protons on Beryllium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3C2556-8D27-6D90-BEED-AEF81F427C30}"/>
              </a:ext>
            </a:extLst>
          </p:cNvPr>
          <p:cNvSpPr txBox="1"/>
          <p:nvPr/>
        </p:nvSpPr>
        <p:spPr>
          <a:xfrm>
            <a:off x="742122" y="5574053"/>
            <a:ext cx="107740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origin of polarization </a:t>
            </a:r>
            <a:r>
              <a:rPr lang="en-US" sz="2400" b="1" dirty="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cannot</a:t>
            </a:r>
            <a:r>
              <a:rPr lang="en-US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be explained under perturbative QCD</a:t>
            </a:r>
          </a:p>
        </p:txBody>
      </p:sp>
    </p:spTree>
    <p:extLst>
      <p:ext uri="{BB962C8B-B14F-4D97-AF65-F5344CB8AC3E}">
        <p14:creationId xmlns:p14="http://schemas.microsoft.com/office/powerpoint/2010/main" val="240161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2DB4EDB-6AF5-47E2-A959-A7FC054531F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80661" y="102670"/>
                <a:ext cx="10058400" cy="136068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𝚲</m:t>
                        </m:r>
                      </m:e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polarization measurements</a:t>
                </a:r>
                <a:endPara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2DB4EDB-6AF5-47E2-A959-A7FC054531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80661" y="102670"/>
                <a:ext cx="10058400" cy="1360686"/>
              </a:xfrm>
              <a:blipFill>
                <a:blip r:embed="rId2"/>
                <a:stretch>
                  <a:fillRect l="-63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0E551A-D981-4E3B-802B-A415ABB0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15A-146C-4031-B7DF-DA5827ED46C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2353F85-2E17-49F9-A5C1-ED685C708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941" y="1536107"/>
            <a:ext cx="5887267" cy="44205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56422A1-73C7-4A68-8AFE-332E94469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770" y="1608858"/>
            <a:ext cx="5778091" cy="427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900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6253</TotalTime>
  <Words>3620</Words>
  <Application>Microsoft Macintosh PowerPoint</Application>
  <PresentationFormat>Widescreen</PresentationFormat>
  <Paragraphs>759</Paragraphs>
  <Slides>67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92" baseType="lpstr">
      <vt:lpstr>AAAAAD+HelveticaNeue</vt:lpstr>
      <vt:lpstr>Adobe Devanagari</vt:lpstr>
      <vt:lpstr>等线</vt:lpstr>
      <vt:lpstr>微软雅黑</vt:lpstr>
      <vt:lpstr>Microsoft YaHei UI</vt:lpstr>
      <vt:lpstr>Noto Sans SC</vt:lpstr>
      <vt:lpstr>黑体</vt:lpstr>
      <vt:lpstr>宋体</vt:lpstr>
      <vt:lpstr>华文细黑</vt:lpstr>
      <vt:lpstr>TeXGyreTermesX</vt:lpstr>
      <vt:lpstr>Abadi</vt:lpstr>
      <vt:lpstr>Arial</vt:lpstr>
      <vt:lpstr>Arial Rounded MT Bold</vt:lpstr>
      <vt:lpstr>Calibri</vt:lpstr>
      <vt:lpstr>Calibri Light</vt:lpstr>
      <vt:lpstr>Cambria Math</vt:lpstr>
      <vt:lpstr>Courier New</vt:lpstr>
      <vt:lpstr>Imprint MT Shadow</vt:lpstr>
      <vt:lpstr>Lucida Sans Unicode</vt:lpstr>
      <vt:lpstr>Rockwell</vt:lpstr>
      <vt:lpstr>Symbol</vt:lpstr>
      <vt:lpstr>Times New Roman</vt:lpstr>
      <vt:lpstr>Wingdings</vt:lpstr>
      <vt:lpstr>Office 2013 - 2022 Theme</vt:lpstr>
      <vt:lpstr>BMP 图像</vt:lpstr>
      <vt:lpstr>Future High-Energy Nuclear Physics Experiments at HIAF From H-NS to EicC</vt:lpstr>
      <vt:lpstr>Outline</vt:lpstr>
      <vt:lpstr>HIAF</vt:lpstr>
      <vt:lpstr>HIAF upgrade</vt:lpstr>
      <vt:lpstr>Future Experiments at HIAF</vt:lpstr>
      <vt:lpstr>Spin and its polarization</vt:lpstr>
      <vt:lpstr>Spin and its polarization</vt:lpstr>
      <vt:lpstr>First observation of Λ^0 polarization</vt:lpstr>
      <vt:lpstr>Λ^0 polarization measurements</vt:lpstr>
      <vt:lpstr>Puzzle in low energy collisions</vt:lpstr>
      <vt:lpstr>Λ^0 polarization measurements in HIAF</vt:lpstr>
      <vt:lpstr>An question: Is proton polarized as well?</vt:lpstr>
      <vt:lpstr>HIAF kinematics coverage</vt:lpstr>
      <vt:lpstr>PowerPoint Presentation</vt:lpstr>
      <vt:lpstr>Silicon tracker at H-NS</vt:lpstr>
      <vt:lpstr>Low Gain Avalanche Diode Detector (LGAD) </vt:lpstr>
      <vt:lpstr>PowerPoint Presentation</vt:lpstr>
      <vt:lpstr>Λ^0 reconstruction in H-NS</vt:lpstr>
      <vt:lpstr>Baryon polarimeter</vt:lpstr>
      <vt:lpstr>Origin of Λ^0 polarization?</vt:lpstr>
      <vt:lpstr>About nucleon spin structure</vt:lpstr>
      <vt:lpstr>HIAF upgrade</vt:lpstr>
      <vt:lpstr>Unified view of nucleon structure</vt:lpstr>
      <vt:lpstr>Highlighted physics topics</vt:lpstr>
      <vt:lpstr>Highlighted physics topics</vt:lpstr>
      <vt:lpstr>Highlighted physics topics</vt:lpstr>
      <vt:lpstr>Highlighted physics topics</vt:lpstr>
      <vt:lpstr>Detector Requirements</vt:lpstr>
      <vt:lpstr>Detector Requirements</vt:lpstr>
      <vt:lpstr>The EicC detector</vt:lpstr>
      <vt:lpstr>The EicC detector</vt:lpstr>
      <vt:lpstr>EicC vertex&amp;tracking detector design</vt:lpstr>
      <vt:lpstr>The EicC detector</vt:lpstr>
      <vt:lpstr>Barrel DIRC for PID</vt:lpstr>
      <vt:lpstr>mRICH: Lens-based Focusing Aerogel Detector Design </vt:lpstr>
      <vt:lpstr>The EicC detector</vt:lpstr>
      <vt:lpstr>Ecal Design in Simulation</vt:lpstr>
      <vt:lpstr>PowerPoint Presentation</vt:lpstr>
      <vt:lpstr>The performance</vt:lpstr>
      <vt:lpstr>PowerPoint Presentation</vt:lpstr>
      <vt:lpstr>Thank you !</vt:lpstr>
      <vt:lpstr>backups</vt:lpstr>
      <vt:lpstr>PowerPoint Presentation</vt:lpstr>
      <vt:lpstr>Micromegas detector</vt:lpstr>
      <vt:lpstr>PowerPoint Presentation</vt:lpstr>
      <vt:lpstr>DIRC Prototype setup</vt:lpstr>
      <vt:lpstr>mRICH Design and Simulation</vt:lpstr>
      <vt:lpstr>Module (7x7) array simulation result</vt:lpstr>
      <vt:lpstr>PowerPoint Presentation</vt:lpstr>
      <vt:lpstr>“Scaling” of Λ^0 polarization ?</vt:lpstr>
      <vt:lpstr>PowerPoint Presentation</vt:lpstr>
      <vt:lpstr>Projection of Λ and proton polarization</vt:lpstr>
      <vt:lpstr>Lepton-Nucleon Scatterings</vt:lpstr>
      <vt:lpstr>SIDIS processes for flavor decompositions</vt:lpstr>
      <vt:lpstr>Spin of the nucleon-helicity distribution</vt:lpstr>
      <vt:lpstr>Gluon helicity distribution</vt:lpstr>
      <vt:lpstr>Spin-dependent TMDs (Leading-Twist )</vt:lpstr>
      <vt:lpstr>TMDs in SIDIS Cross Section</vt:lpstr>
      <vt:lpstr>Spin structure of the nucleon-TMDs</vt:lpstr>
      <vt:lpstr>Problems for cold nuclear matter effect</vt:lpstr>
      <vt:lpstr>Problems for cold nuclear matter effect</vt:lpstr>
      <vt:lpstr>Nuclear PDFs study with ion beam</vt:lpstr>
      <vt:lpstr>Charm in-medium modification and hadronization at the EicC</vt:lpstr>
      <vt:lpstr>Relation between EicC and EIC</vt:lpstr>
      <vt:lpstr>Gluon helicity distribution</vt:lpstr>
      <vt:lpstr>PowerPoint Presentation</vt:lpstr>
      <vt:lpstr>PowerPoint Presentation</vt:lpstr>
    </vt:vector>
  </TitlesOfParts>
  <Company>Sezione di Trieste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Yuxiang Zhao</dc:creator>
  <cp:lastModifiedBy>爱强 郭</cp:lastModifiedBy>
  <cp:revision>317</cp:revision>
  <dcterms:created xsi:type="dcterms:W3CDTF">2018-10-22T08:11:13Z</dcterms:created>
  <dcterms:modified xsi:type="dcterms:W3CDTF">2025-11-16T03:07:09Z</dcterms:modified>
</cp:coreProperties>
</file>