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4"/>
  </p:notesMasterIdLst>
  <p:sldIdLst>
    <p:sldId id="256" r:id="rId2"/>
    <p:sldId id="257" r:id="rId3"/>
    <p:sldId id="267" r:id="rId4"/>
    <p:sldId id="291" r:id="rId5"/>
    <p:sldId id="269" r:id="rId6"/>
    <p:sldId id="273" r:id="rId7"/>
    <p:sldId id="292" r:id="rId8"/>
    <p:sldId id="294" r:id="rId9"/>
    <p:sldId id="293" r:id="rId10"/>
    <p:sldId id="296" r:id="rId11"/>
    <p:sldId id="295" r:id="rId12"/>
    <p:sldId id="266"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 pośredni 2 — Ak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002" autoAdjust="0"/>
    <p:restoredTop sz="94660"/>
  </p:normalViewPr>
  <p:slideViewPr>
    <p:cSldViewPr snapToGrid="0">
      <p:cViewPr varScale="1">
        <p:scale>
          <a:sx n="108" d="100"/>
          <a:sy n="108" d="100"/>
        </p:scale>
        <p:origin x="52" y="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9D8AF8D-A6EA-4D97-BABD-EBF82B8B7F9C}"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US"/>
        </a:p>
      </dgm:t>
    </dgm:pt>
    <dgm:pt modelId="{7B636443-CDC2-4230-A687-737E50DD28E9}">
      <dgm:prSet phldrT="[Tekst]"/>
      <dgm:spPr/>
      <dgm:t>
        <a:bodyPr/>
        <a:lstStyle/>
        <a:p>
          <a:r>
            <a:rPr lang="pl-PL" dirty="0"/>
            <a:t>FoCal </a:t>
          </a:r>
          <a:r>
            <a:rPr lang="en-US" dirty="0"/>
            <a:t>cooling system</a:t>
          </a:r>
        </a:p>
      </dgm:t>
    </dgm:pt>
    <dgm:pt modelId="{32588733-E5F0-4D2A-A344-AA5629EE7B92}" type="parTrans" cxnId="{80CCF9C1-7BF9-400B-BBB8-6800FAF6A5A0}">
      <dgm:prSet/>
      <dgm:spPr/>
      <dgm:t>
        <a:bodyPr/>
        <a:lstStyle/>
        <a:p>
          <a:endParaRPr lang="en-US"/>
        </a:p>
      </dgm:t>
    </dgm:pt>
    <dgm:pt modelId="{316B1F44-CE57-4079-B123-C6E586271377}" type="sibTrans" cxnId="{80CCF9C1-7BF9-400B-BBB8-6800FAF6A5A0}">
      <dgm:prSet/>
      <dgm:spPr/>
      <dgm:t>
        <a:bodyPr/>
        <a:lstStyle/>
        <a:p>
          <a:endParaRPr lang="en-US"/>
        </a:p>
      </dgm:t>
    </dgm:pt>
    <dgm:pt modelId="{8F58B861-657E-443B-9287-B75AE2C4E68E}">
      <dgm:prSet phldrT="[Tekst]"/>
      <dgm:spPr/>
      <dgm:t>
        <a:bodyPr/>
        <a:lstStyle/>
        <a:p>
          <a:r>
            <a:rPr lang="pl-PL" dirty="0"/>
            <a:t>FoCal-E </a:t>
          </a:r>
          <a:r>
            <a:rPr lang="en-US" dirty="0"/>
            <a:t>cooling system</a:t>
          </a:r>
        </a:p>
      </dgm:t>
    </dgm:pt>
    <dgm:pt modelId="{0DC26951-5A9F-42E5-B2C0-19F807203CD4}" type="parTrans" cxnId="{1E10807F-4688-4055-9517-33D90B097C82}">
      <dgm:prSet/>
      <dgm:spPr/>
      <dgm:t>
        <a:bodyPr/>
        <a:lstStyle/>
        <a:p>
          <a:endParaRPr lang="en-US"/>
        </a:p>
      </dgm:t>
    </dgm:pt>
    <dgm:pt modelId="{0AEBAC56-0A7C-4229-9C12-7CE035EB87ED}" type="sibTrans" cxnId="{1E10807F-4688-4055-9517-33D90B097C82}">
      <dgm:prSet/>
      <dgm:spPr/>
      <dgm:t>
        <a:bodyPr/>
        <a:lstStyle/>
        <a:p>
          <a:endParaRPr lang="en-US"/>
        </a:p>
      </dgm:t>
    </dgm:pt>
    <dgm:pt modelId="{B70A195B-2B9E-4495-9F39-659C272D5909}">
      <dgm:prSet phldrT="[Tekst]"/>
      <dgm:spPr/>
      <dgm:t>
        <a:bodyPr/>
        <a:lstStyle/>
        <a:p>
          <a:r>
            <a:rPr lang="pl-PL" dirty="0"/>
            <a:t>FoCal-H </a:t>
          </a:r>
          <a:r>
            <a:rPr lang="en-US" dirty="0"/>
            <a:t>cooling system</a:t>
          </a:r>
        </a:p>
      </dgm:t>
    </dgm:pt>
    <dgm:pt modelId="{460E42AD-F775-413A-A851-7E05BED34466}" type="parTrans" cxnId="{DB3CFDCE-2225-427E-96CF-6099DEC4FDC3}">
      <dgm:prSet/>
      <dgm:spPr/>
      <dgm:t>
        <a:bodyPr/>
        <a:lstStyle/>
        <a:p>
          <a:endParaRPr lang="en-US"/>
        </a:p>
      </dgm:t>
    </dgm:pt>
    <dgm:pt modelId="{AC78258A-C557-4C2F-BC8C-AFCE8A3E93E6}" type="sibTrans" cxnId="{DB3CFDCE-2225-427E-96CF-6099DEC4FDC3}">
      <dgm:prSet/>
      <dgm:spPr/>
      <dgm:t>
        <a:bodyPr/>
        <a:lstStyle/>
        <a:p>
          <a:endParaRPr lang="en-US"/>
        </a:p>
      </dgm:t>
    </dgm:pt>
    <dgm:pt modelId="{3ABAAB3B-EAEA-41D2-9BCA-B3EF0EB41D23}">
      <dgm:prSet phldrT="[Tekst]"/>
      <dgm:spPr/>
      <dgm:t>
        <a:bodyPr/>
        <a:lstStyle/>
        <a:p>
          <a:r>
            <a:rPr lang="pl-PL" dirty="0"/>
            <a:t>FoCal-E </a:t>
          </a:r>
          <a:r>
            <a:rPr lang="en-US" dirty="0"/>
            <a:t>active volume cooling system</a:t>
          </a:r>
        </a:p>
      </dgm:t>
    </dgm:pt>
    <dgm:pt modelId="{7352DA9B-537F-4775-8DFF-C3C029222B27}" type="parTrans" cxnId="{3FFCAD42-8672-4F1A-815D-2E024A4A4C96}">
      <dgm:prSet/>
      <dgm:spPr/>
      <dgm:t>
        <a:bodyPr/>
        <a:lstStyle/>
        <a:p>
          <a:endParaRPr lang="en-US"/>
        </a:p>
      </dgm:t>
    </dgm:pt>
    <dgm:pt modelId="{5E7B46E6-D8A2-451F-A4BD-5E7E9DB23B91}" type="sibTrans" cxnId="{3FFCAD42-8672-4F1A-815D-2E024A4A4C96}">
      <dgm:prSet/>
      <dgm:spPr/>
      <dgm:t>
        <a:bodyPr/>
        <a:lstStyle/>
        <a:p>
          <a:endParaRPr lang="en-US"/>
        </a:p>
      </dgm:t>
    </dgm:pt>
    <dgm:pt modelId="{F532BD2A-0DA9-4AEB-9683-940A43EC3B5A}">
      <dgm:prSet phldrT="[Tekst]"/>
      <dgm:spPr/>
      <dgm:t>
        <a:bodyPr/>
        <a:lstStyle/>
        <a:p>
          <a:r>
            <a:rPr lang="en-GB" dirty="0"/>
            <a:t>FoCal-E external electronics </a:t>
          </a:r>
          <a:r>
            <a:rPr lang="pl-PL" dirty="0" err="1"/>
            <a:t>cooling</a:t>
          </a:r>
          <a:r>
            <a:rPr lang="pl-PL" dirty="0"/>
            <a:t> system</a:t>
          </a:r>
          <a:endParaRPr lang="en-US" dirty="0"/>
        </a:p>
      </dgm:t>
    </dgm:pt>
    <dgm:pt modelId="{B5361FE0-4B7A-488D-BC74-C2EC8AEF2221}" type="parTrans" cxnId="{98D70033-C460-4697-BBDC-428E8A7E51AD}">
      <dgm:prSet/>
      <dgm:spPr/>
      <dgm:t>
        <a:bodyPr/>
        <a:lstStyle/>
        <a:p>
          <a:endParaRPr lang="en-US"/>
        </a:p>
      </dgm:t>
    </dgm:pt>
    <dgm:pt modelId="{DA3E0263-B33A-4751-9FB3-30179CFB6A4D}" type="sibTrans" cxnId="{98D70033-C460-4697-BBDC-428E8A7E51AD}">
      <dgm:prSet/>
      <dgm:spPr/>
      <dgm:t>
        <a:bodyPr/>
        <a:lstStyle/>
        <a:p>
          <a:endParaRPr lang="en-US"/>
        </a:p>
      </dgm:t>
    </dgm:pt>
    <dgm:pt modelId="{55AC8F31-3147-44C9-833C-2882DFCD6C42}">
      <dgm:prSet phldrT="[Tekst]"/>
      <dgm:spPr/>
      <dgm:t>
        <a:bodyPr/>
        <a:lstStyle/>
        <a:p>
          <a:r>
            <a:rPr lang="pl-PL" dirty="0"/>
            <a:t>FoCal-H e</a:t>
          </a:r>
          <a:r>
            <a:rPr lang="en-US" dirty="0" err="1"/>
            <a:t>lectronic</a:t>
          </a:r>
          <a:r>
            <a:rPr lang="pl-PL" dirty="0"/>
            <a:t>s</a:t>
          </a:r>
          <a:r>
            <a:rPr lang="en-US" dirty="0"/>
            <a:t> cooling system</a:t>
          </a:r>
        </a:p>
      </dgm:t>
    </dgm:pt>
    <dgm:pt modelId="{14CBA8B9-C2EE-4F41-8472-7904B68E6A05}" type="parTrans" cxnId="{F8A2CF5D-309F-4946-B0A2-352B9CA3E709}">
      <dgm:prSet/>
      <dgm:spPr/>
      <dgm:t>
        <a:bodyPr/>
        <a:lstStyle/>
        <a:p>
          <a:endParaRPr lang="en-US"/>
        </a:p>
      </dgm:t>
    </dgm:pt>
    <dgm:pt modelId="{EDF06F05-B716-4F9A-AB9F-A090F191DB78}" type="sibTrans" cxnId="{F8A2CF5D-309F-4946-B0A2-352B9CA3E709}">
      <dgm:prSet/>
      <dgm:spPr/>
      <dgm:t>
        <a:bodyPr/>
        <a:lstStyle/>
        <a:p>
          <a:endParaRPr lang="en-US"/>
        </a:p>
      </dgm:t>
    </dgm:pt>
    <dgm:pt modelId="{DF537450-FC73-42F4-AA77-1BFBD59C0A65}">
      <dgm:prSet phldrT="[Tekst]"/>
      <dgm:spPr/>
      <dgm:t>
        <a:bodyPr/>
        <a:lstStyle/>
        <a:p>
          <a:r>
            <a:rPr lang="pl-PL" dirty="0"/>
            <a:t>FoCal-H </a:t>
          </a:r>
          <a:r>
            <a:rPr lang="en-US" dirty="0" err="1"/>
            <a:t>SiPMs</a:t>
          </a:r>
          <a:r>
            <a:rPr lang="en-US" dirty="0"/>
            <a:t> </a:t>
          </a:r>
          <a:r>
            <a:rPr lang="pl-PL" dirty="0" err="1"/>
            <a:t>cooling</a:t>
          </a:r>
          <a:r>
            <a:rPr lang="pl-PL" dirty="0"/>
            <a:t> system</a:t>
          </a:r>
          <a:endParaRPr lang="en-US" dirty="0"/>
        </a:p>
      </dgm:t>
    </dgm:pt>
    <dgm:pt modelId="{EAE900C9-DD9B-425F-B0C1-06720A7D8834}" type="parTrans" cxnId="{D20788F9-D77B-4521-A30C-1E900D5804AD}">
      <dgm:prSet/>
      <dgm:spPr/>
      <dgm:t>
        <a:bodyPr/>
        <a:lstStyle/>
        <a:p>
          <a:endParaRPr lang="en-US"/>
        </a:p>
      </dgm:t>
    </dgm:pt>
    <dgm:pt modelId="{0A1C0F05-24C5-48E8-9808-F50DE56729EE}" type="sibTrans" cxnId="{D20788F9-D77B-4521-A30C-1E900D5804AD}">
      <dgm:prSet/>
      <dgm:spPr/>
      <dgm:t>
        <a:bodyPr/>
        <a:lstStyle/>
        <a:p>
          <a:endParaRPr lang="en-US"/>
        </a:p>
      </dgm:t>
    </dgm:pt>
    <dgm:pt modelId="{3EC4D4BA-D099-45E2-81A5-B71B0306AE36}">
      <dgm:prSet phldrT="[Tekst]"/>
      <dgm:spPr/>
      <dgm:t>
        <a:bodyPr/>
        <a:lstStyle/>
        <a:p>
          <a:r>
            <a:rPr lang="en-US" dirty="0"/>
            <a:t>FoCal-E pixel Readout </a:t>
          </a:r>
          <a:r>
            <a:rPr lang="pl-PL" dirty="0" err="1"/>
            <a:t>crates</a:t>
          </a:r>
          <a:r>
            <a:rPr lang="pl-PL" dirty="0"/>
            <a:t> </a:t>
          </a:r>
          <a:r>
            <a:rPr lang="pl-PL" dirty="0" err="1"/>
            <a:t>cooling</a:t>
          </a:r>
          <a:r>
            <a:rPr lang="pl-PL" dirty="0"/>
            <a:t> system</a:t>
          </a:r>
          <a:endParaRPr lang="en-US" dirty="0"/>
        </a:p>
      </dgm:t>
    </dgm:pt>
    <dgm:pt modelId="{054D0240-909E-4BB3-8B97-5F6D7C4A5417}" type="parTrans" cxnId="{3AC0ECB8-0425-46A7-837E-6C4450AD7B59}">
      <dgm:prSet/>
      <dgm:spPr/>
      <dgm:t>
        <a:bodyPr/>
        <a:lstStyle/>
        <a:p>
          <a:endParaRPr lang="en-US"/>
        </a:p>
      </dgm:t>
    </dgm:pt>
    <dgm:pt modelId="{14B9F773-623C-45C0-8285-BE8A887338C3}" type="sibTrans" cxnId="{3AC0ECB8-0425-46A7-837E-6C4450AD7B59}">
      <dgm:prSet/>
      <dgm:spPr/>
      <dgm:t>
        <a:bodyPr/>
        <a:lstStyle/>
        <a:p>
          <a:endParaRPr lang="en-US"/>
        </a:p>
      </dgm:t>
    </dgm:pt>
    <dgm:pt modelId="{750DA041-6ACB-4CC3-BD7A-FBCE16250764}" type="pres">
      <dgm:prSet presAssocID="{69D8AF8D-A6EA-4D97-BABD-EBF82B8B7F9C}" presName="hierChild1" presStyleCnt="0">
        <dgm:presLayoutVars>
          <dgm:orgChart val="1"/>
          <dgm:chPref val="1"/>
          <dgm:dir/>
          <dgm:animOne val="branch"/>
          <dgm:animLvl val="lvl"/>
          <dgm:resizeHandles/>
        </dgm:presLayoutVars>
      </dgm:prSet>
      <dgm:spPr/>
    </dgm:pt>
    <dgm:pt modelId="{458B8B73-0E29-4A9A-96CE-2EF795C36EE8}" type="pres">
      <dgm:prSet presAssocID="{7B636443-CDC2-4230-A687-737E50DD28E9}" presName="hierRoot1" presStyleCnt="0">
        <dgm:presLayoutVars>
          <dgm:hierBranch val="init"/>
        </dgm:presLayoutVars>
      </dgm:prSet>
      <dgm:spPr/>
    </dgm:pt>
    <dgm:pt modelId="{A5B1850C-4D82-4141-810C-65764DA75B50}" type="pres">
      <dgm:prSet presAssocID="{7B636443-CDC2-4230-A687-737E50DD28E9}" presName="rootComposite1" presStyleCnt="0"/>
      <dgm:spPr/>
    </dgm:pt>
    <dgm:pt modelId="{AF8666CD-960B-43AD-B457-0073CA22AE49}" type="pres">
      <dgm:prSet presAssocID="{7B636443-CDC2-4230-A687-737E50DD28E9}" presName="rootText1" presStyleLbl="node0" presStyleIdx="0" presStyleCnt="1">
        <dgm:presLayoutVars>
          <dgm:chPref val="3"/>
        </dgm:presLayoutVars>
      </dgm:prSet>
      <dgm:spPr/>
    </dgm:pt>
    <dgm:pt modelId="{A1421C75-26A3-4928-A6DB-117A87D23B78}" type="pres">
      <dgm:prSet presAssocID="{7B636443-CDC2-4230-A687-737E50DD28E9}" presName="rootConnector1" presStyleLbl="node1" presStyleIdx="0" presStyleCnt="0"/>
      <dgm:spPr/>
    </dgm:pt>
    <dgm:pt modelId="{C5C797AA-53EE-4199-9102-FC194CE7EF94}" type="pres">
      <dgm:prSet presAssocID="{7B636443-CDC2-4230-A687-737E50DD28E9}" presName="hierChild2" presStyleCnt="0"/>
      <dgm:spPr/>
    </dgm:pt>
    <dgm:pt modelId="{DD7F78B4-B04C-4515-BEC7-113753F47469}" type="pres">
      <dgm:prSet presAssocID="{0DC26951-5A9F-42E5-B2C0-19F807203CD4}" presName="Name37" presStyleLbl="parChTrans1D2" presStyleIdx="0" presStyleCnt="2"/>
      <dgm:spPr/>
    </dgm:pt>
    <dgm:pt modelId="{F9D56FBF-DE93-4334-9986-9A300B7C8915}" type="pres">
      <dgm:prSet presAssocID="{8F58B861-657E-443B-9287-B75AE2C4E68E}" presName="hierRoot2" presStyleCnt="0">
        <dgm:presLayoutVars>
          <dgm:hierBranch val="init"/>
        </dgm:presLayoutVars>
      </dgm:prSet>
      <dgm:spPr/>
    </dgm:pt>
    <dgm:pt modelId="{F7762FC5-B802-4E8F-B3C4-E043C5E21A91}" type="pres">
      <dgm:prSet presAssocID="{8F58B861-657E-443B-9287-B75AE2C4E68E}" presName="rootComposite" presStyleCnt="0"/>
      <dgm:spPr/>
    </dgm:pt>
    <dgm:pt modelId="{03E705F8-EFE0-4468-8DD9-8618088D5915}" type="pres">
      <dgm:prSet presAssocID="{8F58B861-657E-443B-9287-B75AE2C4E68E}" presName="rootText" presStyleLbl="node2" presStyleIdx="0" presStyleCnt="2">
        <dgm:presLayoutVars>
          <dgm:chPref val="3"/>
        </dgm:presLayoutVars>
      </dgm:prSet>
      <dgm:spPr/>
    </dgm:pt>
    <dgm:pt modelId="{4170C178-E398-4094-9FF3-8CBAB7DF6079}" type="pres">
      <dgm:prSet presAssocID="{8F58B861-657E-443B-9287-B75AE2C4E68E}" presName="rootConnector" presStyleLbl="node2" presStyleIdx="0" presStyleCnt="2"/>
      <dgm:spPr/>
    </dgm:pt>
    <dgm:pt modelId="{15AFE2F9-BCF9-45AB-B3D4-CC15B1F4035F}" type="pres">
      <dgm:prSet presAssocID="{8F58B861-657E-443B-9287-B75AE2C4E68E}" presName="hierChild4" presStyleCnt="0"/>
      <dgm:spPr/>
    </dgm:pt>
    <dgm:pt modelId="{DBDA5285-A334-4E98-9D32-1CC6DDCA2151}" type="pres">
      <dgm:prSet presAssocID="{7352DA9B-537F-4775-8DFF-C3C029222B27}" presName="Name37" presStyleLbl="parChTrans1D3" presStyleIdx="0" presStyleCnt="5"/>
      <dgm:spPr/>
    </dgm:pt>
    <dgm:pt modelId="{CF00C50E-A2AA-4A22-9894-56388760DBC3}" type="pres">
      <dgm:prSet presAssocID="{3ABAAB3B-EAEA-41D2-9BCA-B3EF0EB41D23}" presName="hierRoot2" presStyleCnt="0">
        <dgm:presLayoutVars>
          <dgm:hierBranch val="init"/>
        </dgm:presLayoutVars>
      </dgm:prSet>
      <dgm:spPr/>
    </dgm:pt>
    <dgm:pt modelId="{2AE22A24-AA0C-48CB-A380-C51D6BA27802}" type="pres">
      <dgm:prSet presAssocID="{3ABAAB3B-EAEA-41D2-9BCA-B3EF0EB41D23}" presName="rootComposite" presStyleCnt="0"/>
      <dgm:spPr/>
    </dgm:pt>
    <dgm:pt modelId="{6406B5A7-2D25-4ACD-A77A-7B1BEA83073B}" type="pres">
      <dgm:prSet presAssocID="{3ABAAB3B-EAEA-41D2-9BCA-B3EF0EB41D23}" presName="rootText" presStyleLbl="node3" presStyleIdx="0" presStyleCnt="5">
        <dgm:presLayoutVars>
          <dgm:chPref val="3"/>
        </dgm:presLayoutVars>
      </dgm:prSet>
      <dgm:spPr/>
    </dgm:pt>
    <dgm:pt modelId="{ADA3D8FD-5B0F-4207-9E77-9E785DE59AFC}" type="pres">
      <dgm:prSet presAssocID="{3ABAAB3B-EAEA-41D2-9BCA-B3EF0EB41D23}" presName="rootConnector" presStyleLbl="node3" presStyleIdx="0" presStyleCnt="5"/>
      <dgm:spPr/>
    </dgm:pt>
    <dgm:pt modelId="{579F5689-0315-4711-8E6D-67445688994C}" type="pres">
      <dgm:prSet presAssocID="{3ABAAB3B-EAEA-41D2-9BCA-B3EF0EB41D23}" presName="hierChild4" presStyleCnt="0"/>
      <dgm:spPr/>
    </dgm:pt>
    <dgm:pt modelId="{0C5EB808-2FEE-42EC-8014-4814FB69BA18}" type="pres">
      <dgm:prSet presAssocID="{3ABAAB3B-EAEA-41D2-9BCA-B3EF0EB41D23}" presName="hierChild5" presStyleCnt="0"/>
      <dgm:spPr/>
    </dgm:pt>
    <dgm:pt modelId="{06DB9E43-7ABF-4FD0-A198-BAFF9E8D713D}" type="pres">
      <dgm:prSet presAssocID="{B5361FE0-4B7A-488D-BC74-C2EC8AEF2221}" presName="Name37" presStyleLbl="parChTrans1D3" presStyleIdx="1" presStyleCnt="5"/>
      <dgm:spPr/>
    </dgm:pt>
    <dgm:pt modelId="{7D657C21-988F-45CB-8F93-4182F86D5F21}" type="pres">
      <dgm:prSet presAssocID="{F532BD2A-0DA9-4AEB-9683-940A43EC3B5A}" presName="hierRoot2" presStyleCnt="0">
        <dgm:presLayoutVars>
          <dgm:hierBranch val="init"/>
        </dgm:presLayoutVars>
      </dgm:prSet>
      <dgm:spPr/>
    </dgm:pt>
    <dgm:pt modelId="{DD842773-CC01-4B12-AAA4-6E1BFDD31B64}" type="pres">
      <dgm:prSet presAssocID="{F532BD2A-0DA9-4AEB-9683-940A43EC3B5A}" presName="rootComposite" presStyleCnt="0"/>
      <dgm:spPr/>
    </dgm:pt>
    <dgm:pt modelId="{D74D66EB-2CDC-4458-960E-8136185FA031}" type="pres">
      <dgm:prSet presAssocID="{F532BD2A-0DA9-4AEB-9683-940A43EC3B5A}" presName="rootText" presStyleLbl="node3" presStyleIdx="1" presStyleCnt="5">
        <dgm:presLayoutVars>
          <dgm:chPref val="3"/>
        </dgm:presLayoutVars>
      </dgm:prSet>
      <dgm:spPr/>
    </dgm:pt>
    <dgm:pt modelId="{EB336CE9-F590-4645-8477-1CE26D9B52FC}" type="pres">
      <dgm:prSet presAssocID="{F532BD2A-0DA9-4AEB-9683-940A43EC3B5A}" presName="rootConnector" presStyleLbl="node3" presStyleIdx="1" presStyleCnt="5"/>
      <dgm:spPr/>
    </dgm:pt>
    <dgm:pt modelId="{01E3229A-EC68-4138-AF80-38B2E11964F1}" type="pres">
      <dgm:prSet presAssocID="{F532BD2A-0DA9-4AEB-9683-940A43EC3B5A}" presName="hierChild4" presStyleCnt="0"/>
      <dgm:spPr/>
    </dgm:pt>
    <dgm:pt modelId="{E562F95E-8121-4166-8511-CAE1F05930A0}" type="pres">
      <dgm:prSet presAssocID="{F532BD2A-0DA9-4AEB-9683-940A43EC3B5A}" presName="hierChild5" presStyleCnt="0"/>
      <dgm:spPr/>
    </dgm:pt>
    <dgm:pt modelId="{EB948663-391B-4D7F-98CC-3695D1EEE419}" type="pres">
      <dgm:prSet presAssocID="{054D0240-909E-4BB3-8B97-5F6D7C4A5417}" presName="Name37" presStyleLbl="parChTrans1D3" presStyleIdx="2" presStyleCnt="5"/>
      <dgm:spPr/>
    </dgm:pt>
    <dgm:pt modelId="{60364C16-7FA7-4174-A397-CF858FCC451C}" type="pres">
      <dgm:prSet presAssocID="{3EC4D4BA-D099-45E2-81A5-B71B0306AE36}" presName="hierRoot2" presStyleCnt="0">
        <dgm:presLayoutVars>
          <dgm:hierBranch val="init"/>
        </dgm:presLayoutVars>
      </dgm:prSet>
      <dgm:spPr/>
    </dgm:pt>
    <dgm:pt modelId="{06884265-056E-4AFC-A9CC-4B4623A2D927}" type="pres">
      <dgm:prSet presAssocID="{3EC4D4BA-D099-45E2-81A5-B71B0306AE36}" presName="rootComposite" presStyleCnt="0"/>
      <dgm:spPr/>
    </dgm:pt>
    <dgm:pt modelId="{89425224-4325-4042-8C01-DCFB3A73665D}" type="pres">
      <dgm:prSet presAssocID="{3EC4D4BA-D099-45E2-81A5-B71B0306AE36}" presName="rootText" presStyleLbl="node3" presStyleIdx="2" presStyleCnt="5" custLinFactNeighborX="-2000" custLinFactNeighborY="351">
        <dgm:presLayoutVars>
          <dgm:chPref val="3"/>
        </dgm:presLayoutVars>
      </dgm:prSet>
      <dgm:spPr/>
    </dgm:pt>
    <dgm:pt modelId="{9DA29366-1355-4399-BC56-3BA0F24E6756}" type="pres">
      <dgm:prSet presAssocID="{3EC4D4BA-D099-45E2-81A5-B71B0306AE36}" presName="rootConnector" presStyleLbl="node3" presStyleIdx="2" presStyleCnt="5"/>
      <dgm:spPr/>
    </dgm:pt>
    <dgm:pt modelId="{A1DBEF5E-9014-4937-BFDC-0ABE9CB24AED}" type="pres">
      <dgm:prSet presAssocID="{3EC4D4BA-D099-45E2-81A5-B71B0306AE36}" presName="hierChild4" presStyleCnt="0"/>
      <dgm:spPr/>
    </dgm:pt>
    <dgm:pt modelId="{1329D6E1-FEF4-4B7F-8D92-24C6882245CF}" type="pres">
      <dgm:prSet presAssocID="{3EC4D4BA-D099-45E2-81A5-B71B0306AE36}" presName="hierChild5" presStyleCnt="0"/>
      <dgm:spPr/>
    </dgm:pt>
    <dgm:pt modelId="{C67B61D0-E6BD-4225-A81F-4F4AC9FD2D8C}" type="pres">
      <dgm:prSet presAssocID="{8F58B861-657E-443B-9287-B75AE2C4E68E}" presName="hierChild5" presStyleCnt="0"/>
      <dgm:spPr/>
    </dgm:pt>
    <dgm:pt modelId="{F7FF717C-D2BB-4A60-8518-B78437501AD6}" type="pres">
      <dgm:prSet presAssocID="{460E42AD-F775-413A-A851-7E05BED34466}" presName="Name37" presStyleLbl="parChTrans1D2" presStyleIdx="1" presStyleCnt="2"/>
      <dgm:spPr/>
    </dgm:pt>
    <dgm:pt modelId="{AF4C13DA-6AC7-4D49-8F05-F7503D3C003D}" type="pres">
      <dgm:prSet presAssocID="{B70A195B-2B9E-4495-9F39-659C272D5909}" presName="hierRoot2" presStyleCnt="0">
        <dgm:presLayoutVars>
          <dgm:hierBranch val="init"/>
        </dgm:presLayoutVars>
      </dgm:prSet>
      <dgm:spPr/>
    </dgm:pt>
    <dgm:pt modelId="{BEAA5534-D2F8-47E1-92D0-404801A45D4F}" type="pres">
      <dgm:prSet presAssocID="{B70A195B-2B9E-4495-9F39-659C272D5909}" presName="rootComposite" presStyleCnt="0"/>
      <dgm:spPr/>
    </dgm:pt>
    <dgm:pt modelId="{3D7BB14C-E172-4C19-AC05-2ED12DCD2DD6}" type="pres">
      <dgm:prSet presAssocID="{B70A195B-2B9E-4495-9F39-659C272D5909}" presName="rootText" presStyleLbl="node2" presStyleIdx="1" presStyleCnt="2">
        <dgm:presLayoutVars>
          <dgm:chPref val="3"/>
        </dgm:presLayoutVars>
      </dgm:prSet>
      <dgm:spPr/>
    </dgm:pt>
    <dgm:pt modelId="{1B51A25A-8E22-4E08-8DCF-DECD086EBCB0}" type="pres">
      <dgm:prSet presAssocID="{B70A195B-2B9E-4495-9F39-659C272D5909}" presName="rootConnector" presStyleLbl="node2" presStyleIdx="1" presStyleCnt="2"/>
      <dgm:spPr/>
    </dgm:pt>
    <dgm:pt modelId="{F8AD3B43-4B4B-49C3-A818-B0A0B1733368}" type="pres">
      <dgm:prSet presAssocID="{B70A195B-2B9E-4495-9F39-659C272D5909}" presName="hierChild4" presStyleCnt="0"/>
      <dgm:spPr/>
    </dgm:pt>
    <dgm:pt modelId="{E3D2EA2D-6BB3-49DE-BEA4-2FAA50AAE48C}" type="pres">
      <dgm:prSet presAssocID="{14CBA8B9-C2EE-4F41-8472-7904B68E6A05}" presName="Name37" presStyleLbl="parChTrans1D3" presStyleIdx="3" presStyleCnt="5"/>
      <dgm:spPr/>
    </dgm:pt>
    <dgm:pt modelId="{DB926015-FEEA-46F5-A450-B5845F115303}" type="pres">
      <dgm:prSet presAssocID="{55AC8F31-3147-44C9-833C-2882DFCD6C42}" presName="hierRoot2" presStyleCnt="0">
        <dgm:presLayoutVars>
          <dgm:hierBranch val="init"/>
        </dgm:presLayoutVars>
      </dgm:prSet>
      <dgm:spPr/>
    </dgm:pt>
    <dgm:pt modelId="{415C52F9-5C06-47D7-8DDA-B22C99DAF894}" type="pres">
      <dgm:prSet presAssocID="{55AC8F31-3147-44C9-833C-2882DFCD6C42}" presName="rootComposite" presStyleCnt="0"/>
      <dgm:spPr/>
    </dgm:pt>
    <dgm:pt modelId="{78BF8B4F-EA80-4059-BD21-2E9E4F3DE3CE}" type="pres">
      <dgm:prSet presAssocID="{55AC8F31-3147-44C9-833C-2882DFCD6C42}" presName="rootText" presStyleLbl="node3" presStyleIdx="3" presStyleCnt="5">
        <dgm:presLayoutVars>
          <dgm:chPref val="3"/>
        </dgm:presLayoutVars>
      </dgm:prSet>
      <dgm:spPr/>
    </dgm:pt>
    <dgm:pt modelId="{C4102473-F2E5-4D90-B62E-B5243D526B49}" type="pres">
      <dgm:prSet presAssocID="{55AC8F31-3147-44C9-833C-2882DFCD6C42}" presName="rootConnector" presStyleLbl="node3" presStyleIdx="3" presStyleCnt="5"/>
      <dgm:spPr/>
    </dgm:pt>
    <dgm:pt modelId="{80112FCF-D611-443A-AFA3-6648C6D67E92}" type="pres">
      <dgm:prSet presAssocID="{55AC8F31-3147-44C9-833C-2882DFCD6C42}" presName="hierChild4" presStyleCnt="0"/>
      <dgm:spPr/>
    </dgm:pt>
    <dgm:pt modelId="{800F5365-F260-4B34-A975-B43241543555}" type="pres">
      <dgm:prSet presAssocID="{55AC8F31-3147-44C9-833C-2882DFCD6C42}" presName="hierChild5" presStyleCnt="0"/>
      <dgm:spPr/>
    </dgm:pt>
    <dgm:pt modelId="{0E0A0B28-83A3-4E4F-AD96-18919CA1C219}" type="pres">
      <dgm:prSet presAssocID="{EAE900C9-DD9B-425F-B0C1-06720A7D8834}" presName="Name37" presStyleLbl="parChTrans1D3" presStyleIdx="4" presStyleCnt="5"/>
      <dgm:spPr/>
    </dgm:pt>
    <dgm:pt modelId="{5E62AC96-9902-4047-8C5F-B328716797F6}" type="pres">
      <dgm:prSet presAssocID="{DF537450-FC73-42F4-AA77-1BFBD59C0A65}" presName="hierRoot2" presStyleCnt="0">
        <dgm:presLayoutVars>
          <dgm:hierBranch val="init"/>
        </dgm:presLayoutVars>
      </dgm:prSet>
      <dgm:spPr/>
    </dgm:pt>
    <dgm:pt modelId="{3A2BD8A8-B3F9-41BC-B5F0-70C37203781B}" type="pres">
      <dgm:prSet presAssocID="{DF537450-FC73-42F4-AA77-1BFBD59C0A65}" presName="rootComposite" presStyleCnt="0"/>
      <dgm:spPr/>
    </dgm:pt>
    <dgm:pt modelId="{FA33DB25-8BBE-4318-8F05-7B4588E77642}" type="pres">
      <dgm:prSet presAssocID="{DF537450-FC73-42F4-AA77-1BFBD59C0A65}" presName="rootText" presStyleLbl="node3" presStyleIdx="4" presStyleCnt="5">
        <dgm:presLayoutVars>
          <dgm:chPref val="3"/>
        </dgm:presLayoutVars>
      </dgm:prSet>
      <dgm:spPr/>
    </dgm:pt>
    <dgm:pt modelId="{AA3EB608-5006-49C3-9B13-59B61094BFEB}" type="pres">
      <dgm:prSet presAssocID="{DF537450-FC73-42F4-AA77-1BFBD59C0A65}" presName="rootConnector" presStyleLbl="node3" presStyleIdx="4" presStyleCnt="5"/>
      <dgm:spPr/>
    </dgm:pt>
    <dgm:pt modelId="{3255950A-203B-47BD-A301-85422A1C831B}" type="pres">
      <dgm:prSet presAssocID="{DF537450-FC73-42F4-AA77-1BFBD59C0A65}" presName="hierChild4" presStyleCnt="0"/>
      <dgm:spPr/>
    </dgm:pt>
    <dgm:pt modelId="{3F4CA098-7932-4CBD-B2B6-9806C74E00C6}" type="pres">
      <dgm:prSet presAssocID="{DF537450-FC73-42F4-AA77-1BFBD59C0A65}" presName="hierChild5" presStyleCnt="0"/>
      <dgm:spPr/>
    </dgm:pt>
    <dgm:pt modelId="{518BD07C-9FF6-4BD8-96E1-6CA7F3AC1A49}" type="pres">
      <dgm:prSet presAssocID="{B70A195B-2B9E-4495-9F39-659C272D5909}" presName="hierChild5" presStyleCnt="0"/>
      <dgm:spPr/>
    </dgm:pt>
    <dgm:pt modelId="{3507B569-E131-4852-8E87-53A18743FB7B}" type="pres">
      <dgm:prSet presAssocID="{7B636443-CDC2-4230-A687-737E50DD28E9}" presName="hierChild3" presStyleCnt="0"/>
      <dgm:spPr/>
    </dgm:pt>
  </dgm:ptLst>
  <dgm:cxnLst>
    <dgm:cxn modelId="{14DC1F04-64F1-4BF8-A2BD-E2B811848271}" type="presOf" srcId="{0DC26951-5A9F-42E5-B2C0-19F807203CD4}" destId="{DD7F78B4-B04C-4515-BEC7-113753F47469}" srcOrd="0" destOrd="0" presId="urn:microsoft.com/office/officeart/2005/8/layout/orgChart1"/>
    <dgm:cxn modelId="{9078D404-DD7F-48B1-AEB5-2C2F8195BC58}" type="presOf" srcId="{7B636443-CDC2-4230-A687-737E50DD28E9}" destId="{AF8666CD-960B-43AD-B457-0073CA22AE49}" srcOrd="0" destOrd="0" presId="urn:microsoft.com/office/officeart/2005/8/layout/orgChart1"/>
    <dgm:cxn modelId="{9DE6D71F-E075-464A-AE06-0A9A221750CA}" type="presOf" srcId="{DF537450-FC73-42F4-AA77-1BFBD59C0A65}" destId="{FA33DB25-8BBE-4318-8F05-7B4588E77642}" srcOrd="0" destOrd="0" presId="urn:microsoft.com/office/officeart/2005/8/layout/orgChart1"/>
    <dgm:cxn modelId="{5DF7712B-9C6A-467D-94C9-A56BC1B610D2}" type="presOf" srcId="{3ABAAB3B-EAEA-41D2-9BCA-B3EF0EB41D23}" destId="{6406B5A7-2D25-4ACD-A77A-7B1BEA83073B}" srcOrd="0" destOrd="0" presId="urn:microsoft.com/office/officeart/2005/8/layout/orgChart1"/>
    <dgm:cxn modelId="{98D70033-C460-4697-BBDC-428E8A7E51AD}" srcId="{8F58B861-657E-443B-9287-B75AE2C4E68E}" destId="{F532BD2A-0DA9-4AEB-9683-940A43EC3B5A}" srcOrd="1" destOrd="0" parTransId="{B5361FE0-4B7A-488D-BC74-C2EC8AEF2221}" sibTransId="{DA3E0263-B33A-4751-9FB3-30179CFB6A4D}"/>
    <dgm:cxn modelId="{A04E7337-B6EB-4413-8AEE-D08D96FCF342}" type="presOf" srcId="{B5361FE0-4B7A-488D-BC74-C2EC8AEF2221}" destId="{06DB9E43-7ABF-4FD0-A198-BAFF9E8D713D}" srcOrd="0" destOrd="0" presId="urn:microsoft.com/office/officeart/2005/8/layout/orgChart1"/>
    <dgm:cxn modelId="{1C787737-798B-4CE5-B42A-DD066F368852}" type="presOf" srcId="{F532BD2A-0DA9-4AEB-9683-940A43EC3B5A}" destId="{D74D66EB-2CDC-4458-960E-8136185FA031}" srcOrd="0" destOrd="0" presId="urn:microsoft.com/office/officeart/2005/8/layout/orgChart1"/>
    <dgm:cxn modelId="{ACA1AA3B-10E0-4FEA-A090-0315BBBEA6CF}" type="presOf" srcId="{3EC4D4BA-D099-45E2-81A5-B71B0306AE36}" destId="{9DA29366-1355-4399-BC56-3BA0F24E6756}" srcOrd="1" destOrd="0" presId="urn:microsoft.com/office/officeart/2005/8/layout/orgChart1"/>
    <dgm:cxn modelId="{A3A8AE5B-084B-4D78-8B1F-327DCAC7536C}" type="presOf" srcId="{460E42AD-F775-413A-A851-7E05BED34466}" destId="{F7FF717C-D2BB-4A60-8518-B78437501AD6}" srcOrd="0" destOrd="0" presId="urn:microsoft.com/office/officeart/2005/8/layout/orgChart1"/>
    <dgm:cxn modelId="{F8A2CF5D-309F-4946-B0A2-352B9CA3E709}" srcId="{B70A195B-2B9E-4495-9F39-659C272D5909}" destId="{55AC8F31-3147-44C9-833C-2882DFCD6C42}" srcOrd="0" destOrd="0" parTransId="{14CBA8B9-C2EE-4F41-8472-7904B68E6A05}" sibTransId="{EDF06F05-B716-4F9A-AB9F-A090F191DB78}"/>
    <dgm:cxn modelId="{3FFCAD42-8672-4F1A-815D-2E024A4A4C96}" srcId="{8F58B861-657E-443B-9287-B75AE2C4E68E}" destId="{3ABAAB3B-EAEA-41D2-9BCA-B3EF0EB41D23}" srcOrd="0" destOrd="0" parTransId="{7352DA9B-537F-4775-8DFF-C3C029222B27}" sibTransId="{5E7B46E6-D8A2-451F-A4BD-5E7E9DB23B91}"/>
    <dgm:cxn modelId="{8607C948-F582-49EF-BA7B-E32E0607468A}" type="presOf" srcId="{55AC8F31-3147-44C9-833C-2882DFCD6C42}" destId="{78BF8B4F-EA80-4059-BD21-2E9E4F3DE3CE}" srcOrd="0" destOrd="0" presId="urn:microsoft.com/office/officeart/2005/8/layout/orgChart1"/>
    <dgm:cxn modelId="{F1A9BF69-E50C-446F-B8B0-073B7549ED2F}" type="presOf" srcId="{7B636443-CDC2-4230-A687-737E50DD28E9}" destId="{A1421C75-26A3-4928-A6DB-117A87D23B78}" srcOrd="1" destOrd="0" presId="urn:microsoft.com/office/officeart/2005/8/layout/orgChart1"/>
    <dgm:cxn modelId="{61FD2A6D-D898-43F2-BAF9-F1FE3B8D0A3A}" type="presOf" srcId="{3EC4D4BA-D099-45E2-81A5-B71B0306AE36}" destId="{89425224-4325-4042-8C01-DCFB3A73665D}" srcOrd="0" destOrd="0" presId="urn:microsoft.com/office/officeart/2005/8/layout/orgChart1"/>
    <dgm:cxn modelId="{7BEFEF51-DFCF-47FC-9002-A1408D41EB97}" type="presOf" srcId="{8F58B861-657E-443B-9287-B75AE2C4E68E}" destId="{03E705F8-EFE0-4468-8DD9-8618088D5915}" srcOrd="0" destOrd="0" presId="urn:microsoft.com/office/officeart/2005/8/layout/orgChart1"/>
    <dgm:cxn modelId="{DD189D72-0A5F-44B6-8770-A1DD690B7DEA}" type="presOf" srcId="{EAE900C9-DD9B-425F-B0C1-06720A7D8834}" destId="{0E0A0B28-83A3-4E4F-AD96-18919CA1C219}" srcOrd="0" destOrd="0" presId="urn:microsoft.com/office/officeart/2005/8/layout/orgChart1"/>
    <dgm:cxn modelId="{F16DB775-B618-499E-AD63-C3693F37ED5D}" type="presOf" srcId="{55AC8F31-3147-44C9-833C-2882DFCD6C42}" destId="{C4102473-F2E5-4D90-B62E-B5243D526B49}" srcOrd="1" destOrd="0" presId="urn:microsoft.com/office/officeart/2005/8/layout/orgChart1"/>
    <dgm:cxn modelId="{B861EE58-AA9B-4069-A8B7-91EDDFABAED6}" type="presOf" srcId="{3ABAAB3B-EAEA-41D2-9BCA-B3EF0EB41D23}" destId="{ADA3D8FD-5B0F-4207-9E77-9E785DE59AFC}" srcOrd="1" destOrd="0" presId="urn:microsoft.com/office/officeart/2005/8/layout/orgChart1"/>
    <dgm:cxn modelId="{1E10807F-4688-4055-9517-33D90B097C82}" srcId="{7B636443-CDC2-4230-A687-737E50DD28E9}" destId="{8F58B861-657E-443B-9287-B75AE2C4E68E}" srcOrd="0" destOrd="0" parTransId="{0DC26951-5A9F-42E5-B2C0-19F807203CD4}" sibTransId="{0AEBAC56-0A7C-4229-9C12-7CE035EB87ED}"/>
    <dgm:cxn modelId="{94DE8580-70EF-453B-A0A0-151522BE3E67}" type="presOf" srcId="{14CBA8B9-C2EE-4F41-8472-7904B68E6A05}" destId="{E3D2EA2D-6BB3-49DE-BEA4-2FAA50AAE48C}" srcOrd="0" destOrd="0" presId="urn:microsoft.com/office/officeart/2005/8/layout/orgChart1"/>
    <dgm:cxn modelId="{A025A889-7E21-4B75-94DA-4CD1FFABFC81}" type="presOf" srcId="{69D8AF8D-A6EA-4D97-BABD-EBF82B8B7F9C}" destId="{750DA041-6ACB-4CC3-BD7A-FBCE16250764}" srcOrd="0" destOrd="0" presId="urn:microsoft.com/office/officeart/2005/8/layout/orgChart1"/>
    <dgm:cxn modelId="{5FD1B48A-27C0-4C20-8404-F2FDD5373DC2}" type="presOf" srcId="{F532BD2A-0DA9-4AEB-9683-940A43EC3B5A}" destId="{EB336CE9-F590-4645-8477-1CE26D9B52FC}" srcOrd="1" destOrd="0" presId="urn:microsoft.com/office/officeart/2005/8/layout/orgChart1"/>
    <dgm:cxn modelId="{6266C88B-D2B1-4026-8FC3-A40C63682012}" type="presOf" srcId="{DF537450-FC73-42F4-AA77-1BFBD59C0A65}" destId="{AA3EB608-5006-49C3-9B13-59B61094BFEB}" srcOrd="1" destOrd="0" presId="urn:microsoft.com/office/officeart/2005/8/layout/orgChart1"/>
    <dgm:cxn modelId="{2A0CA68E-399E-450E-901D-8D332046A7BB}" type="presOf" srcId="{B70A195B-2B9E-4495-9F39-659C272D5909}" destId="{3D7BB14C-E172-4C19-AC05-2ED12DCD2DD6}" srcOrd="0" destOrd="0" presId="urn:microsoft.com/office/officeart/2005/8/layout/orgChart1"/>
    <dgm:cxn modelId="{A32D3191-1457-4EEE-825E-7BE9EB35F517}" type="presOf" srcId="{8F58B861-657E-443B-9287-B75AE2C4E68E}" destId="{4170C178-E398-4094-9FF3-8CBAB7DF6079}" srcOrd="1" destOrd="0" presId="urn:microsoft.com/office/officeart/2005/8/layout/orgChart1"/>
    <dgm:cxn modelId="{B4A1A1A5-0614-4AAA-B873-31868D64EBCE}" type="presOf" srcId="{7352DA9B-537F-4775-8DFF-C3C029222B27}" destId="{DBDA5285-A334-4E98-9D32-1CC6DDCA2151}" srcOrd="0" destOrd="0" presId="urn:microsoft.com/office/officeart/2005/8/layout/orgChart1"/>
    <dgm:cxn modelId="{3AC0ECB8-0425-46A7-837E-6C4450AD7B59}" srcId="{8F58B861-657E-443B-9287-B75AE2C4E68E}" destId="{3EC4D4BA-D099-45E2-81A5-B71B0306AE36}" srcOrd="2" destOrd="0" parTransId="{054D0240-909E-4BB3-8B97-5F6D7C4A5417}" sibTransId="{14B9F773-623C-45C0-8285-BE8A887338C3}"/>
    <dgm:cxn modelId="{80CCF9C1-7BF9-400B-BBB8-6800FAF6A5A0}" srcId="{69D8AF8D-A6EA-4D97-BABD-EBF82B8B7F9C}" destId="{7B636443-CDC2-4230-A687-737E50DD28E9}" srcOrd="0" destOrd="0" parTransId="{32588733-E5F0-4D2A-A344-AA5629EE7B92}" sibTransId="{316B1F44-CE57-4079-B123-C6E586271377}"/>
    <dgm:cxn modelId="{DB3CFDCE-2225-427E-96CF-6099DEC4FDC3}" srcId="{7B636443-CDC2-4230-A687-737E50DD28E9}" destId="{B70A195B-2B9E-4495-9F39-659C272D5909}" srcOrd="1" destOrd="0" parTransId="{460E42AD-F775-413A-A851-7E05BED34466}" sibTransId="{AC78258A-C557-4C2F-BC8C-AFCE8A3E93E6}"/>
    <dgm:cxn modelId="{C54C9BEE-3C08-401E-8E3B-721DF61DA22F}" type="presOf" srcId="{B70A195B-2B9E-4495-9F39-659C272D5909}" destId="{1B51A25A-8E22-4E08-8DCF-DECD086EBCB0}" srcOrd="1" destOrd="0" presId="urn:microsoft.com/office/officeart/2005/8/layout/orgChart1"/>
    <dgm:cxn modelId="{70312AF7-35DC-48BB-BE93-2100ED2F6FA5}" type="presOf" srcId="{054D0240-909E-4BB3-8B97-5F6D7C4A5417}" destId="{EB948663-391B-4D7F-98CC-3695D1EEE419}" srcOrd="0" destOrd="0" presId="urn:microsoft.com/office/officeart/2005/8/layout/orgChart1"/>
    <dgm:cxn modelId="{D20788F9-D77B-4521-A30C-1E900D5804AD}" srcId="{B70A195B-2B9E-4495-9F39-659C272D5909}" destId="{DF537450-FC73-42F4-AA77-1BFBD59C0A65}" srcOrd="1" destOrd="0" parTransId="{EAE900C9-DD9B-425F-B0C1-06720A7D8834}" sibTransId="{0A1C0F05-24C5-48E8-9808-F50DE56729EE}"/>
    <dgm:cxn modelId="{0BCC3EF6-F5D0-4F48-B389-1D2C89CC23E1}" type="presParOf" srcId="{750DA041-6ACB-4CC3-BD7A-FBCE16250764}" destId="{458B8B73-0E29-4A9A-96CE-2EF795C36EE8}" srcOrd="0" destOrd="0" presId="urn:microsoft.com/office/officeart/2005/8/layout/orgChart1"/>
    <dgm:cxn modelId="{7C68BE91-706E-4D06-AFDD-ADCD7BD737FE}" type="presParOf" srcId="{458B8B73-0E29-4A9A-96CE-2EF795C36EE8}" destId="{A5B1850C-4D82-4141-810C-65764DA75B50}" srcOrd="0" destOrd="0" presId="urn:microsoft.com/office/officeart/2005/8/layout/orgChart1"/>
    <dgm:cxn modelId="{89A4EC2F-EC60-4A5F-BBB1-2F130DFB7C32}" type="presParOf" srcId="{A5B1850C-4D82-4141-810C-65764DA75B50}" destId="{AF8666CD-960B-43AD-B457-0073CA22AE49}" srcOrd="0" destOrd="0" presId="urn:microsoft.com/office/officeart/2005/8/layout/orgChart1"/>
    <dgm:cxn modelId="{64068AAD-5C17-41DA-8D40-B0702B19A94C}" type="presParOf" srcId="{A5B1850C-4D82-4141-810C-65764DA75B50}" destId="{A1421C75-26A3-4928-A6DB-117A87D23B78}" srcOrd="1" destOrd="0" presId="urn:microsoft.com/office/officeart/2005/8/layout/orgChart1"/>
    <dgm:cxn modelId="{03822A43-3083-4E7A-BF3B-1A8739615FB4}" type="presParOf" srcId="{458B8B73-0E29-4A9A-96CE-2EF795C36EE8}" destId="{C5C797AA-53EE-4199-9102-FC194CE7EF94}" srcOrd="1" destOrd="0" presId="urn:microsoft.com/office/officeart/2005/8/layout/orgChart1"/>
    <dgm:cxn modelId="{DF9CDBCD-00FE-4588-B049-0C1B92686A3B}" type="presParOf" srcId="{C5C797AA-53EE-4199-9102-FC194CE7EF94}" destId="{DD7F78B4-B04C-4515-BEC7-113753F47469}" srcOrd="0" destOrd="0" presId="urn:microsoft.com/office/officeart/2005/8/layout/orgChart1"/>
    <dgm:cxn modelId="{14C45B7F-BD3D-4FC3-901B-4732689E12D0}" type="presParOf" srcId="{C5C797AA-53EE-4199-9102-FC194CE7EF94}" destId="{F9D56FBF-DE93-4334-9986-9A300B7C8915}" srcOrd="1" destOrd="0" presId="urn:microsoft.com/office/officeart/2005/8/layout/orgChart1"/>
    <dgm:cxn modelId="{B960C27A-C51D-4108-92DE-722746506087}" type="presParOf" srcId="{F9D56FBF-DE93-4334-9986-9A300B7C8915}" destId="{F7762FC5-B802-4E8F-B3C4-E043C5E21A91}" srcOrd="0" destOrd="0" presId="urn:microsoft.com/office/officeart/2005/8/layout/orgChart1"/>
    <dgm:cxn modelId="{C50BC228-60AB-4841-8263-DC1919A2B8C8}" type="presParOf" srcId="{F7762FC5-B802-4E8F-B3C4-E043C5E21A91}" destId="{03E705F8-EFE0-4468-8DD9-8618088D5915}" srcOrd="0" destOrd="0" presId="urn:microsoft.com/office/officeart/2005/8/layout/orgChart1"/>
    <dgm:cxn modelId="{F5B8CC56-7325-44CC-B958-DAA54EFBB786}" type="presParOf" srcId="{F7762FC5-B802-4E8F-B3C4-E043C5E21A91}" destId="{4170C178-E398-4094-9FF3-8CBAB7DF6079}" srcOrd="1" destOrd="0" presId="urn:microsoft.com/office/officeart/2005/8/layout/orgChart1"/>
    <dgm:cxn modelId="{E619D879-63A9-4EAE-9A6D-CA673C6A8C0B}" type="presParOf" srcId="{F9D56FBF-DE93-4334-9986-9A300B7C8915}" destId="{15AFE2F9-BCF9-45AB-B3D4-CC15B1F4035F}" srcOrd="1" destOrd="0" presId="urn:microsoft.com/office/officeart/2005/8/layout/orgChart1"/>
    <dgm:cxn modelId="{F7B628F3-852B-431C-8F44-A7CB40E184DB}" type="presParOf" srcId="{15AFE2F9-BCF9-45AB-B3D4-CC15B1F4035F}" destId="{DBDA5285-A334-4E98-9D32-1CC6DDCA2151}" srcOrd="0" destOrd="0" presId="urn:microsoft.com/office/officeart/2005/8/layout/orgChart1"/>
    <dgm:cxn modelId="{5CBDD416-1241-4777-B8B9-3329303C6BBC}" type="presParOf" srcId="{15AFE2F9-BCF9-45AB-B3D4-CC15B1F4035F}" destId="{CF00C50E-A2AA-4A22-9894-56388760DBC3}" srcOrd="1" destOrd="0" presId="urn:microsoft.com/office/officeart/2005/8/layout/orgChart1"/>
    <dgm:cxn modelId="{1F50DC68-E6B1-42B4-B0D4-6C46C96B1FD3}" type="presParOf" srcId="{CF00C50E-A2AA-4A22-9894-56388760DBC3}" destId="{2AE22A24-AA0C-48CB-A380-C51D6BA27802}" srcOrd="0" destOrd="0" presId="urn:microsoft.com/office/officeart/2005/8/layout/orgChart1"/>
    <dgm:cxn modelId="{25228A9F-37D0-42CB-AE33-2F6F49CCCC06}" type="presParOf" srcId="{2AE22A24-AA0C-48CB-A380-C51D6BA27802}" destId="{6406B5A7-2D25-4ACD-A77A-7B1BEA83073B}" srcOrd="0" destOrd="0" presId="urn:microsoft.com/office/officeart/2005/8/layout/orgChart1"/>
    <dgm:cxn modelId="{8A9FCBA2-34D9-4EE2-93E0-7E32118C4053}" type="presParOf" srcId="{2AE22A24-AA0C-48CB-A380-C51D6BA27802}" destId="{ADA3D8FD-5B0F-4207-9E77-9E785DE59AFC}" srcOrd="1" destOrd="0" presId="urn:microsoft.com/office/officeart/2005/8/layout/orgChart1"/>
    <dgm:cxn modelId="{D3D61D4D-6D13-4EDA-9306-A7603868E257}" type="presParOf" srcId="{CF00C50E-A2AA-4A22-9894-56388760DBC3}" destId="{579F5689-0315-4711-8E6D-67445688994C}" srcOrd="1" destOrd="0" presId="urn:microsoft.com/office/officeart/2005/8/layout/orgChart1"/>
    <dgm:cxn modelId="{C4E6ECC2-D25D-4114-BFE8-0049EDF9DDF4}" type="presParOf" srcId="{CF00C50E-A2AA-4A22-9894-56388760DBC3}" destId="{0C5EB808-2FEE-42EC-8014-4814FB69BA18}" srcOrd="2" destOrd="0" presId="urn:microsoft.com/office/officeart/2005/8/layout/orgChart1"/>
    <dgm:cxn modelId="{B13892D6-CC77-4C34-B57B-4963F66A068C}" type="presParOf" srcId="{15AFE2F9-BCF9-45AB-B3D4-CC15B1F4035F}" destId="{06DB9E43-7ABF-4FD0-A198-BAFF9E8D713D}" srcOrd="2" destOrd="0" presId="urn:microsoft.com/office/officeart/2005/8/layout/orgChart1"/>
    <dgm:cxn modelId="{BD761A27-CCF5-4AE6-A44E-7D30A0EEED2C}" type="presParOf" srcId="{15AFE2F9-BCF9-45AB-B3D4-CC15B1F4035F}" destId="{7D657C21-988F-45CB-8F93-4182F86D5F21}" srcOrd="3" destOrd="0" presId="urn:microsoft.com/office/officeart/2005/8/layout/orgChart1"/>
    <dgm:cxn modelId="{59F6A6EA-40C4-4687-BA29-E0493823D603}" type="presParOf" srcId="{7D657C21-988F-45CB-8F93-4182F86D5F21}" destId="{DD842773-CC01-4B12-AAA4-6E1BFDD31B64}" srcOrd="0" destOrd="0" presId="urn:microsoft.com/office/officeart/2005/8/layout/orgChart1"/>
    <dgm:cxn modelId="{8E25637C-09AB-4F4D-83FE-82A154EFE055}" type="presParOf" srcId="{DD842773-CC01-4B12-AAA4-6E1BFDD31B64}" destId="{D74D66EB-2CDC-4458-960E-8136185FA031}" srcOrd="0" destOrd="0" presId="urn:microsoft.com/office/officeart/2005/8/layout/orgChart1"/>
    <dgm:cxn modelId="{AA0FD5EA-CC5F-4559-BD43-0FF350077223}" type="presParOf" srcId="{DD842773-CC01-4B12-AAA4-6E1BFDD31B64}" destId="{EB336CE9-F590-4645-8477-1CE26D9B52FC}" srcOrd="1" destOrd="0" presId="urn:microsoft.com/office/officeart/2005/8/layout/orgChart1"/>
    <dgm:cxn modelId="{882F3183-8B07-4253-B4AA-E3B5005F54ED}" type="presParOf" srcId="{7D657C21-988F-45CB-8F93-4182F86D5F21}" destId="{01E3229A-EC68-4138-AF80-38B2E11964F1}" srcOrd="1" destOrd="0" presId="urn:microsoft.com/office/officeart/2005/8/layout/orgChart1"/>
    <dgm:cxn modelId="{5407D0A7-34E3-4E86-B5A8-01F5CA982B92}" type="presParOf" srcId="{7D657C21-988F-45CB-8F93-4182F86D5F21}" destId="{E562F95E-8121-4166-8511-CAE1F05930A0}" srcOrd="2" destOrd="0" presId="urn:microsoft.com/office/officeart/2005/8/layout/orgChart1"/>
    <dgm:cxn modelId="{01481DF2-28A6-4EDB-9743-9AF3622960C7}" type="presParOf" srcId="{15AFE2F9-BCF9-45AB-B3D4-CC15B1F4035F}" destId="{EB948663-391B-4D7F-98CC-3695D1EEE419}" srcOrd="4" destOrd="0" presId="urn:microsoft.com/office/officeart/2005/8/layout/orgChart1"/>
    <dgm:cxn modelId="{0CE09CBA-3516-4DFC-A776-E9049D1EFCBE}" type="presParOf" srcId="{15AFE2F9-BCF9-45AB-B3D4-CC15B1F4035F}" destId="{60364C16-7FA7-4174-A397-CF858FCC451C}" srcOrd="5" destOrd="0" presId="urn:microsoft.com/office/officeart/2005/8/layout/orgChart1"/>
    <dgm:cxn modelId="{59821D6C-953B-4982-B6E1-3B86F1CE7547}" type="presParOf" srcId="{60364C16-7FA7-4174-A397-CF858FCC451C}" destId="{06884265-056E-4AFC-A9CC-4B4623A2D927}" srcOrd="0" destOrd="0" presId="urn:microsoft.com/office/officeart/2005/8/layout/orgChart1"/>
    <dgm:cxn modelId="{BC588E81-BD49-4B79-84DB-5BFC6E45AB41}" type="presParOf" srcId="{06884265-056E-4AFC-A9CC-4B4623A2D927}" destId="{89425224-4325-4042-8C01-DCFB3A73665D}" srcOrd="0" destOrd="0" presId="urn:microsoft.com/office/officeart/2005/8/layout/orgChart1"/>
    <dgm:cxn modelId="{13C94FD3-E526-4EE5-9E66-E0705656A211}" type="presParOf" srcId="{06884265-056E-4AFC-A9CC-4B4623A2D927}" destId="{9DA29366-1355-4399-BC56-3BA0F24E6756}" srcOrd="1" destOrd="0" presId="urn:microsoft.com/office/officeart/2005/8/layout/orgChart1"/>
    <dgm:cxn modelId="{FB18F814-9DE0-4B8F-AEE5-5665739A839E}" type="presParOf" srcId="{60364C16-7FA7-4174-A397-CF858FCC451C}" destId="{A1DBEF5E-9014-4937-BFDC-0ABE9CB24AED}" srcOrd="1" destOrd="0" presId="urn:microsoft.com/office/officeart/2005/8/layout/orgChart1"/>
    <dgm:cxn modelId="{5324DCF3-E572-40DF-8118-BADA1DDEB96D}" type="presParOf" srcId="{60364C16-7FA7-4174-A397-CF858FCC451C}" destId="{1329D6E1-FEF4-4B7F-8D92-24C6882245CF}" srcOrd="2" destOrd="0" presId="urn:microsoft.com/office/officeart/2005/8/layout/orgChart1"/>
    <dgm:cxn modelId="{534AB339-58E8-4FD8-9589-525830B2F77B}" type="presParOf" srcId="{F9D56FBF-DE93-4334-9986-9A300B7C8915}" destId="{C67B61D0-E6BD-4225-A81F-4F4AC9FD2D8C}" srcOrd="2" destOrd="0" presId="urn:microsoft.com/office/officeart/2005/8/layout/orgChart1"/>
    <dgm:cxn modelId="{31BCFCB9-5954-440E-B618-B37C6F59151E}" type="presParOf" srcId="{C5C797AA-53EE-4199-9102-FC194CE7EF94}" destId="{F7FF717C-D2BB-4A60-8518-B78437501AD6}" srcOrd="2" destOrd="0" presId="urn:microsoft.com/office/officeart/2005/8/layout/orgChart1"/>
    <dgm:cxn modelId="{95DCD2A1-A14B-4378-8DEB-C5068527AA7C}" type="presParOf" srcId="{C5C797AA-53EE-4199-9102-FC194CE7EF94}" destId="{AF4C13DA-6AC7-4D49-8F05-F7503D3C003D}" srcOrd="3" destOrd="0" presId="urn:microsoft.com/office/officeart/2005/8/layout/orgChart1"/>
    <dgm:cxn modelId="{56DAC4E3-86EE-4EB5-8FFF-5FD6B695210A}" type="presParOf" srcId="{AF4C13DA-6AC7-4D49-8F05-F7503D3C003D}" destId="{BEAA5534-D2F8-47E1-92D0-404801A45D4F}" srcOrd="0" destOrd="0" presId="urn:microsoft.com/office/officeart/2005/8/layout/orgChart1"/>
    <dgm:cxn modelId="{51AB241E-242A-4F6E-9A36-7D7C2388D375}" type="presParOf" srcId="{BEAA5534-D2F8-47E1-92D0-404801A45D4F}" destId="{3D7BB14C-E172-4C19-AC05-2ED12DCD2DD6}" srcOrd="0" destOrd="0" presId="urn:microsoft.com/office/officeart/2005/8/layout/orgChart1"/>
    <dgm:cxn modelId="{9E60390C-0796-48E8-B1F4-A8F356144C9A}" type="presParOf" srcId="{BEAA5534-D2F8-47E1-92D0-404801A45D4F}" destId="{1B51A25A-8E22-4E08-8DCF-DECD086EBCB0}" srcOrd="1" destOrd="0" presId="urn:microsoft.com/office/officeart/2005/8/layout/orgChart1"/>
    <dgm:cxn modelId="{B9BC22BF-B0B2-42B4-AD56-6F57DD3DE6DA}" type="presParOf" srcId="{AF4C13DA-6AC7-4D49-8F05-F7503D3C003D}" destId="{F8AD3B43-4B4B-49C3-A818-B0A0B1733368}" srcOrd="1" destOrd="0" presId="urn:microsoft.com/office/officeart/2005/8/layout/orgChart1"/>
    <dgm:cxn modelId="{1E0B9559-6829-4A6B-AC4D-54102C188D78}" type="presParOf" srcId="{F8AD3B43-4B4B-49C3-A818-B0A0B1733368}" destId="{E3D2EA2D-6BB3-49DE-BEA4-2FAA50AAE48C}" srcOrd="0" destOrd="0" presId="urn:microsoft.com/office/officeart/2005/8/layout/orgChart1"/>
    <dgm:cxn modelId="{1FFF0489-4988-41B0-940A-C13E04D3112A}" type="presParOf" srcId="{F8AD3B43-4B4B-49C3-A818-B0A0B1733368}" destId="{DB926015-FEEA-46F5-A450-B5845F115303}" srcOrd="1" destOrd="0" presId="urn:microsoft.com/office/officeart/2005/8/layout/orgChart1"/>
    <dgm:cxn modelId="{472A7940-13C1-4B9F-8A5A-29F884DF95C0}" type="presParOf" srcId="{DB926015-FEEA-46F5-A450-B5845F115303}" destId="{415C52F9-5C06-47D7-8DDA-B22C99DAF894}" srcOrd="0" destOrd="0" presId="urn:microsoft.com/office/officeart/2005/8/layout/orgChart1"/>
    <dgm:cxn modelId="{CC833D86-EBE8-40BA-A49B-3C8D9715E498}" type="presParOf" srcId="{415C52F9-5C06-47D7-8DDA-B22C99DAF894}" destId="{78BF8B4F-EA80-4059-BD21-2E9E4F3DE3CE}" srcOrd="0" destOrd="0" presId="urn:microsoft.com/office/officeart/2005/8/layout/orgChart1"/>
    <dgm:cxn modelId="{7F3D7AB4-8615-43BE-9DE5-E8222F9E3AA9}" type="presParOf" srcId="{415C52F9-5C06-47D7-8DDA-B22C99DAF894}" destId="{C4102473-F2E5-4D90-B62E-B5243D526B49}" srcOrd="1" destOrd="0" presId="urn:microsoft.com/office/officeart/2005/8/layout/orgChart1"/>
    <dgm:cxn modelId="{4E401577-EB9A-4941-9E8C-C3D236BC3193}" type="presParOf" srcId="{DB926015-FEEA-46F5-A450-B5845F115303}" destId="{80112FCF-D611-443A-AFA3-6648C6D67E92}" srcOrd="1" destOrd="0" presId="urn:microsoft.com/office/officeart/2005/8/layout/orgChart1"/>
    <dgm:cxn modelId="{6CB2A75B-BFF4-47E6-B0C6-1556952B48A7}" type="presParOf" srcId="{DB926015-FEEA-46F5-A450-B5845F115303}" destId="{800F5365-F260-4B34-A975-B43241543555}" srcOrd="2" destOrd="0" presId="urn:microsoft.com/office/officeart/2005/8/layout/orgChart1"/>
    <dgm:cxn modelId="{84144222-BF4D-4B49-87ED-EFC7E6D36C3D}" type="presParOf" srcId="{F8AD3B43-4B4B-49C3-A818-B0A0B1733368}" destId="{0E0A0B28-83A3-4E4F-AD96-18919CA1C219}" srcOrd="2" destOrd="0" presId="urn:microsoft.com/office/officeart/2005/8/layout/orgChart1"/>
    <dgm:cxn modelId="{2A353125-200B-4F65-8073-2F96419F6B36}" type="presParOf" srcId="{F8AD3B43-4B4B-49C3-A818-B0A0B1733368}" destId="{5E62AC96-9902-4047-8C5F-B328716797F6}" srcOrd="3" destOrd="0" presId="urn:microsoft.com/office/officeart/2005/8/layout/orgChart1"/>
    <dgm:cxn modelId="{40D6D5B7-773B-4473-B4F7-9DE6496F0AFB}" type="presParOf" srcId="{5E62AC96-9902-4047-8C5F-B328716797F6}" destId="{3A2BD8A8-B3F9-41BC-B5F0-70C37203781B}" srcOrd="0" destOrd="0" presId="urn:microsoft.com/office/officeart/2005/8/layout/orgChart1"/>
    <dgm:cxn modelId="{5A6D587C-D2AA-492D-BA61-6B02E37DD3B6}" type="presParOf" srcId="{3A2BD8A8-B3F9-41BC-B5F0-70C37203781B}" destId="{FA33DB25-8BBE-4318-8F05-7B4588E77642}" srcOrd="0" destOrd="0" presId="urn:microsoft.com/office/officeart/2005/8/layout/orgChart1"/>
    <dgm:cxn modelId="{23272E7B-36D9-4ABC-BFBF-575345AE33F9}" type="presParOf" srcId="{3A2BD8A8-B3F9-41BC-B5F0-70C37203781B}" destId="{AA3EB608-5006-49C3-9B13-59B61094BFEB}" srcOrd="1" destOrd="0" presId="urn:microsoft.com/office/officeart/2005/8/layout/orgChart1"/>
    <dgm:cxn modelId="{66397C8A-5D89-4F4A-89DA-54177E9F3C7F}" type="presParOf" srcId="{5E62AC96-9902-4047-8C5F-B328716797F6}" destId="{3255950A-203B-47BD-A301-85422A1C831B}" srcOrd="1" destOrd="0" presId="urn:microsoft.com/office/officeart/2005/8/layout/orgChart1"/>
    <dgm:cxn modelId="{52A879EF-8F07-450B-8A0A-5F9156D8F074}" type="presParOf" srcId="{5E62AC96-9902-4047-8C5F-B328716797F6}" destId="{3F4CA098-7932-4CBD-B2B6-9806C74E00C6}" srcOrd="2" destOrd="0" presId="urn:microsoft.com/office/officeart/2005/8/layout/orgChart1"/>
    <dgm:cxn modelId="{75C7077B-0769-4603-9381-37CE5468838A}" type="presParOf" srcId="{AF4C13DA-6AC7-4D49-8F05-F7503D3C003D}" destId="{518BD07C-9FF6-4BD8-96E1-6CA7F3AC1A49}" srcOrd="2" destOrd="0" presId="urn:microsoft.com/office/officeart/2005/8/layout/orgChart1"/>
    <dgm:cxn modelId="{46D06F5F-F947-4B2E-8CF3-C3276F5930F6}" type="presParOf" srcId="{458B8B73-0E29-4A9A-96CE-2EF795C36EE8}" destId="{3507B569-E131-4852-8E87-53A18743FB7B}"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9D8AF8D-A6EA-4D97-BABD-EBF82B8B7F9C}"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US"/>
        </a:p>
      </dgm:t>
    </dgm:pt>
    <dgm:pt modelId="{7B636443-CDC2-4230-A687-737E50DD28E9}">
      <dgm:prSet phldrT="[Tekst]"/>
      <dgm:spPr/>
      <dgm:t>
        <a:bodyPr/>
        <a:lstStyle/>
        <a:p>
          <a:r>
            <a:rPr lang="pl-PL" dirty="0"/>
            <a:t>FoCal </a:t>
          </a:r>
          <a:r>
            <a:rPr lang="en-US" dirty="0"/>
            <a:t>cooling system</a:t>
          </a:r>
        </a:p>
      </dgm:t>
    </dgm:pt>
    <dgm:pt modelId="{32588733-E5F0-4D2A-A344-AA5629EE7B92}" type="parTrans" cxnId="{80CCF9C1-7BF9-400B-BBB8-6800FAF6A5A0}">
      <dgm:prSet/>
      <dgm:spPr/>
      <dgm:t>
        <a:bodyPr/>
        <a:lstStyle/>
        <a:p>
          <a:endParaRPr lang="en-US"/>
        </a:p>
      </dgm:t>
    </dgm:pt>
    <dgm:pt modelId="{316B1F44-CE57-4079-B123-C6E586271377}" type="sibTrans" cxnId="{80CCF9C1-7BF9-400B-BBB8-6800FAF6A5A0}">
      <dgm:prSet/>
      <dgm:spPr/>
      <dgm:t>
        <a:bodyPr/>
        <a:lstStyle/>
        <a:p>
          <a:endParaRPr lang="en-US"/>
        </a:p>
      </dgm:t>
    </dgm:pt>
    <dgm:pt modelId="{8F58B861-657E-443B-9287-B75AE2C4E68E}">
      <dgm:prSet phldrT="[Tekst]"/>
      <dgm:spPr/>
      <dgm:t>
        <a:bodyPr/>
        <a:lstStyle/>
        <a:p>
          <a:r>
            <a:rPr lang="pl-PL" dirty="0"/>
            <a:t>FoCal-E </a:t>
          </a:r>
          <a:r>
            <a:rPr lang="en-US" dirty="0"/>
            <a:t>cooling system</a:t>
          </a:r>
        </a:p>
      </dgm:t>
    </dgm:pt>
    <dgm:pt modelId="{0DC26951-5A9F-42E5-B2C0-19F807203CD4}" type="parTrans" cxnId="{1E10807F-4688-4055-9517-33D90B097C82}">
      <dgm:prSet/>
      <dgm:spPr/>
      <dgm:t>
        <a:bodyPr/>
        <a:lstStyle/>
        <a:p>
          <a:endParaRPr lang="en-US"/>
        </a:p>
      </dgm:t>
    </dgm:pt>
    <dgm:pt modelId="{0AEBAC56-0A7C-4229-9C12-7CE035EB87ED}" type="sibTrans" cxnId="{1E10807F-4688-4055-9517-33D90B097C82}">
      <dgm:prSet/>
      <dgm:spPr/>
      <dgm:t>
        <a:bodyPr/>
        <a:lstStyle/>
        <a:p>
          <a:endParaRPr lang="en-US"/>
        </a:p>
      </dgm:t>
    </dgm:pt>
    <dgm:pt modelId="{B70A195B-2B9E-4495-9F39-659C272D5909}">
      <dgm:prSet phldrT="[Tekst]"/>
      <dgm:spPr/>
      <dgm:t>
        <a:bodyPr/>
        <a:lstStyle/>
        <a:p>
          <a:r>
            <a:rPr lang="pl-PL" dirty="0"/>
            <a:t>FoCal-H </a:t>
          </a:r>
          <a:r>
            <a:rPr lang="en-US" dirty="0"/>
            <a:t>cooling system</a:t>
          </a:r>
        </a:p>
      </dgm:t>
    </dgm:pt>
    <dgm:pt modelId="{460E42AD-F775-413A-A851-7E05BED34466}" type="parTrans" cxnId="{DB3CFDCE-2225-427E-96CF-6099DEC4FDC3}">
      <dgm:prSet/>
      <dgm:spPr/>
      <dgm:t>
        <a:bodyPr/>
        <a:lstStyle/>
        <a:p>
          <a:endParaRPr lang="en-US"/>
        </a:p>
      </dgm:t>
    </dgm:pt>
    <dgm:pt modelId="{AC78258A-C557-4C2F-BC8C-AFCE8A3E93E6}" type="sibTrans" cxnId="{DB3CFDCE-2225-427E-96CF-6099DEC4FDC3}">
      <dgm:prSet/>
      <dgm:spPr/>
      <dgm:t>
        <a:bodyPr/>
        <a:lstStyle/>
        <a:p>
          <a:endParaRPr lang="en-US"/>
        </a:p>
      </dgm:t>
    </dgm:pt>
    <dgm:pt modelId="{3ABAAB3B-EAEA-41D2-9BCA-B3EF0EB41D23}">
      <dgm:prSet phldrT="[Tekst]"/>
      <dgm:spPr/>
      <dgm:t>
        <a:bodyPr/>
        <a:lstStyle/>
        <a:p>
          <a:r>
            <a:rPr lang="pl-PL" dirty="0"/>
            <a:t>FoCal-E </a:t>
          </a:r>
          <a:r>
            <a:rPr lang="en-US" dirty="0"/>
            <a:t>active volume cooling system</a:t>
          </a:r>
        </a:p>
      </dgm:t>
    </dgm:pt>
    <dgm:pt modelId="{7352DA9B-537F-4775-8DFF-C3C029222B27}" type="parTrans" cxnId="{3FFCAD42-8672-4F1A-815D-2E024A4A4C96}">
      <dgm:prSet/>
      <dgm:spPr/>
      <dgm:t>
        <a:bodyPr/>
        <a:lstStyle/>
        <a:p>
          <a:endParaRPr lang="en-US"/>
        </a:p>
      </dgm:t>
    </dgm:pt>
    <dgm:pt modelId="{5E7B46E6-D8A2-451F-A4BD-5E7E9DB23B91}" type="sibTrans" cxnId="{3FFCAD42-8672-4F1A-815D-2E024A4A4C96}">
      <dgm:prSet/>
      <dgm:spPr/>
      <dgm:t>
        <a:bodyPr/>
        <a:lstStyle/>
        <a:p>
          <a:endParaRPr lang="en-US"/>
        </a:p>
      </dgm:t>
    </dgm:pt>
    <dgm:pt modelId="{F532BD2A-0DA9-4AEB-9683-940A43EC3B5A}">
      <dgm:prSet phldrT="[Tekst]"/>
      <dgm:spPr/>
      <dgm:t>
        <a:bodyPr/>
        <a:lstStyle/>
        <a:p>
          <a:r>
            <a:rPr lang="en-GB" dirty="0"/>
            <a:t>FoCal-E external electronics </a:t>
          </a:r>
          <a:r>
            <a:rPr lang="pl-PL" dirty="0" err="1"/>
            <a:t>cooling</a:t>
          </a:r>
          <a:r>
            <a:rPr lang="pl-PL" dirty="0"/>
            <a:t> system</a:t>
          </a:r>
          <a:endParaRPr lang="en-US" dirty="0"/>
        </a:p>
      </dgm:t>
    </dgm:pt>
    <dgm:pt modelId="{B5361FE0-4B7A-488D-BC74-C2EC8AEF2221}" type="parTrans" cxnId="{98D70033-C460-4697-BBDC-428E8A7E51AD}">
      <dgm:prSet/>
      <dgm:spPr/>
      <dgm:t>
        <a:bodyPr/>
        <a:lstStyle/>
        <a:p>
          <a:endParaRPr lang="en-US"/>
        </a:p>
      </dgm:t>
    </dgm:pt>
    <dgm:pt modelId="{DA3E0263-B33A-4751-9FB3-30179CFB6A4D}" type="sibTrans" cxnId="{98D70033-C460-4697-BBDC-428E8A7E51AD}">
      <dgm:prSet/>
      <dgm:spPr/>
      <dgm:t>
        <a:bodyPr/>
        <a:lstStyle/>
        <a:p>
          <a:endParaRPr lang="en-US"/>
        </a:p>
      </dgm:t>
    </dgm:pt>
    <dgm:pt modelId="{55AC8F31-3147-44C9-833C-2882DFCD6C42}">
      <dgm:prSet phldrT="[Tekst]"/>
      <dgm:spPr/>
      <dgm:t>
        <a:bodyPr/>
        <a:lstStyle/>
        <a:p>
          <a:r>
            <a:rPr lang="pl-PL" dirty="0"/>
            <a:t>FoCal-H e</a:t>
          </a:r>
          <a:r>
            <a:rPr lang="en-US" dirty="0" err="1"/>
            <a:t>lectronic</a:t>
          </a:r>
          <a:r>
            <a:rPr lang="pl-PL" dirty="0"/>
            <a:t>s</a:t>
          </a:r>
          <a:r>
            <a:rPr lang="en-US" dirty="0"/>
            <a:t> cooling system</a:t>
          </a:r>
        </a:p>
      </dgm:t>
    </dgm:pt>
    <dgm:pt modelId="{14CBA8B9-C2EE-4F41-8472-7904B68E6A05}" type="parTrans" cxnId="{F8A2CF5D-309F-4946-B0A2-352B9CA3E709}">
      <dgm:prSet/>
      <dgm:spPr/>
      <dgm:t>
        <a:bodyPr/>
        <a:lstStyle/>
        <a:p>
          <a:endParaRPr lang="en-US"/>
        </a:p>
      </dgm:t>
    </dgm:pt>
    <dgm:pt modelId="{EDF06F05-B716-4F9A-AB9F-A090F191DB78}" type="sibTrans" cxnId="{F8A2CF5D-309F-4946-B0A2-352B9CA3E709}">
      <dgm:prSet/>
      <dgm:spPr/>
      <dgm:t>
        <a:bodyPr/>
        <a:lstStyle/>
        <a:p>
          <a:endParaRPr lang="en-US"/>
        </a:p>
      </dgm:t>
    </dgm:pt>
    <dgm:pt modelId="{DF537450-FC73-42F4-AA77-1BFBD59C0A65}">
      <dgm:prSet phldrT="[Tekst]"/>
      <dgm:spPr/>
      <dgm:t>
        <a:bodyPr/>
        <a:lstStyle/>
        <a:p>
          <a:r>
            <a:rPr lang="pl-PL" dirty="0"/>
            <a:t>FoCal-H </a:t>
          </a:r>
          <a:r>
            <a:rPr lang="en-US" dirty="0" err="1"/>
            <a:t>SiPMs</a:t>
          </a:r>
          <a:r>
            <a:rPr lang="en-US" dirty="0"/>
            <a:t> </a:t>
          </a:r>
          <a:r>
            <a:rPr lang="pl-PL" dirty="0" err="1"/>
            <a:t>cooling</a:t>
          </a:r>
          <a:r>
            <a:rPr lang="pl-PL" dirty="0"/>
            <a:t> system</a:t>
          </a:r>
          <a:endParaRPr lang="en-US" dirty="0"/>
        </a:p>
      </dgm:t>
    </dgm:pt>
    <dgm:pt modelId="{EAE900C9-DD9B-425F-B0C1-06720A7D8834}" type="parTrans" cxnId="{D20788F9-D77B-4521-A30C-1E900D5804AD}">
      <dgm:prSet/>
      <dgm:spPr/>
      <dgm:t>
        <a:bodyPr/>
        <a:lstStyle/>
        <a:p>
          <a:endParaRPr lang="en-US"/>
        </a:p>
      </dgm:t>
    </dgm:pt>
    <dgm:pt modelId="{0A1C0F05-24C5-48E8-9808-F50DE56729EE}" type="sibTrans" cxnId="{D20788F9-D77B-4521-A30C-1E900D5804AD}">
      <dgm:prSet/>
      <dgm:spPr/>
      <dgm:t>
        <a:bodyPr/>
        <a:lstStyle/>
        <a:p>
          <a:endParaRPr lang="en-US"/>
        </a:p>
      </dgm:t>
    </dgm:pt>
    <dgm:pt modelId="{3EC4D4BA-D099-45E2-81A5-B71B0306AE36}">
      <dgm:prSet phldrT="[Tekst]"/>
      <dgm:spPr/>
      <dgm:t>
        <a:bodyPr/>
        <a:lstStyle/>
        <a:p>
          <a:r>
            <a:rPr lang="en-US" dirty="0"/>
            <a:t>FoCal-E pixel Readout </a:t>
          </a:r>
          <a:r>
            <a:rPr lang="pl-PL" dirty="0" err="1"/>
            <a:t>crates</a:t>
          </a:r>
          <a:r>
            <a:rPr lang="pl-PL" dirty="0"/>
            <a:t> </a:t>
          </a:r>
          <a:r>
            <a:rPr lang="pl-PL" dirty="0" err="1"/>
            <a:t>cooling</a:t>
          </a:r>
          <a:r>
            <a:rPr lang="pl-PL" dirty="0"/>
            <a:t> system</a:t>
          </a:r>
          <a:endParaRPr lang="en-US" dirty="0"/>
        </a:p>
      </dgm:t>
    </dgm:pt>
    <dgm:pt modelId="{054D0240-909E-4BB3-8B97-5F6D7C4A5417}" type="parTrans" cxnId="{3AC0ECB8-0425-46A7-837E-6C4450AD7B59}">
      <dgm:prSet/>
      <dgm:spPr/>
      <dgm:t>
        <a:bodyPr/>
        <a:lstStyle/>
        <a:p>
          <a:endParaRPr lang="en-US"/>
        </a:p>
      </dgm:t>
    </dgm:pt>
    <dgm:pt modelId="{14B9F773-623C-45C0-8285-BE8A887338C3}" type="sibTrans" cxnId="{3AC0ECB8-0425-46A7-837E-6C4450AD7B59}">
      <dgm:prSet/>
      <dgm:spPr/>
      <dgm:t>
        <a:bodyPr/>
        <a:lstStyle/>
        <a:p>
          <a:endParaRPr lang="en-US"/>
        </a:p>
      </dgm:t>
    </dgm:pt>
    <dgm:pt modelId="{750DA041-6ACB-4CC3-BD7A-FBCE16250764}" type="pres">
      <dgm:prSet presAssocID="{69D8AF8D-A6EA-4D97-BABD-EBF82B8B7F9C}" presName="hierChild1" presStyleCnt="0">
        <dgm:presLayoutVars>
          <dgm:orgChart val="1"/>
          <dgm:chPref val="1"/>
          <dgm:dir/>
          <dgm:animOne val="branch"/>
          <dgm:animLvl val="lvl"/>
          <dgm:resizeHandles/>
        </dgm:presLayoutVars>
      </dgm:prSet>
      <dgm:spPr/>
    </dgm:pt>
    <dgm:pt modelId="{458B8B73-0E29-4A9A-96CE-2EF795C36EE8}" type="pres">
      <dgm:prSet presAssocID="{7B636443-CDC2-4230-A687-737E50DD28E9}" presName="hierRoot1" presStyleCnt="0">
        <dgm:presLayoutVars>
          <dgm:hierBranch val="init"/>
        </dgm:presLayoutVars>
      </dgm:prSet>
      <dgm:spPr/>
    </dgm:pt>
    <dgm:pt modelId="{A5B1850C-4D82-4141-810C-65764DA75B50}" type="pres">
      <dgm:prSet presAssocID="{7B636443-CDC2-4230-A687-737E50DD28E9}" presName="rootComposite1" presStyleCnt="0"/>
      <dgm:spPr/>
    </dgm:pt>
    <dgm:pt modelId="{AF8666CD-960B-43AD-B457-0073CA22AE49}" type="pres">
      <dgm:prSet presAssocID="{7B636443-CDC2-4230-A687-737E50DD28E9}" presName="rootText1" presStyleLbl="node0" presStyleIdx="0" presStyleCnt="1">
        <dgm:presLayoutVars>
          <dgm:chPref val="3"/>
        </dgm:presLayoutVars>
      </dgm:prSet>
      <dgm:spPr/>
    </dgm:pt>
    <dgm:pt modelId="{A1421C75-26A3-4928-A6DB-117A87D23B78}" type="pres">
      <dgm:prSet presAssocID="{7B636443-CDC2-4230-A687-737E50DD28E9}" presName="rootConnector1" presStyleLbl="node1" presStyleIdx="0" presStyleCnt="0"/>
      <dgm:spPr/>
    </dgm:pt>
    <dgm:pt modelId="{C5C797AA-53EE-4199-9102-FC194CE7EF94}" type="pres">
      <dgm:prSet presAssocID="{7B636443-CDC2-4230-A687-737E50DD28E9}" presName="hierChild2" presStyleCnt="0"/>
      <dgm:spPr/>
    </dgm:pt>
    <dgm:pt modelId="{DD7F78B4-B04C-4515-BEC7-113753F47469}" type="pres">
      <dgm:prSet presAssocID="{0DC26951-5A9F-42E5-B2C0-19F807203CD4}" presName="Name37" presStyleLbl="parChTrans1D2" presStyleIdx="0" presStyleCnt="2"/>
      <dgm:spPr/>
    </dgm:pt>
    <dgm:pt modelId="{F9D56FBF-DE93-4334-9986-9A300B7C8915}" type="pres">
      <dgm:prSet presAssocID="{8F58B861-657E-443B-9287-B75AE2C4E68E}" presName="hierRoot2" presStyleCnt="0">
        <dgm:presLayoutVars>
          <dgm:hierBranch val="init"/>
        </dgm:presLayoutVars>
      </dgm:prSet>
      <dgm:spPr/>
    </dgm:pt>
    <dgm:pt modelId="{F7762FC5-B802-4E8F-B3C4-E043C5E21A91}" type="pres">
      <dgm:prSet presAssocID="{8F58B861-657E-443B-9287-B75AE2C4E68E}" presName="rootComposite" presStyleCnt="0"/>
      <dgm:spPr/>
    </dgm:pt>
    <dgm:pt modelId="{03E705F8-EFE0-4468-8DD9-8618088D5915}" type="pres">
      <dgm:prSet presAssocID="{8F58B861-657E-443B-9287-B75AE2C4E68E}" presName="rootText" presStyleLbl="node2" presStyleIdx="0" presStyleCnt="2">
        <dgm:presLayoutVars>
          <dgm:chPref val="3"/>
        </dgm:presLayoutVars>
      </dgm:prSet>
      <dgm:spPr/>
    </dgm:pt>
    <dgm:pt modelId="{4170C178-E398-4094-9FF3-8CBAB7DF6079}" type="pres">
      <dgm:prSet presAssocID="{8F58B861-657E-443B-9287-B75AE2C4E68E}" presName="rootConnector" presStyleLbl="node2" presStyleIdx="0" presStyleCnt="2"/>
      <dgm:spPr/>
    </dgm:pt>
    <dgm:pt modelId="{15AFE2F9-BCF9-45AB-B3D4-CC15B1F4035F}" type="pres">
      <dgm:prSet presAssocID="{8F58B861-657E-443B-9287-B75AE2C4E68E}" presName="hierChild4" presStyleCnt="0"/>
      <dgm:spPr/>
    </dgm:pt>
    <dgm:pt modelId="{DBDA5285-A334-4E98-9D32-1CC6DDCA2151}" type="pres">
      <dgm:prSet presAssocID="{7352DA9B-537F-4775-8DFF-C3C029222B27}" presName="Name37" presStyleLbl="parChTrans1D3" presStyleIdx="0" presStyleCnt="5"/>
      <dgm:spPr/>
    </dgm:pt>
    <dgm:pt modelId="{CF00C50E-A2AA-4A22-9894-56388760DBC3}" type="pres">
      <dgm:prSet presAssocID="{3ABAAB3B-EAEA-41D2-9BCA-B3EF0EB41D23}" presName="hierRoot2" presStyleCnt="0">
        <dgm:presLayoutVars>
          <dgm:hierBranch val="init"/>
        </dgm:presLayoutVars>
      </dgm:prSet>
      <dgm:spPr/>
    </dgm:pt>
    <dgm:pt modelId="{2AE22A24-AA0C-48CB-A380-C51D6BA27802}" type="pres">
      <dgm:prSet presAssocID="{3ABAAB3B-EAEA-41D2-9BCA-B3EF0EB41D23}" presName="rootComposite" presStyleCnt="0"/>
      <dgm:spPr/>
    </dgm:pt>
    <dgm:pt modelId="{6406B5A7-2D25-4ACD-A77A-7B1BEA83073B}" type="pres">
      <dgm:prSet presAssocID="{3ABAAB3B-EAEA-41D2-9BCA-B3EF0EB41D23}" presName="rootText" presStyleLbl="node3" presStyleIdx="0" presStyleCnt="5">
        <dgm:presLayoutVars>
          <dgm:chPref val="3"/>
        </dgm:presLayoutVars>
      </dgm:prSet>
      <dgm:spPr/>
    </dgm:pt>
    <dgm:pt modelId="{ADA3D8FD-5B0F-4207-9E77-9E785DE59AFC}" type="pres">
      <dgm:prSet presAssocID="{3ABAAB3B-EAEA-41D2-9BCA-B3EF0EB41D23}" presName="rootConnector" presStyleLbl="node3" presStyleIdx="0" presStyleCnt="5"/>
      <dgm:spPr/>
    </dgm:pt>
    <dgm:pt modelId="{579F5689-0315-4711-8E6D-67445688994C}" type="pres">
      <dgm:prSet presAssocID="{3ABAAB3B-EAEA-41D2-9BCA-B3EF0EB41D23}" presName="hierChild4" presStyleCnt="0"/>
      <dgm:spPr/>
    </dgm:pt>
    <dgm:pt modelId="{0C5EB808-2FEE-42EC-8014-4814FB69BA18}" type="pres">
      <dgm:prSet presAssocID="{3ABAAB3B-EAEA-41D2-9BCA-B3EF0EB41D23}" presName="hierChild5" presStyleCnt="0"/>
      <dgm:spPr/>
    </dgm:pt>
    <dgm:pt modelId="{06DB9E43-7ABF-4FD0-A198-BAFF9E8D713D}" type="pres">
      <dgm:prSet presAssocID="{B5361FE0-4B7A-488D-BC74-C2EC8AEF2221}" presName="Name37" presStyleLbl="parChTrans1D3" presStyleIdx="1" presStyleCnt="5"/>
      <dgm:spPr/>
    </dgm:pt>
    <dgm:pt modelId="{7D657C21-988F-45CB-8F93-4182F86D5F21}" type="pres">
      <dgm:prSet presAssocID="{F532BD2A-0DA9-4AEB-9683-940A43EC3B5A}" presName="hierRoot2" presStyleCnt="0">
        <dgm:presLayoutVars>
          <dgm:hierBranch val="init"/>
        </dgm:presLayoutVars>
      </dgm:prSet>
      <dgm:spPr/>
    </dgm:pt>
    <dgm:pt modelId="{DD842773-CC01-4B12-AAA4-6E1BFDD31B64}" type="pres">
      <dgm:prSet presAssocID="{F532BD2A-0DA9-4AEB-9683-940A43EC3B5A}" presName="rootComposite" presStyleCnt="0"/>
      <dgm:spPr/>
    </dgm:pt>
    <dgm:pt modelId="{D74D66EB-2CDC-4458-960E-8136185FA031}" type="pres">
      <dgm:prSet presAssocID="{F532BD2A-0DA9-4AEB-9683-940A43EC3B5A}" presName="rootText" presStyleLbl="node3" presStyleIdx="1" presStyleCnt="5">
        <dgm:presLayoutVars>
          <dgm:chPref val="3"/>
        </dgm:presLayoutVars>
      </dgm:prSet>
      <dgm:spPr/>
    </dgm:pt>
    <dgm:pt modelId="{EB336CE9-F590-4645-8477-1CE26D9B52FC}" type="pres">
      <dgm:prSet presAssocID="{F532BD2A-0DA9-4AEB-9683-940A43EC3B5A}" presName="rootConnector" presStyleLbl="node3" presStyleIdx="1" presStyleCnt="5"/>
      <dgm:spPr/>
    </dgm:pt>
    <dgm:pt modelId="{01E3229A-EC68-4138-AF80-38B2E11964F1}" type="pres">
      <dgm:prSet presAssocID="{F532BD2A-0DA9-4AEB-9683-940A43EC3B5A}" presName="hierChild4" presStyleCnt="0"/>
      <dgm:spPr/>
    </dgm:pt>
    <dgm:pt modelId="{E562F95E-8121-4166-8511-CAE1F05930A0}" type="pres">
      <dgm:prSet presAssocID="{F532BD2A-0DA9-4AEB-9683-940A43EC3B5A}" presName="hierChild5" presStyleCnt="0"/>
      <dgm:spPr/>
    </dgm:pt>
    <dgm:pt modelId="{EB948663-391B-4D7F-98CC-3695D1EEE419}" type="pres">
      <dgm:prSet presAssocID="{054D0240-909E-4BB3-8B97-5F6D7C4A5417}" presName="Name37" presStyleLbl="parChTrans1D3" presStyleIdx="2" presStyleCnt="5"/>
      <dgm:spPr/>
    </dgm:pt>
    <dgm:pt modelId="{60364C16-7FA7-4174-A397-CF858FCC451C}" type="pres">
      <dgm:prSet presAssocID="{3EC4D4BA-D099-45E2-81A5-B71B0306AE36}" presName="hierRoot2" presStyleCnt="0">
        <dgm:presLayoutVars>
          <dgm:hierBranch val="init"/>
        </dgm:presLayoutVars>
      </dgm:prSet>
      <dgm:spPr/>
    </dgm:pt>
    <dgm:pt modelId="{06884265-056E-4AFC-A9CC-4B4623A2D927}" type="pres">
      <dgm:prSet presAssocID="{3EC4D4BA-D099-45E2-81A5-B71B0306AE36}" presName="rootComposite" presStyleCnt="0"/>
      <dgm:spPr/>
    </dgm:pt>
    <dgm:pt modelId="{89425224-4325-4042-8C01-DCFB3A73665D}" type="pres">
      <dgm:prSet presAssocID="{3EC4D4BA-D099-45E2-81A5-B71B0306AE36}" presName="rootText" presStyleLbl="node3" presStyleIdx="2" presStyleCnt="5" custLinFactNeighborX="-2000" custLinFactNeighborY="351">
        <dgm:presLayoutVars>
          <dgm:chPref val="3"/>
        </dgm:presLayoutVars>
      </dgm:prSet>
      <dgm:spPr/>
    </dgm:pt>
    <dgm:pt modelId="{9DA29366-1355-4399-BC56-3BA0F24E6756}" type="pres">
      <dgm:prSet presAssocID="{3EC4D4BA-D099-45E2-81A5-B71B0306AE36}" presName="rootConnector" presStyleLbl="node3" presStyleIdx="2" presStyleCnt="5"/>
      <dgm:spPr/>
    </dgm:pt>
    <dgm:pt modelId="{A1DBEF5E-9014-4937-BFDC-0ABE9CB24AED}" type="pres">
      <dgm:prSet presAssocID="{3EC4D4BA-D099-45E2-81A5-B71B0306AE36}" presName="hierChild4" presStyleCnt="0"/>
      <dgm:spPr/>
    </dgm:pt>
    <dgm:pt modelId="{1329D6E1-FEF4-4B7F-8D92-24C6882245CF}" type="pres">
      <dgm:prSet presAssocID="{3EC4D4BA-D099-45E2-81A5-B71B0306AE36}" presName="hierChild5" presStyleCnt="0"/>
      <dgm:spPr/>
    </dgm:pt>
    <dgm:pt modelId="{C67B61D0-E6BD-4225-A81F-4F4AC9FD2D8C}" type="pres">
      <dgm:prSet presAssocID="{8F58B861-657E-443B-9287-B75AE2C4E68E}" presName="hierChild5" presStyleCnt="0"/>
      <dgm:spPr/>
    </dgm:pt>
    <dgm:pt modelId="{F7FF717C-D2BB-4A60-8518-B78437501AD6}" type="pres">
      <dgm:prSet presAssocID="{460E42AD-F775-413A-A851-7E05BED34466}" presName="Name37" presStyleLbl="parChTrans1D2" presStyleIdx="1" presStyleCnt="2"/>
      <dgm:spPr/>
    </dgm:pt>
    <dgm:pt modelId="{AF4C13DA-6AC7-4D49-8F05-F7503D3C003D}" type="pres">
      <dgm:prSet presAssocID="{B70A195B-2B9E-4495-9F39-659C272D5909}" presName="hierRoot2" presStyleCnt="0">
        <dgm:presLayoutVars>
          <dgm:hierBranch val="init"/>
        </dgm:presLayoutVars>
      </dgm:prSet>
      <dgm:spPr/>
    </dgm:pt>
    <dgm:pt modelId="{BEAA5534-D2F8-47E1-92D0-404801A45D4F}" type="pres">
      <dgm:prSet presAssocID="{B70A195B-2B9E-4495-9F39-659C272D5909}" presName="rootComposite" presStyleCnt="0"/>
      <dgm:spPr/>
    </dgm:pt>
    <dgm:pt modelId="{3D7BB14C-E172-4C19-AC05-2ED12DCD2DD6}" type="pres">
      <dgm:prSet presAssocID="{B70A195B-2B9E-4495-9F39-659C272D5909}" presName="rootText" presStyleLbl="node2" presStyleIdx="1" presStyleCnt="2">
        <dgm:presLayoutVars>
          <dgm:chPref val="3"/>
        </dgm:presLayoutVars>
      </dgm:prSet>
      <dgm:spPr/>
    </dgm:pt>
    <dgm:pt modelId="{1B51A25A-8E22-4E08-8DCF-DECD086EBCB0}" type="pres">
      <dgm:prSet presAssocID="{B70A195B-2B9E-4495-9F39-659C272D5909}" presName="rootConnector" presStyleLbl="node2" presStyleIdx="1" presStyleCnt="2"/>
      <dgm:spPr/>
    </dgm:pt>
    <dgm:pt modelId="{F8AD3B43-4B4B-49C3-A818-B0A0B1733368}" type="pres">
      <dgm:prSet presAssocID="{B70A195B-2B9E-4495-9F39-659C272D5909}" presName="hierChild4" presStyleCnt="0"/>
      <dgm:spPr/>
    </dgm:pt>
    <dgm:pt modelId="{E3D2EA2D-6BB3-49DE-BEA4-2FAA50AAE48C}" type="pres">
      <dgm:prSet presAssocID="{14CBA8B9-C2EE-4F41-8472-7904B68E6A05}" presName="Name37" presStyleLbl="parChTrans1D3" presStyleIdx="3" presStyleCnt="5"/>
      <dgm:spPr/>
    </dgm:pt>
    <dgm:pt modelId="{DB926015-FEEA-46F5-A450-B5845F115303}" type="pres">
      <dgm:prSet presAssocID="{55AC8F31-3147-44C9-833C-2882DFCD6C42}" presName="hierRoot2" presStyleCnt="0">
        <dgm:presLayoutVars>
          <dgm:hierBranch val="init"/>
        </dgm:presLayoutVars>
      </dgm:prSet>
      <dgm:spPr/>
    </dgm:pt>
    <dgm:pt modelId="{415C52F9-5C06-47D7-8DDA-B22C99DAF894}" type="pres">
      <dgm:prSet presAssocID="{55AC8F31-3147-44C9-833C-2882DFCD6C42}" presName="rootComposite" presStyleCnt="0"/>
      <dgm:spPr/>
    </dgm:pt>
    <dgm:pt modelId="{78BF8B4F-EA80-4059-BD21-2E9E4F3DE3CE}" type="pres">
      <dgm:prSet presAssocID="{55AC8F31-3147-44C9-833C-2882DFCD6C42}" presName="rootText" presStyleLbl="node3" presStyleIdx="3" presStyleCnt="5">
        <dgm:presLayoutVars>
          <dgm:chPref val="3"/>
        </dgm:presLayoutVars>
      </dgm:prSet>
      <dgm:spPr/>
    </dgm:pt>
    <dgm:pt modelId="{C4102473-F2E5-4D90-B62E-B5243D526B49}" type="pres">
      <dgm:prSet presAssocID="{55AC8F31-3147-44C9-833C-2882DFCD6C42}" presName="rootConnector" presStyleLbl="node3" presStyleIdx="3" presStyleCnt="5"/>
      <dgm:spPr/>
    </dgm:pt>
    <dgm:pt modelId="{80112FCF-D611-443A-AFA3-6648C6D67E92}" type="pres">
      <dgm:prSet presAssocID="{55AC8F31-3147-44C9-833C-2882DFCD6C42}" presName="hierChild4" presStyleCnt="0"/>
      <dgm:spPr/>
    </dgm:pt>
    <dgm:pt modelId="{800F5365-F260-4B34-A975-B43241543555}" type="pres">
      <dgm:prSet presAssocID="{55AC8F31-3147-44C9-833C-2882DFCD6C42}" presName="hierChild5" presStyleCnt="0"/>
      <dgm:spPr/>
    </dgm:pt>
    <dgm:pt modelId="{0E0A0B28-83A3-4E4F-AD96-18919CA1C219}" type="pres">
      <dgm:prSet presAssocID="{EAE900C9-DD9B-425F-B0C1-06720A7D8834}" presName="Name37" presStyleLbl="parChTrans1D3" presStyleIdx="4" presStyleCnt="5"/>
      <dgm:spPr/>
    </dgm:pt>
    <dgm:pt modelId="{5E62AC96-9902-4047-8C5F-B328716797F6}" type="pres">
      <dgm:prSet presAssocID="{DF537450-FC73-42F4-AA77-1BFBD59C0A65}" presName="hierRoot2" presStyleCnt="0">
        <dgm:presLayoutVars>
          <dgm:hierBranch val="init"/>
        </dgm:presLayoutVars>
      </dgm:prSet>
      <dgm:spPr/>
    </dgm:pt>
    <dgm:pt modelId="{3A2BD8A8-B3F9-41BC-B5F0-70C37203781B}" type="pres">
      <dgm:prSet presAssocID="{DF537450-FC73-42F4-AA77-1BFBD59C0A65}" presName="rootComposite" presStyleCnt="0"/>
      <dgm:spPr/>
    </dgm:pt>
    <dgm:pt modelId="{FA33DB25-8BBE-4318-8F05-7B4588E77642}" type="pres">
      <dgm:prSet presAssocID="{DF537450-FC73-42F4-AA77-1BFBD59C0A65}" presName="rootText" presStyleLbl="node3" presStyleIdx="4" presStyleCnt="5">
        <dgm:presLayoutVars>
          <dgm:chPref val="3"/>
        </dgm:presLayoutVars>
      </dgm:prSet>
      <dgm:spPr/>
    </dgm:pt>
    <dgm:pt modelId="{AA3EB608-5006-49C3-9B13-59B61094BFEB}" type="pres">
      <dgm:prSet presAssocID="{DF537450-FC73-42F4-AA77-1BFBD59C0A65}" presName="rootConnector" presStyleLbl="node3" presStyleIdx="4" presStyleCnt="5"/>
      <dgm:spPr/>
    </dgm:pt>
    <dgm:pt modelId="{3255950A-203B-47BD-A301-85422A1C831B}" type="pres">
      <dgm:prSet presAssocID="{DF537450-FC73-42F4-AA77-1BFBD59C0A65}" presName="hierChild4" presStyleCnt="0"/>
      <dgm:spPr/>
    </dgm:pt>
    <dgm:pt modelId="{3F4CA098-7932-4CBD-B2B6-9806C74E00C6}" type="pres">
      <dgm:prSet presAssocID="{DF537450-FC73-42F4-AA77-1BFBD59C0A65}" presName="hierChild5" presStyleCnt="0"/>
      <dgm:spPr/>
    </dgm:pt>
    <dgm:pt modelId="{518BD07C-9FF6-4BD8-96E1-6CA7F3AC1A49}" type="pres">
      <dgm:prSet presAssocID="{B70A195B-2B9E-4495-9F39-659C272D5909}" presName="hierChild5" presStyleCnt="0"/>
      <dgm:spPr/>
    </dgm:pt>
    <dgm:pt modelId="{3507B569-E131-4852-8E87-53A18743FB7B}" type="pres">
      <dgm:prSet presAssocID="{7B636443-CDC2-4230-A687-737E50DD28E9}" presName="hierChild3" presStyleCnt="0"/>
      <dgm:spPr/>
    </dgm:pt>
  </dgm:ptLst>
  <dgm:cxnLst>
    <dgm:cxn modelId="{14DC1F04-64F1-4BF8-A2BD-E2B811848271}" type="presOf" srcId="{0DC26951-5A9F-42E5-B2C0-19F807203CD4}" destId="{DD7F78B4-B04C-4515-BEC7-113753F47469}" srcOrd="0" destOrd="0" presId="urn:microsoft.com/office/officeart/2005/8/layout/orgChart1"/>
    <dgm:cxn modelId="{9078D404-DD7F-48B1-AEB5-2C2F8195BC58}" type="presOf" srcId="{7B636443-CDC2-4230-A687-737E50DD28E9}" destId="{AF8666CD-960B-43AD-B457-0073CA22AE49}" srcOrd="0" destOrd="0" presId="urn:microsoft.com/office/officeart/2005/8/layout/orgChart1"/>
    <dgm:cxn modelId="{9DE6D71F-E075-464A-AE06-0A9A221750CA}" type="presOf" srcId="{DF537450-FC73-42F4-AA77-1BFBD59C0A65}" destId="{FA33DB25-8BBE-4318-8F05-7B4588E77642}" srcOrd="0" destOrd="0" presId="urn:microsoft.com/office/officeart/2005/8/layout/orgChart1"/>
    <dgm:cxn modelId="{5DF7712B-9C6A-467D-94C9-A56BC1B610D2}" type="presOf" srcId="{3ABAAB3B-EAEA-41D2-9BCA-B3EF0EB41D23}" destId="{6406B5A7-2D25-4ACD-A77A-7B1BEA83073B}" srcOrd="0" destOrd="0" presId="urn:microsoft.com/office/officeart/2005/8/layout/orgChart1"/>
    <dgm:cxn modelId="{98D70033-C460-4697-BBDC-428E8A7E51AD}" srcId="{8F58B861-657E-443B-9287-B75AE2C4E68E}" destId="{F532BD2A-0DA9-4AEB-9683-940A43EC3B5A}" srcOrd="1" destOrd="0" parTransId="{B5361FE0-4B7A-488D-BC74-C2EC8AEF2221}" sibTransId="{DA3E0263-B33A-4751-9FB3-30179CFB6A4D}"/>
    <dgm:cxn modelId="{A04E7337-B6EB-4413-8AEE-D08D96FCF342}" type="presOf" srcId="{B5361FE0-4B7A-488D-BC74-C2EC8AEF2221}" destId="{06DB9E43-7ABF-4FD0-A198-BAFF9E8D713D}" srcOrd="0" destOrd="0" presId="urn:microsoft.com/office/officeart/2005/8/layout/orgChart1"/>
    <dgm:cxn modelId="{1C787737-798B-4CE5-B42A-DD066F368852}" type="presOf" srcId="{F532BD2A-0DA9-4AEB-9683-940A43EC3B5A}" destId="{D74D66EB-2CDC-4458-960E-8136185FA031}" srcOrd="0" destOrd="0" presId="urn:microsoft.com/office/officeart/2005/8/layout/orgChart1"/>
    <dgm:cxn modelId="{ACA1AA3B-10E0-4FEA-A090-0315BBBEA6CF}" type="presOf" srcId="{3EC4D4BA-D099-45E2-81A5-B71B0306AE36}" destId="{9DA29366-1355-4399-BC56-3BA0F24E6756}" srcOrd="1" destOrd="0" presId="urn:microsoft.com/office/officeart/2005/8/layout/orgChart1"/>
    <dgm:cxn modelId="{A3A8AE5B-084B-4D78-8B1F-327DCAC7536C}" type="presOf" srcId="{460E42AD-F775-413A-A851-7E05BED34466}" destId="{F7FF717C-D2BB-4A60-8518-B78437501AD6}" srcOrd="0" destOrd="0" presId="urn:microsoft.com/office/officeart/2005/8/layout/orgChart1"/>
    <dgm:cxn modelId="{F8A2CF5D-309F-4946-B0A2-352B9CA3E709}" srcId="{B70A195B-2B9E-4495-9F39-659C272D5909}" destId="{55AC8F31-3147-44C9-833C-2882DFCD6C42}" srcOrd="0" destOrd="0" parTransId="{14CBA8B9-C2EE-4F41-8472-7904B68E6A05}" sibTransId="{EDF06F05-B716-4F9A-AB9F-A090F191DB78}"/>
    <dgm:cxn modelId="{3FFCAD42-8672-4F1A-815D-2E024A4A4C96}" srcId="{8F58B861-657E-443B-9287-B75AE2C4E68E}" destId="{3ABAAB3B-EAEA-41D2-9BCA-B3EF0EB41D23}" srcOrd="0" destOrd="0" parTransId="{7352DA9B-537F-4775-8DFF-C3C029222B27}" sibTransId="{5E7B46E6-D8A2-451F-A4BD-5E7E9DB23B91}"/>
    <dgm:cxn modelId="{8607C948-F582-49EF-BA7B-E32E0607468A}" type="presOf" srcId="{55AC8F31-3147-44C9-833C-2882DFCD6C42}" destId="{78BF8B4F-EA80-4059-BD21-2E9E4F3DE3CE}" srcOrd="0" destOrd="0" presId="urn:microsoft.com/office/officeart/2005/8/layout/orgChart1"/>
    <dgm:cxn modelId="{F1A9BF69-E50C-446F-B8B0-073B7549ED2F}" type="presOf" srcId="{7B636443-CDC2-4230-A687-737E50DD28E9}" destId="{A1421C75-26A3-4928-A6DB-117A87D23B78}" srcOrd="1" destOrd="0" presId="urn:microsoft.com/office/officeart/2005/8/layout/orgChart1"/>
    <dgm:cxn modelId="{61FD2A6D-D898-43F2-BAF9-F1FE3B8D0A3A}" type="presOf" srcId="{3EC4D4BA-D099-45E2-81A5-B71B0306AE36}" destId="{89425224-4325-4042-8C01-DCFB3A73665D}" srcOrd="0" destOrd="0" presId="urn:microsoft.com/office/officeart/2005/8/layout/orgChart1"/>
    <dgm:cxn modelId="{7BEFEF51-DFCF-47FC-9002-A1408D41EB97}" type="presOf" srcId="{8F58B861-657E-443B-9287-B75AE2C4E68E}" destId="{03E705F8-EFE0-4468-8DD9-8618088D5915}" srcOrd="0" destOrd="0" presId="urn:microsoft.com/office/officeart/2005/8/layout/orgChart1"/>
    <dgm:cxn modelId="{DD189D72-0A5F-44B6-8770-A1DD690B7DEA}" type="presOf" srcId="{EAE900C9-DD9B-425F-B0C1-06720A7D8834}" destId="{0E0A0B28-83A3-4E4F-AD96-18919CA1C219}" srcOrd="0" destOrd="0" presId="urn:microsoft.com/office/officeart/2005/8/layout/orgChart1"/>
    <dgm:cxn modelId="{F16DB775-B618-499E-AD63-C3693F37ED5D}" type="presOf" srcId="{55AC8F31-3147-44C9-833C-2882DFCD6C42}" destId="{C4102473-F2E5-4D90-B62E-B5243D526B49}" srcOrd="1" destOrd="0" presId="urn:microsoft.com/office/officeart/2005/8/layout/orgChart1"/>
    <dgm:cxn modelId="{B861EE58-AA9B-4069-A8B7-91EDDFABAED6}" type="presOf" srcId="{3ABAAB3B-EAEA-41D2-9BCA-B3EF0EB41D23}" destId="{ADA3D8FD-5B0F-4207-9E77-9E785DE59AFC}" srcOrd="1" destOrd="0" presId="urn:microsoft.com/office/officeart/2005/8/layout/orgChart1"/>
    <dgm:cxn modelId="{1E10807F-4688-4055-9517-33D90B097C82}" srcId="{7B636443-CDC2-4230-A687-737E50DD28E9}" destId="{8F58B861-657E-443B-9287-B75AE2C4E68E}" srcOrd="0" destOrd="0" parTransId="{0DC26951-5A9F-42E5-B2C0-19F807203CD4}" sibTransId="{0AEBAC56-0A7C-4229-9C12-7CE035EB87ED}"/>
    <dgm:cxn modelId="{94DE8580-70EF-453B-A0A0-151522BE3E67}" type="presOf" srcId="{14CBA8B9-C2EE-4F41-8472-7904B68E6A05}" destId="{E3D2EA2D-6BB3-49DE-BEA4-2FAA50AAE48C}" srcOrd="0" destOrd="0" presId="urn:microsoft.com/office/officeart/2005/8/layout/orgChart1"/>
    <dgm:cxn modelId="{A025A889-7E21-4B75-94DA-4CD1FFABFC81}" type="presOf" srcId="{69D8AF8D-A6EA-4D97-BABD-EBF82B8B7F9C}" destId="{750DA041-6ACB-4CC3-BD7A-FBCE16250764}" srcOrd="0" destOrd="0" presId="urn:microsoft.com/office/officeart/2005/8/layout/orgChart1"/>
    <dgm:cxn modelId="{5FD1B48A-27C0-4C20-8404-F2FDD5373DC2}" type="presOf" srcId="{F532BD2A-0DA9-4AEB-9683-940A43EC3B5A}" destId="{EB336CE9-F590-4645-8477-1CE26D9B52FC}" srcOrd="1" destOrd="0" presId="urn:microsoft.com/office/officeart/2005/8/layout/orgChart1"/>
    <dgm:cxn modelId="{6266C88B-D2B1-4026-8FC3-A40C63682012}" type="presOf" srcId="{DF537450-FC73-42F4-AA77-1BFBD59C0A65}" destId="{AA3EB608-5006-49C3-9B13-59B61094BFEB}" srcOrd="1" destOrd="0" presId="urn:microsoft.com/office/officeart/2005/8/layout/orgChart1"/>
    <dgm:cxn modelId="{2A0CA68E-399E-450E-901D-8D332046A7BB}" type="presOf" srcId="{B70A195B-2B9E-4495-9F39-659C272D5909}" destId="{3D7BB14C-E172-4C19-AC05-2ED12DCD2DD6}" srcOrd="0" destOrd="0" presId="urn:microsoft.com/office/officeart/2005/8/layout/orgChart1"/>
    <dgm:cxn modelId="{A32D3191-1457-4EEE-825E-7BE9EB35F517}" type="presOf" srcId="{8F58B861-657E-443B-9287-B75AE2C4E68E}" destId="{4170C178-E398-4094-9FF3-8CBAB7DF6079}" srcOrd="1" destOrd="0" presId="urn:microsoft.com/office/officeart/2005/8/layout/orgChart1"/>
    <dgm:cxn modelId="{B4A1A1A5-0614-4AAA-B873-31868D64EBCE}" type="presOf" srcId="{7352DA9B-537F-4775-8DFF-C3C029222B27}" destId="{DBDA5285-A334-4E98-9D32-1CC6DDCA2151}" srcOrd="0" destOrd="0" presId="urn:microsoft.com/office/officeart/2005/8/layout/orgChart1"/>
    <dgm:cxn modelId="{3AC0ECB8-0425-46A7-837E-6C4450AD7B59}" srcId="{8F58B861-657E-443B-9287-B75AE2C4E68E}" destId="{3EC4D4BA-D099-45E2-81A5-B71B0306AE36}" srcOrd="2" destOrd="0" parTransId="{054D0240-909E-4BB3-8B97-5F6D7C4A5417}" sibTransId="{14B9F773-623C-45C0-8285-BE8A887338C3}"/>
    <dgm:cxn modelId="{80CCF9C1-7BF9-400B-BBB8-6800FAF6A5A0}" srcId="{69D8AF8D-A6EA-4D97-BABD-EBF82B8B7F9C}" destId="{7B636443-CDC2-4230-A687-737E50DD28E9}" srcOrd="0" destOrd="0" parTransId="{32588733-E5F0-4D2A-A344-AA5629EE7B92}" sibTransId="{316B1F44-CE57-4079-B123-C6E586271377}"/>
    <dgm:cxn modelId="{DB3CFDCE-2225-427E-96CF-6099DEC4FDC3}" srcId="{7B636443-CDC2-4230-A687-737E50DD28E9}" destId="{B70A195B-2B9E-4495-9F39-659C272D5909}" srcOrd="1" destOrd="0" parTransId="{460E42AD-F775-413A-A851-7E05BED34466}" sibTransId="{AC78258A-C557-4C2F-BC8C-AFCE8A3E93E6}"/>
    <dgm:cxn modelId="{C54C9BEE-3C08-401E-8E3B-721DF61DA22F}" type="presOf" srcId="{B70A195B-2B9E-4495-9F39-659C272D5909}" destId="{1B51A25A-8E22-4E08-8DCF-DECD086EBCB0}" srcOrd="1" destOrd="0" presId="urn:microsoft.com/office/officeart/2005/8/layout/orgChart1"/>
    <dgm:cxn modelId="{70312AF7-35DC-48BB-BE93-2100ED2F6FA5}" type="presOf" srcId="{054D0240-909E-4BB3-8B97-5F6D7C4A5417}" destId="{EB948663-391B-4D7F-98CC-3695D1EEE419}" srcOrd="0" destOrd="0" presId="urn:microsoft.com/office/officeart/2005/8/layout/orgChart1"/>
    <dgm:cxn modelId="{D20788F9-D77B-4521-A30C-1E900D5804AD}" srcId="{B70A195B-2B9E-4495-9F39-659C272D5909}" destId="{DF537450-FC73-42F4-AA77-1BFBD59C0A65}" srcOrd="1" destOrd="0" parTransId="{EAE900C9-DD9B-425F-B0C1-06720A7D8834}" sibTransId="{0A1C0F05-24C5-48E8-9808-F50DE56729EE}"/>
    <dgm:cxn modelId="{0BCC3EF6-F5D0-4F48-B389-1D2C89CC23E1}" type="presParOf" srcId="{750DA041-6ACB-4CC3-BD7A-FBCE16250764}" destId="{458B8B73-0E29-4A9A-96CE-2EF795C36EE8}" srcOrd="0" destOrd="0" presId="urn:microsoft.com/office/officeart/2005/8/layout/orgChart1"/>
    <dgm:cxn modelId="{7C68BE91-706E-4D06-AFDD-ADCD7BD737FE}" type="presParOf" srcId="{458B8B73-0E29-4A9A-96CE-2EF795C36EE8}" destId="{A5B1850C-4D82-4141-810C-65764DA75B50}" srcOrd="0" destOrd="0" presId="urn:microsoft.com/office/officeart/2005/8/layout/orgChart1"/>
    <dgm:cxn modelId="{89A4EC2F-EC60-4A5F-BBB1-2F130DFB7C32}" type="presParOf" srcId="{A5B1850C-4D82-4141-810C-65764DA75B50}" destId="{AF8666CD-960B-43AD-B457-0073CA22AE49}" srcOrd="0" destOrd="0" presId="urn:microsoft.com/office/officeart/2005/8/layout/orgChart1"/>
    <dgm:cxn modelId="{64068AAD-5C17-41DA-8D40-B0702B19A94C}" type="presParOf" srcId="{A5B1850C-4D82-4141-810C-65764DA75B50}" destId="{A1421C75-26A3-4928-A6DB-117A87D23B78}" srcOrd="1" destOrd="0" presId="urn:microsoft.com/office/officeart/2005/8/layout/orgChart1"/>
    <dgm:cxn modelId="{03822A43-3083-4E7A-BF3B-1A8739615FB4}" type="presParOf" srcId="{458B8B73-0E29-4A9A-96CE-2EF795C36EE8}" destId="{C5C797AA-53EE-4199-9102-FC194CE7EF94}" srcOrd="1" destOrd="0" presId="urn:microsoft.com/office/officeart/2005/8/layout/orgChart1"/>
    <dgm:cxn modelId="{DF9CDBCD-00FE-4588-B049-0C1B92686A3B}" type="presParOf" srcId="{C5C797AA-53EE-4199-9102-FC194CE7EF94}" destId="{DD7F78B4-B04C-4515-BEC7-113753F47469}" srcOrd="0" destOrd="0" presId="urn:microsoft.com/office/officeart/2005/8/layout/orgChart1"/>
    <dgm:cxn modelId="{14C45B7F-BD3D-4FC3-901B-4732689E12D0}" type="presParOf" srcId="{C5C797AA-53EE-4199-9102-FC194CE7EF94}" destId="{F9D56FBF-DE93-4334-9986-9A300B7C8915}" srcOrd="1" destOrd="0" presId="urn:microsoft.com/office/officeart/2005/8/layout/orgChart1"/>
    <dgm:cxn modelId="{B960C27A-C51D-4108-92DE-722746506087}" type="presParOf" srcId="{F9D56FBF-DE93-4334-9986-9A300B7C8915}" destId="{F7762FC5-B802-4E8F-B3C4-E043C5E21A91}" srcOrd="0" destOrd="0" presId="urn:microsoft.com/office/officeart/2005/8/layout/orgChart1"/>
    <dgm:cxn modelId="{C50BC228-60AB-4841-8263-DC1919A2B8C8}" type="presParOf" srcId="{F7762FC5-B802-4E8F-B3C4-E043C5E21A91}" destId="{03E705F8-EFE0-4468-8DD9-8618088D5915}" srcOrd="0" destOrd="0" presId="urn:microsoft.com/office/officeart/2005/8/layout/orgChart1"/>
    <dgm:cxn modelId="{F5B8CC56-7325-44CC-B958-DAA54EFBB786}" type="presParOf" srcId="{F7762FC5-B802-4E8F-B3C4-E043C5E21A91}" destId="{4170C178-E398-4094-9FF3-8CBAB7DF6079}" srcOrd="1" destOrd="0" presId="urn:microsoft.com/office/officeart/2005/8/layout/orgChart1"/>
    <dgm:cxn modelId="{E619D879-63A9-4EAE-9A6D-CA673C6A8C0B}" type="presParOf" srcId="{F9D56FBF-DE93-4334-9986-9A300B7C8915}" destId="{15AFE2F9-BCF9-45AB-B3D4-CC15B1F4035F}" srcOrd="1" destOrd="0" presId="urn:microsoft.com/office/officeart/2005/8/layout/orgChart1"/>
    <dgm:cxn modelId="{F7B628F3-852B-431C-8F44-A7CB40E184DB}" type="presParOf" srcId="{15AFE2F9-BCF9-45AB-B3D4-CC15B1F4035F}" destId="{DBDA5285-A334-4E98-9D32-1CC6DDCA2151}" srcOrd="0" destOrd="0" presId="urn:microsoft.com/office/officeart/2005/8/layout/orgChart1"/>
    <dgm:cxn modelId="{5CBDD416-1241-4777-B8B9-3329303C6BBC}" type="presParOf" srcId="{15AFE2F9-BCF9-45AB-B3D4-CC15B1F4035F}" destId="{CF00C50E-A2AA-4A22-9894-56388760DBC3}" srcOrd="1" destOrd="0" presId="urn:microsoft.com/office/officeart/2005/8/layout/orgChart1"/>
    <dgm:cxn modelId="{1F50DC68-E6B1-42B4-B0D4-6C46C96B1FD3}" type="presParOf" srcId="{CF00C50E-A2AA-4A22-9894-56388760DBC3}" destId="{2AE22A24-AA0C-48CB-A380-C51D6BA27802}" srcOrd="0" destOrd="0" presId="urn:microsoft.com/office/officeart/2005/8/layout/orgChart1"/>
    <dgm:cxn modelId="{25228A9F-37D0-42CB-AE33-2F6F49CCCC06}" type="presParOf" srcId="{2AE22A24-AA0C-48CB-A380-C51D6BA27802}" destId="{6406B5A7-2D25-4ACD-A77A-7B1BEA83073B}" srcOrd="0" destOrd="0" presId="urn:microsoft.com/office/officeart/2005/8/layout/orgChart1"/>
    <dgm:cxn modelId="{8A9FCBA2-34D9-4EE2-93E0-7E32118C4053}" type="presParOf" srcId="{2AE22A24-AA0C-48CB-A380-C51D6BA27802}" destId="{ADA3D8FD-5B0F-4207-9E77-9E785DE59AFC}" srcOrd="1" destOrd="0" presId="urn:microsoft.com/office/officeart/2005/8/layout/orgChart1"/>
    <dgm:cxn modelId="{D3D61D4D-6D13-4EDA-9306-A7603868E257}" type="presParOf" srcId="{CF00C50E-A2AA-4A22-9894-56388760DBC3}" destId="{579F5689-0315-4711-8E6D-67445688994C}" srcOrd="1" destOrd="0" presId="urn:microsoft.com/office/officeart/2005/8/layout/orgChart1"/>
    <dgm:cxn modelId="{C4E6ECC2-D25D-4114-BFE8-0049EDF9DDF4}" type="presParOf" srcId="{CF00C50E-A2AA-4A22-9894-56388760DBC3}" destId="{0C5EB808-2FEE-42EC-8014-4814FB69BA18}" srcOrd="2" destOrd="0" presId="urn:microsoft.com/office/officeart/2005/8/layout/orgChart1"/>
    <dgm:cxn modelId="{B13892D6-CC77-4C34-B57B-4963F66A068C}" type="presParOf" srcId="{15AFE2F9-BCF9-45AB-B3D4-CC15B1F4035F}" destId="{06DB9E43-7ABF-4FD0-A198-BAFF9E8D713D}" srcOrd="2" destOrd="0" presId="urn:microsoft.com/office/officeart/2005/8/layout/orgChart1"/>
    <dgm:cxn modelId="{BD761A27-CCF5-4AE6-A44E-7D30A0EEED2C}" type="presParOf" srcId="{15AFE2F9-BCF9-45AB-B3D4-CC15B1F4035F}" destId="{7D657C21-988F-45CB-8F93-4182F86D5F21}" srcOrd="3" destOrd="0" presId="urn:microsoft.com/office/officeart/2005/8/layout/orgChart1"/>
    <dgm:cxn modelId="{59F6A6EA-40C4-4687-BA29-E0493823D603}" type="presParOf" srcId="{7D657C21-988F-45CB-8F93-4182F86D5F21}" destId="{DD842773-CC01-4B12-AAA4-6E1BFDD31B64}" srcOrd="0" destOrd="0" presId="urn:microsoft.com/office/officeart/2005/8/layout/orgChart1"/>
    <dgm:cxn modelId="{8E25637C-09AB-4F4D-83FE-82A154EFE055}" type="presParOf" srcId="{DD842773-CC01-4B12-AAA4-6E1BFDD31B64}" destId="{D74D66EB-2CDC-4458-960E-8136185FA031}" srcOrd="0" destOrd="0" presId="urn:microsoft.com/office/officeart/2005/8/layout/orgChart1"/>
    <dgm:cxn modelId="{AA0FD5EA-CC5F-4559-BD43-0FF350077223}" type="presParOf" srcId="{DD842773-CC01-4B12-AAA4-6E1BFDD31B64}" destId="{EB336CE9-F590-4645-8477-1CE26D9B52FC}" srcOrd="1" destOrd="0" presId="urn:microsoft.com/office/officeart/2005/8/layout/orgChart1"/>
    <dgm:cxn modelId="{882F3183-8B07-4253-B4AA-E3B5005F54ED}" type="presParOf" srcId="{7D657C21-988F-45CB-8F93-4182F86D5F21}" destId="{01E3229A-EC68-4138-AF80-38B2E11964F1}" srcOrd="1" destOrd="0" presId="urn:microsoft.com/office/officeart/2005/8/layout/orgChart1"/>
    <dgm:cxn modelId="{5407D0A7-34E3-4E86-B5A8-01F5CA982B92}" type="presParOf" srcId="{7D657C21-988F-45CB-8F93-4182F86D5F21}" destId="{E562F95E-8121-4166-8511-CAE1F05930A0}" srcOrd="2" destOrd="0" presId="urn:microsoft.com/office/officeart/2005/8/layout/orgChart1"/>
    <dgm:cxn modelId="{01481DF2-28A6-4EDB-9743-9AF3622960C7}" type="presParOf" srcId="{15AFE2F9-BCF9-45AB-B3D4-CC15B1F4035F}" destId="{EB948663-391B-4D7F-98CC-3695D1EEE419}" srcOrd="4" destOrd="0" presId="urn:microsoft.com/office/officeart/2005/8/layout/orgChart1"/>
    <dgm:cxn modelId="{0CE09CBA-3516-4DFC-A776-E9049D1EFCBE}" type="presParOf" srcId="{15AFE2F9-BCF9-45AB-B3D4-CC15B1F4035F}" destId="{60364C16-7FA7-4174-A397-CF858FCC451C}" srcOrd="5" destOrd="0" presId="urn:microsoft.com/office/officeart/2005/8/layout/orgChart1"/>
    <dgm:cxn modelId="{59821D6C-953B-4982-B6E1-3B86F1CE7547}" type="presParOf" srcId="{60364C16-7FA7-4174-A397-CF858FCC451C}" destId="{06884265-056E-4AFC-A9CC-4B4623A2D927}" srcOrd="0" destOrd="0" presId="urn:microsoft.com/office/officeart/2005/8/layout/orgChart1"/>
    <dgm:cxn modelId="{BC588E81-BD49-4B79-84DB-5BFC6E45AB41}" type="presParOf" srcId="{06884265-056E-4AFC-A9CC-4B4623A2D927}" destId="{89425224-4325-4042-8C01-DCFB3A73665D}" srcOrd="0" destOrd="0" presId="urn:microsoft.com/office/officeart/2005/8/layout/orgChart1"/>
    <dgm:cxn modelId="{13C94FD3-E526-4EE5-9E66-E0705656A211}" type="presParOf" srcId="{06884265-056E-4AFC-A9CC-4B4623A2D927}" destId="{9DA29366-1355-4399-BC56-3BA0F24E6756}" srcOrd="1" destOrd="0" presId="urn:microsoft.com/office/officeart/2005/8/layout/orgChart1"/>
    <dgm:cxn modelId="{FB18F814-9DE0-4B8F-AEE5-5665739A839E}" type="presParOf" srcId="{60364C16-7FA7-4174-A397-CF858FCC451C}" destId="{A1DBEF5E-9014-4937-BFDC-0ABE9CB24AED}" srcOrd="1" destOrd="0" presId="urn:microsoft.com/office/officeart/2005/8/layout/orgChart1"/>
    <dgm:cxn modelId="{5324DCF3-E572-40DF-8118-BADA1DDEB96D}" type="presParOf" srcId="{60364C16-7FA7-4174-A397-CF858FCC451C}" destId="{1329D6E1-FEF4-4B7F-8D92-24C6882245CF}" srcOrd="2" destOrd="0" presId="urn:microsoft.com/office/officeart/2005/8/layout/orgChart1"/>
    <dgm:cxn modelId="{534AB339-58E8-4FD8-9589-525830B2F77B}" type="presParOf" srcId="{F9D56FBF-DE93-4334-9986-9A300B7C8915}" destId="{C67B61D0-E6BD-4225-A81F-4F4AC9FD2D8C}" srcOrd="2" destOrd="0" presId="urn:microsoft.com/office/officeart/2005/8/layout/orgChart1"/>
    <dgm:cxn modelId="{31BCFCB9-5954-440E-B618-B37C6F59151E}" type="presParOf" srcId="{C5C797AA-53EE-4199-9102-FC194CE7EF94}" destId="{F7FF717C-D2BB-4A60-8518-B78437501AD6}" srcOrd="2" destOrd="0" presId="urn:microsoft.com/office/officeart/2005/8/layout/orgChart1"/>
    <dgm:cxn modelId="{95DCD2A1-A14B-4378-8DEB-C5068527AA7C}" type="presParOf" srcId="{C5C797AA-53EE-4199-9102-FC194CE7EF94}" destId="{AF4C13DA-6AC7-4D49-8F05-F7503D3C003D}" srcOrd="3" destOrd="0" presId="urn:microsoft.com/office/officeart/2005/8/layout/orgChart1"/>
    <dgm:cxn modelId="{56DAC4E3-86EE-4EB5-8FFF-5FD6B695210A}" type="presParOf" srcId="{AF4C13DA-6AC7-4D49-8F05-F7503D3C003D}" destId="{BEAA5534-D2F8-47E1-92D0-404801A45D4F}" srcOrd="0" destOrd="0" presId="urn:microsoft.com/office/officeart/2005/8/layout/orgChart1"/>
    <dgm:cxn modelId="{51AB241E-242A-4F6E-9A36-7D7C2388D375}" type="presParOf" srcId="{BEAA5534-D2F8-47E1-92D0-404801A45D4F}" destId="{3D7BB14C-E172-4C19-AC05-2ED12DCD2DD6}" srcOrd="0" destOrd="0" presId="urn:microsoft.com/office/officeart/2005/8/layout/orgChart1"/>
    <dgm:cxn modelId="{9E60390C-0796-48E8-B1F4-A8F356144C9A}" type="presParOf" srcId="{BEAA5534-D2F8-47E1-92D0-404801A45D4F}" destId="{1B51A25A-8E22-4E08-8DCF-DECD086EBCB0}" srcOrd="1" destOrd="0" presId="urn:microsoft.com/office/officeart/2005/8/layout/orgChart1"/>
    <dgm:cxn modelId="{B9BC22BF-B0B2-42B4-AD56-6F57DD3DE6DA}" type="presParOf" srcId="{AF4C13DA-6AC7-4D49-8F05-F7503D3C003D}" destId="{F8AD3B43-4B4B-49C3-A818-B0A0B1733368}" srcOrd="1" destOrd="0" presId="urn:microsoft.com/office/officeart/2005/8/layout/orgChart1"/>
    <dgm:cxn modelId="{1E0B9559-6829-4A6B-AC4D-54102C188D78}" type="presParOf" srcId="{F8AD3B43-4B4B-49C3-A818-B0A0B1733368}" destId="{E3D2EA2D-6BB3-49DE-BEA4-2FAA50AAE48C}" srcOrd="0" destOrd="0" presId="urn:microsoft.com/office/officeart/2005/8/layout/orgChart1"/>
    <dgm:cxn modelId="{1FFF0489-4988-41B0-940A-C13E04D3112A}" type="presParOf" srcId="{F8AD3B43-4B4B-49C3-A818-B0A0B1733368}" destId="{DB926015-FEEA-46F5-A450-B5845F115303}" srcOrd="1" destOrd="0" presId="urn:microsoft.com/office/officeart/2005/8/layout/orgChart1"/>
    <dgm:cxn modelId="{472A7940-13C1-4B9F-8A5A-29F884DF95C0}" type="presParOf" srcId="{DB926015-FEEA-46F5-A450-B5845F115303}" destId="{415C52F9-5C06-47D7-8DDA-B22C99DAF894}" srcOrd="0" destOrd="0" presId="urn:microsoft.com/office/officeart/2005/8/layout/orgChart1"/>
    <dgm:cxn modelId="{CC833D86-EBE8-40BA-A49B-3C8D9715E498}" type="presParOf" srcId="{415C52F9-5C06-47D7-8DDA-B22C99DAF894}" destId="{78BF8B4F-EA80-4059-BD21-2E9E4F3DE3CE}" srcOrd="0" destOrd="0" presId="urn:microsoft.com/office/officeart/2005/8/layout/orgChart1"/>
    <dgm:cxn modelId="{7F3D7AB4-8615-43BE-9DE5-E8222F9E3AA9}" type="presParOf" srcId="{415C52F9-5C06-47D7-8DDA-B22C99DAF894}" destId="{C4102473-F2E5-4D90-B62E-B5243D526B49}" srcOrd="1" destOrd="0" presId="urn:microsoft.com/office/officeart/2005/8/layout/orgChart1"/>
    <dgm:cxn modelId="{4E401577-EB9A-4941-9E8C-C3D236BC3193}" type="presParOf" srcId="{DB926015-FEEA-46F5-A450-B5845F115303}" destId="{80112FCF-D611-443A-AFA3-6648C6D67E92}" srcOrd="1" destOrd="0" presId="urn:microsoft.com/office/officeart/2005/8/layout/orgChart1"/>
    <dgm:cxn modelId="{6CB2A75B-BFF4-47E6-B0C6-1556952B48A7}" type="presParOf" srcId="{DB926015-FEEA-46F5-A450-B5845F115303}" destId="{800F5365-F260-4B34-A975-B43241543555}" srcOrd="2" destOrd="0" presId="urn:microsoft.com/office/officeart/2005/8/layout/orgChart1"/>
    <dgm:cxn modelId="{84144222-BF4D-4B49-87ED-EFC7E6D36C3D}" type="presParOf" srcId="{F8AD3B43-4B4B-49C3-A818-B0A0B1733368}" destId="{0E0A0B28-83A3-4E4F-AD96-18919CA1C219}" srcOrd="2" destOrd="0" presId="urn:microsoft.com/office/officeart/2005/8/layout/orgChart1"/>
    <dgm:cxn modelId="{2A353125-200B-4F65-8073-2F96419F6B36}" type="presParOf" srcId="{F8AD3B43-4B4B-49C3-A818-B0A0B1733368}" destId="{5E62AC96-9902-4047-8C5F-B328716797F6}" srcOrd="3" destOrd="0" presId="urn:microsoft.com/office/officeart/2005/8/layout/orgChart1"/>
    <dgm:cxn modelId="{40D6D5B7-773B-4473-B4F7-9DE6496F0AFB}" type="presParOf" srcId="{5E62AC96-9902-4047-8C5F-B328716797F6}" destId="{3A2BD8A8-B3F9-41BC-B5F0-70C37203781B}" srcOrd="0" destOrd="0" presId="urn:microsoft.com/office/officeart/2005/8/layout/orgChart1"/>
    <dgm:cxn modelId="{5A6D587C-D2AA-492D-BA61-6B02E37DD3B6}" type="presParOf" srcId="{3A2BD8A8-B3F9-41BC-B5F0-70C37203781B}" destId="{FA33DB25-8BBE-4318-8F05-7B4588E77642}" srcOrd="0" destOrd="0" presId="urn:microsoft.com/office/officeart/2005/8/layout/orgChart1"/>
    <dgm:cxn modelId="{23272E7B-36D9-4ABC-BFBF-575345AE33F9}" type="presParOf" srcId="{3A2BD8A8-B3F9-41BC-B5F0-70C37203781B}" destId="{AA3EB608-5006-49C3-9B13-59B61094BFEB}" srcOrd="1" destOrd="0" presId="urn:microsoft.com/office/officeart/2005/8/layout/orgChart1"/>
    <dgm:cxn modelId="{66397C8A-5D89-4F4A-89DA-54177E9F3C7F}" type="presParOf" srcId="{5E62AC96-9902-4047-8C5F-B328716797F6}" destId="{3255950A-203B-47BD-A301-85422A1C831B}" srcOrd="1" destOrd="0" presId="urn:microsoft.com/office/officeart/2005/8/layout/orgChart1"/>
    <dgm:cxn modelId="{52A879EF-8F07-450B-8A0A-5F9156D8F074}" type="presParOf" srcId="{5E62AC96-9902-4047-8C5F-B328716797F6}" destId="{3F4CA098-7932-4CBD-B2B6-9806C74E00C6}" srcOrd="2" destOrd="0" presId="urn:microsoft.com/office/officeart/2005/8/layout/orgChart1"/>
    <dgm:cxn modelId="{75C7077B-0769-4603-9381-37CE5468838A}" type="presParOf" srcId="{AF4C13DA-6AC7-4D49-8F05-F7503D3C003D}" destId="{518BD07C-9FF6-4BD8-96E1-6CA7F3AC1A49}" srcOrd="2" destOrd="0" presId="urn:microsoft.com/office/officeart/2005/8/layout/orgChart1"/>
    <dgm:cxn modelId="{46D06F5F-F947-4B2E-8CF3-C3276F5930F6}" type="presParOf" srcId="{458B8B73-0E29-4A9A-96CE-2EF795C36EE8}" destId="{3507B569-E131-4852-8E87-53A18743FB7B}"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E0A0B28-83A3-4E4F-AD96-18919CA1C219}">
      <dsp:nvSpPr>
        <dsp:cNvPr id="0" name=""/>
        <dsp:cNvSpPr/>
      </dsp:nvSpPr>
      <dsp:spPr>
        <a:xfrm>
          <a:off x="5997009" y="1876495"/>
          <a:ext cx="232286" cy="1811835"/>
        </a:xfrm>
        <a:custGeom>
          <a:avLst/>
          <a:gdLst/>
          <a:ahLst/>
          <a:cxnLst/>
          <a:rect l="0" t="0" r="0" b="0"/>
          <a:pathLst>
            <a:path>
              <a:moveTo>
                <a:pt x="0" y="0"/>
              </a:moveTo>
              <a:lnTo>
                <a:pt x="0" y="1811835"/>
              </a:lnTo>
              <a:lnTo>
                <a:pt x="232286" y="1811835"/>
              </a:lnTo>
            </a:path>
          </a:pathLst>
        </a:custGeom>
        <a:noFill/>
        <a:ln w="1905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3D2EA2D-6BB3-49DE-BEA4-2FAA50AAE48C}">
      <dsp:nvSpPr>
        <dsp:cNvPr id="0" name=""/>
        <dsp:cNvSpPr/>
      </dsp:nvSpPr>
      <dsp:spPr>
        <a:xfrm>
          <a:off x="5997009" y="1876495"/>
          <a:ext cx="232286" cy="712345"/>
        </a:xfrm>
        <a:custGeom>
          <a:avLst/>
          <a:gdLst/>
          <a:ahLst/>
          <a:cxnLst/>
          <a:rect l="0" t="0" r="0" b="0"/>
          <a:pathLst>
            <a:path>
              <a:moveTo>
                <a:pt x="0" y="0"/>
              </a:moveTo>
              <a:lnTo>
                <a:pt x="0" y="712345"/>
              </a:lnTo>
              <a:lnTo>
                <a:pt x="232286" y="712345"/>
              </a:lnTo>
            </a:path>
          </a:pathLst>
        </a:custGeom>
        <a:noFill/>
        <a:ln w="1905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7FF717C-D2BB-4A60-8518-B78437501AD6}">
      <dsp:nvSpPr>
        <dsp:cNvPr id="0" name=""/>
        <dsp:cNvSpPr/>
      </dsp:nvSpPr>
      <dsp:spPr>
        <a:xfrm>
          <a:off x="5679551" y="777005"/>
          <a:ext cx="936889" cy="325201"/>
        </a:xfrm>
        <a:custGeom>
          <a:avLst/>
          <a:gdLst/>
          <a:ahLst/>
          <a:cxnLst/>
          <a:rect l="0" t="0" r="0" b="0"/>
          <a:pathLst>
            <a:path>
              <a:moveTo>
                <a:pt x="0" y="0"/>
              </a:moveTo>
              <a:lnTo>
                <a:pt x="0" y="162600"/>
              </a:lnTo>
              <a:lnTo>
                <a:pt x="936889" y="162600"/>
              </a:lnTo>
              <a:lnTo>
                <a:pt x="936889" y="325201"/>
              </a:lnTo>
            </a:path>
          </a:pathLst>
        </a:custGeom>
        <a:noFill/>
        <a:ln w="1905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B948663-391B-4D7F-98CC-3695D1EEE419}">
      <dsp:nvSpPr>
        <dsp:cNvPr id="0" name=""/>
        <dsp:cNvSpPr/>
      </dsp:nvSpPr>
      <dsp:spPr>
        <a:xfrm>
          <a:off x="4123230" y="1876495"/>
          <a:ext cx="201315" cy="2914042"/>
        </a:xfrm>
        <a:custGeom>
          <a:avLst/>
          <a:gdLst/>
          <a:ahLst/>
          <a:cxnLst/>
          <a:rect l="0" t="0" r="0" b="0"/>
          <a:pathLst>
            <a:path>
              <a:moveTo>
                <a:pt x="0" y="0"/>
              </a:moveTo>
              <a:lnTo>
                <a:pt x="0" y="2914042"/>
              </a:lnTo>
              <a:lnTo>
                <a:pt x="201315" y="2914042"/>
              </a:lnTo>
            </a:path>
          </a:pathLst>
        </a:custGeom>
        <a:noFill/>
        <a:ln w="1905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6DB9E43-7ABF-4FD0-A198-BAFF9E8D713D}">
      <dsp:nvSpPr>
        <dsp:cNvPr id="0" name=""/>
        <dsp:cNvSpPr/>
      </dsp:nvSpPr>
      <dsp:spPr>
        <a:xfrm>
          <a:off x="4123230" y="1876495"/>
          <a:ext cx="232286" cy="1811835"/>
        </a:xfrm>
        <a:custGeom>
          <a:avLst/>
          <a:gdLst/>
          <a:ahLst/>
          <a:cxnLst/>
          <a:rect l="0" t="0" r="0" b="0"/>
          <a:pathLst>
            <a:path>
              <a:moveTo>
                <a:pt x="0" y="0"/>
              </a:moveTo>
              <a:lnTo>
                <a:pt x="0" y="1811835"/>
              </a:lnTo>
              <a:lnTo>
                <a:pt x="232286" y="1811835"/>
              </a:lnTo>
            </a:path>
          </a:pathLst>
        </a:custGeom>
        <a:noFill/>
        <a:ln w="1905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BDA5285-A334-4E98-9D32-1CC6DDCA2151}">
      <dsp:nvSpPr>
        <dsp:cNvPr id="0" name=""/>
        <dsp:cNvSpPr/>
      </dsp:nvSpPr>
      <dsp:spPr>
        <a:xfrm>
          <a:off x="4123230" y="1876495"/>
          <a:ext cx="232286" cy="712345"/>
        </a:xfrm>
        <a:custGeom>
          <a:avLst/>
          <a:gdLst/>
          <a:ahLst/>
          <a:cxnLst/>
          <a:rect l="0" t="0" r="0" b="0"/>
          <a:pathLst>
            <a:path>
              <a:moveTo>
                <a:pt x="0" y="0"/>
              </a:moveTo>
              <a:lnTo>
                <a:pt x="0" y="712345"/>
              </a:lnTo>
              <a:lnTo>
                <a:pt x="232286" y="712345"/>
              </a:lnTo>
            </a:path>
          </a:pathLst>
        </a:custGeom>
        <a:noFill/>
        <a:ln w="1905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D7F78B4-B04C-4515-BEC7-113753F47469}">
      <dsp:nvSpPr>
        <dsp:cNvPr id="0" name=""/>
        <dsp:cNvSpPr/>
      </dsp:nvSpPr>
      <dsp:spPr>
        <a:xfrm>
          <a:off x="4742661" y="777005"/>
          <a:ext cx="936889" cy="325201"/>
        </a:xfrm>
        <a:custGeom>
          <a:avLst/>
          <a:gdLst/>
          <a:ahLst/>
          <a:cxnLst/>
          <a:rect l="0" t="0" r="0" b="0"/>
          <a:pathLst>
            <a:path>
              <a:moveTo>
                <a:pt x="936889" y="0"/>
              </a:moveTo>
              <a:lnTo>
                <a:pt x="936889" y="162600"/>
              </a:lnTo>
              <a:lnTo>
                <a:pt x="0" y="162600"/>
              </a:lnTo>
              <a:lnTo>
                <a:pt x="0" y="325201"/>
              </a:lnTo>
            </a:path>
          </a:pathLst>
        </a:custGeom>
        <a:noFill/>
        <a:ln w="1905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F8666CD-960B-43AD-B457-0073CA22AE49}">
      <dsp:nvSpPr>
        <dsp:cNvPr id="0" name=""/>
        <dsp:cNvSpPr/>
      </dsp:nvSpPr>
      <dsp:spPr>
        <a:xfrm>
          <a:off x="4905262" y="2717"/>
          <a:ext cx="1548577" cy="774288"/>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pl-PL" sz="1600" kern="1200" dirty="0"/>
            <a:t>FoCal </a:t>
          </a:r>
          <a:r>
            <a:rPr lang="en-US" sz="1600" kern="1200" dirty="0"/>
            <a:t>cooling system</a:t>
          </a:r>
        </a:p>
      </dsp:txBody>
      <dsp:txXfrm>
        <a:off x="4905262" y="2717"/>
        <a:ext cx="1548577" cy="774288"/>
      </dsp:txXfrm>
    </dsp:sp>
    <dsp:sp modelId="{03E705F8-EFE0-4468-8DD9-8618088D5915}">
      <dsp:nvSpPr>
        <dsp:cNvPr id="0" name=""/>
        <dsp:cNvSpPr/>
      </dsp:nvSpPr>
      <dsp:spPr>
        <a:xfrm>
          <a:off x="3968373" y="1102207"/>
          <a:ext cx="1548577" cy="774288"/>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pl-PL" sz="1600" kern="1200" dirty="0"/>
            <a:t>FoCal-E </a:t>
          </a:r>
          <a:r>
            <a:rPr lang="en-US" sz="1600" kern="1200" dirty="0"/>
            <a:t>cooling system</a:t>
          </a:r>
        </a:p>
      </dsp:txBody>
      <dsp:txXfrm>
        <a:off x="3968373" y="1102207"/>
        <a:ext cx="1548577" cy="774288"/>
      </dsp:txXfrm>
    </dsp:sp>
    <dsp:sp modelId="{6406B5A7-2D25-4ACD-A77A-7B1BEA83073B}">
      <dsp:nvSpPr>
        <dsp:cNvPr id="0" name=""/>
        <dsp:cNvSpPr/>
      </dsp:nvSpPr>
      <dsp:spPr>
        <a:xfrm>
          <a:off x="4355517" y="2201697"/>
          <a:ext cx="1548577" cy="774288"/>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pl-PL" sz="1600" kern="1200" dirty="0"/>
            <a:t>FoCal-E </a:t>
          </a:r>
          <a:r>
            <a:rPr lang="en-US" sz="1600" kern="1200" dirty="0"/>
            <a:t>active volume cooling system</a:t>
          </a:r>
        </a:p>
      </dsp:txBody>
      <dsp:txXfrm>
        <a:off x="4355517" y="2201697"/>
        <a:ext cx="1548577" cy="774288"/>
      </dsp:txXfrm>
    </dsp:sp>
    <dsp:sp modelId="{D74D66EB-2CDC-4458-960E-8136185FA031}">
      <dsp:nvSpPr>
        <dsp:cNvPr id="0" name=""/>
        <dsp:cNvSpPr/>
      </dsp:nvSpPr>
      <dsp:spPr>
        <a:xfrm>
          <a:off x="4355517" y="3301187"/>
          <a:ext cx="1548577" cy="774288"/>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600" kern="1200" dirty="0"/>
            <a:t>FoCal-E external electronics </a:t>
          </a:r>
          <a:r>
            <a:rPr lang="pl-PL" sz="1600" kern="1200" dirty="0" err="1"/>
            <a:t>cooling</a:t>
          </a:r>
          <a:r>
            <a:rPr lang="pl-PL" sz="1600" kern="1200" dirty="0"/>
            <a:t> system</a:t>
          </a:r>
          <a:endParaRPr lang="en-US" sz="1600" kern="1200" dirty="0"/>
        </a:p>
      </dsp:txBody>
      <dsp:txXfrm>
        <a:off x="4355517" y="3301187"/>
        <a:ext cx="1548577" cy="774288"/>
      </dsp:txXfrm>
    </dsp:sp>
    <dsp:sp modelId="{89425224-4325-4042-8C01-DCFB3A73665D}">
      <dsp:nvSpPr>
        <dsp:cNvPr id="0" name=""/>
        <dsp:cNvSpPr/>
      </dsp:nvSpPr>
      <dsp:spPr>
        <a:xfrm>
          <a:off x="4324546" y="4403394"/>
          <a:ext cx="1548577" cy="774288"/>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kern="1200" dirty="0"/>
            <a:t>FoCal-E pixel Readout </a:t>
          </a:r>
          <a:r>
            <a:rPr lang="pl-PL" sz="1600" kern="1200" dirty="0" err="1"/>
            <a:t>crates</a:t>
          </a:r>
          <a:r>
            <a:rPr lang="pl-PL" sz="1600" kern="1200" dirty="0"/>
            <a:t> </a:t>
          </a:r>
          <a:r>
            <a:rPr lang="pl-PL" sz="1600" kern="1200" dirty="0" err="1"/>
            <a:t>cooling</a:t>
          </a:r>
          <a:r>
            <a:rPr lang="pl-PL" sz="1600" kern="1200" dirty="0"/>
            <a:t> system</a:t>
          </a:r>
          <a:endParaRPr lang="en-US" sz="1600" kern="1200" dirty="0"/>
        </a:p>
      </dsp:txBody>
      <dsp:txXfrm>
        <a:off x="4324546" y="4403394"/>
        <a:ext cx="1548577" cy="774288"/>
      </dsp:txXfrm>
    </dsp:sp>
    <dsp:sp modelId="{3D7BB14C-E172-4C19-AC05-2ED12DCD2DD6}">
      <dsp:nvSpPr>
        <dsp:cNvPr id="0" name=""/>
        <dsp:cNvSpPr/>
      </dsp:nvSpPr>
      <dsp:spPr>
        <a:xfrm>
          <a:off x="5842151" y="1102207"/>
          <a:ext cx="1548577" cy="774288"/>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pl-PL" sz="1600" kern="1200" dirty="0"/>
            <a:t>FoCal-H </a:t>
          </a:r>
          <a:r>
            <a:rPr lang="en-US" sz="1600" kern="1200" dirty="0"/>
            <a:t>cooling system</a:t>
          </a:r>
        </a:p>
      </dsp:txBody>
      <dsp:txXfrm>
        <a:off x="5842151" y="1102207"/>
        <a:ext cx="1548577" cy="774288"/>
      </dsp:txXfrm>
    </dsp:sp>
    <dsp:sp modelId="{78BF8B4F-EA80-4059-BD21-2E9E4F3DE3CE}">
      <dsp:nvSpPr>
        <dsp:cNvPr id="0" name=""/>
        <dsp:cNvSpPr/>
      </dsp:nvSpPr>
      <dsp:spPr>
        <a:xfrm>
          <a:off x="6229296" y="2201697"/>
          <a:ext cx="1548577" cy="774288"/>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pl-PL" sz="1600" kern="1200" dirty="0"/>
            <a:t>FoCal-H e</a:t>
          </a:r>
          <a:r>
            <a:rPr lang="en-US" sz="1600" kern="1200" dirty="0" err="1"/>
            <a:t>lectronic</a:t>
          </a:r>
          <a:r>
            <a:rPr lang="pl-PL" sz="1600" kern="1200" dirty="0"/>
            <a:t>s</a:t>
          </a:r>
          <a:r>
            <a:rPr lang="en-US" sz="1600" kern="1200" dirty="0"/>
            <a:t> cooling system</a:t>
          </a:r>
        </a:p>
      </dsp:txBody>
      <dsp:txXfrm>
        <a:off x="6229296" y="2201697"/>
        <a:ext cx="1548577" cy="774288"/>
      </dsp:txXfrm>
    </dsp:sp>
    <dsp:sp modelId="{FA33DB25-8BBE-4318-8F05-7B4588E77642}">
      <dsp:nvSpPr>
        <dsp:cNvPr id="0" name=""/>
        <dsp:cNvSpPr/>
      </dsp:nvSpPr>
      <dsp:spPr>
        <a:xfrm>
          <a:off x="6229296" y="3301187"/>
          <a:ext cx="1548577" cy="774288"/>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pl-PL" sz="1600" kern="1200" dirty="0"/>
            <a:t>FoCal-H </a:t>
          </a:r>
          <a:r>
            <a:rPr lang="en-US" sz="1600" kern="1200" dirty="0" err="1"/>
            <a:t>SiPMs</a:t>
          </a:r>
          <a:r>
            <a:rPr lang="en-US" sz="1600" kern="1200" dirty="0"/>
            <a:t> </a:t>
          </a:r>
          <a:r>
            <a:rPr lang="pl-PL" sz="1600" kern="1200" dirty="0" err="1"/>
            <a:t>cooling</a:t>
          </a:r>
          <a:r>
            <a:rPr lang="pl-PL" sz="1600" kern="1200" dirty="0"/>
            <a:t> system</a:t>
          </a:r>
          <a:endParaRPr lang="en-US" sz="1600" kern="1200" dirty="0"/>
        </a:p>
      </dsp:txBody>
      <dsp:txXfrm>
        <a:off x="6229296" y="3301187"/>
        <a:ext cx="1548577" cy="77428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E0A0B28-83A3-4E4F-AD96-18919CA1C219}">
      <dsp:nvSpPr>
        <dsp:cNvPr id="0" name=""/>
        <dsp:cNvSpPr/>
      </dsp:nvSpPr>
      <dsp:spPr>
        <a:xfrm>
          <a:off x="2342611" y="1876221"/>
          <a:ext cx="232376" cy="1812533"/>
        </a:xfrm>
        <a:custGeom>
          <a:avLst/>
          <a:gdLst/>
          <a:ahLst/>
          <a:cxnLst/>
          <a:rect l="0" t="0" r="0" b="0"/>
          <a:pathLst>
            <a:path>
              <a:moveTo>
                <a:pt x="0" y="0"/>
              </a:moveTo>
              <a:lnTo>
                <a:pt x="0" y="1812533"/>
              </a:lnTo>
              <a:lnTo>
                <a:pt x="232376" y="1812533"/>
              </a:lnTo>
            </a:path>
          </a:pathLst>
        </a:custGeom>
        <a:noFill/>
        <a:ln w="1905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3D2EA2D-6BB3-49DE-BEA4-2FAA50AAE48C}">
      <dsp:nvSpPr>
        <dsp:cNvPr id="0" name=""/>
        <dsp:cNvSpPr/>
      </dsp:nvSpPr>
      <dsp:spPr>
        <a:xfrm>
          <a:off x="2342611" y="1876221"/>
          <a:ext cx="232376" cy="712620"/>
        </a:xfrm>
        <a:custGeom>
          <a:avLst/>
          <a:gdLst/>
          <a:ahLst/>
          <a:cxnLst/>
          <a:rect l="0" t="0" r="0" b="0"/>
          <a:pathLst>
            <a:path>
              <a:moveTo>
                <a:pt x="0" y="0"/>
              </a:moveTo>
              <a:lnTo>
                <a:pt x="0" y="712620"/>
              </a:lnTo>
              <a:lnTo>
                <a:pt x="232376" y="712620"/>
              </a:lnTo>
            </a:path>
          </a:pathLst>
        </a:custGeom>
        <a:noFill/>
        <a:ln w="1905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7FF717C-D2BB-4A60-8518-B78437501AD6}">
      <dsp:nvSpPr>
        <dsp:cNvPr id="0" name=""/>
        <dsp:cNvSpPr/>
      </dsp:nvSpPr>
      <dsp:spPr>
        <a:xfrm>
          <a:off x="2025030" y="776307"/>
          <a:ext cx="937250" cy="325326"/>
        </a:xfrm>
        <a:custGeom>
          <a:avLst/>
          <a:gdLst/>
          <a:ahLst/>
          <a:cxnLst/>
          <a:rect l="0" t="0" r="0" b="0"/>
          <a:pathLst>
            <a:path>
              <a:moveTo>
                <a:pt x="0" y="0"/>
              </a:moveTo>
              <a:lnTo>
                <a:pt x="0" y="162663"/>
              </a:lnTo>
              <a:lnTo>
                <a:pt x="937250" y="162663"/>
              </a:lnTo>
              <a:lnTo>
                <a:pt x="937250" y="325326"/>
              </a:lnTo>
            </a:path>
          </a:pathLst>
        </a:custGeom>
        <a:noFill/>
        <a:ln w="1905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B948663-391B-4D7F-98CC-3695D1EEE419}">
      <dsp:nvSpPr>
        <dsp:cNvPr id="0" name=""/>
        <dsp:cNvSpPr/>
      </dsp:nvSpPr>
      <dsp:spPr>
        <a:xfrm>
          <a:off x="468110" y="1876221"/>
          <a:ext cx="201392" cy="2914168"/>
        </a:xfrm>
        <a:custGeom>
          <a:avLst/>
          <a:gdLst/>
          <a:ahLst/>
          <a:cxnLst/>
          <a:rect l="0" t="0" r="0" b="0"/>
          <a:pathLst>
            <a:path>
              <a:moveTo>
                <a:pt x="0" y="0"/>
              </a:moveTo>
              <a:lnTo>
                <a:pt x="0" y="2914168"/>
              </a:lnTo>
              <a:lnTo>
                <a:pt x="201392" y="2914168"/>
              </a:lnTo>
            </a:path>
          </a:pathLst>
        </a:custGeom>
        <a:noFill/>
        <a:ln w="1905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6DB9E43-7ABF-4FD0-A198-BAFF9E8D713D}">
      <dsp:nvSpPr>
        <dsp:cNvPr id="0" name=""/>
        <dsp:cNvSpPr/>
      </dsp:nvSpPr>
      <dsp:spPr>
        <a:xfrm>
          <a:off x="468110" y="1876221"/>
          <a:ext cx="232376" cy="1812533"/>
        </a:xfrm>
        <a:custGeom>
          <a:avLst/>
          <a:gdLst/>
          <a:ahLst/>
          <a:cxnLst/>
          <a:rect l="0" t="0" r="0" b="0"/>
          <a:pathLst>
            <a:path>
              <a:moveTo>
                <a:pt x="0" y="0"/>
              </a:moveTo>
              <a:lnTo>
                <a:pt x="0" y="1812533"/>
              </a:lnTo>
              <a:lnTo>
                <a:pt x="232376" y="1812533"/>
              </a:lnTo>
            </a:path>
          </a:pathLst>
        </a:custGeom>
        <a:noFill/>
        <a:ln w="1905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BDA5285-A334-4E98-9D32-1CC6DDCA2151}">
      <dsp:nvSpPr>
        <dsp:cNvPr id="0" name=""/>
        <dsp:cNvSpPr/>
      </dsp:nvSpPr>
      <dsp:spPr>
        <a:xfrm>
          <a:off x="468110" y="1876221"/>
          <a:ext cx="232376" cy="712620"/>
        </a:xfrm>
        <a:custGeom>
          <a:avLst/>
          <a:gdLst/>
          <a:ahLst/>
          <a:cxnLst/>
          <a:rect l="0" t="0" r="0" b="0"/>
          <a:pathLst>
            <a:path>
              <a:moveTo>
                <a:pt x="0" y="0"/>
              </a:moveTo>
              <a:lnTo>
                <a:pt x="0" y="712620"/>
              </a:lnTo>
              <a:lnTo>
                <a:pt x="232376" y="712620"/>
              </a:lnTo>
            </a:path>
          </a:pathLst>
        </a:custGeom>
        <a:noFill/>
        <a:ln w="1905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D7F78B4-B04C-4515-BEC7-113753F47469}">
      <dsp:nvSpPr>
        <dsp:cNvPr id="0" name=""/>
        <dsp:cNvSpPr/>
      </dsp:nvSpPr>
      <dsp:spPr>
        <a:xfrm>
          <a:off x="1087780" y="776307"/>
          <a:ext cx="937250" cy="325326"/>
        </a:xfrm>
        <a:custGeom>
          <a:avLst/>
          <a:gdLst/>
          <a:ahLst/>
          <a:cxnLst/>
          <a:rect l="0" t="0" r="0" b="0"/>
          <a:pathLst>
            <a:path>
              <a:moveTo>
                <a:pt x="937250" y="0"/>
              </a:moveTo>
              <a:lnTo>
                <a:pt x="937250" y="162663"/>
              </a:lnTo>
              <a:lnTo>
                <a:pt x="0" y="162663"/>
              </a:lnTo>
              <a:lnTo>
                <a:pt x="0" y="325326"/>
              </a:lnTo>
            </a:path>
          </a:pathLst>
        </a:custGeom>
        <a:noFill/>
        <a:ln w="1905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F8666CD-960B-43AD-B457-0073CA22AE49}">
      <dsp:nvSpPr>
        <dsp:cNvPr id="0" name=""/>
        <dsp:cNvSpPr/>
      </dsp:nvSpPr>
      <dsp:spPr>
        <a:xfrm>
          <a:off x="1250443" y="1720"/>
          <a:ext cx="1549174" cy="774587"/>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pl-PL" sz="1600" kern="1200" dirty="0"/>
            <a:t>FoCal </a:t>
          </a:r>
          <a:r>
            <a:rPr lang="en-US" sz="1600" kern="1200" dirty="0"/>
            <a:t>cooling system</a:t>
          </a:r>
        </a:p>
      </dsp:txBody>
      <dsp:txXfrm>
        <a:off x="1250443" y="1720"/>
        <a:ext cx="1549174" cy="774587"/>
      </dsp:txXfrm>
    </dsp:sp>
    <dsp:sp modelId="{03E705F8-EFE0-4468-8DD9-8618088D5915}">
      <dsp:nvSpPr>
        <dsp:cNvPr id="0" name=""/>
        <dsp:cNvSpPr/>
      </dsp:nvSpPr>
      <dsp:spPr>
        <a:xfrm>
          <a:off x="313193" y="1101634"/>
          <a:ext cx="1549174" cy="774587"/>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pl-PL" sz="1600" kern="1200" dirty="0"/>
            <a:t>FoCal-E </a:t>
          </a:r>
          <a:r>
            <a:rPr lang="en-US" sz="1600" kern="1200" dirty="0"/>
            <a:t>cooling system</a:t>
          </a:r>
        </a:p>
      </dsp:txBody>
      <dsp:txXfrm>
        <a:off x="313193" y="1101634"/>
        <a:ext cx="1549174" cy="774587"/>
      </dsp:txXfrm>
    </dsp:sp>
    <dsp:sp modelId="{6406B5A7-2D25-4ACD-A77A-7B1BEA83073B}">
      <dsp:nvSpPr>
        <dsp:cNvPr id="0" name=""/>
        <dsp:cNvSpPr/>
      </dsp:nvSpPr>
      <dsp:spPr>
        <a:xfrm>
          <a:off x="700486" y="2201547"/>
          <a:ext cx="1549174" cy="774587"/>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pl-PL" sz="1600" kern="1200" dirty="0"/>
            <a:t>FoCal-E </a:t>
          </a:r>
          <a:r>
            <a:rPr lang="en-US" sz="1600" kern="1200" dirty="0"/>
            <a:t>active volume cooling system</a:t>
          </a:r>
        </a:p>
      </dsp:txBody>
      <dsp:txXfrm>
        <a:off x="700486" y="2201547"/>
        <a:ext cx="1549174" cy="774587"/>
      </dsp:txXfrm>
    </dsp:sp>
    <dsp:sp modelId="{D74D66EB-2CDC-4458-960E-8136185FA031}">
      <dsp:nvSpPr>
        <dsp:cNvPr id="0" name=""/>
        <dsp:cNvSpPr/>
      </dsp:nvSpPr>
      <dsp:spPr>
        <a:xfrm>
          <a:off x="700486" y="3301461"/>
          <a:ext cx="1549174" cy="774587"/>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600" kern="1200" dirty="0"/>
            <a:t>FoCal-E external electronics </a:t>
          </a:r>
          <a:r>
            <a:rPr lang="pl-PL" sz="1600" kern="1200" dirty="0" err="1"/>
            <a:t>cooling</a:t>
          </a:r>
          <a:r>
            <a:rPr lang="pl-PL" sz="1600" kern="1200" dirty="0"/>
            <a:t> system</a:t>
          </a:r>
          <a:endParaRPr lang="en-US" sz="1600" kern="1200" dirty="0"/>
        </a:p>
      </dsp:txBody>
      <dsp:txXfrm>
        <a:off x="700486" y="3301461"/>
        <a:ext cx="1549174" cy="774587"/>
      </dsp:txXfrm>
    </dsp:sp>
    <dsp:sp modelId="{89425224-4325-4042-8C01-DCFB3A73665D}">
      <dsp:nvSpPr>
        <dsp:cNvPr id="0" name=""/>
        <dsp:cNvSpPr/>
      </dsp:nvSpPr>
      <dsp:spPr>
        <a:xfrm>
          <a:off x="669503" y="4403095"/>
          <a:ext cx="1549174" cy="774587"/>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kern="1200" dirty="0"/>
            <a:t>FoCal-E pixel Readout </a:t>
          </a:r>
          <a:r>
            <a:rPr lang="pl-PL" sz="1600" kern="1200" dirty="0" err="1"/>
            <a:t>crates</a:t>
          </a:r>
          <a:r>
            <a:rPr lang="pl-PL" sz="1600" kern="1200" dirty="0"/>
            <a:t> </a:t>
          </a:r>
          <a:r>
            <a:rPr lang="pl-PL" sz="1600" kern="1200" dirty="0" err="1"/>
            <a:t>cooling</a:t>
          </a:r>
          <a:r>
            <a:rPr lang="pl-PL" sz="1600" kern="1200" dirty="0"/>
            <a:t> system</a:t>
          </a:r>
          <a:endParaRPr lang="en-US" sz="1600" kern="1200" dirty="0"/>
        </a:p>
      </dsp:txBody>
      <dsp:txXfrm>
        <a:off x="669503" y="4403095"/>
        <a:ext cx="1549174" cy="774587"/>
      </dsp:txXfrm>
    </dsp:sp>
    <dsp:sp modelId="{3D7BB14C-E172-4C19-AC05-2ED12DCD2DD6}">
      <dsp:nvSpPr>
        <dsp:cNvPr id="0" name=""/>
        <dsp:cNvSpPr/>
      </dsp:nvSpPr>
      <dsp:spPr>
        <a:xfrm>
          <a:off x="2187694" y="1101634"/>
          <a:ext cx="1549174" cy="774587"/>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pl-PL" sz="1600" kern="1200" dirty="0"/>
            <a:t>FoCal-H </a:t>
          </a:r>
          <a:r>
            <a:rPr lang="en-US" sz="1600" kern="1200" dirty="0"/>
            <a:t>cooling system</a:t>
          </a:r>
        </a:p>
      </dsp:txBody>
      <dsp:txXfrm>
        <a:off x="2187694" y="1101634"/>
        <a:ext cx="1549174" cy="774587"/>
      </dsp:txXfrm>
    </dsp:sp>
    <dsp:sp modelId="{78BF8B4F-EA80-4059-BD21-2E9E4F3DE3CE}">
      <dsp:nvSpPr>
        <dsp:cNvPr id="0" name=""/>
        <dsp:cNvSpPr/>
      </dsp:nvSpPr>
      <dsp:spPr>
        <a:xfrm>
          <a:off x="2574987" y="2201547"/>
          <a:ext cx="1549174" cy="774587"/>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pl-PL" sz="1600" kern="1200" dirty="0"/>
            <a:t>FoCal-H e</a:t>
          </a:r>
          <a:r>
            <a:rPr lang="en-US" sz="1600" kern="1200" dirty="0" err="1"/>
            <a:t>lectronic</a:t>
          </a:r>
          <a:r>
            <a:rPr lang="pl-PL" sz="1600" kern="1200" dirty="0"/>
            <a:t>s</a:t>
          </a:r>
          <a:r>
            <a:rPr lang="en-US" sz="1600" kern="1200" dirty="0"/>
            <a:t> cooling system</a:t>
          </a:r>
        </a:p>
      </dsp:txBody>
      <dsp:txXfrm>
        <a:off x="2574987" y="2201547"/>
        <a:ext cx="1549174" cy="774587"/>
      </dsp:txXfrm>
    </dsp:sp>
    <dsp:sp modelId="{FA33DB25-8BBE-4318-8F05-7B4588E77642}">
      <dsp:nvSpPr>
        <dsp:cNvPr id="0" name=""/>
        <dsp:cNvSpPr/>
      </dsp:nvSpPr>
      <dsp:spPr>
        <a:xfrm>
          <a:off x="2574987" y="3301461"/>
          <a:ext cx="1549174" cy="774587"/>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pl-PL" sz="1600" kern="1200" dirty="0"/>
            <a:t>FoCal-H </a:t>
          </a:r>
          <a:r>
            <a:rPr lang="en-US" sz="1600" kern="1200" dirty="0" err="1"/>
            <a:t>SiPMs</a:t>
          </a:r>
          <a:r>
            <a:rPr lang="en-US" sz="1600" kern="1200" dirty="0"/>
            <a:t> </a:t>
          </a:r>
          <a:r>
            <a:rPr lang="pl-PL" sz="1600" kern="1200" dirty="0" err="1"/>
            <a:t>cooling</a:t>
          </a:r>
          <a:r>
            <a:rPr lang="pl-PL" sz="1600" kern="1200" dirty="0"/>
            <a:t> system</a:t>
          </a:r>
          <a:endParaRPr lang="en-US" sz="1600" kern="1200" dirty="0"/>
        </a:p>
      </dsp:txBody>
      <dsp:txXfrm>
        <a:off x="2574987" y="3301461"/>
        <a:ext cx="1549174" cy="774587"/>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6E69DD5-F4E5-49CD-8EB4-D589350C109A}" type="datetimeFigureOut">
              <a:rPr lang="en-GB" smtClean="0"/>
              <a:t>26/05/2025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11BDD72-240A-4B3E-8575-1A6780C52441}" type="slidenum">
              <a:rPr lang="en-GB" smtClean="0"/>
              <a:t>‹#›</a:t>
            </a:fld>
            <a:endParaRPr lang="en-GB"/>
          </a:p>
        </p:txBody>
      </p:sp>
    </p:spTree>
    <p:extLst>
      <p:ext uri="{BB962C8B-B14F-4D97-AF65-F5344CB8AC3E}">
        <p14:creationId xmlns:p14="http://schemas.microsoft.com/office/powerpoint/2010/main" val="4260807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EAB19DA-CEA9-1B4B-9DCE-9E4BA7B108A2}"/>
              </a:ext>
            </a:extLst>
          </p:cNvPr>
          <p:cNvSpPr>
            <a:spLocks noGrp="1"/>
          </p:cNvSpPr>
          <p:nvPr>
            <p:ph type="ctrTitle"/>
          </p:nvPr>
        </p:nvSpPr>
        <p:spPr>
          <a:xfrm>
            <a:off x="1524000" y="1122363"/>
            <a:ext cx="9144000" cy="2387600"/>
          </a:xfrm>
        </p:spPr>
        <p:txBody>
          <a:bodyPr anchor="b"/>
          <a:lstStyle>
            <a:lvl1pPr algn="ctr">
              <a:defRPr sz="6000"/>
            </a:lvl1pPr>
          </a:lstStyle>
          <a:p>
            <a:r>
              <a:rPr lang="pl-PL"/>
              <a:t>Kliknij, aby edytować styl</a:t>
            </a:r>
            <a:endParaRPr lang="en-US"/>
          </a:p>
        </p:txBody>
      </p:sp>
      <p:sp>
        <p:nvSpPr>
          <p:cNvPr id="3" name="Podtytuł 2">
            <a:extLst>
              <a:ext uri="{FF2B5EF4-FFF2-40B4-BE49-F238E27FC236}">
                <a16:creationId xmlns:a16="http://schemas.microsoft.com/office/drawing/2014/main" id="{60696617-A230-8FCC-F4AE-D0E6AF85E51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endParaRPr lang="en-US"/>
          </a:p>
        </p:txBody>
      </p:sp>
      <p:sp>
        <p:nvSpPr>
          <p:cNvPr id="4" name="Symbol zastępczy daty 3">
            <a:extLst>
              <a:ext uri="{FF2B5EF4-FFF2-40B4-BE49-F238E27FC236}">
                <a16:creationId xmlns:a16="http://schemas.microsoft.com/office/drawing/2014/main" id="{58353E69-6510-5A0A-CEED-0BF4766744EF}"/>
              </a:ext>
            </a:extLst>
          </p:cNvPr>
          <p:cNvSpPr>
            <a:spLocks noGrp="1"/>
          </p:cNvSpPr>
          <p:nvPr>
            <p:ph type="dt" sz="half" idx="10"/>
          </p:nvPr>
        </p:nvSpPr>
        <p:spPr/>
        <p:txBody>
          <a:bodyPr/>
          <a:lstStyle/>
          <a:p>
            <a:fld id="{6ADE1F56-90C9-4920-A9D0-186E2A2D9C7A}" type="datetime1">
              <a:rPr lang="en-GB" smtClean="0"/>
              <a:t>26/05/2025</a:t>
            </a:fld>
            <a:endParaRPr lang="en-US"/>
          </a:p>
        </p:txBody>
      </p:sp>
      <p:sp>
        <p:nvSpPr>
          <p:cNvPr id="5" name="Symbol zastępczy stopki 4">
            <a:extLst>
              <a:ext uri="{FF2B5EF4-FFF2-40B4-BE49-F238E27FC236}">
                <a16:creationId xmlns:a16="http://schemas.microsoft.com/office/drawing/2014/main" id="{DEE46167-04B5-181F-F608-5B42D3F83EA0}"/>
              </a:ext>
            </a:extLst>
          </p:cNvPr>
          <p:cNvSpPr>
            <a:spLocks noGrp="1"/>
          </p:cNvSpPr>
          <p:nvPr>
            <p:ph type="ftr" sz="quarter" idx="11"/>
          </p:nvPr>
        </p:nvSpPr>
        <p:spPr/>
        <p:txBody>
          <a:bodyPr/>
          <a:lstStyle/>
          <a:p>
            <a:endParaRPr lang="en-US"/>
          </a:p>
        </p:txBody>
      </p:sp>
      <p:sp>
        <p:nvSpPr>
          <p:cNvPr id="6" name="Symbol zastępczy numeru slajdu 5">
            <a:extLst>
              <a:ext uri="{FF2B5EF4-FFF2-40B4-BE49-F238E27FC236}">
                <a16:creationId xmlns:a16="http://schemas.microsoft.com/office/drawing/2014/main" id="{8A5E43C2-43A4-8419-B204-35FC678C7975}"/>
              </a:ext>
            </a:extLst>
          </p:cNvPr>
          <p:cNvSpPr>
            <a:spLocks noGrp="1"/>
          </p:cNvSpPr>
          <p:nvPr>
            <p:ph type="sldNum" sz="quarter" idx="12"/>
          </p:nvPr>
        </p:nvSpPr>
        <p:spPr/>
        <p:txBody>
          <a:bodyPr/>
          <a:lstStyle/>
          <a:p>
            <a:fld id="{0BA77270-654E-4127-963C-49EA3B9A620C}" type="slidenum">
              <a:rPr lang="en-US" smtClean="0"/>
              <a:t>‹#›</a:t>
            </a:fld>
            <a:endParaRPr lang="en-US"/>
          </a:p>
        </p:txBody>
      </p:sp>
    </p:spTree>
    <p:extLst>
      <p:ext uri="{BB962C8B-B14F-4D97-AF65-F5344CB8AC3E}">
        <p14:creationId xmlns:p14="http://schemas.microsoft.com/office/powerpoint/2010/main" val="34641394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05140BF9-E973-701A-9A56-768451838B15}"/>
              </a:ext>
            </a:extLst>
          </p:cNvPr>
          <p:cNvSpPr>
            <a:spLocks noGrp="1"/>
          </p:cNvSpPr>
          <p:nvPr>
            <p:ph type="title"/>
          </p:nvPr>
        </p:nvSpPr>
        <p:spPr/>
        <p:txBody>
          <a:bodyPr/>
          <a:lstStyle/>
          <a:p>
            <a:r>
              <a:rPr lang="pl-PL"/>
              <a:t>Kliknij, aby edytować styl</a:t>
            </a:r>
            <a:endParaRPr lang="en-US"/>
          </a:p>
        </p:txBody>
      </p:sp>
      <p:sp>
        <p:nvSpPr>
          <p:cNvPr id="3" name="Symbol zastępczy tytułu pionowego 2">
            <a:extLst>
              <a:ext uri="{FF2B5EF4-FFF2-40B4-BE49-F238E27FC236}">
                <a16:creationId xmlns:a16="http://schemas.microsoft.com/office/drawing/2014/main" id="{71A0BC47-D591-D232-FEB4-DD3F0F099730}"/>
              </a:ext>
            </a:extLst>
          </p:cNvPr>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4" name="Symbol zastępczy daty 3">
            <a:extLst>
              <a:ext uri="{FF2B5EF4-FFF2-40B4-BE49-F238E27FC236}">
                <a16:creationId xmlns:a16="http://schemas.microsoft.com/office/drawing/2014/main" id="{89924182-9743-2418-6103-074F8AAFD6CF}"/>
              </a:ext>
            </a:extLst>
          </p:cNvPr>
          <p:cNvSpPr>
            <a:spLocks noGrp="1"/>
          </p:cNvSpPr>
          <p:nvPr>
            <p:ph type="dt" sz="half" idx="10"/>
          </p:nvPr>
        </p:nvSpPr>
        <p:spPr/>
        <p:txBody>
          <a:bodyPr/>
          <a:lstStyle/>
          <a:p>
            <a:fld id="{478E1693-1991-41A6-9083-BDCEA6E27BED}" type="datetime1">
              <a:rPr lang="en-GB" smtClean="0"/>
              <a:t>26/05/2025</a:t>
            </a:fld>
            <a:endParaRPr lang="en-US"/>
          </a:p>
        </p:txBody>
      </p:sp>
      <p:sp>
        <p:nvSpPr>
          <p:cNvPr id="5" name="Symbol zastępczy stopki 4">
            <a:extLst>
              <a:ext uri="{FF2B5EF4-FFF2-40B4-BE49-F238E27FC236}">
                <a16:creationId xmlns:a16="http://schemas.microsoft.com/office/drawing/2014/main" id="{E2D9547F-AAFF-2E78-0685-FEB6BFC2D9D4}"/>
              </a:ext>
            </a:extLst>
          </p:cNvPr>
          <p:cNvSpPr>
            <a:spLocks noGrp="1"/>
          </p:cNvSpPr>
          <p:nvPr>
            <p:ph type="ftr" sz="quarter" idx="11"/>
          </p:nvPr>
        </p:nvSpPr>
        <p:spPr/>
        <p:txBody>
          <a:bodyPr/>
          <a:lstStyle/>
          <a:p>
            <a:endParaRPr lang="en-US"/>
          </a:p>
        </p:txBody>
      </p:sp>
      <p:sp>
        <p:nvSpPr>
          <p:cNvPr id="6" name="Symbol zastępczy numeru slajdu 5">
            <a:extLst>
              <a:ext uri="{FF2B5EF4-FFF2-40B4-BE49-F238E27FC236}">
                <a16:creationId xmlns:a16="http://schemas.microsoft.com/office/drawing/2014/main" id="{84758647-2AA3-C112-A73C-73C4B60C2F5E}"/>
              </a:ext>
            </a:extLst>
          </p:cNvPr>
          <p:cNvSpPr>
            <a:spLocks noGrp="1"/>
          </p:cNvSpPr>
          <p:nvPr>
            <p:ph type="sldNum" sz="quarter" idx="12"/>
          </p:nvPr>
        </p:nvSpPr>
        <p:spPr/>
        <p:txBody>
          <a:bodyPr/>
          <a:lstStyle/>
          <a:p>
            <a:fld id="{0BA77270-654E-4127-963C-49EA3B9A620C}" type="slidenum">
              <a:rPr lang="en-US" smtClean="0"/>
              <a:t>‹#›</a:t>
            </a:fld>
            <a:endParaRPr lang="en-US"/>
          </a:p>
        </p:txBody>
      </p:sp>
    </p:spTree>
    <p:extLst>
      <p:ext uri="{BB962C8B-B14F-4D97-AF65-F5344CB8AC3E}">
        <p14:creationId xmlns:p14="http://schemas.microsoft.com/office/powerpoint/2010/main" val="12752486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a:extLst>
              <a:ext uri="{FF2B5EF4-FFF2-40B4-BE49-F238E27FC236}">
                <a16:creationId xmlns:a16="http://schemas.microsoft.com/office/drawing/2014/main" id="{B980DB3E-8D3C-547E-3F95-65042B025EF4}"/>
              </a:ext>
            </a:extLst>
          </p:cNvPr>
          <p:cNvSpPr>
            <a:spLocks noGrp="1"/>
          </p:cNvSpPr>
          <p:nvPr>
            <p:ph type="title" orient="vert"/>
          </p:nvPr>
        </p:nvSpPr>
        <p:spPr>
          <a:xfrm>
            <a:off x="8724900" y="365125"/>
            <a:ext cx="2628900" cy="5811838"/>
          </a:xfrm>
        </p:spPr>
        <p:txBody>
          <a:bodyPr vert="eaVert"/>
          <a:lstStyle/>
          <a:p>
            <a:r>
              <a:rPr lang="pl-PL"/>
              <a:t>Kliknij, aby edytować styl</a:t>
            </a:r>
            <a:endParaRPr lang="en-US"/>
          </a:p>
        </p:txBody>
      </p:sp>
      <p:sp>
        <p:nvSpPr>
          <p:cNvPr id="3" name="Symbol zastępczy tytułu pionowego 2">
            <a:extLst>
              <a:ext uri="{FF2B5EF4-FFF2-40B4-BE49-F238E27FC236}">
                <a16:creationId xmlns:a16="http://schemas.microsoft.com/office/drawing/2014/main" id="{1D6D0FF4-C754-B8E8-7556-55893CAAB34D}"/>
              </a:ext>
            </a:extLst>
          </p:cNvPr>
          <p:cNvSpPr>
            <a:spLocks noGrp="1"/>
          </p:cNvSpPr>
          <p:nvPr>
            <p:ph type="body" orient="vert" idx="1"/>
          </p:nvPr>
        </p:nvSpPr>
        <p:spPr>
          <a:xfrm>
            <a:off x="838200" y="365125"/>
            <a:ext cx="7734300" cy="5811838"/>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4" name="Symbol zastępczy daty 3">
            <a:extLst>
              <a:ext uri="{FF2B5EF4-FFF2-40B4-BE49-F238E27FC236}">
                <a16:creationId xmlns:a16="http://schemas.microsoft.com/office/drawing/2014/main" id="{D975ADAA-C25B-2A98-C9A5-76D30AC288C7}"/>
              </a:ext>
            </a:extLst>
          </p:cNvPr>
          <p:cNvSpPr>
            <a:spLocks noGrp="1"/>
          </p:cNvSpPr>
          <p:nvPr>
            <p:ph type="dt" sz="half" idx="10"/>
          </p:nvPr>
        </p:nvSpPr>
        <p:spPr/>
        <p:txBody>
          <a:bodyPr/>
          <a:lstStyle/>
          <a:p>
            <a:fld id="{9C726A17-34D8-452D-BEA4-2E6350723DB8}" type="datetime1">
              <a:rPr lang="en-GB" smtClean="0"/>
              <a:t>26/05/2025</a:t>
            </a:fld>
            <a:endParaRPr lang="en-US"/>
          </a:p>
        </p:txBody>
      </p:sp>
      <p:sp>
        <p:nvSpPr>
          <p:cNvPr id="5" name="Symbol zastępczy stopki 4">
            <a:extLst>
              <a:ext uri="{FF2B5EF4-FFF2-40B4-BE49-F238E27FC236}">
                <a16:creationId xmlns:a16="http://schemas.microsoft.com/office/drawing/2014/main" id="{B30B86E9-32CA-F036-ABAB-9A2A8D8A0D64}"/>
              </a:ext>
            </a:extLst>
          </p:cNvPr>
          <p:cNvSpPr>
            <a:spLocks noGrp="1"/>
          </p:cNvSpPr>
          <p:nvPr>
            <p:ph type="ftr" sz="quarter" idx="11"/>
          </p:nvPr>
        </p:nvSpPr>
        <p:spPr/>
        <p:txBody>
          <a:bodyPr/>
          <a:lstStyle/>
          <a:p>
            <a:endParaRPr lang="en-US"/>
          </a:p>
        </p:txBody>
      </p:sp>
      <p:sp>
        <p:nvSpPr>
          <p:cNvPr id="6" name="Symbol zastępczy numeru slajdu 5">
            <a:extLst>
              <a:ext uri="{FF2B5EF4-FFF2-40B4-BE49-F238E27FC236}">
                <a16:creationId xmlns:a16="http://schemas.microsoft.com/office/drawing/2014/main" id="{662BA7F5-E03E-5A6A-B25E-C11AF339114E}"/>
              </a:ext>
            </a:extLst>
          </p:cNvPr>
          <p:cNvSpPr>
            <a:spLocks noGrp="1"/>
          </p:cNvSpPr>
          <p:nvPr>
            <p:ph type="sldNum" sz="quarter" idx="12"/>
          </p:nvPr>
        </p:nvSpPr>
        <p:spPr/>
        <p:txBody>
          <a:bodyPr/>
          <a:lstStyle/>
          <a:p>
            <a:fld id="{0BA77270-654E-4127-963C-49EA3B9A620C}" type="slidenum">
              <a:rPr lang="en-US" smtClean="0"/>
              <a:t>‹#›</a:t>
            </a:fld>
            <a:endParaRPr lang="en-US"/>
          </a:p>
        </p:txBody>
      </p:sp>
    </p:spTree>
    <p:extLst>
      <p:ext uri="{BB962C8B-B14F-4D97-AF65-F5344CB8AC3E}">
        <p14:creationId xmlns:p14="http://schemas.microsoft.com/office/powerpoint/2010/main" val="36088992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6B1EE10C-9B8C-3143-0249-EFE4A9C026F3}"/>
              </a:ext>
            </a:extLst>
          </p:cNvPr>
          <p:cNvSpPr>
            <a:spLocks noGrp="1"/>
          </p:cNvSpPr>
          <p:nvPr>
            <p:ph type="title"/>
          </p:nvPr>
        </p:nvSpPr>
        <p:spPr/>
        <p:txBody>
          <a:bodyPr/>
          <a:lstStyle/>
          <a:p>
            <a:r>
              <a:rPr lang="pl-PL"/>
              <a:t>Kliknij, aby edytować styl</a:t>
            </a:r>
            <a:endParaRPr lang="en-US"/>
          </a:p>
        </p:txBody>
      </p:sp>
      <p:sp>
        <p:nvSpPr>
          <p:cNvPr id="3" name="Symbol zastępczy zawartości 2">
            <a:extLst>
              <a:ext uri="{FF2B5EF4-FFF2-40B4-BE49-F238E27FC236}">
                <a16:creationId xmlns:a16="http://schemas.microsoft.com/office/drawing/2014/main" id="{1367CABB-A8F4-5FA2-AB5C-D5236A55890C}"/>
              </a:ext>
            </a:extLst>
          </p:cNvPr>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4" name="Symbol zastępczy daty 3">
            <a:extLst>
              <a:ext uri="{FF2B5EF4-FFF2-40B4-BE49-F238E27FC236}">
                <a16:creationId xmlns:a16="http://schemas.microsoft.com/office/drawing/2014/main" id="{BB0565A3-54F0-586A-792E-509E09A8BFB3}"/>
              </a:ext>
            </a:extLst>
          </p:cNvPr>
          <p:cNvSpPr>
            <a:spLocks noGrp="1"/>
          </p:cNvSpPr>
          <p:nvPr>
            <p:ph type="dt" sz="half" idx="10"/>
          </p:nvPr>
        </p:nvSpPr>
        <p:spPr/>
        <p:txBody>
          <a:bodyPr/>
          <a:lstStyle/>
          <a:p>
            <a:fld id="{D90426E7-0912-4C8A-84EF-4390C586BF12}" type="datetime1">
              <a:rPr lang="en-GB" smtClean="0"/>
              <a:t>26/05/2025</a:t>
            </a:fld>
            <a:endParaRPr lang="en-US"/>
          </a:p>
        </p:txBody>
      </p:sp>
      <p:sp>
        <p:nvSpPr>
          <p:cNvPr id="5" name="Symbol zastępczy stopki 4">
            <a:extLst>
              <a:ext uri="{FF2B5EF4-FFF2-40B4-BE49-F238E27FC236}">
                <a16:creationId xmlns:a16="http://schemas.microsoft.com/office/drawing/2014/main" id="{1F0C9123-E850-8F50-DE6D-E6DB52606C96}"/>
              </a:ext>
            </a:extLst>
          </p:cNvPr>
          <p:cNvSpPr>
            <a:spLocks noGrp="1"/>
          </p:cNvSpPr>
          <p:nvPr>
            <p:ph type="ftr" sz="quarter" idx="11"/>
          </p:nvPr>
        </p:nvSpPr>
        <p:spPr/>
        <p:txBody>
          <a:bodyPr/>
          <a:lstStyle/>
          <a:p>
            <a:endParaRPr lang="en-US"/>
          </a:p>
        </p:txBody>
      </p:sp>
      <p:sp>
        <p:nvSpPr>
          <p:cNvPr id="6" name="Symbol zastępczy numeru slajdu 5">
            <a:extLst>
              <a:ext uri="{FF2B5EF4-FFF2-40B4-BE49-F238E27FC236}">
                <a16:creationId xmlns:a16="http://schemas.microsoft.com/office/drawing/2014/main" id="{F9DA8401-B031-9C9F-1ACE-0D2979852A7A}"/>
              </a:ext>
            </a:extLst>
          </p:cNvPr>
          <p:cNvSpPr>
            <a:spLocks noGrp="1"/>
          </p:cNvSpPr>
          <p:nvPr>
            <p:ph type="sldNum" sz="quarter" idx="12"/>
          </p:nvPr>
        </p:nvSpPr>
        <p:spPr/>
        <p:txBody>
          <a:bodyPr/>
          <a:lstStyle/>
          <a:p>
            <a:fld id="{0BA77270-654E-4127-963C-49EA3B9A620C}" type="slidenum">
              <a:rPr lang="en-US" smtClean="0"/>
              <a:t>‹#›</a:t>
            </a:fld>
            <a:endParaRPr lang="en-US"/>
          </a:p>
        </p:txBody>
      </p:sp>
    </p:spTree>
    <p:extLst>
      <p:ext uri="{BB962C8B-B14F-4D97-AF65-F5344CB8AC3E}">
        <p14:creationId xmlns:p14="http://schemas.microsoft.com/office/powerpoint/2010/main" val="31985711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68321C7F-D892-6A68-4A46-CAD59791B2FA}"/>
              </a:ext>
            </a:extLst>
          </p:cNvPr>
          <p:cNvSpPr>
            <a:spLocks noGrp="1"/>
          </p:cNvSpPr>
          <p:nvPr>
            <p:ph type="title"/>
          </p:nvPr>
        </p:nvSpPr>
        <p:spPr>
          <a:xfrm>
            <a:off x="831850" y="1709738"/>
            <a:ext cx="10515600" cy="2852737"/>
          </a:xfrm>
        </p:spPr>
        <p:txBody>
          <a:bodyPr anchor="b"/>
          <a:lstStyle>
            <a:lvl1pPr>
              <a:defRPr sz="6000"/>
            </a:lvl1pPr>
          </a:lstStyle>
          <a:p>
            <a:r>
              <a:rPr lang="pl-PL"/>
              <a:t>Kliknij, aby edytować styl</a:t>
            </a:r>
            <a:endParaRPr lang="en-US"/>
          </a:p>
        </p:txBody>
      </p:sp>
      <p:sp>
        <p:nvSpPr>
          <p:cNvPr id="3" name="Symbol zastępczy tekstu 2">
            <a:extLst>
              <a:ext uri="{FF2B5EF4-FFF2-40B4-BE49-F238E27FC236}">
                <a16:creationId xmlns:a16="http://schemas.microsoft.com/office/drawing/2014/main" id="{369C1B1E-8F63-9716-D6EE-20ABFE2DCC80}"/>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pl-PL"/>
              <a:t>Kliknij, aby edytować style wzorca tekstu</a:t>
            </a:r>
          </a:p>
        </p:txBody>
      </p:sp>
      <p:sp>
        <p:nvSpPr>
          <p:cNvPr id="4" name="Symbol zastępczy daty 3">
            <a:extLst>
              <a:ext uri="{FF2B5EF4-FFF2-40B4-BE49-F238E27FC236}">
                <a16:creationId xmlns:a16="http://schemas.microsoft.com/office/drawing/2014/main" id="{7087F12D-B502-43C9-91DC-C642CCD6A859}"/>
              </a:ext>
            </a:extLst>
          </p:cNvPr>
          <p:cNvSpPr>
            <a:spLocks noGrp="1"/>
          </p:cNvSpPr>
          <p:nvPr>
            <p:ph type="dt" sz="half" idx="10"/>
          </p:nvPr>
        </p:nvSpPr>
        <p:spPr/>
        <p:txBody>
          <a:bodyPr/>
          <a:lstStyle/>
          <a:p>
            <a:fld id="{05083C50-2893-41DC-818E-58E939E96120}" type="datetime1">
              <a:rPr lang="en-GB" smtClean="0"/>
              <a:t>26/05/2025</a:t>
            </a:fld>
            <a:endParaRPr lang="en-US"/>
          </a:p>
        </p:txBody>
      </p:sp>
      <p:sp>
        <p:nvSpPr>
          <p:cNvPr id="5" name="Symbol zastępczy stopki 4">
            <a:extLst>
              <a:ext uri="{FF2B5EF4-FFF2-40B4-BE49-F238E27FC236}">
                <a16:creationId xmlns:a16="http://schemas.microsoft.com/office/drawing/2014/main" id="{B15F4F8A-1E63-75EE-96A0-D30EE1FD41E6}"/>
              </a:ext>
            </a:extLst>
          </p:cNvPr>
          <p:cNvSpPr>
            <a:spLocks noGrp="1"/>
          </p:cNvSpPr>
          <p:nvPr>
            <p:ph type="ftr" sz="quarter" idx="11"/>
          </p:nvPr>
        </p:nvSpPr>
        <p:spPr/>
        <p:txBody>
          <a:bodyPr/>
          <a:lstStyle/>
          <a:p>
            <a:endParaRPr lang="en-US"/>
          </a:p>
        </p:txBody>
      </p:sp>
      <p:sp>
        <p:nvSpPr>
          <p:cNvPr id="6" name="Symbol zastępczy numeru slajdu 5">
            <a:extLst>
              <a:ext uri="{FF2B5EF4-FFF2-40B4-BE49-F238E27FC236}">
                <a16:creationId xmlns:a16="http://schemas.microsoft.com/office/drawing/2014/main" id="{DFAC9DF3-9515-0E4A-D75D-F40F8BFBAF10}"/>
              </a:ext>
            </a:extLst>
          </p:cNvPr>
          <p:cNvSpPr>
            <a:spLocks noGrp="1"/>
          </p:cNvSpPr>
          <p:nvPr>
            <p:ph type="sldNum" sz="quarter" idx="12"/>
          </p:nvPr>
        </p:nvSpPr>
        <p:spPr/>
        <p:txBody>
          <a:bodyPr/>
          <a:lstStyle/>
          <a:p>
            <a:fld id="{0BA77270-654E-4127-963C-49EA3B9A620C}" type="slidenum">
              <a:rPr lang="en-US" smtClean="0"/>
              <a:t>‹#›</a:t>
            </a:fld>
            <a:endParaRPr lang="en-US"/>
          </a:p>
        </p:txBody>
      </p:sp>
    </p:spTree>
    <p:extLst>
      <p:ext uri="{BB962C8B-B14F-4D97-AF65-F5344CB8AC3E}">
        <p14:creationId xmlns:p14="http://schemas.microsoft.com/office/powerpoint/2010/main" val="38662930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DA7A6A3-A36F-121C-BEEE-412ACE8071C7}"/>
              </a:ext>
            </a:extLst>
          </p:cNvPr>
          <p:cNvSpPr>
            <a:spLocks noGrp="1"/>
          </p:cNvSpPr>
          <p:nvPr>
            <p:ph type="title"/>
          </p:nvPr>
        </p:nvSpPr>
        <p:spPr/>
        <p:txBody>
          <a:bodyPr/>
          <a:lstStyle/>
          <a:p>
            <a:r>
              <a:rPr lang="pl-PL"/>
              <a:t>Kliknij, aby edytować styl</a:t>
            </a:r>
            <a:endParaRPr lang="en-US"/>
          </a:p>
        </p:txBody>
      </p:sp>
      <p:sp>
        <p:nvSpPr>
          <p:cNvPr id="3" name="Symbol zastępczy zawartości 2">
            <a:extLst>
              <a:ext uri="{FF2B5EF4-FFF2-40B4-BE49-F238E27FC236}">
                <a16:creationId xmlns:a16="http://schemas.microsoft.com/office/drawing/2014/main" id="{5CB55527-5629-D2E4-9625-882D6F8DCA1D}"/>
              </a:ext>
            </a:extLst>
          </p:cNvPr>
          <p:cNvSpPr>
            <a:spLocks noGrp="1"/>
          </p:cNvSpPr>
          <p:nvPr>
            <p:ph sz="half" idx="1"/>
          </p:nvPr>
        </p:nvSpPr>
        <p:spPr>
          <a:xfrm>
            <a:off x="838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4" name="Symbol zastępczy zawartości 3">
            <a:extLst>
              <a:ext uri="{FF2B5EF4-FFF2-40B4-BE49-F238E27FC236}">
                <a16:creationId xmlns:a16="http://schemas.microsoft.com/office/drawing/2014/main" id="{65CE4AAB-457E-866A-85D2-2A1BA99075DF}"/>
              </a:ext>
            </a:extLst>
          </p:cNvPr>
          <p:cNvSpPr>
            <a:spLocks noGrp="1"/>
          </p:cNvSpPr>
          <p:nvPr>
            <p:ph sz="half" idx="2"/>
          </p:nvPr>
        </p:nvSpPr>
        <p:spPr>
          <a:xfrm>
            <a:off x="6172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5" name="Symbol zastępczy daty 4">
            <a:extLst>
              <a:ext uri="{FF2B5EF4-FFF2-40B4-BE49-F238E27FC236}">
                <a16:creationId xmlns:a16="http://schemas.microsoft.com/office/drawing/2014/main" id="{4AB79D52-11D8-0FAE-5B0B-C68847F5E091}"/>
              </a:ext>
            </a:extLst>
          </p:cNvPr>
          <p:cNvSpPr>
            <a:spLocks noGrp="1"/>
          </p:cNvSpPr>
          <p:nvPr>
            <p:ph type="dt" sz="half" idx="10"/>
          </p:nvPr>
        </p:nvSpPr>
        <p:spPr/>
        <p:txBody>
          <a:bodyPr/>
          <a:lstStyle/>
          <a:p>
            <a:fld id="{FB1B5986-900E-4F6C-8FD0-55ECE3EF395A}" type="datetime1">
              <a:rPr lang="en-GB" smtClean="0"/>
              <a:t>26/05/2025</a:t>
            </a:fld>
            <a:endParaRPr lang="en-US"/>
          </a:p>
        </p:txBody>
      </p:sp>
      <p:sp>
        <p:nvSpPr>
          <p:cNvPr id="6" name="Symbol zastępczy stopki 5">
            <a:extLst>
              <a:ext uri="{FF2B5EF4-FFF2-40B4-BE49-F238E27FC236}">
                <a16:creationId xmlns:a16="http://schemas.microsoft.com/office/drawing/2014/main" id="{D2DF2256-8226-F578-E879-8D12C006DFDE}"/>
              </a:ext>
            </a:extLst>
          </p:cNvPr>
          <p:cNvSpPr>
            <a:spLocks noGrp="1"/>
          </p:cNvSpPr>
          <p:nvPr>
            <p:ph type="ftr" sz="quarter" idx="11"/>
          </p:nvPr>
        </p:nvSpPr>
        <p:spPr/>
        <p:txBody>
          <a:bodyPr/>
          <a:lstStyle/>
          <a:p>
            <a:endParaRPr lang="en-US"/>
          </a:p>
        </p:txBody>
      </p:sp>
      <p:sp>
        <p:nvSpPr>
          <p:cNvPr id="7" name="Symbol zastępczy numeru slajdu 6">
            <a:extLst>
              <a:ext uri="{FF2B5EF4-FFF2-40B4-BE49-F238E27FC236}">
                <a16:creationId xmlns:a16="http://schemas.microsoft.com/office/drawing/2014/main" id="{E6877219-7BDC-3BA2-4E07-527CE5B7CC56}"/>
              </a:ext>
            </a:extLst>
          </p:cNvPr>
          <p:cNvSpPr>
            <a:spLocks noGrp="1"/>
          </p:cNvSpPr>
          <p:nvPr>
            <p:ph type="sldNum" sz="quarter" idx="12"/>
          </p:nvPr>
        </p:nvSpPr>
        <p:spPr/>
        <p:txBody>
          <a:bodyPr/>
          <a:lstStyle/>
          <a:p>
            <a:fld id="{0BA77270-654E-4127-963C-49EA3B9A620C}" type="slidenum">
              <a:rPr lang="en-US" smtClean="0"/>
              <a:t>‹#›</a:t>
            </a:fld>
            <a:endParaRPr lang="en-US"/>
          </a:p>
        </p:txBody>
      </p:sp>
    </p:spTree>
    <p:extLst>
      <p:ext uri="{BB962C8B-B14F-4D97-AF65-F5344CB8AC3E}">
        <p14:creationId xmlns:p14="http://schemas.microsoft.com/office/powerpoint/2010/main" val="13924826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6C387A48-F814-25A6-7035-0373074ED6DB}"/>
              </a:ext>
            </a:extLst>
          </p:cNvPr>
          <p:cNvSpPr>
            <a:spLocks noGrp="1"/>
          </p:cNvSpPr>
          <p:nvPr>
            <p:ph type="title"/>
          </p:nvPr>
        </p:nvSpPr>
        <p:spPr>
          <a:xfrm>
            <a:off x="839788" y="365125"/>
            <a:ext cx="10515600" cy="1325563"/>
          </a:xfrm>
        </p:spPr>
        <p:txBody>
          <a:bodyPr/>
          <a:lstStyle/>
          <a:p>
            <a:r>
              <a:rPr lang="pl-PL"/>
              <a:t>Kliknij, aby edytować styl</a:t>
            </a:r>
            <a:endParaRPr lang="en-US"/>
          </a:p>
        </p:txBody>
      </p:sp>
      <p:sp>
        <p:nvSpPr>
          <p:cNvPr id="3" name="Symbol zastępczy tekstu 2">
            <a:extLst>
              <a:ext uri="{FF2B5EF4-FFF2-40B4-BE49-F238E27FC236}">
                <a16:creationId xmlns:a16="http://schemas.microsoft.com/office/drawing/2014/main" id="{014830AE-C30D-8ACA-8545-060A443522F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a:extLst>
              <a:ext uri="{FF2B5EF4-FFF2-40B4-BE49-F238E27FC236}">
                <a16:creationId xmlns:a16="http://schemas.microsoft.com/office/drawing/2014/main" id="{307EA413-01DE-764D-865C-1D113DAFAFED}"/>
              </a:ext>
            </a:extLst>
          </p:cNvPr>
          <p:cNvSpPr>
            <a:spLocks noGrp="1"/>
          </p:cNvSpPr>
          <p:nvPr>
            <p:ph sz="half" idx="2"/>
          </p:nvPr>
        </p:nvSpPr>
        <p:spPr>
          <a:xfrm>
            <a:off x="839788" y="2505075"/>
            <a:ext cx="5157787"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5" name="Symbol zastępczy tekstu 4">
            <a:extLst>
              <a:ext uri="{FF2B5EF4-FFF2-40B4-BE49-F238E27FC236}">
                <a16:creationId xmlns:a16="http://schemas.microsoft.com/office/drawing/2014/main" id="{75552646-E3E1-8939-178D-7BA6DEED35A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a:extLst>
              <a:ext uri="{FF2B5EF4-FFF2-40B4-BE49-F238E27FC236}">
                <a16:creationId xmlns:a16="http://schemas.microsoft.com/office/drawing/2014/main" id="{A34B631C-9DE8-4BF6-EE6F-CFDC95D9C9E6}"/>
              </a:ext>
            </a:extLst>
          </p:cNvPr>
          <p:cNvSpPr>
            <a:spLocks noGrp="1"/>
          </p:cNvSpPr>
          <p:nvPr>
            <p:ph sz="quarter" idx="4"/>
          </p:nvPr>
        </p:nvSpPr>
        <p:spPr>
          <a:xfrm>
            <a:off x="6172200" y="2505075"/>
            <a:ext cx="5183188"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7" name="Symbol zastępczy daty 6">
            <a:extLst>
              <a:ext uri="{FF2B5EF4-FFF2-40B4-BE49-F238E27FC236}">
                <a16:creationId xmlns:a16="http://schemas.microsoft.com/office/drawing/2014/main" id="{324AF7FF-F697-1F74-AA9A-3F223413C168}"/>
              </a:ext>
            </a:extLst>
          </p:cNvPr>
          <p:cNvSpPr>
            <a:spLocks noGrp="1"/>
          </p:cNvSpPr>
          <p:nvPr>
            <p:ph type="dt" sz="half" idx="10"/>
          </p:nvPr>
        </p:nvSpPr>
        <p:spPr/>
        <p:txBody>
          <a:bodyPr/>
          <a:lstStyle/>
          <a:p>
            <a:fld id="{08A828A7-CB17-4769-AC32-2DFE06B8EA0B}" type="datetime1">
              <a:rPr lang="en-GB" smtClean="0"/>
              <a:t>26/05/2025</a:t>
            </a:fld>
            <a:endParaRPr lang="en-US"/>
          </a:p>
        </p:txBody>
      </p:sp>
      <p:sp>
        <p:nvSpPr>
          <p:cNvPr id="8" name="Symbol zastępczy stopki 7">
            <a:extLst>
              <a:ext uri="{FF2B5EF4-FFF2-40B4-BE49-F238E27FC236}">
                <a16:creationId xmlns:a16="http://schemas.microsoft.com/office/drawing/2014/main" id="{324C81C8-E62D-E713-DF44-01F232EDF427}"/>
              </a:ext>
            </a:extLst>
          </p:cNvPr>
          <p:cNvSpPr>
            <a:spLocks noGrp="1"/>
          </p:cNvSpPr>
          <p:nvPr>
            <p:ph type="ftr" sz="quarter" idx="11"/>
          </p:nvPr>
        </p:nvSpPr>
        <p:spPr/>
        <p:txBody>
          <a:bodyPr/>
          <a:lstStyle/>
          <a:p>
            <a:endParaRPr lang="en-US"/>
          </a:p>
        </p:txBody>
      </p:sp>
      <p:sp>
        <p:nvSpPr>
          <p:cNvPr id="9" name="Symbol zastępczy numeru slajdu 8">
            <a:extLst>
              <a:ext uri="{FF2B5EF4-FFF2-40B4-BE49-F238E27FC236}">
                <a16:creationId xmlns:a16="http://schemas.microsoft.com/office/drawing/2014/main" id="{61CABDEE-17D1-0F3D-8B0A-E07D36E7C34A}"/>
              </a:ext>
            </a:extLst>
          </p:cNvPr>
          <p:cNvSpPr>
            <a:spLocks noGrp="1"/>
          </p:cNvSpPr>
          <p:nvPr>
            <p:ph type="sldNum" sz="quarter" idx="12"/>
          </p:nvPr>
        </p:nvSpPr>
        <p:spPr/>
        <p:txBody>
          <a:bodyPr/>
          <a:lstStyle/>
          <a:p>
            <a:fld id="{0BA77270-654E-4127-963C-49EA3B9A620C}" type="slidenum">
              <a:rPr lang="en-US" smtClean="0"/>
              <a:t>‹#›</a:t>
            </a:fld>
            <a:endParaRPr lang="en-US"/>
          </a:p>
        </p:txBody>
      </p:sp>
    </p:spTree>
    <p:extLst>
      <p:ext uri="{BB962C8B-B14F-4D97-AF65-F5344CB8AC3E}">
        <p14:creationId xmlns:p14="http://schemas.microsoft.com/office/powerpoint/2010/main" val="34396257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4869BE8-C784-4E34-9C04-BFAC567567F4}"/>
              </a:ext>
            </a:extLst>
          </p:cNvPr>
          <p:cNvSpPr>
            <a:spLocks noGrp="1"/>
          </p:cNvSpPr>
          <p:nvPr>
            <p:ph type="title"/>
          </p:nvPr>
        </p:nvSpPr>
        <p:spPr/>
        <p:txBody>
          <a:bodyPr/>
          <a:lstStyle/>
          <a:p>
            <a:r>
              <a:rPr lang="pl-PL"/>
              <a:t>Kliknij, aby edytować styl</a:t>
            </a:r>
            <a:endParaRPr lang="en-US"/>
          </a:p>
        </p:txBody>
      </p:sp>
      <p:sp>
        <p:nvSpPr>
          <p:cNvPr id="3" name="Symbol zastępczy daty 2">
            <a:extLst>
              <a:ext uri="{FF2B5EF4-FFF2-40B4-BE49-F238E27FC236}">
                <a16:creationId xmlns:a16="http://schemas.microsoft.com/office/drawing/2014/main" id="{0342CF93-D5F5-C9C5-678A-B1BDDC56BC9D}"/>
              </a:ext>
            </a:extLst>
          </p:cNvPr>
          <p:cNvSpPr>
            <a:spLocks noGrp="1"/>
          </p:cNvSpPr>
          <p:nvPr>
            <p:ph type="dt" sz="half" idx="10"/>
          </p:nvPr>
        </p:nvSpPr>
        <p:spPr/>
        <p:txBody>
          <a:bodyPr/>
          <a:lstStyle/>
          <a:p>
            <a:fld id="{859F6FEA-7347-42DF-B3EE-BB2A9556228F}" type="datetime1">
              <a:rPr lang="en-GB" smtClean="0"/>
              <a:t>26/05/2025</a:t>
            </a:fld>
            <a:endParaRPr lang="en-US"/>
          </a:p>
        </p:txBody>
      </p:sp>
      <p:sp>
        <p:nvSpPr>
          <p:cNvPr id="4" name="Symbol zastępczy stopki 3">
            <a:extLst>
              <a:ext uri="{FF2B5EF4-FFF2-40B4-BE49-F238E27FC236}">
                <a16:creationId xmlns:a16="http://schemas.microsoft.com/office/drawing/2014/main" id="{BFF5C148-4894-EB72-6158-375501CBF3AB}"/>
              </a:ext>
            </a:extLst>
          </p:cNvPr>
          <p:cNvSpPr>
            <a:spLocks noGrp="1"/>
          </p:cNvSpPr>
          <p:nvPr>
            <p:ph type="ftr" sz="quarter" idx="11"/>
          </p:nvPr>
        </p:nvSpPr>
        <p:spPr/>
        <p:txBody>
          <a:bodyPr/>
          <a:lstStyle/>
          <a:p>
            <a:endParaRPr lang="en-US"/>
          </a:p>
        </p:txBody>
      </p:sp>
      <p:sp>
        <p:nvSpPr>
          <p:cNvPr id="5" name="Symbol zastępczy numeru slajdu 4">
            <a:extLst>
              <a:ext uri="{FF2B5EF4-FFF2-40B4-BE49-F238E27FC236}">
                <a16:creationId xmlns:a16="http://schemas.microsoft.com/office/drawing/2014/main" id="{A82871A9-34EF-9CD7-678B-8EE3BA6ED19D}"/>
              </a:ext>
            </a:extLst>
          </p:cNvPr>
          <p:cNvSpPr>
            <a:spLocks noGrp="1"/>
          </p:cNvSpPr>
          <p:nvPr>
            <p:ph type="sldNum" sz="quarter" idx="12"/>
          </p:nvPr>
        </p:nvSpPr>
        <p:spPr/>
        <p:txBody>
          <a:bodyPr/>
          <a:lstStyle/>
          <a:p>
            <a:fld id="{0BA77270-654E-4127-963C-49EA3B9A620C}" type="slidenum">
              <a:rPr lang="en-US" smtClean="0"/>
              <a:t>‹#›</a:t>
            </a:fld>
            <a:endParaRPr lang="en-US"/>
          </a:p>
        </p:txBody>
      </p:sp>
    </p:spTree>
    <p:extLst>
      <p:ext uri="{BB962C8B-B14F-4D97-AF65-F5344CB8AC3E}">
        <p14:creationId xmlns:p14="http://schemas.microsoft.com/office/powerpoint/2010/main" val="40718719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a:extLst>
              <a:ext uri="{FF2B5EF4-FFF2-40B4-BE49-F238E27FC236}">
                <a16:creationId xmlns:a16="http://schemas.microsoft.com/office/drawing/2014/main" id="{DFC3D864-9C2D-435C-933A-CC706E2F05FC}"/>
              </a:ext>
            </a:extLst>
          </p:cNvPr>
          <p:cNvSpPr>
            <a:spLocks noGrp="1"/>
          </p:cNvSpPr>
          <p:nvPr>
            <p:ph type="dt" sz="half" idx="10"/>
          </p:nvPr>
        </p:nvSpPr>
        <p:spPr/>
        <p:txBody>
          <a:bodyPr/>
          <a:lstStyle/>
          <a:p>
            <a:fld id="{AA483AF8-8CD9-4686-BBCC-146AFD40AB0A}" type="datetime1">
              <a:rPr lang="en-GB" smtClean="0"/>
              <a:t>26/05/2025</a:t>
            </a:fld>
            <a:endParaRPr lang="en-US"/>
          </a:p>
        </p:txBody>
      </p:sp>
      <p:sp>
        <p:nvSpPr>
          <p:cNvPr id="3" name="Symbol zastępczy stopki 2">
            <a:extLst>
              <a:ext uri="{FF2B5EF4-FFF2-40B4-BE49-F238E27FC236}">
                <a16:creationId xmlns:a16="http://schemas.microsoft.com/office/drawing/2014/main" id="{27E66B7C-0B6B-0C57-F1AC-4FB93D111EB2}"/>
              </a:ext>
            </a:extLst>
          </p:cNvPr>
          <p:cNvSpPr>
            <a:spLocks noGrp="1"/>
          </p:cNvSpPr>
          <p:nvPr>
            <p:ph type="ftr" sz="quarter" idx="11"/>
          </p:nvPr>
        </p:nvSpPr>
        <p:spPr/>
        <p:txBody>
          <a:bodyPr/>
          <a:lstStyle/>
          <a:p>
            <a:endParaRPr lang="en-US"/>
          </a:p>
        </p:txBody>
      </p:sp>
      <p:sp>
        <p:nvSpPr>
          <p:cNvPr id="4" name="Symbol zastępczy numeru slajdu 3">
            <a:extLst>
              <a:ext uri="{FF2B5EF4-FFF2-40B4-BE49-F238E27FC236}">
                <a16:creationId xmlns:a16="http://schemas.microsoft.com/office/drawing/2014/main" id="{D181CB3D-B7D9-50F3-357E-0C4D62113A4A}"/>
              </a:ext>
            </a:extLst>
          </p:cNvPr>
          <p:cNvSpPr>
            <a:spLocks noGrp="1"/>
          </p:cNvSpPr>
          <p:nvPr>
            <p:ph type="sldNum" sz="quarter" idx="12"/>
          </p:nvPr>
        </p:nvSpPr>
        <p:spPr/>
        <p:txBody>
          <a:bodyPr/>
          <a:lstStyle/>
          <a:p>
            <a:fld id="{0BA77270-654E-4127-963C-49EA3B9A620C}" type="slidenum">
              <a:rPr lang="en-US" smtClean="0"/>
              <a:t>‹#›</a:t>
            </a:fld>
            <a:endParaRPr lang="en-US"/>
          </a:p>
        </p:txBody>
      </p:sp>
    </p:spTree>
    <p:extLst>
      <p:ext uri="{BB962C8B-B14F-4D97-AF65-F5344CB8AC3E}">
        <p14:creationId xmlns:p14="http://schemas.microsoft.com/office/powerpoint/2010/main" val="34528574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12D7D1B-FA02-E1B0-C60F-557B93A56604}"/>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endParaRPr lang="en-US"/>
          </a:p>
        </p:txBody>
      </p:sp>
      <p:sp>
        <p:nvSpPr>
          <p:cNvPr id="3" name="Symbol zastępczy zawartości 2">
            <a:extLst>
              <a:ext uri="{FF2B5EF4-FFF2-40B4-BE49-F238E27FC236}">
                <a16:creationId xmlns:a16="http://schemas.microsoft.com/office/drawing/2014/main" id="{8D890919-68B1-7BAF-BE70-33DB3D5C467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4" name="Symbol zastępczy tekstu 3">
            <a:extLst>
              <a:ext uri="{FF2B5EF4-FFF2-40B4-BE49-F238E27FC236}">
                <a16:creationId xmlns:a16="http://schemas.microsoft.com/office/drawing/2014/main" id="{22AF860D-55C7-B189-26F2-88462A4905A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B3D3BE5A-00C9-959C-5CB8-3546AFACED8E}"/>
              </a:ext>
            </a:extLst>
          </p:cNvPr>
          <p:cNvSpPr>
            <a:spLocks noGrp="1"/>
          </p:cNvSpPr>
          <p:nvPr>
            <p:ph type="dt" sz="half" idx="10"/>
          </p:nvPr>
        </p:nvSpPr>
        <p:spPr/>
        <p:txBody>
          <a:bodyPr/>
          <a:lstStyle/>
          <a:p>
            <a:fld id="{C84B5D7A-ECE3-4311-B9F2-C85646EEEAFE}" type="datetime1">
              <a:rPr lang="en-GB" smtClean="0"/>
              <a:t>26/05/2025</a:t>
            </a:fld>
            <a:endParaRPr lang="en-US"/>
          </a:p>
        </p:txBody>
      </p:sp>
      <p:sp>
        <p:nvSpPr>
          <p:cNvPr id="6" name="Symbol zastępczy stopki 5">
            <a:extLst>
              <a:ext uri="{FF2B5EF4-FFF2-40B4-BE49-F238E27FC236}">
                <a16:creationId xmlns:a16="http://schemas.microsoft.com/office/drawing/2014/main" id="{97F2A66B-C7C9-7549-44F5-B8434F8EB456}"/>
              </a:ext>
            </a:extLst>
          </p:cNvPr>
          <p:cNvSpPr>
            <a:spLocks noGrp="1"/>
          </p:cNvSpPr>
          <p:nvPr>
            <p:ph type="ftr" sz="quarter" idx="11"/>
          </p:nvPr>
        </p:nvSpPr>
        <p:spPr/>
        <p:txBody>
          <a:bodyPr/>
          <a:lstStyle/>
          <a:p>
            <a:endParaRPr lang="en-US"/>
          </a:p>
        </p:txBody>
      </p:sp>
      <p:sp>
        <p:nvSpPr>
          <p:cNvPr id="7" name="Symbol zastępczy numeru slajdu 6">
            <a:extLst>
              <a:ext uri="{FF2B5EF4-FFF2-40B4-BE49-F238E27FC236}">
                <a16:creationId xmlns:a16="http://schemas.microsoft.com/office/drawing/2014/main" id="{4B19EF7E-4C80-2148-B4A7-591BF3E8E4A3}"/>
              </a:ext>
            </a:extLst>
          </p:cNvPr>
          <p:cNvSpPr>
            <a:spLocks noGrp="1"/>
          </p:cNvSpPr>
          <p:nvPr>
            <p:ph type="sldNum" sz="quarter" idx="12"/>
          </p:nvPr>
        </p:nvSpPr>
        <p:spPr/>
        <p:txBody>
          <a:bodyPr/>
          <a:lstStyle/>
          <a:p>
            <a:fld id="{0BA77270-654E-4127-963C-49EA3B9A620C}" type="slidenum">
              <a:rPr lang="en-US" smtClean="0"/>
              <a:t>‹#›</a:t>
            </a:fld>
            <a:endParaRPr lang="en-US"/>
          </a:p>
        </p:txBody>
      </p:sp>
    </p:spTree>
    <p:extLst>
      <p:ext uri="{BB962C8B-B14F-4D97-AF65-F5344CB8AC3E}">
        <p14:creationId xmlns:p14="http://schemas.microsoft.com/office/powerpoint/2010/main" val="2957797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48F0EF5-2F4C-1891-6955-D98FAB85FC4E}"/>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endParaRPr lang="en-US"/>
          </a:p>
        </p:txBody>
      </p:sp>
      <p:sp>
        <p:nvSpPr>
          <p:cNvPr id="3" name="Symbol zastępczy obrazu 2">
            <a:extLst>
              <a:ext uri="{FF2B5EF4-FFF2-40B4-BE49-F238E27FC236}">
                <a16:creationId xmlns:a16="http://schemas.microsoft.com/office/drawing/2014/main" id="{B4AB91E4-91EA-07A0-FAD3-F374EF971D8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Symbol zastępczy tekstu 3">
            <a:extLst>
              <a:ext uri="{FF2B5EF4-FFF2-40B4-BE49-F238E27FC236}">
                <a16:creationId xmlns:a16="http://schemas.microsoft.com/office/drawing/2014/main" id="{37741FEE-A923-CFA1-4901-01309FC7AE4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68E7C980-CD49-81E6-38FB-D36FDB1F1BB9}"/>
              </a:ext>
            </a:extLst>
          </p:cNvPr>
          <p:cNvSpPr>
            <a:spLocks noGrp="1"/>
          </p:cNvSpPr>
          <p:nvPr>
            <p:ph type="dt" sz="half" idx="10"/>
          </p:nvPr>
        </p:nvSpPr>
        <p:spPr/>
        <p:txBody>
          <a:bodyPr/>
          <a:lstStyle/>
          <a:p>
            <a:fld id="{C9C2DD81-4A80-4D49-A586-D06096A1608C}" type="datetime1">
              <a:rPr lang="en-GB" smtClean="0"/>
              <a:t>26/05/2025</a:t>
            </a:fld>
            <a:endParaRPr lang="en-US"/>
          </a:p>
        </p:txBody>
      </p:sp>
      <p:sp>
        <p:nvSpPr>
          <p:cNvPr id="6" name="Symbol zastępczy stopki 5">
            <a:extLst>
              <a:ext uri="{FF2B5EF4-FFF2-40B4-BE49-F238E27FC236}">
                <a16:creationId xmlns:a16="http://schemas.microsoft.com/office/drawing/2014/main" id="{7FF5D22F-8D1E-1DF3-95E5-5DE8ABD4C2AD}"/>
              </a:ext>
            </a:extLst>
          </p:cNvPr>
          <p:cNvSpPr>
            <a:spLocks noGrp="1"/>
          </p:cNvSpPr>
          <p:nvPr>
            <p:ph type="ftr" sz="quarter" idx="11"/>
          </p:nvPr>
        </p:nvSpPr>
        <p:spPr/>
        <p:txBody>
          <a:bodyPr/>
          <a:lstStyle/>
          <a:p>
            <a:endParaRPr lang="en-US"/>
          </a:p>
        </p:txBody>
      </p:sp>
      <p:sp>
        <p:nvSpPr>
          <p:cNvPr id="7" name="Symbol zastępczy numeru slajdu 6">
            <a:extLst>
              <a:ext uri="{FF2B5EF4-FFF2-40B4-BE49-F238E27FC236}">
                <a16:creationId xmlns:a16="http://schemas.microsoft.com/office/drawing/2014/main" id="{19C66E18-0314-7CB0-D5B6-A1D6BE675917}"/>
              </a:ext>
            </a:extLst>
          </p:cNvPr>
          <p:cNvSpPr>
            <a:spLocks noGrp="1"/>
          </p:cNvSpPr>
          <p:nvPr>
            <p:ph type="sldNum" sz="quarter" idx="12"/>
          </p:nvPr>
        </p:nvSpPr>
        <p:spPr/>
        <p:txBody>
          <a:bodyPr/>
          <a:lstStyle/>
          <a:p>
            <a:fld id="{0BA77270-654E-4127-963C-49EA3B9A620C}" type="slidenum">
              <a:rPr lang="en-US" smtClean="0"/>
              <a:t>‹#›</a:t>
            </a:fld>
            <a:endParaRPr lang="en-US"/>
          </a:p>
        </p:txBody>
      </p:sp>
    </p:spTree>
    <p:extLst>
      <p:ext uri="{BB962C8B-B14F-4D97-AF65-F5344CB8AC3E}">
        <p14:creationId xmlns:p14="http://schemas.microsoft.com/office/powerpoint/2010/main" val="20901452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tytułu 1">
            <a:extLst>
              <a:ext uri="{FF2B5EF4-FFF2-40B4-BE49-F238E27FC236}">
                <a16:creationId xmlns:a16="http://schemas.microsoft.com/office/drawing/2014/main" id="{2E2BBB87-FDE5-149F-7949-E8A63673C56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l-PL"/>
              <a:t>Kliknij, aby edytować styl</a:t>
            </a:r>
            <a:endParaRPr lang="en-US"/>
          </a:p>
        </p:txBody>
      </p:sp>
      <p:sp>
        <p:nvSpPr>
          <p:cNvPr id="3" name="Symbol zastępczy tekstu 2">
            <a:extLst>
              <a:ext uri="{FF2B5EF4-FFF2-40B4-BE49-F238E27FC236}">
                <a16:creationId xmlns:a16="http://schemas.microsoft.com/office/drawing/2014/main" id="{24505774-FC22-F06A-9E81-DC257A77C55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4" name="Symbol zastępczy daty 3">
            <a:extLst>
              <a:ext uri="{FF2B5EF4-FFF2-40B4-BE49-F238E27FC236}">
                <a16:creationId xmlns:a16="http://schemas.microsoft.com/office/drawing/2014/main" id="{CCB9103B-346A-2353-B778-640CE8CCB80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12E26FDD-8071-49F7-A030-BC05175065C6}" type="datetime1">
              <a:rPr lang="en-GB" smtClean="0"/>
              <a:t>26/05/2025</a:t>
            </a:fld>
            <a:endParaRPr lang="en-US"/>
          </a:p>
        </p:txBody>
      </p:sp>
      <p:sp>
        <p:nvSpPr>
          <p:cNvPr id="5" name="Symbol zastępczy stopki 4">
            <a:extLst>
              <a:ext uri="{FF2B5EF4-FFF2-40B4-BE49-F238E27FC236}">
                <a16:creationId xmlns:a16="http://schemas.microsoft.com/office/drawing/2014/main" id="{EEC084EC-1645-BFD5-2567-9AF97095EB8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ymbol zastępczy numeru slajdu 5">
            <a:extLst>
              <a:ext uri="{FF2B5EF4-FFF2-40B4-BE49-F238E27FC236}">
                <a16:creationId xmlns:a16="http://schemas.microsoft.com/office/drawing/2014/main" id="{FE8CE0EB-EDC7-6771-B1CC-1DDD72ADE8C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0BA77270-654E-4127-963C-49EA3B9A620C}" type="slidenum">
              <a:rPr lang="en-US" smtClean="0"/>
              <a:t>‹#›</a:t>
            </a:fld>
            <a:endParaRPr lang="en-US"/>
          </a:p>
        </p:txBody>
      </p:sp>
    </p:spTree>
    <p:extLst>
      <p:ext uri="{BB962C8B-B14F-4D97-AF65-F5344CB8AC3E}">
        <p14:creationId xmlns:p14="http://schemas.microsoft.com/office/powerpoint/2010/main" val="2236808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2.xml.rels><?xml version="1.0" encoding="UTF-8" standalone="yes"?>
<Relationships xmlns="http://schemas.openxmlformats.org/package/2006/relationships"><Relationship Id="rId3" Type="http://schemas.openxmlformats.org/officeDocument/2006/relationships/hyperlink" Target="mailto:maciej.czarnynoga@pw.edu.pl" TargetMode="Externa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hyperlink" Target="mailto:maciej.marek.czarnynoga@cern.ch" TargetMode="Externa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logo with a graphic design&#10;&#10;Description automatically generated with medium confidence">
            <a:extLst>
              <a:ext uri="{FF2B5EF4-FFF2-40B4-BE49-F238E27FC236}">
                <a16:creationId xmlns:a16="http://schemas.microsoft.com/office/drawing/2014/main" id="{74F6C846-2F8F-5727-AC0A-4908265191C9}"/>
              </a:ext>
            </a:extLst>
          </p:cNvPr>
          <p:cNvPicPr>
            <a:picLocks noChangeAspect="1"/>
          </p:cNvPicPr>
          <p:nvPr/>
        </p:nvPicPr>
        <p:blipFill>
          <a:blip r:embed="rId2"/>
          <a:stretch>
            <a:fillRect/>
          </a:stretch>
        </p:blipFill>
        <p:spPr>
          <a:xfrm>
            <a:off x="2173" y="0"/>
            <a:ext cx="3043654" cy="2146789"/>
          </a:xfrm>
          <a:prstGeom prst="rect">
            <a:avLst/>
          </a:prstGeom>
        </p:spPr>
      </p:pic>
      <p:sp>
        <p:nvSpPr>
          <p:cNvPr id="2" name="Tytuł 1">
            <a:extLst>
              <a:ext uri="{FF2B5EF4-FFF2-40B4-BE49-F238E27FC236}">
                <a16:creationId xmlns:a16="http://schemas.microsoft.com/office/drawing/2014/main" id="{3891AE52-56BC-9CA6-7551-4CA7C7BE770C}"/>
              </a:ext>
            </a:extLst>
          </p:cNvPr>
          <p:cNvSpPr>
            <a:spLocks noGrp="1"/>
          </p:cNvSpPr>
          <p:nvPr>
            <p:ph type="ctrTitle"/>
          </p:nvPr>
        </p:nvSpPr>
        <p:spPr>
          <a:xfrm>
            <a:off x="1472407" y="2427272"/>
            <a:ext cx="9144000" cy="1154952"/>
          </a:xfrm>
        </p:spPr>
        <p:txBody>
          <a:bodyPr>
            <a:normAutofit fontScale="90000"/>
          </a:bodyPr>
          <a:lstStyle/>
          <a:p>
            <a:r>
              <a:rPr lang="en-US" dirty="0"/>
              <a:t>FoCal</a:t>
            </a:r>
            <a:r>
              <a:rPr lang="pl-PL" dirty="0"/>
              <a:t> </a:t>
            </a:r>
            <a:r>
              <a:rPr lang="pl-PL" dirty="0" err="1"/>
              <a:t>cooling</a:t>
            </a:r>
            <a:r>
              <a:rPr lang="pl-PL" dirty="0"/>
              <a:t> </a:t>
            </a:r>
            <a:r>
              <a:rPr lang="pl-PL" dirty="0" err="1"/>
              <a:t>general</a:t>
            </a:r>
            <a:r>
              <a:rPr lang="pl-PL" dirty="0"/>
              <a:t> system layout</a:t>
            </a:r>
            <a:endParaRPr lang="en-US" dirty="0"/>
          </a:p>
        </p:txBody>
      </p:sp>
      <p:sp>
        <p:nvSpPr>
          <p:cNvPr id="3" name="Podtytuł 2">
            <a:extLst>
              <a:ext uri="{FF2B5EF4-FFF2-40B4-BE49-F238E27FC236}">
                <a16:creationId xmlns:a16="http://schemas.microsoft.com/office/drawing/2014/main" id="{7E6CBFA7-D707-3ADA-FBF5-7E978ACA55E2}"/>
              </a:ext>
            </a:extLst>
          </p:cNvPr>
          <p:cNvSpPr>
            <a:spLocks noGrp="1"/>
          </p:cNvSpPr>
          <p:nvPr>
            <p:ph type="subTitle" idx="1"/>
          </p:nvPr>
        </p:nvSpPr>
        <p:spPr>
          <a:xfrm>
            <a:off x="1524000" y="3862707"/>
            <a:ext cx="9144000" cy="1655762"/>
          </a:xfrm>
        </p:spPr>
        <p:txBody>
          <a:bodyPr/>
          <a:lstStyle/>
          <a:p>
            <a:r>
              <a:rPr lang="pl-PL" dirty="0"/>
              <a:t>Maciej </a:t>
            </a:r>
            <a:r>
              <a:rPr lang="pl-PL" dirty="0" err="1"/>
              <a:t>Czarnynog</a:t>
            </a:r>
            <a:endParaRPr lang="pl-PL" dirty="0"/>
          </a:p>
          <a:p>
            <a:r>
              <a:rPr lang="pl-PL" dirty="0"/>
              <a:t>27/05/2025</a:t>
            </a:r>
            <a:endParaRPr lang="en-US" dirty="0"/>
          </a:p>
        </p:txBody>
      </p:sp>
      <p:pic>
        <p:nvPicPr>
          <p:cNvPr id="9" name="Picture 8" descr="A logo with a red hexagon and black text&#10;&#10;Description automatically generated">
            <a:extLst>
              <a:ext uri="{FF2B5EF4-FFF2-40B4-BE49-F238E27FC236}">
                <a16:creationId xmlns:a16="http://schemas.microsoft.com/office/drawing/2014/main" id="{3E3D1B37-4368-9D2A-530D-A80B5D5A69D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28385" y="136525"/>
            <a:ext cx="1394766" cy="1885950"/>
          </a:xfrm>
          <a:prstGeom prst="rect">
            <a:avLst/>
          </a:prstGeom>
        </p:spPr>
      </p:pic>
    </p:spTree>
    <p:extLst>
      <p:ext uri="{BB962C8B-B14F-4D97-AF65-F5344CB8AC3E}">
        <p14:creationId xmlns:p14="http://schemas.microsoft.com/office/powerpoint/2010/main" val="11523566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EC9FF8-C1F6-524C-E03C-E1A1503D187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DB5BD5E-EF17-60CB-09BE-32877F2013DA}"/>
              </a:ext>
            </a:extLst>
          </p:cNvPr>
          <p:cNvSpPr>
            <a:spLocks noGrp="1"/>
          </p:cNvSpPr>
          <p:nvPr>
            <p:ph type="title"/>
          </p:nvPr>
        </p:nvSpPr>
        <p:spPr/>
        <p:txBody>
          <a:bodyPr/>
          <a:lstStyle/>
          <a:p>
            <a:r>
              <a:rPr lang="pl-PL" dirty="0"/>
              <a:t>FoCal </a:t>
            </a:r>
            <a:r>
              <a:rPr lang="pl-PL" dirty="0" err="1"/>
              <a:t>cooling</a:t>
            </a:r>
            <a:r>
              <a:rPr lang="pl-PL" dirty="0"/>
              <a:t> - </a:t>
            </a:r>
            <a:r>
              <a:rPr lang="pl-PL" dirty="0" err="1"/>
              <a:t>dry</a:t>
            </a:r>
            <a:r>
              <a:rPr lang="pl-PL" dirty="0"/>
              <a:t> </a:t>
            </a:r>
            <a:r>
              <a:rPr lang="pl-PL" dirty="0" err="1"/>
              <a:t>air</a:t>
            </a:r>
            <a:r>
              <a:rPr lang="pl-PL" dirty="0"/>
              <a:t> </a:t>
            </a:r>
            <a:r>
              <a:rPr lang="pl-PL" dirty="0" err="1"/>
              <a:t>supply</a:t>
            </a:r>
            <a:endParaRPr lang="en-GB" dirty="0"/>
          </a:p>
        </p:txBody>
      </p:sp>
      <p:sp>
        <p:nvSpPr>
          <p:cNvPr id="3" name="Content Placeholder 2">
            <a:extLst>
              <a:ext uri="{FF2B5EF4-FFF2-40B4-BE49-F238E27FC236}">
                <a16:creationId xmlns:a16="http://schemas.microsoft.com/office/drawing/2014/main" id="{2A2368B7-A972-A4AE-B0A2-E3B31B58A88E}"/>
              </a:ext>
            </a:extLst>
          </p:cNvPr>
          <p:cNvSpPr>
            <a:spLocks noGrp="1"/>
          </p:cNvSpPr>
          <p:nvPr>
            <p:ph idx="1"/>
          </p:nvPr>
        </p:nvSpPr>
        <p:spPr>
          <a:xfrm>
            <a:off x="352379" y="1690688"/>
            <a:ext cx="5388269" cy="4767286"/>
          </a:xfrm>
        </p:spPr>
        <p:txBody>
          <a:bodyPr>
            <a:normAutofit/>
          </a:bodyPr>
          <a:lstStyle/>
          <a:p>
            <a:pPr marL="0" indent="0" algn="just">
              <a:buNone/>
            </a:pPr>
            <a:r>
              <a:rPr lang="en-GB" dirty="0"/>
              <a:t>We want to provide a dry air supply for three areas in the FoCal detector. The total required flow is</a:t>
            </a:r>
            <a:r>
              <a:rPr lang="pl-PL" dirty="0"/>
              <a:t>: 32 m^3/h.</a:t>
            </a:r>
          </a:p>
          <a:p>
            <a:pPr marL="0" indent="0" algn="just">
              <a:buNone/>
            </a:pPr>
            <a:r>
              <a:rPr lang="en-GB" dirty="0"/>
              <a:t>Areas that require a dry air supply</a:t>
            </a:r>
            <a:r>
              <a:rPr lang="pl-PL" dirty="0"/>
              <a:t>:</a:t>
            </a:r>
          </a:p>
          <a:p>
            <a:pPr algn="just"/>
            <a:r>
              <a:rPr lang="pl-PL" dirty="0"/>
              <a:t>FoCal-E </a:t>
            </a:r>
            <a:r>
              <a:rPr lang="pl-PL" dirty="0" err="1"/>
              <a:t>pixel</a:t>
            </a:r>
            <a:r>
              <a:rPr lang="pl-PL" dirty="0"/>
              <a:t> </a:t>
            </a:r>
            <a:r>
              <a:rPr lang="pl-PL" dirty="0" err="1"/>
              <a:t>Readout</a:t>
            </a:r>
            <a:r>
              <a:rPr lang="pl-PL" dirty="0"/>
              <a:t> </a:t>
            </a:r>
            <a:r>
              <a:rPr lang="pl-PL" dirty="0" err="1"/>
              <a:t>crates</a:t>
            </a:r>
            <a:r>
              <a:rPr lang="pl-PL" dirty="0"/>
              <a:t>.</a:t>
            </a:r>
          </a:p>
          <a:p>
            <a:pPr algn="just"/>
            <a:r>
              <a:rPr lang="pl-PL" dirty="0"/>
              <a:t>FoCal-E </a:t>
            </a:r>
            <a:r>
              <a:rPr lang="pl-PL" dirty="0" err="1"/>
              <a:t>external</a:t>
            </a:r>
            <a:r>
              <a:rPr lang="pl-PL" dirty="0"/>
              <a:t> </a:t>
            </a:r>
            <a:r>
              <a:rPr lang="pl-PL" dirty="0" err="1"/>
              <a:t>electronics</a:t>
            </a:r>
            <a:r>
              <a:rPr lang="pl-PL" dirty="0"/>
              <a:t>.</a:t>
            </a:r>
          </a:p>
          <a:p>
            <a:pPr algn="just"/>
            <a:r>
              <a:rPr lang="pl-PL" dirty="0"/>
              <a:t>FoCal-H.</a:t>
            </a:r>
          </a:p>
          <a:p>
            <a:pPr marL="0" indent="0" algn="just">
              <a:buNone/>
            </a:pPr>
            <a:endParaRPr lang="pl-PL" dirty="0"/>
          </a:p>
        </p:txBody>
      </p:sp>
      <p:sp>
        <p:nvSpPr>
          <p:cNvPr id="4" name="Date Placeholder 3">
            <a:extLst>
              <a:ext uri="{FF2B5EF4-FFF2-40B4-BE49-F238E27FC236}">
                <a16:creationId xmlns:a16="http://schemas.microsoft.com/office/drawing/2014/main" id="{FDD375C3-1D7A-C4BD-276B-1D7572BF6DF0}"/>
              </a:ext>
            </a:extLst>
          </p:cNvPr>
          <p:cNvSpPr>
            <a:spLocks noGrp="1"/>
          </p:cNvSpPr>
          <p:nvPr>
            <p:ph type="dt" sz="half" idx="10"/>
          </p:nvPr>
        </p:nvSpPr>
        <p:spPr/>
        <p:txBody>
          <a:bodyPr/>
          <a:lstStyle/>
          <a:p>
            <a:fld id="{D90426E7-0912-4C8A-84EF-4390C586BF12}" type="datetime1">
              <a:rPr lang="en-GB" smtClean="0"/>
              <a:t>26/05/2025</a:t>
            </a:fld>
            <a:endParaRPr lang="en-US"/>
          </a:p>
        </p:txBody>
      </p:sp>
      <p:sp>
        <p:nvSpPr>
          <p:cNvPr id="5" name="Slide Number Placeholder 4">
            <a:extLst>
              <a:ext uri="{FF2B5EF4-FFF2-40B4-BE49-F238E27FC236}">
                <a16:creationId xmlns:a16="http://schemas.microsoft.com/office/drawing/2014/main" id="{80F9CA5E-3424-A75B-9F39-1041B88DBB7E}"/>
              </a:ext>
            </a:extLst>
          </p:cNvPr>
          <p:cNvSpPr>
            <a:spLocks noGrp="1"/>
          </p:cNvSpPr>
          <p:nvPr>
            <p:ph type="sldNum" sz="quarter" idx="12"/>
          </p:nvPr>
        </p:nvSpPr>
        <p:spPr/>
        <p:txBody>
          <a:bodyPr/>
          <a:lstStyle/>
          <a:p>
            <a:fld id="{0BA77270-654E-4127-963C-49EA3B9A620C}" type="slidenum">
              <a:rPr lang="en-US" smtClean="0"/>
              <a:t>10</a:t>
            </a:fld>
            <a:endParaRPr lang="en-US"/>
          </a:p>
        </p:txBody>
      </p:sp>
      <p:pic>
        <p:nvPicPr>
          <p:cNvPr id="8" name="Picture 7" descr="A cartoon of a cube&#10;&#10;AI-generated content may be incorrect.">
            <a:extLst>
              <a:ext uri="{FF2B5EF4-FFF2-40B4-BE49-F238E27FC236}">
                <a16:creationId xmlns:a16="http://schemas.microsoft.com/office/drawing/2014/main" id="{33A12E6E-152A-EE44-FE54-079CFB27B2D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52768" y="673510"/>
            <a:ext cx="10402200" cy="6088109"/>
          </a:xfrm>
          <a:prstGeom prst="rect">
            <a:avLst/>
          </a:prstGeom>
        </p:spPr>
      </p:pic>
      <p:cxnSp>
        <p:nvCxnSpPr>
          <p:cNvPr id="10" name="Straight Arrow Connector 9">
            <a:extLst>
              <a:ext uri="{FF2B5EF4-FFF2-40B4-BE49-F238E27FC236}">
                <a16:creationId xmlns:a16="http://schemas.microsoft.com/office/drawing/2014/main" id="{BC3B41E4-856C-8813-6116-3D0744FA44C7}"/>
              </a:ext>
            </a:extLst>
          </p:cNvPr>
          <p:cNvCxnSpPr/>
          <p:nvPr/>
        </p:nvCxnSpPr>
        <p:spPr>
          <a:xfrm flipV="1">
            <a:off x="5241471" y="2514600"/>
            <a:ext cx="2632983" cy="160020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12" name="Straight Arrow Connector 11">
            <a:extLst>
              <a:ext uri="{FF2B5EF4-FFF2-40B4-BE49-F238E27FC236}">
                <a16:creationId xmlns:a16="http://schemas.microsoft.com/office/drawing/2014/main" id="{8F568CFB-DF6D-5B89-9A62-3F6E76FEECD2}"/>
              </a:ext>
            </a:extLst>
          </p:cNvPr>
          <p:cNvCxnSpPr/>
          <p:nvPr/>
        </p:nvCxnSpPr>
        <p:spPr>
          <a:xfrm flipV="1">
            <a:off x="5241471" y="2269671"/>
            <a:ext cx="5433333" cy="1845129"/>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cxnSp>
        <p:nvCxnSpPr>
          <p:cNvPr id="14" name="Straight Arrow Connector 13">
            <a:extLst>
              <a:ext uri="{FF2B5EF4-FFF2-40B4-BE49-F238E27FC236}">
                <a16:creationId xmlns:a16="http://schemas.microsoft.com/office/drawing/2014/main" id="{4CE69F37-C1BE-AF41-D59E-FD28991B18AB}"/>
              </a:ext>
            </a:extLst>
          </p:cNvPr>
          <p:cNvCxnSpPr/>
          <p:nvPr/>
        </p:nvCxnSpPr>
        <p:spPr>
          <a:xfrm flipV="1">
            <a:off x="5106761" y="4294414"/>
            <a:ext cx="3008539" cy="330654"/>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cxnSp>
        <p:nvCxnSpPr>
          <p:cNvPr id="16" name="Straight Arrow Connector 15">
            <a:extLst>
              <a:ext uri="{FF2B5EF4-FFF2-40B4-BE49-F238E27FC236}">
                <a16:creationId xmlns:a16="http://schemas.microsoft.com/office/drawing/2014/main" id="{921753B7-F459-AE65-8AB8-E039E85003BE}"/>
              </a:ext>
            </a:extLst>
          </p:cNvPr>
          <p:cNvCxnSpPr/>
          <p:nvPr/>
        </p:nvCxnSpPr>
        <p:spPr>
          <a:xfrm>
            <a:off x="5119007" y="4637314"/>
            <a:ext cx="5094514" cy="171450"/>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cxnSp>
        <p:nvCxnSpPr>
          <p:cNvPr id="18" name="Straight Arrow Connector 17">
            <a:extLst>
              <a:ext uri="{FF2B5EF4-FFF2-40B4-BE49-F238E27FC236}">
                <a16:creationId xmlns:a16="http://schemas.microsoft.com/office/drawing/2014/main" id="{405BBFF4-0A62-9856-31E6-810704A53853}"/>
              </a:ext>
            </a:extLst>
          </p:cNvPr>
          <p:cNvCxnSpPr/>
          <p:nvPr/>
        </p:nvCxnSpPr>
        <p:spPr>
          <a:xfrm flipV="1">
            <a:off x="2028825" y="4874079"/>
            <a:ext cx="4482193" cy="257899"/>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spTree>
    <p:extLst>
      <p:ext uri="{BB962C8B-B14F-4D97-AF65-F5344CB8AC3E}">
        <p14:creationId xmlns:p14="http://schemas.microsoft.com/office/powerpoint/2010/main" val="17040385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1313C7-81CA-ED3E-6E7E-099531742A77}"/>
              </a:ext>
            </a:extLst>
          </p:cNvPr>
          <p:cNvSpPr>
            <a:spLocks noGrp="1"/>
          </p:cNvSpPr>
          <p:nvPr>
            <p:ph type="title"/>
          </p:nvPr>
        </p:nvSpPr>
        <p:spPr/>
        <p:txBody>
          <a:bodyPr/>
          <a:lstStyle/>
          <a:p>
            <a:r>
              <a:rPr lang="en-GB" dirty="0"/>
              <a:t>Scope of today's meeting</a:t>
            </a:r>
          </a:p>
        </p:txBody>
      </p:sp>
      <p:sp>
        <p:nvSpPr>
          <p:cNvPr id="3" name="Content Placeholder 2">
            <a:extLst>
              <a:ext uri="{FF2B5EF4-FFF2-40B4-BE49-F238E27FC236}">
                <a16:creationId xmlns:a16="http://schemas.microsoft.com/office/drawing/2014/main" id="{519F6EC2-49B5-41DF-5AD9-5647DB45BDBC}"/>
              </a:ext>
            </a:extLst>
          </p:cNvPr>
          <p:cNvSpPr>
            <a:spLocks noGrp="1"/>
          </p:cNvSpPr>
          <p:nvPr>
            <p:ph idx="1"/>
          </p:nvPr>
        </p:nvSpPr>
        <p:spPr>
          <a:xfrm>
            <a:off x="838200" y="1825625"/>
            <a:ext cx="6729663" cy="4351338"/>
          </a:xfrm>
        </p:spPr>
        <p:txBody>
          <a:bodyPr/>
          <a:lstStyle/>
          <a:p>
            <a:r>
              <a:rPr lang="en-GB" dirty="0"/>
              <a:t>FoCal cooling - general system layout</a:t>
            </a:r>
            <a:r>
              <a:rPr lang="pl-PL" dirty="0"/>
              <a:t>.</a:t>
            </a:r>
          </a:p>
          <a:p>
            <a:r>
              <a:rPr lang="en-GB" dirty="0"/>
              <a:t>FoCal-E core cooling system and FoCal-E external electronic cooling system</a:t>
            </a:r>
            <a:r>
              <a:rPr lang="pl-PL" dirty="0"/>
              <a:t>.</a:t>
            </a:r>
          </a:p>
          <a:p>
            <a:r>
              <a:rPr lang="en-GB" dirty="0"/>
              <a:t>FoCal-H electronics cooling system and FoCal-H </a:t>
            </a:r>
            <a:r>
              <a:rPr lang="en-GB" dirty="0" err="1"/>
              <a:t>SiPMs</a:t>
            </a:r>
            <a:r>
              <a:rPr lang="en-GB" dirty="0"/>
              <a:t> cooling system</a:t>
            </a:r>
            <a:r>
              <a:rPr lang="pl-PL" dirty="0"/>
              <a:t>.</a:t>
            </a:r>
          </a:p>
          <a:p>
            <a:pPr marL="0" indent="0">
              <a:buNone/>
            </a:pPr>
            <a:endParaRPr lang="pl-PL" dirty="0"/>
          </a:p>
          <a:p>
            <a:pPr marL="0" indent="0">
              <a:buNone/>
            </a:pPr>
            <a:endParaRPr lang="pl-PL" dirty="0"/>
          </a:p>
          <a:p>
            <a:r>
              <a:rPr lang="en-GB" dirty="0"/>
              <a:t>Readout crate cooling system will not be discussed today</a:t>
            </a:r>
            <a:r>
              <a:rPr lang="pl-PL" dirty="0"/>
              <a:t>.</a:t>
            </a:r>
          </a:p>
        </p:txBody>
      </p:sp>
      <p:sp>
        <p:nvSpPr>
          <p:cNvPr id="4" name="Date Placeholder 3">
            <a:extLst>
              <a:ext uri="{FF2B5EF4-FFF2-40B4-BE49-F238E27FC236}">
                <a16:creationId xmlns:a16="http://schemas.microsoft.com/office/drawing/2014/main" id="{DB9BB109-93A3-3FD7-A220-EA7E2A02BF48}"/>
              </a:ext>
            </a:extLst>
          </p:cNvPr>
          <p:cNvSpPr>
            <a:spLocks noGrp="1"/>
          </p:cNvSpPr>
          <p:nvPr>
            <p:ph type="dt" sz="half" idx="10"/>
          </p:nvPr>
        </p:nvSpPr>
        <p:spPr/>
        <p:txBody>
          <a:bodyPr/>
          <a:lstStyle/>
          <a:p>
            <a:fld id="{D90426E7-0912-4C8A-84EF-4390C586BF12}" type="datetime1">
              <a:rPr lang="en-GB" smtClean="0"/>
              <a:t>26/05/2025</a:t>
            </a:fld>
            <a:endParaRPr lang="en-US"/>
          </a:p>
        </p:txBody>
      </p:sp>
      <p:sp>
        <p:nvSpPr>
          <p:cNvPr id="5" name="Slide Number Placeholder 4">
            <a:extLst>
              <a:ext uri="{FF2B5EF4-FFF2-40B4-BE49-F238E27FC236}">
                <a16:creationId xmlns:a16="http://schemas.microsoft.com/office/drawing/2014/main" id="{69F9002E-59B7-BDA7-6F01-ED5A275DF177}"/>
              </a:ext>
            </a:extLst>
          </p:cNvPr>
          <p:cNvSpPr>
            <a:spLocks noGrp="1"/>
          </p:cNvSpPr>
          <p:nvPr>
            <p:ph type="sldNum" sz="quarter" idx="12"/>
          </p:nvPr>
        </p:nvSpPr>
        <p:spPr/>
        <p:txBody>
          <a:bodyPr/>
          <a:lstStyle/>
          <a:p>
            <a:fld id="{0BA77270-654E-4127-963C-49EA3B9A620C}" type="slidenum">
              <a:rPr lang="en-US" smtClean="0"/>
              <a:t>11</a:t>
            </a:fld>
            <a:endParaRPr lang="en-US"/>
          </a:p>
        </p:txBody>
      </p:sp>
      <p:graphicFrame>
        <p:nvGraphicFramePr>
          <p:cNvPr id="9" name="Diagram 8">
            <a:extLst>
              <a:ext uri="{FF2B5EF4-FFF2-40B4-BE49-F238E27FC236}">
                <a16:creationId xmlns:a16="http://schemas.microsoft.com/office/drawing/2014/main" id="{DDFA0E19-CEFE-7D3D-9A15-55BA1507E8C2}"/>
              </a:ext>
            </a:extLst>
          </p:cNvPr>
          <p:cNvGraphicFramePr/>
          <p:nvPr>
            <p:extLst>
              <p:ext uri="{D42A27DB-BD31-4B8C-83A1-F6EECF244321}">
                <p14:modId xmlns:p14="http://schemas.microsoft.com/office/powerpoint/2010/main" val="886200111"/>
              </p:ext>
            </p:extLst>
          </p:nvPr>
        </p:nvGraphicFramePr>
        <p:xfrm>
          <a:off x="7834857" y="1515718"/>
          <a:ext cx="4437355" cy="517768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838270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logo with a graphic design&#10;&#10;Description automatically generated with medium confidence">
            <a:extLst>
              <a:ext uri="{FF2B5EF4-FFF2-40B4-BE49-F238E27FC236}">
                <a16:creationId xmlns:a16="http://schemas.microsoft.com/office/drawing/2014/main" id="{45D22E70-1E7C-89B2-BCF2-6AAD85B45B26}"/>
              </a:ext>
            </a:extLst>
          </p:cNvPr>
          <p:cNvPicPr>
            <a:picLocks noChangeAspect="1"/>
          </p:cNvPicPr>
          <p:nvPr/>
        </p:nvPicPr>
        <p:blipFill>
          <a:blip r:embed="rId2"/>
          <a:stretch>
            <a:fillRect/>
          </a:stretch>
        </p:blipFill>
        <p:spPr>
          <a:xfrm>
            <a:off x="8500749" y="2576147"/>
            <a:ext cx="3488131" cy="2460293"/>
          </a:xfrm>
          <a:prstGeom prst="rect">
            <a:avLst/>
          </a:prstGeom>
        </p:spPr>
      </p:pic>
      <p:sp>
        <p:nvSpPr>
          <p:cNvPr id="3" name="Symbol zastępczy zawartości 2">
            <a:extLst>
              <a:ext uri="{FF2B5EF4-FFF2-40B4-BE49-F238E27FC236}">
                <a16:creationId xmlns:a16="http://schemas.microsoft.com/office/drawing/2014/main" id="{BA8E432A-5CAE-44E0-A58D-F529BAB2A042}"/>
              </a:ext>
            </a:extLst>
          </p:cNvPr>
          <p:cNvSpPr>
            <a:spLocks noGrp="1"/>
          </p:cNvSpPr>
          <p:nvPr>
            <p:ph idx="1"/>
          </p:nvPr>
        </p:nvSpPr>
        <p:spPr>
          <a:xfrm>
            <a:off x="838200" y="682752"/>
            <a:ext cx="8421624" cy="5315025"/>
          </a:xfrm>
        </p:spPr>
        <p:txBody>
          <a:bodyPr/>
          <a:lstStyle/>
          <a:p>
            <a:pPr marL="0" indent="0" algn="ctr">
              <a:buNone/>
            </a:pPr>
            <a:r>
              <a:rPr lang="pl-PL" dirty="0"/>
              <a:t>Author:</a:t>
            </a:r>
          </a:p>
          <a:p>
            <a:pPr marL="0" indent="0" algn="ctr">
              <a:buNone/>
            </a:pPr>
            <a:r>
              <a:rPr lang="pl-PL" dirty="0"/>
              <a:t>Maciej </a:t>
            </a:r>
            <a:r>
              <a:rPr lang="pl-PL" dirty="0" err="1"/>
              <a:t>Czarnynoga</a:t>
            </a:r>
            <a:endParaRPr lang="pl-PL" dirty="0"/>
          </a:p>
          <a:p>
            <a:pPr marL="0" indent="0" algn="ctr">
              <a:buNone/>
            </a:pPr>
            <a:endParaRPr lang="pl-PL" dirty="0"/>
          </a:p>
          <a:p>
            <a:pPr marL="0" indent="0" algn="ctr">
              <a:buNone/>
            </a:pPr>
            <a:endParaRPr lang="pl-PL" dirty="0"/>
          </a:p>
          <a:p>
            <a:pPr marL="0" indent="0" algn="ctr">
              <a:buNone/>
            </a:pPr>
            <a:r>
              <a:rPr lang="pl-PL" dirty="0"/>
              <a:t>Email:</a:t>
            </a:r>
          </a:p>
          <a:p>
            <a:pPr marL="0" indent="0" algn="ctr">
              <a:buNone/>
            </a:pPr>
            <a:r>
              <a:rPr lang="en-GB" dirty="0">
                <a:hlinkClick r:id="rId3"/>
              </a:rPr>
              <a:t>maciej.czarnynoga@pw.edu.pl</a:t>
            </a:r>
            <a:endParaRPr lang="en-GB" dirty="0"/>
          </a:p>
          <a:p>
            <a:pPr marL="0" indent="0" algn="ctr">
              <a:buNone/>
            </a:pPr>
            <a:r>
              <a:rPr lang="en-GB" dirty="0">
                <a:hlinkClick r:id="rId4"/>
              </a:rPr>
              <a:t>maciej.marek.czarnynoga@cern.ch</a:t>
            </a:r>
            <a:endParaRPr lang="pl-PL" dirty="0"/>
          </a:p>
          <a:p>
            <a:pPr marL="0" indent="0" algn="ctr">
              <a:buNone/>
            </a:pPr>
            <a:endParaRPr lang="pl-PL" dirty="0"/>
          </a:p>
          <a:p>
            <a:pPr marL="0" indent="0" algn="ctr">
              <a:buNone/>
            </a:pPr>
            <a:endParaRPr lang="pl-PL" dirty="0"/>
          </a:p>
        </p:txBody>
      </p:sp>
      <p:sp>
        <p:nvSpPr>
          <p:cNvPr id="2" name="Symbol zastępczy numeru slajdu 1">
            <a:extLst>
              <a:ext uri="{FF2B5EF4-FFF2-40B4-BE49-F238E27FC236}">
                <a16:creationId xmlns:a16="http://schemas.microsoft.com/office/drawing/2014/main" id="{6B4978F5-7408-4B5F-9A19-707FCECBAFDB}"/>
              </a:ext>
            </a:extLst>
          </p:cNvPr>
          <p:cNvSpPr>
            <a:spLocks noGrp="1"/>
          </p:cNvSpPr>
          <p:nvPr>
            <p:ph type="sldNum" sz="quarter" idx="12"/>
          </p:nvPr>
        </p:nvSpPr>
        <p:spPr/>
        <p:txBody>
          <a:bodyPr/>
          <a:lstStyle/>
          <a:p>
            <a:fld id="{F055A827-B3D3-4375-868F-0DF407BC1D71}" type="slidenum">
              <a:rPr lang="pl-PL" smtClean="0"/>
              <a:t>12</a:t>
            </a:fld>
            <a:endParaRPr lang="pl-PL"/>
          </a:p>
        </p:txBody>
      </p:sp>
      <p:sp>
        <p:nvSpPr>
          <p:cNvPr id="4" name="Symbol zastępczy daty 3">
            <a:extLst>
              <a:ext uri="{FF2B5EF4-FFF2-40B4-BE49-F238E27FC236}">
                <a16:creationId xmlns:a16="http://schemas.microsoft.com/office/drawing/2014/main" id="{FA60CFC9-3E66-4BF1-A2FD-DF6A88F238C4}"/>
              </a:ext>
            </a:extLst>
          </p:cNvPr>
          <p:cNvSpPr>
            <a:spLocks noGrp="1"/>
          </p:cNvSpPr>
          <p:nvPr>
            <p:ph type="dt" sz="half" idx="10"/>
          </p:nvPr>
        </p:nvSpPr>
        <p:spPr/>
        <p:txBody>
          <a:bodyPr/>
          <a:lstStyle/>
          <a:p>
            <a:fld id="{E4CA79C1-F314-4A69-932A-0FCB3335C85E}" type="datetime1">
              <a:rPr lang="en-GB" smtClean="0"/>
              <a:t>26/05/2025</a:t>
            </a:fld>
            <a:endParaRPr lang="pl-PL"/>
          </a:p>
        </p:txBody>
      </p:sp>
      <p:pic>
        <p:nvPicPr>
          <p:cNvPr id="6" name="Picture 5" descr="A logo with a circular design&#10;&#10;Description automatically generated">
            <a:extLst>
              <a:ext uri="{FF2B5EF4-FFF2-40B4-BE49-F238E27FC236}">
                <a16:creationId xmlns:a16="http://schemas.microsoft.com/office/drawing/2014/main" id="{9AE709BB-10F4-92E9-94D9-43C583DA84E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361910" y="188487"/>
            <a:ext cx="1765810" cy="2387660"/>
          </a:xfrm>
          <a:prstGeom prst="rect">
            <a:avLst/>
          </a:prstGeom>
        </p:spPr>
      </p:pic>
      <p:pic>
        <p:nvPicPr>
          <p:cNvPr id="8" name="Picture 4" descr="Warsaw University of Technology">
            <a:extLst>
              <a:ext uri="{FF2B5EF4-FFF2-40B4-BE49-F238E27FC236}">
                <a16:creationId xmlns:a16="http://schemas.microsoft.com/office/drawing/2014/main" id="{569A13CB-FEE0-BDB9-9CE3-0A48AC1902A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439826" y="5083377"/>
            <a:ext cx="3609975" cy="914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084414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0A59EA16-D1EA-CB34-687B-55FE1A5049B0}"/>
              </a:ext>
            </a:extLst>
          </p:cNvPr>
          <p:cNvSpPr>
            <a:spLocks noGrp="1"/>
          </p:cNvSpPr>
          <p:nvPr>
            <p:ph type="title"/>
          </p:nvPr>
        </p:nvSpPr>
        <p:spPr/>
        <p:txBody>
          <a:bodyPr/>
          <a:lstStyle/>
          <a:p>
            <a:pPr algn="ctr"/>
            <a:r>
              <a:rPr lang="en-US" dirty="0"/>
              <a:t>System structure</a:t>
            </a:r>
          </a:p>
        </p:txBody>
      </p:sp>
      <p:sp>
        <p:nvSpPr>
          <p:cNvPr id="3" name="Symbol zastępczy daty 2">
            <a:extLst>
              <a:ext uri="{FF2B5EF4-FFF2-40B4-BE49-F238E27FC236}">
                <a16:creationId xmlns:a16="http://schemas.microsoft.com/office/drawing/2014/main" id="{DB0ED5EC-7B6C-FEC5-A442-25499016427A}"/>
              </a:ext>
            </a:extLst>
          </p:cNvPr>
          <p:cNvSpPr>
            <a:spLocks noGrp="1"/>
          </p:cNvSpPr>
          <p:nvPr>
            <p:ph type="dt" sz="half" idx="10"/>
          </p:nvPr>
        </p:nvSpPr>
        <p:spPr/>
        <p:txBody>
          <a:bodyPr/>
          <a:lstStyle/>
          <a:p>
            <a:fld id="{43D4E760-0A11-4C0B-BEE0-CE6FBAFB1583}" type="datetime1">
              <a:rPr lang="en-GB" smtClean="0"/>
              <a:t>26/05/2025</a:t>
            </a:fld>
            <a:endParaRPr lang="en-US"/>
          </a:p>
        </p:txBody>
      </p:sp>
      <p:sp>
        <p:nvSpPr>
          <p:cNvPr id="4" name="Symbol zastępczy numeru slajdu 3">
            <a:extLst>
              <a:ext uri="{FF2B5EF4-FFF2-40B4-BE49-F238E27FC236}">
                <a16:creationId xmlns:a16="http://schemas.microsoft.com/office/drawing/2014/main" id="{4BF26312-45C6-4B1A-549F-1B88C47174AC}"/>
              </a:ext>
            </a:extLst>
          </p:cNvPr>
          <p:cNvSpPr>
            <a:spLocks noGrp="1"/>
          </p:cNvSpPr>
          <p:nvPr>
            <p:ph type="sldNum" sz="quarter" idx="12"/>
          </p:nvPr>
        </p:nvSpPr>
        <p:spPr/>
        <p:txBody>
          <a:bodyPr/>
          <a:lstStyle/>
          <a:p>
            <a:fld id="{0BA77270-654E-4127-963C-49EA3B9A620C}" type="slidenum">
              <a:rPr lang="en-US" smtClean="0"/>
              <a:t>2</a:t>
            </a:fld>
            <a:endParaRPr lang="en-US"/>
          </a:p>
        </p:txBody>
      </p:sp>
      <p:graphicFrame>
        <p:nvGraphicFramePr>
          <p:cNvPr id="5" name="Diagram 4">
            <a:extLst>
              <a:ext uri="{FF2B5EF4-FFF2-40B4-BE49-F238E27FC236}">
                <a16:creationId xmlns:a16="http://schemas.microsoft.com/office/drawing/2014/main" id="{327E1729-1472-254C-0B9D-98A1D3B0EF4B}"/>
              </a:ext>
            </a:extLst>
          </p:cNvPr>
          <p:cNvGraphicFramePr/>
          <p:nvPr>
            <p:extLst>
              <p:ext uri="{D42A27DB-BD31-4B8C-83A1-F6EECF244321}">
                <p14:modId xmlns:p14="http://schemas.microsoft.com/office/powerpoint/2010/main" val="1942203981"/>
              </p:ext>
            </p:extLst>
          </p:nvPr>
        </p:nvGraphicFramePr>
        <p:xfrm>
          <a:off x="222876" y="1543792"/>
          <a:ext cx="11746247" cy="517768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75706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EFD4AA-4734-02BA-95FA-8A0842A4097B}"/>
            </a:ext>
          </a:extLst>
        </p:cNvPr>
        <p:cNvGrpSpPr/>
        <p:nvPr/>
      </p:nvGrpSpPr>
      <p:grpSpPr>
        <a:xfrm>
          <a:off x="0" y="0"/>
          <a:ext cx="0" cy="0"/>
          <a:chOff x="0" y="0"/>
          <a:chExt cx="0" cy="0"/>
        </a:xfrm>
      </p:grpSpPr>
      <p:sp>
        <p:nvSpPr>
          <p:cNvPr id="2" name="Tytuł 1">
            <a:extLst>
              <a:ext uri="{FF2B5EF4-FFF2-40B4-BE49-F238E27FC236}">
                <a16:creationId xmlns:a16="http://schemas.microsoft.com/office/drawing/2014/main" id="{23436896-087D-9109-A668-219CE948C908}"/>
              </a:ext>
            </a:extLst>
          </p:cNvPr>
          <p:cNvSpPr>
            <a:spLocks noGrp="1"/>
          </p:cNvSpPr>
          <p:nvPr>
            <p:ph type="title"/>
          </p:nvPr>
        </p:nvSpPr>
        <p:spPr>
          <a:xfrm>
            <a:off x="838199" y="0"/>
            <a:ext cx="10515600" cy="1325563"/>
          </a:xfrm>
        </p:spPr>
        <p:txBody>
          <a:bodyPr/>
          <a:lstStyle/>
          <a:p>
            <a:pPr algn="ctr"/>
            <a:r>
              <a:rPr lang="pl-PL" b="1" dirty="0"/>
              <a:t>OLD </a:t>
            </a:r>
            <a:r>
              <a:rPr lang="en-US" b="1" dirty="0"/>
              <a:t>FoCal cooling system layout</a:t>
            </a:r>
          </a:p>
        </p:txBody>
      </p:sp>
      <p:sp>
        <p:nvSpPr>
          <p:cNvPr id="3" name="Symbol zastępczy daty 2">
            <a:extLst>
              <a:ext uri="{FF2B5EF4-FFF2-40B4-BE49-F238E27FC236}">
                <a16:creationId xmlns:a16="http://schemas.microsoft.com/office/drawing/2014/main" id="{E23FED4C-AFF0-189F-55D2-F8AA229FE0CA}"/>
              </a:ext>
            </a:extLst>
          </p:cNvPr>
          <p:cNvSpPr>
            <a:spLocks noGrp="1"/>
          </p:cNvSpPr>
          <p:nvPr>
            <p:ph type="dt" sz="half" idx="10"/>
          </p:nvPr>
        </p:nvSpPr>
        <p:spPr/>
        <p:txBody>
          <a:bodyPr/>
          <a:lstStyle/>
          <a:p>
            <a:fld id="{43D4E760-0A11-4C0B-BEE0-CE6FBAFB1583}" type="datetime1">
              <a:rPr lang="en-GB" smtClean="0"/>
              <a:t>26/05/2025</a:t>
            </a:fld>
            <a:endParaRPr lang="en-US"/>
          </a:p>
        </p:txBody>
      </p:sp>
      <p:sp>
        <p:nvSpPr>
          <p:cNvPr id="4" name="Symbol zastępczy numeru slajdu 3">
            <a:extLst>
              <a:ext uri="{FF2B5EF4-FFF2-40B4-BE49-F238E27FC236}">
                <a16:creationId xmlns:a16="http://schemas.microsoft.com/office/drawing/2014/main" id="{A3FF169D-D94A-6008-8CF4-08740BAB432E}"/>
              </a:ext>
            </a:extLst>
          </p:cNvPr>
          <p:cNvSpPr>
            <a:spLocks noGrp="1"/>
          </p:cNvSpPr>
          <p:nvPr>
            <p:ph type="sldNum" sz="quarter" idx="12"/>
          </p:nvPr>
        </p:nvSpPr>
        <p:spPr/>
        <p:txBody>
          <a:bodyPr/>
          <a:lstStyle/>
          <a:p>
            <a:fld id="{0BA77270-654E-4127-963C-49EA3B9A620C}" type="slidenum">
              <a:rPr lang="en-US" smtClean="0"/>
              <a:t>3</a:t>
            </a:fld>
            <a:endParaRPr lang="en-US"/>
          </a:p>
        </p:txBody>
      </p:sp>
      <p:pic>
        <p:nvPicPr>
          <p:cNvPr id="7" name="Obraz 6" descr="Obraz zawierający tekst, zrzut ekranu, Czcionka, linia&#10;&#10;Zawartość wygenerowana przez sztuczną inteligencję może być niepoprawna.">
            <a:extLst>
              <a:ext uri="{FF2B5EF4-FFF2-40B4-BE49-F238E27FC236}">
                <a16:creationId xmlns:a16="http://schemas.microsoft.com/office/drawing/2014/main" id="{44C1CD01-EEE0-41EF-70D3-9602BB0EBA8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7990" y="1015383"/>
            <a:ext cx="10561575" cy="4381266"/>
          </a:xfrm>
          <a:prstGeom prst="rect">
            <a:avLst/>
          </a:prstGeom>
        </p:spPr>
      </p:pic>
      <p:sp>
        <p:nvSpPr>
          <p:cNvPr id="8" name="pole tekstowe 7">
            <a:extLst>
              <a:ext uri="{FF2B5EF4-FFF2-40B4-BE49-F238E27FC236}">
                <a16:creationId xmlns:a16="http://schemas.microsoft.com/office/drawing/2014/main" id="{4B93A9E1-701E-9604-95C6-02CF4408F971}"/>
              </a:ext>
            </a:extLst>
          </p:cNvPr>
          <p:cNvSpPr txBox="1"/>
          <p:nvPr/>
        </p:nvSpPr>
        <p:spPr>
          <a:xfrm>
            <a:off x="3742317" y="5639973"/>
            <a:ext cx="4892919" cy="646331"/>
          </a:xfrm>
          <a:prstGeom prst="rect">
            <a:avLst/>
          </a:prstGeom>
          <a:noFill/>
        </p:spPr>
        <p:txBody>
          <a:bodyPr wrap="square" rtlCol="0">
            <a:spAutoFit/>
          </a:bodyPr>
          <a:lstStyle/>
          <a:p>
            <a:r>
              <a:rPr lang="en-US" dirty="0"/>
              <a:t>All loops are parallel. Maximal required flow for the whole system:</a:t>
            </a:r>
            <a:r>
              <a:rPr lang="pl-PL" dirty="0"/>
              <a:t> 22.5 m3/h</a:t>
            </a:r>
            <a:endParaRPr lang="en-US" dirty="0"/>
          </a:p>
        </p:txBody>
      </p:sp>
    </p:spTree>
    <p:extLst>
      <p:ext uri="{BB962C8B-B14F-4D97-AF65-F5344CB8AC3E}">
        <p14:creationId xmlns:p14="http://schemas.microsoft.com/office/powerpoint/2010/main" val="1351111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054B31-EA72-3D4D-BC74-0BF617892161}"/>
            </a:ext>
          </a:extLst>
        </p:cNvPr>
        <p:cNvGrpSpPr/>
        <p:nvPr/>
      </p:nvGrpSpPr>
      <p:grpSpPr>
        <a:xfrm>
          <a:off x="0" y="0"/>
          <a:ext cx="0" cy="0"/>
          <a:chOff x="0" y="0"/>
          <a:chExt cx="0" cy="0"/>
        </a:xfrm>
      </p:grpSpPr>
      <p:sp>
        <p:nvSpPr>
          <p:cNvPr id="2" name="Tytuł 1">
            <a:extLst>
              <a:ext uri="{FF2B5EF4-FFF2-40B4-BE49-F238E27FC236}">
                <a16:creationId xmlns:a16="http://schemas.microsoft.com/office/drawing/2014/main" id="{0DB06DC9-EF02-1E90-812F-6F6974A94BBF}"/>
              </a:ext>
            </a:extLst>
          </p:cNvPr>
          <p:cNvSpPr>
            <a:spLocks noGrp="1"/>
          </p:cNvSpPr>
          <p:nvPr>
            <p:ph type="title"/>
          </p:nvPr>
        </p:nvSpPr>
        <p:spPr>
          <a:xfrm>
            <a:off x="838199" y="0"/>
            <a:ext cx="10515600" cy="1325563"/>
          </a:xfrm>
        </p:spPr>
        <p:txBody>
          <a:bodyPr/>
          <a:lstStyle/>
          <a:p>
            <a:pPr algn="ctr"/>
            <a:r>
              <a:rPr lang="pl-PL" dirty="0" err="1"/>
              <a:t>Current</a:t>
            </a:r>
            <a:r>
              <a:rPr lang="en-US" dirty="0"/>
              <a:t> FoCal cooling system layout</a:t>
            </a:r>
          </a:p>
        </p:txBody>
      </p:sp>
      <p:sp>
        <p:nvSpPr>
          <p:cNvPr id="3" name="Symbol zastępczy daty 2">
            <a:extLst>
              <a:ext uri="{FF2B5EF4-FFF2-40B4-BE49-F238E27FC236}">
                <a16:creationId xmlns:a16="http://schemas.microsoft.com/office/drawing/2014/main" id="{370B3C3B-0B58-2A1F-2B79-ACD8BC20FC78}"/>
              </a:ext>
            </a:extLst>
          </p:cNvPr>
          <p:cNvSpPr>
            <a:spLocks noGrp="1"/>
          </p:cNvSpPr>
          <p:nvPr>
            <p:ph type="dt" sz="half" idx="10"/>
          </p:nvPr>
        </p:nvSpPr>
        <p:spPr/>
        <p:txBody>
          <a:bodyPr/>
          <a:lstStyle/>
          <a:p>
            <a:fld id="{43D4E760-0A11-4C0B-BEE0-CE6FBAFB1583}" type="datetime1">
              <a:rPr lang="en-GB" smtClean="0"/>
              <a:t>26/05/2025</a:t>
            </a:fld>
            <a:endParaRPr lang="en-US"/>
          </a:p>
        </p:txBody>
      </p:sp>
      <p:sp>
        <p:nvSpPr>
          <p:cNvPr id="4" name="Symbol zastępczy numeru slajdu 3">
            <a:extLst>
              <a:ext uri="{FF2B5EF4-FFF2-40B4-BE49-F238E27FC236}">
                <a16:creationId xmlns:a16="http://schemas.microsoft.com/office/drawing/2014/main" id="{2938CEA3-10D1-BFD7-5953-DB03A1EBDB81}"/>
              </a:ext>
            </a:extLst>
          </p:cNvPr>
          <p:cNvSpPr>
            <a:spLocks noGrp="1"/>
          </p:cNvSpPr>
          <p:nvPr>
            <p:ph type="sldNum" sz="quarter" idx="12"/>
          </p:nvPr>
        </p:nvSpPr>
        <p:spPr/>
        <p:txBody>
          <a:bodyPr/>
          <a:lstStyle/>
          <a:p>
            <a:fld id="{0BA77270-654E-4127-963C-49EA3B9A620C}" type="slidenum">
              <a:rPr lang="en-US" smtClean="0"/>
              <a:t>4</a:t>
            </a:fld>
            <a:endParaRPr lang="en-US" dirty="0"/>
          </a:p>
        </p:txBody>
      </p:sp>
      <p:sp>
        <p:nvSpPr>
          <p:cNvPr id="8" name="pole tekstowe 7">
            <a:extLst>
              <a:ext uri="{FF2B5EF4-FFF2-40B4-BE49-F238E27FC236}">
                <a16:creationId xmlns:a16="http://schemas.microsoft.com/office/drawing/2014/main" id="{F644F8E9-64BA-DE2B-0141-E78A63421D3D}"/>
              </a:ext>
            </a:extLst>
          </p:cNvPr>
          <p:cNvSpPr txBox="1"/>
          <p:nvPr/>
        </p:nvSpPr>
        <p:spPr>
          <a:xfrm>
            <a:off x="3581400" y="5960815"/>
            <a:ext cx="4892919" cy="646331"/>
          </a:xfrm>
          <a:prstGeom prst="rect">
            <a:avLst/>
          </a:prstGeom>
          <a:noFill/>
        </p:spPr>
        <p:txBody>
          <a:bodyPr wrap="square" rtlCol="0">
            <a:spAutoFit/>
          </a:bodyPr>
          <a:lstStyle/>
          <a:p>
            <a:r>
              <a:rPr lang="en-US" dirty="0"/>
              <a:t>Mixed system layout. Maximum required flow for the whole system:</a:t>
            </a:r>
            <a:r>
              <a:rPr lang="pl-PL" dirty="0"/>
              <a:t> 12 m3/h</a:t>
            </a:r>
            <a:endParaRPr lang="en-US" dirty="0"/>
          </a:p>
        </p:txBody>
      </p:sp>
      <p:pic>
        <p:nvPicPr>
          <p:cNvPr id="5" name="Picture 4" descr="Diagram of a diagram of a temperature measurement&#10;&#10;AI-generated content may be incorrect.">
            <a:extLst>
              <a:ext uri="{FF2B5EF4-FFF2-40B4-BE49-F238E27FC236}">
                <a16:creationId xmlns:a16="http://schemas.microsoft.com/office/drawing/2014/main" id="{76F33253-FB38-145A-6E79-F9AA98CAFE1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51701" y="918550"/>
            <a:ext cx="8152316" cy="4964661"/>
          </a:xfrm>
          <a:prstGeom prst="rect">
            <a:avLst/>
          </a:prstGeom>
        </p:spPr>
      </p:pic>
    </p:spTree>
    <p:extLst>
      <p:ext uri="{BB962C8B-B14F-4D97-AF65-F5344CB8AC3E}">
        <p14:creationId xmlns:p14="http://schemas.microsoft.com/office/powerpoint/2010/main" val="7255961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8" descr="A diagram of a variety of objects&#10;&#10;AI-generated content may be incorrect.">
            <a:extLst>
              <a:ext uri="{FF2B5EF4-FFF2-40B4-BE49-F238E27FC236}">
                <a16:creationId xmlns:a16="http://schemas.microsoft.com/office/drawing/2014/main" id="{D9C016A0-38F0-DAA0-3DB4-CA3518EF4749}"/>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389" y="1139467"/>
            <a:ext cx="12189611" cy="5399445"/>
          </a:xfrm>
        </p:spPr>
      </p:pic>
      <p:sp>
        <p:nvSpPr>
          <p:cNvPr id="2" name="Title 1">
            <a:extLst>
              <a:ext uri="{FF2B5EF4-FFF2-40B4-BE49-F238E27FC236}">
                <a16:creationId xmlns:a16="http://schemas.microsoft.com/office/drawing/2014/main" id="{041B0667-A7A5-385E-439A-53A7DA2725C5}"/>
              </a:ext>
            </a:extLst>
          </p:cNvPr>
          <p:cNvSpPr>
            <a:spLocks noGrp="1"/>
          </p:cNvSpPr>
          <p:nvPr>
            <p:ph type="title"/>
          </p:nvPr>
        </p:nvSpPr>
        <p:spPr/>
        <p:txBody>
          <a:bodyPr/>
          <a:lstStyle/>
          <a:p>
            <a:r>
              <a:rPr lang="pl-PL" dirty="0"/>
              <a:t>FoCal </a:t>
            </a:r>
            <a:r>
              <a:rPr lang="pl-PL" dirty="0" err="1"/>
              <a:t>cooling</a:t>
            </a:r>
            <a:r>
              <a:rPr lang="pl-PL" dirty="0"/>
              <a:t> - </a:t>
            </a:r>
            <a:r>
              <a:rPr lang="pl-PL" dirty="0" err="1"/>
              <a:t>full</a:t>
            </a:r>
            <a:r>
              <a:rPr lang="pl-PL" dirty="0"/>
              <a:t> system diagram</a:t>
            </a:r>
            <a:endParaRPr lang="en-GB" dirty="0"/>
          </a:p>
        </p:txBody>
      </p:sp>
      <p:sp>
        <p:nvSpPr>
          <p:cNvPr id="4" name="Date Placeholder 3">
            <a:extLst>
              <a:ext uri="{FF2B5EF4-FFF2-40B4-BE49-F238E27FC236}">
                <a16:creationId xmlns:a16="http://schemas.microsoft.com/office/drawing/2014/main" id="{09E7FD83-BA61-2B7D-FEE1-FB29FEFAE06C}"/>
              </a:ext>
            </a:extLst>
          </p:cNvPr>
          <p:cNvSpPr>
            <a:spLocks noGrp="1"/>
          </p:cNvSpPr>
          <p:nvPr>
            <p:ph type="dt" sz="half" idx="10"/>
          </p:nvPr>
        </p:nvSpPr>
        <p:spPr/>
        <p:txBody>
          <a:bodyPr/>
          <a:lstStyle/>
          <a:p>
            <a:fld id="{D90426E7-0912-4C8A-84EF-4390C586BF12}" type="datetime1">
              <a:rPr lang="en-GB" smtClean="0"/>
              <a:t>26/05/2025</a:t>
            </a:fld>
            <a:endParaRPr lang="en-US"/>
          </a:p>
        </p:txBody>
      </p:sp>
      <p:sp>
        <p:nvSpPr>
          <p:cNvPr id="5" name="Slide Number Placeholder 4">
            <a:extLst>
              <a:ext uri="{FF2B5EF4-FFF2-40B4-BE49-F238E27FC236}">
                <a16:creationId xmlns:a16="http://schemas.microsoft.com/office/drawing/2014/main" id="{EB2EF461-FD63-27C7-524F-247FFC670D95}"/>
              </a:ext>
            </a:extLst>
          </p:cNvPr>
          <p:cNvSpPr>
            <a:spLocks noGrp="1"/>
          </p:cNvSpPr>
          <p:nvPr>
            <p:ph type="sldNum" sz="quarter" idx="12"/>
          </p:nvPr>
        </p:nvSpPr>
        <p:spPr/>
        <p:txBody>
          <a:bodyPr/>
          <a:lstStyle/>
          <a:p>
            <a:fld id="{0BA77270-654E-4127-963C-49EA3B9A620C}" type="slidenum">
              <a:rPr lang="en-US" smtClean="0"/>
              <a:t>5</a:t>
            </a:fld>
            <a:endParaRPr lang="en-US"/>
          </a:p>
        </p:txBody>
      </p:sp>
    </p:spTree>
    <p:extLst>
      <p:ext uri="{BB962C8B-B14F-4D97-AF65-F5344CB8AC3E}">
        <p14:creationId xmlns:p14="http://schemas.microsoft.com/office/powerpoint/2010/main" val="36384197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C7447E-14A7-861D-781B-D16F0B0FF72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D30BB55-1FB5-0C92-EF59-8B7086E13635}"/>
              </a:ext>
            </a:extLst>
          </p:cNvPr>
          <p:cNvSpPr>
            <a:spLocks noGrp="1"/>
          </p:cNvSpPr>
          <p:nvPr>
            <p:ph type="title"/>
          </p:nvPr>
        </p:nvSpPr>
        <p:spPr/>
        <p:txBody>
          <a:bodyPr/>
          <a:lstStyle/>
          <a:p>
            <a:r>
              <a:rPr lang="pl-PL" dirty="0"/>
              <a:t>FoCal </a:t>
            </a:r>
            <a:r>
              <a:rPr lang="pl-PL" dirty="0" err="1"/>
              <a:t>cooling</a:t>
            </a:r>
            <a:endParaRPr lang="en-GB" dirty="0"/>
          </a:p>
        </p:txBody>
      </p:sp>
      <p:sp>
        <p:nvSpPr>
          <p:cNvPr id="3" name="Content Placeholder 2">
            <a:extLst>
              <a:ext uri="{FF2B5EF4-FFF2-40B4-BE49-F238E27FC236}">
                <a16:creationId xmlns:a16="http://schemas.microsoft.com/office/drawing/2014/main" id="{36FC185A-36BA-61C8-5A34-519A43A90089}"/>
              </a:ext>
            </a:extLst>
          </p:cNvPr>
          <p:cNvSpPr>
            <a:spLocks noGrp="1"/>
          </p:cNvSpPr>
          <p:nvPr>
            <p:ph idx="1"/>
          </p:nvPr>
        </p:nvSpPr>
        <p:spPr>
          <a:xfrm>
            <a:off x="838200" y="1825625"/>
            <a:ext cx="10308559" cy="4351338"/>
          </a:xfrm>
        </p:spPr>
        <p:txBody>
          <a:bodyPr>
            <a:normAutofit fontScale="92500" lnSpcReduction="10000"/>
          </a:bodyPr>
          <a:lstStyle/>
          <a:p>
            <a:pPr marL="0" indent="0" algn="just">
              <a:buNone/>
            </a:pPr>
            <a:r>
              <a:rPr lang="en-GB" dirty="0"/>
              <a:t>The new layout for the FoCal cooling system has been developed. In the new layout, some loops are connected in series instead of parallel, which allows for significant required coolant flow reduction. </a:t>
            </a:r>
          </a:p>
          <a:p>
            <a:pPr algn="just"/>
            <a:r>
              <a:rPr lang="en-GB" dirty="0"/>
              <a:t>The maximum required flow is 12m3/h - agreed with the Cooling and Ventilation (CV) Group. </a:t>
            </a:r>
          </a:p>
          <a:p>
            <a:pPr algn="just"/>
            <a:r>
              <a:rPr lang="en-GB" dirty="0"/>
              <a:t>Higher pressure drop comparison to the previous layout, calculation ongoing, agreed with a CV that it should not exceed 4.5 bar.</a:t>
            </a:r>
            <a:r>
              <a:rPr lang="pl-PL" dirty="0"/>
              <a:t> (</a:t>
            </a:r>
            <a:r>
              <a:rPr lang="en-GB" dirty="0"/>
              <a:t>At this stage, we expected the maximum pressure drop to be lower. Final confirmation of the operational parameters during the PRR this summer.</a:t>
            </a:r>
            <a:r>
              <a:rPr lang="pl-PL" dirty="0"/>
              <a:t>)</a:t>
            </a:r>
            <a:endParaRPr lang="en-GB" dirty="0"/>
          </a:p>
          <a:p>
            <a:pPr algn="just"/>
            <a:r>
              <a:rPr lang="en-GB" b="1" dirty="0"/>
              <a:t>Using the upgraded HMPID cooling plant is possible for this layout.</a:t>
            </a:r>
          </a:p>
        </p:txBody>
      </p:sp>
      <p:sp>
        <p:nvSpPr>
          <p:cNvPr id="4" name="Date Placeholder 3">
            <a:extLst>
              <a:ext uri="{FF2B5EF4-FFF2-40B4-BE49-F238E27FC236}">
                <a16:creationId xmlns:a16="http://schemas.microsoft.com/office/drawing/2014/main" id="{52B7ACAA-2FF1-C153-C0C7-92ACDBA5B0EA}"/>
              </a:ext>
            </a:extLst>
          </p:cNvPr>
          <p:cNvSpPr>
            <a:spLocks noGrp="1"/>
          </p:cNvSpPr>
          <p:nvPr>
            <p:ph type="dt" sz="half" idx="10"/>
          </p:nvPr>
        </p:nvSpPr>
        <p:spPr/>
        <p:txBody>
          <a:bodyPr/>
          <a:lstStyle/>
          <a:p>
            <a:fld id="{D90426E7-0912-4C8A-84EF-4390C586BF12}" type="datetime1">
              <a:rPr lang="en-GB" smtClean="0"/>
              <a:t>26/05/2025</a:t>
            </a:fld>
            <a:endParaRPr lang="en-US"/>
          </a:p>
        </p:txBody>
      </p:sp>
      <p:sp>
        <p:nvSpPr>
          <p:cNvPr id="5" name="Slide Number Placeholder 4">
            <a:extLst>
              <a:ext uri="{FF2B5EF4-FFF2-40B4-BE49-F238E27FC236}">
                <a16:creationId xmlns:a16="http://schemas.microsoft.com/office/drawing/2014/main" id="{FA6FE8F5-5C61-C5A6-1B85-75866B507190}"/>
              </a:ext>
            </a:extLst>
          </p:cNvPr>
          <p:cNvSpPr>
            <a:spLocks noGrp="1"/>
          </p:cNvSpPr>
          <p:nvPr>
            <p:ph type="sldNum" sz="quarter" idx="12"/>
          </p:nvPr>
        </p:nvSpPr>
        <p:spPr/>
        <p:txBody>
          <a:bodyPr/>
          <a:lstStyle/>
          <a:p>
            <a:fld id="{0BA77270-654E-4127-963C-49EA3B9A620C}" type="slidenum">
              <a:rPr lang="en-US" smtClean="0"/>
              <a:t>6</a:t>
            </a:fld>
            <a:endParaRPr lang="en-US"/>
          </a:p>
        </p:txBody>
      </p:sp>
    </p:spTree>
    <p:extLst>
      <p:ext uri="{BB962C8B-B14F-4D97-AF65-F5344CB8AC3E}">
        <p14:creationId xmlns:p14="http://schemas.microsoft.com/office/powerpoint/2010/main" val="13518007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D9C76BC-E042-6DD5-EA54-C6DC4583D93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292A5B1-DA33-78F5-01D9-B4A3EE853DFB}"/>
              </a:ext>
            </a:extLst>
          </p:cNvPr>
          <p:cNvSpPr>
            <a:spLocks noGrp="1"/>
          </p:cNvSpPr>
          <p:nvPr>
            <p:ph type="title"/>
          </p:nvPr>
        </p:nvSpPr>
        <p:spPr/>
        <p:txBody>
          <a:bodyPr>
            <a:normAutofit fontScale="90000"/>
          </a:bodyPr>
          <a:lstStyle/>
          <a:p>
            <a:r>
              <a:rPr lang="en-GB" dirty="0"/>
              <a:t>FoCal cooling - What control possibilities would we like to have on the cooling plant level</a:t>
            </a:r>
            <a:endParaRPr lang="en-GB" dirty="0">
              <a:highlight>
                <a:srgbClr val="FFFF00"/>
              </a:highlight>
            </a:endParaRPr>
          </a:p>
        </p:txBody>
      </p:sp>
      <p:sp>
        <p:nvSpPr>
          <p:cNvPr id="3" name="Content Placeholder 2">
            <a:extLst>
              <a:ext uri="{FF2B5EF4-FFF2-40B4-BE49-F238E27FC236}">
                <a16:creationId xmlns:a16="http://schemas.microsoft.com/office/drawing/2014/main" id="{B5B9B122-50B9-4275-A6EA-E33AE32F5964}"/>
              </a:ext>
            </a:extLst>
          </p:cNvPr>
          <p:cNvSpPr>
            <a:spLocks noGrp="1"/>
          </p:cNvSpPr>
          <p:nvPr>
            <p:ph idx="1"/>
          </p:nvPr>
        </p:nvSpPr>
        <p:spPr>
          <a:xfrm>
            <a:off x="838200" y="1825625"/>
            <a:ext cx="10308559" cy="4351338"/>
          </a:xfrm>
        </p:spPr>
        <p:txBody>
          <a:bodyPr>
            <a:normAutofit/>
          </a:bodyPr>
          <a:lstStyle/>
          <a:p>
            <a:pPr algn="just"/>
            <a:r>
              <a:rPr lang="en-GB" dirty="0"/>
              <a:t>Flow control in each loop (the current system has 4 loops)</a:t>
            </a:r>
            <a:r>
              <a:rPr lang="pl-PL" dirty="0"/>
              <a:t>.</a:t>
            </a:r>
          </a:p>
          <a:p>
            <a:pPr algn="just"/>
            <a:r>
              <a:rPr lang="en-GB" dirty="0"/>
              <a:t>Possibility of cutting off any loop, still keeping the rest of the system running</a:t>
            </a:r>
            <a:r>
              <a:rPr lang="pl-PL" dirty="0"/>
              <a:t>.</a:t>
            </a:r>
          </a:p>
          <a:p>
            <a:pPr algn="just"/>
            <a:r>
              <a:rPr lang="en-GB" dirty="0"/>
              <a:t>Monitoring of the temperature and pressure on the inlet and outlet of each loop</a:t>
            </a:r>
            <a:r>
              <a:rPr lang="pl-PL" dirty="0"/>
              <a:t>.</a:t>
            </a:r>
            <a:endParaRPr lang="en-GB" dirty="0"/>
          </a:p>
          <a:p>
            <a:pPr algn="just"/>
            <a:endParaRPr lang="pl-PL" dirty="0"/>
          </a:p>
          <a:p>
            <a:pPr algn="just"/>
            <a:r>
              <a:rPr lang="en-GB" dirty="0"/>
              <a:t>The whole system will operate with the same inlet temperature</a:t>
            </a:r>
            <a:r>
              <a:rPr lang="pl-PL" dirty="0"/>
              <a:t>.</a:t>
            </a:r>
          </a:p>
          <a:p>
            <a:pPr algn="just"/>
            <a:r>
              <a:rPr lang="en-GB" dirty="0"/>
              <a:t>Access to monitored parameters from the DCS level</a:t>
            </a:r>
            <a:r>
              <a:rPr lang="pl-PL" dirty="0"/>
              <a:t>.</a:t>
            </a:r>
          </a:p>
        </p:txBody>
      </p:sp>
      <p:sp>
        <p:nvSpPr>
          <p:cNvPr id="4" name="Date Placeholder 3">
            <a:extLst>
              <a:ext uri="{FF2B5EF4-FFF2-40B4-BE49-F238E27FC236}">
                <a16:creationId xmlns:a16="http://schemas.microsoft.com/office/drawing/2014/main" id="{523467E0-8EB3-1E2A-2A32-60B4B4E2FD18}"/>
              </a:ext>
            </a:extLst>
          </p:cNvPr>
          <p:cNvSpPr>
            <a:spLocks noGrp="1"/>
          </p:cNvSpPr>
          <p:nvPr>
            <p:ph type="dt" sz="half" idx="10"/>
          </p:nvPr>
        </p:nvSpPr>
        <p:spPr/>
        <p:txBody>
          <a:bodyPr/>
          <a:lstStyle/>
          <a:p>
            <a:fld id="{D90426E7-0912-4C8A-84EF-4390C586BF12}" type="datetime1">
              <a:rPr lang="en-GB" smtClean="0"/>
              <a:t>26/05/2025</a:t>
            </a:fld>
            <a:endParaRPr lang="en-US"/>
          </a:p>
        </p:txBody>
      </p:sp>
      <p:sp>
        <p:nvSpPr>
          <p:cNvPr id="5" name="Slide Number Placeholder 4">
            <a:extLst>
              <a:ext uri="{FF2B5EF4-FFF2-40B4-BE49-F238E27FC236}">
                <a16:creationId xmlns:a16="http://schemas.microsoft.com/office/drawing/2014/main" id="{7C8CEC47-86DC-35C9-AB15-CEDC22D60C6A}"/>
              </a:ext>
            </a:extLst>
          </p:cNvPr>
          <p:cNvSpPr>
            <a:spLocks noGrp="1"/>
          </p:cNvSpPr>
          <p:nvPr>
            <p:ph type="sldNum" sz="quarter" idx="12"/>
          </p:nvPr>
        </p:nvSpPr>
        <p:spPr/>
        <p:txBody>
          <a:bodyPr/>
          <a:lstStyle/>
          <a:p>
            <a:fld id="{0BA77270-654E-4127-963C-49EA3B9A620C}" type="slidenum">
              <a:rPr lang="en-US" smtClean="0"/>
              <a:t>7</a:t>
            </a:fld>
            <a:endParaRPr lang="en-US"/>
          </a:p>
        </p:txBody>
      </p:sp>
    </p:spTree>
    <p:extLst>
      <p:ext uri="{BB962C8B-B14F-4D97-AF65-F5344CB8AC3E}">
        <p14:creationId xmlns:p14="http://schemas.microsoft.com/office/powerpoint/2010/main" val="38393715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ED9546-1E9F-38B8-FD58-FA4A0698B77A}"/>
              </a:ext>
            </a:extLst>
          </p:cNvPr>
          <p:cNvSpPr>
            <a:spLocks noGrp="1"/>
          </p:cNvSpPr>
          <p:nvPr>
            <p:ph type="title"/>
          </p:nvPr>
        </p:nvSpPr>
        <p:spPr/>
        <p:txBody>
          <a:bodyPr/>
          <a:lstStyle/>
          <a:p>
            <a:r>
              <a:rPr lang="pl-PL" dirty="0"/>
              <a:t>FoCal </a:t>
            </a:r>
            <a:r>
              <a:rPr lang="pl-PL" dirty="0" err="1"/>
              <a:t>cooling</a:t>
            </a:r>
            <a:r>
              <a:rPr lang="pl-PL" dirty="0"/>
              <a:t> - </a:t>
            </a:r>
            <a:r>
              <a:rPr lang="en-GB" dirty="0"/>
              <a:t>Heat generation in each subsystem</a:t>
            </a:r>
          </a:p>
        </p:txBody>
      </p:sp>
      <p:pic>
        <p:nvPicPr>
          <p:cNvPr id="7" name="Content Placeholder 6">
            <a:extLst>
              <a:ext uri="{FF2B5EF4-FFF2-40B4-BE49-F238E27FC236}">
                <a16:creationId xmlns:a16="http://schemas.microsoft.com/office/drawing/2014/main" id="{27FC6F94-8203-1588-A2C2-6A2A612A073C}"/>
              </a:ext>
            </a:extLst>
          </p:cNvPr>
          <p:cNvPicPr>
            <a:picLocks noGrp="1" noChangeAspect="1"/>
          </p:cNvPicPr>
          <p:nvPr>
            <p:ph idx="1"/>
          </p:nvPr>
        </p:nvPicPr>
        <p:blipFill>
          <a:blip r:embed="rId2"/>
          <a:stretch>
            <a:fillRect/>
          </a:stretch>
        </p:blipFill>
        <p:spPr>
          <a:xfrm>
            <a:off x="781483" y="2133228"/>
            <a:ext cx="10572317" cy="2591543"/>
          </a:xfrm>
          <a:prstGeom prst="rect">
            <a:avLst/>
          </a:prstGeom>
        </p:spPr>
      </p:pic>
      <p:sp>
        <p:nvSpPr>
          <p:cNvPr id="4" name="Date Placeholder 3">
            <a:extLst>
              <a:ext uri="{FF2B5EF4-FFF2-40B4-BE49-F238E27FC236}">
                <a16:creationId xmlns:a16="http://schemas.microsoft.com/office/drawing/2014/main" id="{A3934183-86FC-1580-DCD2-FE46AED09D31}"/>
              </a:ext>
            </a:extLst>
          </p:cNvPr>
          <p:cNvSpPr>
            <a:spLocks noGrp="1"/>
          </p:cNvSpPr>
          <p:nvPr>
            <p:ph type="dt" sz="half" idx="10"/>
          </p:nvPr>
        </p:nvSpPr>
        <p:spPr/>
        <p:txBody>
          <a:bodyPr/>
          <a:lstStyle/>
          <a:p>
            <a:fld id="{D90426E7-0912-4C8A-84EF-4390C586BF12}" type="datetime1">
              <a:rPr lang="en-GB" smtClean="0"/>
              <a:t>26/05/2025</a:t>
            </a:fld>
            <a:endParaRPr lang="en-US"/>
          </a:p>
        </p:txBody>
      </p:sp>
      <p:sp>
        <p:nvSpPr>
          <p:cNvPr id="5" name="Slide Number Placeholder 4">
            <a:extLst>
              <a:ext uri="{FF2B5EF4-FFF2-40B4-BE49-F238E27FC236}">
                <a16:creationId xmlns:a16="http://schemas.microsoft.com/office/drawing/2014/main" id="{D2FC6684-3BE2-23EA-D366-4AC94C7D9CA8}"/>
              </a:ext>
            </a:extLst>
          </p:cNvPr>
          <p:cNvSpPr>
            <a:spLocks noGrp="1"/>
          </p:cNvSpPr>
          <p:nvPr>
            <p:ph type="sldNum" sz="quarter" idx="12"/>
          </p:nvPr>
        </p:nvSpPr>
        <p:spPr/>
        <p:txBody>
          <a:bodyPr/>
          <a:lstStyle/>
          <a:p>
            <a:fld id="{0BA77270-654E-4127-963C-49EA3B9A620C}" type="slidenum">
              <a:rPr lang="en-US" smtClean="0"/>
              <a:t>8</a:t>
            </a:fld>
            <a:endParaRPr lang="en-US"/>
          </a:p>
        </p:txBody>
      </p:sp>
      <p:sp>
        <p:nvSpPr>
          <p:cNvPr id="8" name="TextBox 7">
            <a:extLst>
              <a:ext uri="{FF2B5EF4-FFF2-40B4-BE49-F238E27FC236}">
                <a16:creationId xmlns:a16="http://schemas.microsoft.com/office/drawing/2014/main" id="{80706077-31D8-5606-55B2-A9CFD4493569}"/>
              </a:ext>
            </a:extLst>
          </p:cNvPr>
          <p:cNvSpPr txBox="1"/>
          <p:nvPr/>
        </p:nvSpPr>
        <p:spPr>
          <a:xfrm>
            <a:off x="781483" y="4986562"/>
            <a:ext cx="10419699" cy="523220"/>
          </a:xfrm>
          <a:prstGeom prst="rect">
            <a:avLst/>
          </a:prstGeom>
          <a:noFill/>
        </p:spPr>
        <p:txBody>
          <a:bodyPr wrap="square" rtlCol="0">
            <a:spAutoFit/>
          </a:bodyPr>
          <a:lstStyle/>
          <a:p>
            <a:r>
              <a:rPr lang="en-GB" sz="2800" dirty="0"/>
              <a:t>Total heat generation in FoCal</a:t>
            </a:r>
            <a:r>
              <a:rPr lang="pl-PL" sz="2800" dirty="0"/>
              <a:t>: 11 320 W.</a:t>
            </a:r>
            <a:endParaRPr lang="en-GB" sz="2800" dirty="0"/>
          </a:p>
        </p:txBody>
      </p:sp>
    </p:spTree>
    <p:extLst>
      <p:ext uri="{BB962C8B-B14F-4D97-AF65-F5344CB8AC3E}">
        <p14:creationId xmlns:p14="http://schemas.microsoft.com/office/powerpoint/2010/main" val="4587795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F115E1-AFEA-F12E-288E-E51996E0E8BC}"/>
            </a:ext>
          </a:extLst>
        </p:cNvPr>
        <p:cNvGrpSpPr/>
        <p:nvPr/>
      </p:nvGrpSpPr>
      <p:grpSpPr>
        <a:xfrm>
          <a:off x="0" y="0"/>
          <a:ext cx="0" cy="0"/>
          <a:chOff x="0" y="0"/>
          <a:chExt cx="0" cy="0"/>
        </a:xfrm>
      </p:grpSpPr>
      <p:pic>
        <p:nvPicPr>
          <p:cNvPr id="7" name="Picture 6" descr="A diagram of a temperature measurement&#10;&#10;AI-generated content may be incorrect.">
            <a:extLst>
              <a:ext uri="{FF2B5EF4-FFF2-40B4-BE49-F238E27FC236}">
                <a16:creationId xmlns:a16="http://schemas.microsoft.com/office/drawing/2014/main" id="{34B8719B-7677-4C93-4772-6F78E414CCF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57342" y="0"/>
            <a:ext cx="6134658" cy="6516088"/>
          </a:xfrm>
          <a:prstGeom prst="rect">
            <a:avLst/>
          </a:prstGeom>
        </p:spPr>
      </p:pic>
      <p:sp>
        <p:nvSpPr>
          <p:cNvPr id="2" name="Title 1">
            <a:extLst>
              <a:ext uri="{FF2B5EF4-FFF2-40B4-BE49-F238E27FC236}">
                <a16:creationId xmlns:a16="http://schemas.microsoft.com/office/drawing/2014/main" id="{F1C1E081-3ED7-7CAF-CF21-A2CE972BBFC5}"/>
              </a:ext>
            </a:extLst>
          </p:cNvPr>
          <p:cNvSpPr>
            <a:spLocks noGrp="1"/>
          </p:cNvSpPr>
          <p:nvPr>
            <p:ph type="title"/>
          </p:nvPr>
        </p:nvSpPr>
        <p:spPr/>
        <p:txBody>
          <a:bodyPr/>
          <a:lstStyle/>
          <a:p>
            <a:r>
              <a:rPr lang="pl-PL" dirty="0"/>
              <a:t>FoCal </a:t>
            </a:r>
            <a:r>
              <a:rPr lang="pl-PL" dirty="0" err="1"/>
              <a:t>cooling</a:t>
            </a:r>
            <a:endParaRPr lang="en-GB" dirty="0"/>
          </a:p>
        </p:txBody>
      </p:sp>
      <p:sp>
        <p:nvSpPr>
          <p:cNvPr id="3" name="Content Placeholder 2">
            <a:extLst>
              <a:ext uri="{FF2B5EF4-FFF2-40B4-BE49-F238E27FC236}">
                <a16:creationId xmlns:a16="http://schemas.microsoft.com/office/drawing/2014/main" id="{C5149E32-54D1-A22A-D2A4-F54685B1BB57}"/>
              </a:ext>
            </a:extLst>
          </p:cNvPr>
          <p:cNvSpPr>
            <a:spLocks noGrp="1"/>
          </p:cNvSpPr>
          <p:nvPr>
            <p:ph idx="1"/>
          </p:nvPr>
        </p:nvSpPr>
        <p:spPr>
          <a:xfrm>
            <a:off x="352379" y="1690688"/>
            <a:ext cx="5388269" cy="4767286"/>
          </a:xfrm>
        </p:spPr>
        <p:txBody>
          <a:bodyPr>
            <a:normAutofit/>
          </a:bodyPr>
          <a:lstStyle/>
          <a:p>
            <a:pPr marL="0" indent="0" algn="just">
              <a:buNone/>
            </a:pPr>
            <a:r>
              <a:rPr lang="en-GB" dirty="0"/>
              <a:t>The FoCal cooling system is symmetrical: the FoCal-I and FoCal-O cooling systems are identical, and their intended operating parameters are the same. The diagram should be finalized and submitted by the middle of summer, along with additional information.</a:t>
            </a:r>
            <a:endParaRPr lang="pl-PL" dirty="0"/>
          </a:p>
        </p:txBody>
      </p:sp>
      <p:sp>
        <p:nvSpPr>
          <p:cNvPr id="4" name="Date Placeholder 3">
            <a:extLst>
              <a:ext uri="{FF2B5EF4-FFF2-40B4-BE49-F238E27FC236}">
                <a16:creationId xmlns:a16="http://schemas.microsoft.com/office/drawing/2014/main" id="{E908747D-2E6A-E44D-6CC6-EC8EB5EC3A1A}"/>
              </a:ext>
            </a:extLst>
          </p:cNvPr>
          <p:cNvSpPr>
            <a:spLocks noGrp="1"/>
          </p:cNvSpPr>
          <p:nvPr>
            <p:ph type="dt" sz="half" idx="10"/>
          </p:nvPr>
        </p:nvSpPr>
        <p:spPr/>
        <p:txBody>
          <a:bodyPr/>
          <a:lstStyle/>
          <a:p>
            <a:fld id="{D90426E7-0912-4C8A-84EF-4390C586BF12}" type="datetime1">
              <a:rPr lang="en-GB" smtClean="0"/>
              <a:t>26/05/2025</a:t>
            </a:fld>
            <a:endParaRPr lang="en-US"/>
          </a:p>
        </p:txBody>
      </p:sp>
      <p:sp>
        <p:nvSpPr>
          <p:cNvPr id="5" name="Slide Number Placeholder 4">
            <a:extLst>
              <a:ext uri="{FF2B5EF4-FFF2-40B4-BE49-F238E27FC236}">
                <a16:creationId xmlns:a16="http://schemas.microsoft.com/office/drawing/2014/main" id="{83685A0C-E61A-33CA-19DD-CC6103D80583}"/>
              </a:ext>
            </a:extLst>
          </p:cNvPr>
          <p:cNvSpPr>
            <a:spLocks noGrp="1"/>
          </p:cNvSpPr>
          <p:nvPr>
            <p:ph type="sldNum" sz="quarter" idx="12"/>
          </p:nvPr>
        </p:nvSpPr>
        <p:spPr/>
        <p:txBody>
          <a:bodyPr/>
          <a:lstStyle/>
          <a:p>
            <a:fld id="{0BA77270-654E-4127-963C-49EA3B9A620C}" type="slidenum">
              <a:rPr lang="en-US" smtClean="0"/>
              <a:t>9</a:t>
            </a:fld>
            <a:endParaRPr lang="en-US"/>
          </a:p>
        </p:txBody>
      </p:sp>
    </p:spTree>
    <p:extLst>
      <p:ext uri="{BB962C8B-B14F-4D97-AF65-F5344CB8AC3E}">
        <p14:creationId xmlns:p14="http://schemas.microsoft.com/office/powerpoint/2010/main" val="4007443104"/>
      </p:ext>
    </p:extLst>
  </p:cSld>
  <p:clrMapOvr>
    <a:masterClrMapping/>
  </p:clrMapOvr>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Pakiet 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12251</TotalTime>
  <Words>537</Words>
  <Application>Microsoft Office PowerPoint</Application>
  <PresentationFormat>Widescreen</PresentationFormat>
  <Paragraphs>83</Paragraphs>
  <Slides>12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Aptos</vt:lpstr>
      <vt:lpstr>Aptos Display</vt:lpstr>
      <vt:lpstr>Arial</vt:lpstr>
      <vt:lpstr>Calibri</vt:lpstr>
      <vt:lpstr>Motyw pakietu Office</vt:lpstr>
      <vt:lpstr>FoCal cooling general system layout</vt:lpstr>
      <vt:lpstr>System structure</vt:lpstr>
      <vt:lpstr>OLD FoCal cooling system layout</vt:lpstr>
      <vt:lpstr>Current FoCal cooling system layout</vt:lpstr>
      <vt:lpstr>FoCal cooling - full system diagram</vt:lpstr>
      <vt:lpstr>FoCal cooling</vt:lpstr>
      <vt:lpstr>FoCal cooling - What control possibilities would we like to have on the cooling plant level</vt:lpstr>
      <vt:lpstr>FoCal cooling - Heat generation in each subsystem</vt:lpstr>
      <vt:lpstr>FoCal cooling</vt:lpstr>
      <vt:lpstr>FoCal cooling - dry air supply</vt:lpstr>
      <vt:lpstr>Scope of today's meeting</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Question to TC</dc:title>
  <dc:creator>Czarnynoga Maciej</dc:creator>
  <cp:lastModifiedBy>Maciej Czarnynoga</cp:lastModifiedBy>
  <cp:revision>63</cp:revision>
  <dcterms:created xsi:type="dcterms:W3CDTF">2024-03-15T14:29:10Z</dcterms:created>
  <dcterms:modified xsi:type="dcterms:W3CDTF">2025-05-26T16:43:50Z</dcterms:modified>
</cp:coreProperties>
</file>