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61" r:id="rId3"/>
    <p:sldId id="327" r:id="rId4"/>
    <p:sldId id="329" r:id="rId5"/>
    <p:sldId id="265" r:id="rId6"/>
    <p:sldId id="262" r:id="rId7"/>
    <p:sldId id="263" r:id="rId8"/>
    <p:sldId id="266" r:id="rId9"/>
    <p:sldId id="264" r:id="rId10"/>
    <p:sldId id="268" r:id="rId11"/>
    <p:sldId id="325" r:id="rId12"/>
    <p:sldId id="326" r:id="rId13"/>
    <p:sldId id="267" r:id="rId14"/>
    <p:sldId id="323" r:id="rId15"/>
    <p:sldId id="269" r:id="rId16"/>
    <p:sldId id="321" r:id="rId17"/>
    <p:sldId id="320" r:id="rId18"/>
    <p:sldId id="322" r:id="rId19"/>
    <p:sldId id="324" r:id="rId20"/>
    <p:sldId id="319" r:id="rId21"/>
    <p:sldId id="328" r:id="rId22"/>
    <p:sldId id="28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47B00A-FA64-4996-BF6A-940C83EDAAA4}" v="68" dt="2025-11-19T05:00:21.0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24" autoAdjust="0"/>
    <p:restoredTop sz="94660"/>
  </p:normalViewPr>
  <p:slideViewPr>
    <p:cSldViewPr snapToGrid="0">
      <p:cViewPr>
        <p:scale>
          <a:sx n="70" d="100"/>
          <a:sy n="70" d="100"/>
        </p:scale>
        <p:origin x="102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560" y="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trand Tchanche" userId="1c2d406811fe8f93" providerId="LiveId" clId="{2A4AE2FB-B275-4396-B1B0-33D3ECCBCB84}"/>
    <pc:docChg chg="undo custSel addSld delSld modSld sldOrd">
      <pc:chgData name="Bertrand Tchanche" userId="1c2d406811fe8f93" providerId="LiveId" clId="{2A4AE2FB-B275-4396-B1B0-33D3ECCBCB84}" dt="2025-11-19T05:09:43.667" v="3616" actId="12"/>
      <pc:docMkLst>
        <pc:docMk/>
      </pc:docMkLst>
      <pc:sldChg chg="addSp delSp modSp mod setBg">
        <pc:chgData name="Bertrand Tchanche" userId="1c2d406811fe8f93" providerId="LiveId" clId="{2A4AE2FB-B275-4396-B1B0-33D3ECCBCB84}" dt="2025-11-18T16:40:37.742" v="784" actId="2711"/>
        <pc:sldMkLst>
          <pc:docMk/>
          <pc:sldMk cId="2854463919" sldId="256"/>
        </pc:sldMkLst>
        <pc:spChg chg="mod">
          <ac:chgData name="Bertrand Tchanche" userId="1c2d406811fe8f93" providerId="LiveId" clId="{2A4AE2FB-B275-4396-B1B0-33D3ECCBCB84}" dt="2025-11-18T16:40:37.742" v="784" actId="2711"/>
          <ac:spMkLst>
            <pc:docMk/>
            <pc:sldMk cId="2854463919" sldId="256"/>
            <ac:spMk id="2" creationId="{0F6D134F-032A-6C74-30BD-4F2EB6DEAB21}"/>
          </ac:spMkLst>
        </pc:spChg>
        <pc:spChg chg="del">
          <ac:chgData name="Bertrand Tchanche" userId="1c2d406811fe8f93" providerId="LiveId" clId="{2A4AE2FB-B275-4396-B1B0-33D3ECCBCB84}" dt="2025-11-18T08:24:57.083" v="13" actId="478"/>
          <ac:spMkLst>
            <pc:docMk/>
            <pc:sldMk cId="2854463919" sldId="256"/>
            <ac:spMk id="3" creationId="{C05E631A-C217-5156-1EE0-D0E80B2423F1}"/>
          </ac:spMkLst>
        </pc:spChg>
        <pc:spChg chg="add del mod">
          <ac:chgData name="Bertrand Tchanche" userId="1c2d406811fe8f93" providerId="LiveId" clId="{2A4AE2FB-B275-4396-B1B0-33D3ECCBCB84}" dt="2025-11-18T08:24:04.593" v="9" actId="478"/>
          <ac:spMkLst>
            <pc:docMk/>
            <pc:sldMk cId="2854463919" sldId="256"/>
            <ac:spMk id="4" creationId="{67E418BE-B7A2-0C2F-C943-B684164DBC94}"/>
          </ac:spMkLst>
        </pc:spChg>
        <pc:spChg chg="add mod">
          <ac:chgData name="Bertrand Tchanche" userId="1c2d406811fe8f93" providerId="LiveId" clId="{2A4AE2FB-B275-4396-B1B0-33D3ECCBCB84}" dt="2025-11-18T08:44:22.651" v="242" actId="26606"/>
          <ac:spMkLst>
            <pc:docMk/>
            <pc:sldMk cId="2854463919" sldId="256"/>
            <ac:spMk id="6" creationId="{085780E0-BE8F-EDBF-8FB4-9604C3FAA088}"/>
          </ac:spMkLst>
        </pc:spChg>
        <pc:spChg chg="add del">
          <ac:chgData name="Bertrand Tchanche" userId="1c2d406811fe8f93" providerId="LiveId" clId="{2A4AE2FB-B275-4396-B1B0-33D3ECCBCB84}" dt="2025-11-18T08:44:22.651" v="242" actId="26606"/>
          <ac:spMkLst>
            <pc:docMk/>
            <pc:sldMk cId="2854463919" sldId="256"/>
            <ac:spMk id="1031" creationId="{23D09407-53BC-485E-B4CE-BC5E4FC4B25B}"/>
          </ac:spMkLst>
        </pc:spChg>
        <pc:spChg chg="add del">
          <ac:chgData name="Bertrand Tchanche" userId="1c2d406811fe8f93" providerId="LiveId" clId="{2A4AE2FB-B275-4396-B1B0-33D3ECCBCB84}" dt="2025-11-18T08:44:22.651" v="242" actId="26606"/>
          <ac:spMkLst>
            <pc:docMk/>
            <pc:sldMk cId="2854463919" sldId="256"/>
            <ac:spMk id="1033" creationId="{921DB988-49FC-4608-B0A2-E2F3A4019041}"/>
          </ac:spMkLst>
        </pc:spChg>
        <pc:grpChg chg="add del">
          <ac:chgData name="Bertrand Tchanche" userId="1c2d406811fe8f93" providerId="LiveId" clId="{2A4AE2FB-B275-4396-B1B0-33D3ECCBCB84}" dt="2025-11-18T08:44:22.651" v="242" actId="26606"/>
          <ac:grpSpMkLst>
            <pc:docMk/>
            <pc:sldMk cId="2854463919" sldId="256"/>
            <ac:grpSpMk id="1035" creationId="{E9B930FD-8671-4C4C-ADCF-73AC1D0CD417}"/>
          </ac:grpSpMkLst>
        </pc:grpChg>
        <pc:grpChg chg="add del">
          <ac:chgData name="Bertrand Tchanche" userId="1c2d406811fe8f93" providerId="LiveId" clId="{2A4AE2FB-B275-4396-B1B0-33D3ECCBCB84}" dt="2025-11-18T08:44:22.651" v="242" actId="26606"/>
          <ac:grpSpMkLst>
            <pc:docMk/>
            <pc:sldMk cId="2854463919" sldId="256"/>
            <ac:grpSpMk id="1041" creationId="{383C2651-AE0C-4AE4-8725-E2F9414FE219}"/>
          </ac:grpSpMkLst>
        </pc:grpChg>
        <pc:picChg chg="mod ord">
          <ac:chgData name="Bertrand Tchanche" userId="1c2d406811fe8f93" providerId="LiveId" clId="{2A4AE2FB-B275-4396-B1B0-33D3ECCBCB84}" dt="2025-11-18T08:44:22.651" v="242" actId="26606"/>
          <ac:picMkLst>
            <pc:docMk/>
            <pc:sldMk cId="2854463919" sldId="256"/>
            <ac:picMk id="1026" creationId="{DABEE88D-FE73-D254-50CD-8A08C40676D5}"/>
          </ac:picMkLst>
        </pc:picChg>
      </pc:sldChg>
      <pc:sldChg chg="del">
        <pc:chgData name="Bertrand Tchanche" userId="1c2d406811fe8f93" providerId="LiveId" clId="{2A4AE2FB-B275-4396-B1B0-33D3ECCBCB84}" dt="2025-11-18T09:02:17.671" v="528" actId="47"/>
        <pc:sldMkLst>
          <pc:docMk/>
          <pc:sldMk cId="1000944297" sldId="257"/>
        </pc:sldMkLst>
      </pc:sldChg>
      <pc:sldChg chg="del">
        <pc:chgData name="Bertrand Tchanche" userId="1c2d406811fe8f93" providerId="LiveId" clId="{2A4AE2FB-B275-4396-B1B0-33D3ECCBCB84}" dt="2025-11-18T09:02:12.742" v="527" actId="47"/>
        <pc:sldMkLst>
          <pc:docMk/>
          <pc:sldMk cId="2604481854" sldId="258"/>
        </pc:sldMkLst>
      </pc:sldChg>
      <pc:sldChg chg="del">
        <pc:chgData name="Bertrand Tchanche" userId="1c2d406811fe8f93" providerId="LiveId" clId="{2A4AE2FB-B275-4396-B1B0-33D3ECCBCB84}" dt="2025-11-18T09:03:45.236" v="535" actId="47"/>
        <pc:sldMkLst>
          <pc:docMk/>
          <pc:sldMk cId="1515704396" sldId="259"/>
        </pc:sldMkLst>
      </pc:sldChg>
      <pc:sldChg chg="del">
        <pc:chgData name="Bertrand Tchanche" userId="1c2d406811fe8f93" providerId="LiveId" clId="{2A4AE2FB-B275-4396-B1B0-33D3ECCBCB84}" dt="2025-11-18T09:03:47.703" v="536" actId="47"/>
        <pc:sldMkLst>
          <pc:docMk/>
          <pc:sldMk cId="2281483249" sldId="260"/>
        </pc:sldMkLst>
      </pc:sldChg>
      <pc:sldChg chg="addSp delSp modSp new mod">
        <pc:chgData name="Bertrand Tchanche" userId="1c2d406811fe8f93" providerId="LiveId" clId="{2A4AE2FB-B275-4396-B1B0-33D3ECCBCB84}" dt="2025-11-19T05:09:43.667" v="3616" actId="12"/>
        <pc:sldMkLst>
          <pc:docMk/>
          <pc:sldMk cId="845957663" sldId="261"/>
        </pc:sldMkLst>
        <pc:spChg chg="mod">
          <ac:chgData name="Bertrand Tchanche" userId="1c2d406811fe8f93" providerId="LiveId" clId="{2A4AE2FB-B275-4396-B1B0-33D3ECCBCB84}" dt="2025-11-18T08:37:52.002" v="138" actId="5793"/>
          <ac:spMkLst>
            <pc:docMk/>
            <pc:sldMk cId="845957663" sldId="261"/>
            <ac:spMk id="2" creationId="{DE4E1F49-00FB-784D-D320-5095F349E8FB}"/>
          </ac:spMkLst>
        </pc:spChg>
        <pc:spChg chg="del">
          <ac:chgData name="Bertrand Tchanche" userId="1c2d406811fe8f93" providerId="LiveId" clId="{2A4AE2FB-B275-4396-B1B0-33D3ECCBCB84}" dt="2025-11-18T16:31:04.251" v="769" actId="3680"/>
          <ac:spMkLst>
            <pc:docMk/>
            <pc:sldMk cId="845957663" sldId="261"/>
            <ac:spMk id="3" creationId="{893DB7AA-C725-021E-FD5B-234E90243E8A}"/>
          </ac:spMkLst>
        </pc:spChg>
        <pc:spChg chg="add mod">
          <ac:chgData name="Bertrand Tchanche" userId="1c2d406811fe8f93" providerId="LiveId" clId="{2A4AE2FB-B275-4396-B1B0-33D3ECCBCB84}" dt="2025-11-19T05:09:43.667" v="3616" actId="12"/>
          <ac:spMkLst>
            <pc:docMk/>
            <pc:sldMk cId="845957663" sldId="261"/>
            <ac:spMk id="8" creationId="{E1526518-6E6C-5C96-4209-D4558A2BEF89}"/>
          </ac:spMkLst>
        </pc:spChg>
        <pc:graphicFrameChg chg="add del mod ord modGraphic">
          <ac:chgData name="Bertrand Tchanche" userId="1c2d406811fe8f93" providerId="LiveId" clId="{2A4AE2FB-B275-4396-B1B0-33D3ECCBCB84}" dt="2025-11-19T04:52:40.365" v="3164" actId="478"/>
          <ac:graphicFrameMkLst>
            <pc:docMk/>
            <pc:sldMk cId="845957663" sldId="261"/>
            <ac:graphicFrameMk id="6" creationId="{396BD632-49A0-3759-A26B-F40467ED96EF}"/>
          </ac:graphicFrameMkLst>
        </pc:graphicFrameChg>
      </pc:sldChg>
      <pc:sldChg chg="addSp delSp modSp new mod">
        <pc:chgData name="Bertrand Tchanche" userId="1c2d406811fe8f93" providerId="LiveId" clId="{2A4AE2FB-B275-4396-B1B0-33D3ECCBCB84}" dt="2025-11-18T16:50:04.581" v="807" actId="790"/>
        <pc:sldMkLst>
          <pc:docMk/>
          <pc:sldMk cId="1160746188" sldId="262"/>
        </pc:sldMkLst>
        <pc:spChg chg="mod">
          <ac:chgData name="Bertrand Tchanche" userId="1c2d406811fe8f93" providerId="LiveId" clId="{2A4AE2FB-B275-4396-B1B0-33D3ECCBCB84}" dt="2025-11-18T16:50:04.581" v="807" actId="790"/>
          <ac:spMkLst>
            <pc:docMk/>
            <pc:sldMk cId="1160746188" sldId="262"/>
            <ac:spMk id="2" creationId="{F2F581B2-DECF-1491-472B-5EBC0F676BA1}"/>
          </ac:spMkLst>
        </pc:spChg>
        <pc:spChg chg="del">
          <ac:chgData name="Bertrand Tchanche" userId="1c2d406811fe8f93" providerId="LiveId" clId="{2A4AE2FB-B275-4396-B1B0-33D3ECCBCB84}" dt="2025-11-18T08:38:20.119" v="140" actId="478"/>
          <ac:spMkLst>
            <pc:docMk/>
            <pc:sldMk cId="1160746188" sldId="262"/>
            <ac:spMk id="3" creationId="{CA46A8C3-94C8-5FC7-28E3-97ED67D45627}"/>
          </ac:spMkLst>
        </pc:spChg>
        <pc:spChg chg="mod">
          <ac:chgData name="Bertrand Tchanche" userId="1c2d406811fe8f93" providerId="LiveId" clId="{2A4AE2FB-B275-4396-B1B0-33D3ECCBCB84}" dt="2025-11-18T16:50:04.581" v="807" actId="790"/>
          <ac:spMkLst>
            <pc:docMk/>
            <pc:sldMk cId="1160746188" sldId="262"/>
            <ac:spMk id="4" creationId="{68760551-F186-5375-C78D-26C68BACFAFB}"/>
          </ac:spMkLst>
        </pc:spChg>
        <pc:spChg chg="mod">
          <ac:chgData name="Bertrand Tchanche" userId="1c2d406811fe8f93" providerId="LiveId" clId="{2A4AE2FB-B275-4396-B1B0-33D3ECCBCB84}" dt="2025-11-18T16:50:04.581" v="807" actId="790"/>
          <ac:spMkLst>
            <pc:docMk/>
            <pc:sldMk cId="1160746188" sldId="262"/>
            <ac:spMk id="5" creationId="{1E635E23-E1F7-D796-2830-ABABC54A694A}"/>
          </ac:spMkLst>
        </pc:spChg>
        <pc:spChg chg="add mod">
          <ac:chgData name="Bertrand Tchanche" userId="1c2d406811fe8f93" providerId="LiveId" clId="{2A4AE2FB-B275-4396-B1B0-33D3ECCBCB84}" dt="2025-11-18T16:50:04.581" v="807" actId="790"/>
          <ac:spMkLst>
            <pc:docMk/>
            <pc:sldMk cId="1160746188" sldId="262"/>
            <ac:spMk id="6" creationId="{A8B1E5C1-4DE6-D6DE-F750-E831EB9687D3}"/>
          </ac:spMkLst>
        </pc:spChg>
        <pc:picChg chg="add mod">
          <ac:chgData name="Bertrand Tchanche" userId="1c2d406811fe8f93" providerId="LiveId" clId="{2A4AE2FB-B275-4396-B1B0-33D3ECCBCB84}" dt="2025-11-18T16:42:48.158" v="794" actId="1076"/>
          <ac:picMkLst>
            <pc:docMk/>
            <pc:sldMk cId="1160746188" sldId="262"/>
            <ac:picMk id="7" creationId="{1887AADB-6D0B-55F4-3397-E0315F810A81}"/>
          </ac:picMkLst>
        </pc:picChg>
      </pc:sldChg>
      <pc:sldChg chg="addSp delSp modSp new mod">
        <pc:chgData name="Bertrand Tchanche" userId="1c2d406811fe8f93" providerId="LiveId" clId="{2A4AE2FB-B275-4396-B1B0-33D3ECCBCB84}" dt="2025-11-18T16:49:44.761" v="806" actId="790"/>
        <pc:sldMkLst>
          <pc:docMk/>
          <pc:sldMk cId="3631410373" sldId="263"/>
        </pc:sldMkLst>
        <pc:spChg chg="mod">
          <ac:chgData name="Bertrand Tchanche" userId="1c2d406811fe8f93" providerId="LiveId" clId="{2A4AE2FB-B275-4396-B1B0-33D3ECCBCB84}" dt="2025-11-18T16:49:44.761" v="806" actId="790"/>
          <ac:spMkLst>
            <pc:docMk/>
            <pc:sldMk cId="3631410373" sldId="263"/>
            <ac:spMk id="2" creationId="{5712E3FF-B5F9-E54E-16F3-24FD6460E26B}"/>
          </ac:spMkLst>
        </pc:spChg>
        <pc:spChg chg="del">
          <ac:chgData name="Bertrand Tchanche" userId="1c2d406811fe8f93" providerId="LiveId" clId="{2A4AE2FB-B275-4396-B1B0-33D3ECCBCB84}" dt="2025-11-18T08:39:57.259" v="166" actId="478"/>
          <ac:spMkLst>
            <pc:docMk/>
            <pc:sldMk cId="3631410373" sldId="263"/>
            <ac:spMk id="3" creationId="{6CE0A651-0CBA-E09C-EEFC-2A8F17F3BAF5}"/>
          </ac:spMkLst>
        </pc:spChg>
        <pc:spChg chg="mod">
          <ac:chgData name="Bertrand Tchanche" userId="1c2d406811fe8f93" providerId="LiveId" clId="{2A4AE2FB-B275-4396-B1B0-33D3ECCBCB84}" dt="2025-11-18T16:49:44.761" v="806" actId="790"/>
          <ac:spMkLst>
            <pc:docMk/>
            <pc:sldMk cId="3631410373" sldId="263"/>
            <ac:spMk id="4" creationId="{E39C9C72-FF6D-3547-E3DA-E9031D4859AF}"/>
          </ac:spMkLst>
        </pc:spChg>
        <pc:spChg chg="mod">
          <ac:chgData name="Bertrand Tchanche" userId="1c2d406811fe8f93" providerId="LiveId" clId="{2A4AE2FB-B275-4396-B1B0-33D3ECCBCB84}" dt="2025-11-18T16:49:44.761" v="806" actId="790"/>
          <ac:spMkLst>
            <pc:docMk/>
            <pc:sldMk cId="3631410373" sldId="263"/>
            <ac:spMk id="5" creationId="{9225941D-74CF-399A-25FA-95C84A9D5B53}"/>
          </ac:spMkLst>
        </pc:spChg>
        <pc:spChg chg="add mod">
          <ac:chgData name="Bertrand Tchanche" userId="1c2d406811fe8f93" providerId="LiveId" clId="{2A4AE2FB-B275-4396-B1B0-33D3ECCBCB84}" dt="2025-11-18T16:49:44.761" v="806" actId="790"/>
          <ac:spMkLst>
            <pc:docMk/>
            <pc:sldMk cId="3631410373" sldId="263"/>
            <ac:spMk id="6" creationId="{1FB89CCB-6B6D-48E4-9D26-8134EFFF75CE}"/>
          </ac:spMkLst>
        </pc:spChg>
        <pc:spChg chg="add mod">
          <ac:chgData name="Bertrand Tchanche" userId="1c2d406811fe8f93" providerId="LiveId" clId="{2A4AE2FB-B275-4396-B1B0-33D3ECCBCB84}" dt="2025-11-18T16:49:44.761" v="806" actId="790"/>
          <ac:spMkLst>
            <pc:docMk/>
            <pc:sldMk cId="3631410373" sldId="263"/>
            <ac:spMk id="7" creationId="{9A00329E-C515-3F12-2C79-0F8E2E359CB2}"/>
          </ac:spMkLst>
        </pc:spChg>
        <pc:picChg chg="add mod">
          <ac:chgData name="Bertrand Tchanche" userId="1c2d406811fe8f93" providerId="LiveId" clId="{2A4AE2FB-B275-4396-B1B0-33D3ECCBCB84}" dt="2025-11-18T08:40:04.509" v="167"/>
          <ac:picMkLst>
            <pc:docMk/>
            <pc:sldMk cId="3631410373" sldId="263"/>
            <ac:picMk id="8" creationId="{54B6533D-E2EB-638E-EC44-604C69EBD9E9}"/>
          </ac:picMkLst>
        </pc:picChg>
        <pc:picChg chg="add mod">
          <ac:chgData name="Bertrand Tchanche" userId="1c2d406811fe8f93" providerId="LiveId" clId="{2A4AE2FB-B275-4396-B1B0-33D3ECCBCB84}" dt="2025-11-18T08:40:04.509" v="167"/>
          <ac:picMkLst>
            <pc:docMk/>
            <pc:sldMk cId="3631410373" sldId="263"/>
            <ac:picMk id="9" creationId="{CCCB92A8-5D20-A6EA-CC46-E9B6B9A60A96}"/>
          </ac:picMkLst>
        </pc:picChg>
        <pc:picChg chg="add mod">
          <ac:chgData name="Bertrand Tchanche" userId="1c2d406811fe8f93" providerId="LiveId" clId="{2A4AE2FB-B275-4396-B1B0-33D3ECCBCB84}" dt="2025-11-18T08:40:04.509" v="167"/>
          <ac:picMkLst>
            <pc:docMk/>
            <pc:sldMk cId="3631410373" sldId="263"/>
            <ac:picMk id="10" creationId="{DB55C13D-7F2B-B3D7-75FC-0243121C4E56}"/>
          </ac:picMkLst>
        </pc:picChg>
      </pc:sldChg>
      <pc:sldChg chg="addSp delSp modSp new mod ord">
        <pc:chgData name="Bertrand Tchanche" userId="1c2d406811fe8f93" providerId="LiveId" clId="{2A4AE2FB-B275-4396-B1B0-33D3ECCBCB84}" dt="2025-11-18T21:49:14.576" v="2065"/>
        <pc:sldMkLst>
          <pc:docMk/>
          <pc:sldMk cId="1148875843" sldId="264"/>
        </pc:sldMkLst>
        <pc:spChg chg="mod">
          <ac:chgData name="Bertrand Tchanche" userId="1c2d406811fe8f93" providerId="LiveId" clId="{2A4AE2FB-B275-4396-B1B0-33D3ECCBCB84}" dt="2025-11-18T16:51:30.389" v="815" actId="790"/>
          <ac:spMkLst>
            <pc:docMk/>
            <pc:sldMk cId="1148875843" sldId="264"/>
            <ac:spMk id="2" creationId="{ACC889CB-BD47-055B-5DF0-3D616B3B74C0}"/>
          </ac:spMkLst>
        </pc:spChg>
        <pc:spChg chg="del">
          <ac:chgData name="Bertrand Tchanche" userId="1c2d406811fe8f93" providerId="LiveId" clId="{2A4AE2FB-B275-4396-B1B0-33D3ECCBCB84}" dt="2025-11-18T08:42:01.413" v="204" actId="478"/>
          <ac:spMkLst>
            <pc:docMk/>
            <pc:sldMk cId="1148875843" sldId="264"/>
            <ac:spMk id="3" creationId="{8C9F2BAD-2531-AD29-0D52-ADF9DEFED0A6}"/>
          </ac:spMkLst>
        </pc:spChg>
        <pc:spChg chg="mod">
          <ac:chgData name="Bertrand Tchanche" userId="1c2d406811fe8f93" providerId="LiveId" clId="{2A4AE2FB-B275-4396-B1B0-33D3ECCBCB84}" dt="2025-11-18T16:51:30.389" v="815" actId="790"/>
          <ac:spMkLst>
            <pc:docMk/>
            <pc:sldMk cId="1148875843" sldId="264"/>
            <ac:spMk id="4" creationId="{1C6E4DE3-6052-D3FF-D6C3-9AE056207843}"/>
          </ac:spMkLst>
        </pc:spChg>
        <pc:spChg chg="mod">
          <ac:chgData name="Bertrand Tchanche" userId="1c2d406811fe8f93" providerId="LiveId" clId="{2A4AE2FB-B275-4396-B1B0-33D3ECCBCB84}" dt="2025-11-18T16:51:30.389" v="815" actId="790"/>
          <ac:spMkLst>
            <pc:docMk/>
            <pc:sldMk cId="1148875843" sldId="264"/>
            <ac:spMk id="5" creationId="{03DF1F52-71E0-4EA7-3BDF-F752BB01632F}"/>
          </ac:spMkLst>
        </pc:spChg>
        <pc:spChg chg="add mod">
          <ac:chgData name="Bertrand Tchanche" userId="1c2d406811fe8f93" providerId="LiveId" clId="{2A4AE2FB-B275-4396-B1B0-33D3ECCBCB84}" dt="2025-11-18T16:51:30.389" v="815" actId="790"/>
          <ac:spMkLst>
            <pc:docMk/>
            <pc:sldMk cId="1148875843" sldId="264"/>
            <ac:spMk id="7" creationId="{220A033D-6447-5640-5C1F-9B706E83505F}"/>
          </ac:spMkLst>
        </pc:spChg>
        <pc:picChg chg="add mod">
          <ac:chgData name="Bertrand Tchanche" userId="1c2d406811fe8f93" providerId="LiveId" clId="{2A4AE2FB-B275-4396-B1B0-33D3ECCBCB84}" dt="2025-11-18T16:50:38.174" v="812" actId="14100"/>
          <ac:picMkLst>
            <pc:docMk/>
            <pc:sldMk cId="1148875843" sldId="264"/>
            <ac:picMk id="6" creationId="{2EC5F2D8-6779-22C7-84AB-F14425FDB64E}"/>
          </ac:picMkLst>
        </pc:picChg>
        <pc:picChg chg="add mod">
          <ac:chgData name="Bertrand Tchanche" userId="1c2d406811fe8f93" providerId="LiveId" clId="{2A4AE2FB-B275-4396-B1B0-33D3ECCBCB84}" dt="2025-11-18T16:50:27.205" v="810" actId="14100"/>
          <ac:picMkLst>
            <pc:docMk/>
            <pc:sldMk cId="1148875843" sldId="264"/>
            <ac:picMk id="8" creationId="{6EC240F1-E581-BD08-49C6-EF5ADE2D14A3}"/>
          </ac:picMkLst>
        </pc:picChg>
      </pc:sldChg>
      <pc:sldChg chg="addSp delSp modSp new mod ord modAnim">
        <pc:chgData name="Bertrand Tchanche" userId="1c2d406811fe8f93" providerId="LiveId" clId="{2A4AE2FB-B275-4396-B1B0-33D3ECCBCB84}" dt="2025-11-19T04:56:58.924" v="3272" actId="20577"/>
        <pc:sldMkLst>
          <pc:docMk/>
          <pc:sldMk cId="607643716" sldId="265"/>
        </pc:sldMkLst>
        <pc:spChg chg="mod">
          <ac:chgData name="Bertrand Tchanche" userId="1c2d406811fe8f93" providerId="LiveId" clId="{2A4AE2FB-B275-4396-B1B0-33D3ECCBCB84}" dt="2025-11-19T04:56:58.924" v="3272" actId="20577"/>
          <ac:spMkLst>
            <pc:docMk/>
            <pc:sldMk cId="607643716" sldId="265"/>
            <ac:spMk id="2" creationId="{AACD65A1-0062-8C2D-04B8-83D40CEA5847}"/>
          </ac:spMkLst>
        </pc:spChg>
        <pc:spChg chg="del">
          <ac:chgData name="Bertrand Tchanche" userId="1c2d406811fe8f93" providerId="LiveId" clId="{2A4AE2FB-B275-4396-B1B0-33D3ECCBCB84}" dt="2025-11-18T08:47:55.108" v="244" actId="478"/>
          <ac:spMkLst>
            <pc:docMk/>
            <pc:sldMk cId="607643716" sldId="265"/>
            <ac:spMk id="3" creationId="{01C5F20A-8AE9-E890-5EF4-1439F85E620B}"/>
          </ac:spMkLst>
        </pc:spChg>
        <pc:picChg chg="add mod">
          <ac:chgData name="Bertrand Tchanche" userId="1c2d406811fe8f93" providerId="LiveId" clId="{2A4AE2FB-B275-4396-B1B0-33D3ECCBCB84}" dt="2025-11-18T08:48:02.777" v="258" actId="1036"/>
          <ac:picMkLst>
            <pc:docMk/>
            <pc:sldMk cId="607643716" sldId="265"/>
            <ac:picMk id="6" creationId="{6001F5E0-5905-4259-C666-74B818FD3502}"/>
          </ac:picMkLst>
        </pc:picChg>
        <pc:picChg chg="add mod">
          <ac:chgData name="Bertrand Tchanche" userId="1c2d406811fe8f93" providerId="LiveId" clId="{2A4AE2FB-B275-4396-B1B0-33D3ECCBCB84}" dt="2025-11-18T08:48:02.777" v="258" actId="1036"/>
          <ac:picMkLst>
            <pc:docMk/>
            <pc:sldMk cId="607643716" sldId="265"/>
            <ac:picMk id="7" creationId="{5617DC2D-7373-F817-9748-6AAA09E54DF4}"/>
          </ac:picMkLst>
        </pc:picChg>
        <pc:picChg chg="add mod">
          <ac:chgData name="Bertrand Tchanche" userId="1c2d406811fe8f93" providerId="LiveId" clId="{2A4AE2FB-B275-4396-B1B0-33D3ECCBCB84}" dt="2025-11-18T08:48:02.777" v="258" actId="1036"/>
          <ac:picMkLst>
            <pc:docMk/>
            <pc:sldMk cId="607643716" sldId="265"/>
            <ac:picMk id="8" creationId="{1B4750DF-BEC5-6A2B-1B78-233EA630F764}"/>
          </ac:picMkLst>
        </pc:picChg>
        <pc:picChg chg="add mod">
          <ac:chgData name="Bertrand Tchanche" userId="1c2d406811fe8f93" providerId="LiveId" clId="{2A4AE2FB-B275-4396-B1B0-33D3ECCBCB84}" dt="2025-11-18T08:48:02.777" v="258" actId="1036"/>
          <ac:picMkLst>
            <pc:docMk/>
            <pc:sldMk cId="607643716" sldId="265"/>
            <ac:picMk id="9" creationId="{6F5BC195-0F27-35B8-45BA-7225C5DAAA7B}"/>
          </ac:picMkLst>
        </pc:picChg>
      </pc:sldChg>
      <pc:sldChg chg="addSp delSp modSp new mod">
        <pc:chgData name="Bertrand Tchanche" userId="1c2d406811fe8f93" providerId="LiveId" clId="{2A4AE2FB-B275-4396-B1B0-33D3ECCBCB84}" dt="2025-11-18T17:13:29.117" v="844" actId="1038"/>
        <pc:sldMkLst>
          <pc:docMk/>
          <pc:sldMk cId="2333174669" sldId="266"/>
        </pc:sldMkLst>
        <pc:spChg chg="mod">
          <ac:chgData name="Bertrand Tchanche" userId="1c2d406811fe8f93" providerId="LiveId" clId="{2A4AE2FB-B275-4396-B1B0-33D3ECCBCB84}" dt="2025-11-18T08:51:35.012" v="285" actId="20577"/>
          <ac:spMkLst>
            <pc:docMk/>
            <pc:sldMk cId="2333174669" sldId="266"/>
            <ac:spMk id="2" creationId="{6A99518B-F0E3-E2B1-62F6-AC0758A5189A}"/>
          </ac:spMkLst>
        </pc:spChg>
        <pc:spChg chg="del">
          <ac:chgData name="Bertrand Tchanche" userId="1c2d406811fe8f93" providerId="LiveId" clId="{2A4AE2FB-B275-4396-B1B0-33D3ECCBCB84}" dt="2025-11-18T08:51:04.269" v="262" actId="478"/>
          <ac:spMkLst>
            <pc:docMk/>
            <pc:sldMk cId="2333174669" sldId="266"/>
            <ac:spMk id="3" creationId="{91DD8822-3405-6FBF-A82F-FC7AFA91A63C}"/>
          </ac:spMkLst>
        </pc:spChg>
        <pc:spChg chg="add mod">
          <ac:chgData name="Bertrand Tchanche" userId="1c2d406811fe8f93" providerId="LiveId" clId="{2A4AE2FB-B275-4396-B1B0-33D3ECCBCB84}" dt="2025-11-18T08:51:08.714" v="263"/>
          <ac:spMkLst>
            <pc:docMk/>
            <pc:sldMk cId="2333174669" sldId="266"/>
            <ac:spMk id="6" creationId="{863B1A37-D967-A1BF-340C-DE4708C8CCFF}"/>
          </ac:spMkLst>
        </pc:spChg>
        <pc:spChg chg="add mod">
          <ac:chgData name="Bertrand Tchanche" userId="1c2d406811fe8f93" providerId="LiveId" clId="{2A4AE2FB-B275-4396-B1B0-33D3ECCBCB84}" dt="2025-11-18T16:57:05.515" v="820" actId="2711"/>
          <ac:spMkLst>
            <pc:docMk/>
            <pc:sldMk cId="2333174669" sldId="266"/>
            <ac:spMk id="8" creationId="{D7718338-92C5-7121-79E8-8DDF7A91E42B}"/>
          </ac:spMkLst>
        </pc:spChg>
        <pc:spChg chg="add mod">
          <ac:chgData name="Bertrand Tchanche" userId="1c2d406811fe8f93" providerId="LiveId" clId="{2A4AE2FB-B275-4396-B1B0-33D3ECCBCB84}" dt="2025-11-18T17:12:32.045" v="822" actId="14100"/>
          <ac:spMkLst>
            <pc:docMk/>
            <pc:sldMk cId="2333174669" sldId="266"/>
            <ac:spMk id="10" creationId="{6EF486E8-E154-FCCC-66AF-044849DA3454}"/>
          </ac:spMkLst>
        </pc:spChg>
        <pc:picChg chg="add del mod">
          <ac:chgData name="Bertrand Tchanche" userId="1c2d406811fe8f93" providerId="LiveId" clId="{2A4AE2FB-B275-4396-B1B0-33D3ECCBCB84}" dt="2025-11-18T17:12:27.965" v="821" actId="478"/>
          <ac:picMkLst>
            <pc:docMk/>
            <pc:sldMk cId="2333174669" sldId="266"/>
            <ac:picMk id="7" creationId="{8883EB0B-CF8B-E293-36DB-E56F2F920E7C}"/>
          </ac:picMkLst>
        </pc:picChg>
        <pc:picChg chg="add del mod">
          <ac:chgData name="Bertrand Tchanche" userId="1c2d406811fe8f93" providerId="LiveId" clId="{2A4AE2FB-B275-4396-B1B0-33D3ECCBCB84}" dt="2025-11-18T08:54:54.994" v="286" actId="478"/>
          <ac:picMkLst>
            <pc:docMk/>
            <pc:sldMk cId="2333174669" sldId="266"/>
            <ac:picMk id="9" creationId="{355D1F46-05AE-6674-0920-2B38AEC00011}"/>
          </ac:picMkLst>
        </pc:picChg>
        <pc:picChg chg="add mod">
          <ac:chgData name="Bertrand Tchanche" userId="1c2d406811fe8f93" providerId="LiveId" clId="{2A4AE2FB-B275-4396-B1B0-33D3ECCBCB84}" dt="2025-11-18T17:13:29.117" v="844" actId="1038"/>
          <ac:picMkLst>
            <pc:docMk/>
            <pc:sldMk cId="2333174669" sldId="266"/>
            <ac:picMk id="12" creationId="{3FBF29FC-ADC1-0C91-0D68-AA19203099BF}"/>
          </ac:picMkLst>
        </pc:picChg>
      </pc:sldChg>
      <pc:sldChg chg="addSp delSp modSp new mod">
        <pc:chgData name="Bertrand Tchanche" userId="1c2d406811fe8f93" providerId="LiveId" clId="{2A4AE2FB-B275-4396-B1B0-33D3ECCBCB84}" dt="2025-11-18T21:52:34.292" v="2086" actId="20577"/>
        <pc:sldMkLst>
          <pc:docMk/>
          <pc:sldMk cId="602091536" sldId="267"/>
        </pc:sldMkLst>
        <pc:spChg chg="mod">
          <ac:chgData name="Bertrand Tchanche" userId="1c2d406811fe8f93" providerId="LiveId" clId="{2A4AE2FB-B275-4396-B1B0-33D3ECCBCB84}" dt="2025-11-18T21:52:34.292" v="2086" actId="20577"/>
          <ac:spMkLst>
            <pc:docMk/>
            <pc:sldMk cId="602091536" sldId="267"/>
            <ac:spMk id="2" creationId="{E0460C20-34BF-959F-DA4D-FE9D5D10827F}"/>
          </ac:spMkLst>
        </pc:spChg>
        <pc:spChg chg="del">
          <ac:chgData name="Bertrand Tchanche" userId="1c2d406811fe8f93" providerId="LiveId" clId="{2A4AE2FB-B275-4396-B1B0-33D3ECCBCB84}" dt="2025-11-18T08:55:55.443" v="288" actId="478"/>
          <ac:spMkLst>
            <pc:docMk/>
            <pc:sldMk cId="602091536" sldId="267"/>
            <ac:spMk id="3" creationId="{1547B6C4-E938-89A9-9380-EE51E469ACBF}"/>
          </ac:spMkLst>
        </pc:spChg>
        <pc:spChg chg="mod">
          <ac:chgData name="Bertrand Tchanche" userId="1c2d406811fe8f93" providerId="LiveId" clId="{2A4AE2FB-B275-4396-B1B0-33D3ECCBCB84}" dt="2025-11-18T17:15:59.564" v="851" actId="790"/>
          <ac:spMkLst>
            <pc:docMk/>
            <pc:sldMk cId="602091536" sldId="267"/>
            <ac:spMk id="4" creationId="{B7ED3660-2331-6ABB-4DF1-0EB34C1E5F02}"/>
          </ac:spMkLst>
        </pc:spChg>
        <pc:spChg chg="mod">
          <ac:chgData name="Bertrand Tchanche" userId="1c2d406811fe8f93" providerId="LiveId" clId="{2A4AE2FB-B275-4396-B1B0-33D3ECCBCB84}" dt="2025-11-18T17:15:59.564" v="851" actId="790"/>
          <ac:spMkLst>
            <pc:docMk/>
            <pc:sldMk cId="602091536" sldId="267"/>
            <ac:spMk id="5" creationId="{4A4659E1-C9E3-0ECD-50BC-771E18F2867E}"/>
          </ac:spMkLst>
        </pc:spChg>
        <pc:spChg chg="add mod">
          <ac:chgData name="Bertrand Tchanche" userId="1c2d406811fe8f93" providerId="LiveId" clId="{2A4AE2FB-B275-4396-B1B0-33D3ECCBCB84}" dt="2025-11-18T17:16:16.731" v="852" actId="113"/>
          <ac:spMkLst>
            <pc:docMk/>
            <pc:sldMk cId="602091536" sldId="267"/>
            <ac:spMk id="6" creationId="{11B832EC-5E54-BE62-4516-F3ABCD2CC9BF}"/>
          </ac:spMkLst>
        </pc:spChg>
        <pc:spChg chg="add mod">
          <ac:chgData name="Bertrand Tchanche" userId="1c2d406811fe8f93" providerId="LiveId" clId="{2A4AE2FB-B275-4396-B1B0-33D3ECCBCB84}" dt="2025-11-18T17:15:59.564" v="851" actId="790"/>
          <ac:spMkLst>
            <pc:docMk/>
            <pc:sldMk cId="602091536" sldId="267"/>
            <ac:spMk id="8" creationId="{EA867F33-5A17-39CB-6108-A62ECED5CCC9}"/>
          </ac:spMkLst>
        </pc:spChg>
        <pc:spChg chg="add mod">
          <ac:chgData name="Bertrand Tchanche" userId="1c2d406811fe8f93" providerId="LiveId" clId="{2A4AE2FB-B275-4396-B1B0-33D3ECCBCB84}" dt="2025-11-18T17:15:59.564" v="851" actId="790"/>
          <ac:spMkLst>
            <pc:docMk/>
            <pc:sldMk cId="602091536" sldId="267"/>
            <ac:spMk id="10" creationId="{226385AF-CC8B-58B3-4D99-BC4FF57F8060}"/>
          </ac:spMkLst>
        </pc:spChg>
        <pc:picChg chg="add mod">
          <ac:chgData name="Bertrand Tchanche" userId="1c2d406811fe8f93" providerId="LiveId" clId="{2A4AE2FB-B275-4396-B1B0-33D3ECCBCB84}" dt="2025-11-18T08:55:59.050" v="289"/>
          <ac:picMkLst>
            <pc:docMk/>
            <pc:sldMk cId="602091536" sldId="267"/>
            <ac:picMk id="7" creationId="{CB580AD1-AEF3-6F28-A9DE-5520F45DF4F2}"/>
          </ac:picMkLst>
        </pc:picChg>
        <pc:picChg chg="add mod">
          <ac:chgData name="Bertrand Tchanche" userId="1c2d406811fe8f93" providerId="LiveId" clId="{2A4AE2FB-B275-4396-B1B0-33D3ECCBCB84}" dt="2025-11-18T08:55:59.050" v="289"/>
          <ac:picMkLst>
            <pc:docMk/>
            <pc:sldMk cId="602091536" sldId="267"/>
            <ac:picMk id="9" creationId="{6EAB4A5B-E2AE-255A-CD77-25ACF578F3DD}"/>
          </ac:picMkLst>
        </pc:picChg>
      </pc:sldChg>
      <pc:sldChg chg="addSp delSp modSp new mod ord">
        <pc:chgData name="Bertrand Tchanche" userId="1c2d406811fe8f93" providerId="LiveId" clId="{2A4AE2FB-B275-4396-B1B0-33D3ECCBCB84}" dt="2025-11-18T21:49:16.392" v="2067"/>
        <pc:sldMkLst>
          <pc:docMk/>
          <pc:sldMk cId="2765287807" sldId="268"/>
        </pc:sldMkLst>
        <pc:spChg chg="mod">
          <ac:chgData name="Bertrand Tchanche" userId="1c2d406811fe8f93" providerId="LiveId" clId="{2A4AE2FB-B275-4396-B1B0-33D3ECCBCB84}" dt="2025-11-18T17:27:16.169" v="1011" actId="790"/>
          <ac:spMkLst>
            <pc:docMk/>
            <pc:sldMk cId="2765287807" sldId="268"/>
            <ac:spMk id="2" creationId="{8723D895-CB50-E143-A6C1-6A4F37E29703}"/>
          </ac:spMkLst>
        </pc:spChg>
        <pc:spChg chg="del">
          <ac:chgData name="Bertrand Tchanche" userId="1c2d406811fe8f93" providerId="LiveId" clId="{2A4AE2FB-B275-4396-B1B0-33D3ECCBCB84}" dt="2025-11-18T08:57:00.287" v="329" actId="478"/>
          <ac:spMkLst>
            <pc:docMk/>
            <pc:sldMk cId="2765287807" sldId="268"/>
            <ac:spMk id="3" creationId="{486B2B88-5CBF-6ADF-A866-B8E9F9A1F639}"/>
          </ac:spMkLst>
        </pc:spChg>
        <pc:spChg chg="mod">
          <ac:chgData name="Bertrand Tchanche" userId="1c2d406811fe8f93" providerId="LiveId" clId="{2A4AE2FB-B275-4396-B1B0-33D3ECCBCB84}" dt="2025-11-18T17:27:16.169" v="1011" actId="790"/>
          <ac:spMkLst>
            <pc:docMk/>
            <pc:sldMk cId="2765287807" sldId="268"/>
            <ac:spMk id="4" creationId="{F5598C54-EBEF-3E13-B94A-18BA0BF4299B}"/>
          </ac:spMkLst>
        </pc:spChg>
        <pc:spChg chg="mod">
          <ac:chgData name="Bertrand Tchanche" userId="1c2d406811fe8f93" providerId="LiveId" clId="{2A4AE2FB-B275-4396-B1B0-33D3ECCBCB84}" dt="2025-11-18T17:27:16.169" v="1011" actId="790"/>
          <ac:spMkLst>
            <pc:docMk/>
            <pc:sldMk cId="2765287807" sldId="268"/>
            <ac:spMk id="5" creationId="{B742EAA3-DB39-9711-8826-EEDBB07EFE94}"/>
          </ac:spMkLst>
        </pc:spChg>
        <pc:spChg chg="add mod">
          <ac:chgData name="Bertrand Tchanche" userId="1c2d406811fe8f93" providerId="LiveId" clId="{2A4AE2FB-B275-4396-B1B0-33D3ECCBCB84}" dt="2025-11-18T17:27:16.169" v="1011" actId="790"/>
          <ac:spMkLst>
            <pc:docMk/>
            <pc:sldMk cId="2765287807" sldId="268"/>
            <ac:spMk id="10" creationId="{4EA519BE-1845-16A9-8CD9-DA45D1179D52}"/>
          </ac:spMkLst>
        </pc:spChg>
        <pc:spChg chg="add del mod">
          <ac:chgData name="Bertrand Tchanche" userId="1c2d406811fe8f93" providerId="LiveId" clId="{2A4AE2FB-B275-4396-B1B0-33D3ECCBCB84}" dt="2025-11-18T17:17:58.872" v="857" actId="478"/>
          <ac:spMkLst>
            <pc:docMk/>
            <pc:sldMk cId="2765287807" sldId="268"/>
            <ac:spMk id="11" creationId="{E47B32FA-CD98-B4FE-CB67-88E754C0AB84}"/>
          </ac:spMkLst>
        </pc:spChg>
        <pc:spChg chg="add del mod">
          <ac:chgData name="Bertrand Tchanche" userId="1c2d406811fe8f93" providerId="LiveId" clId="{2A4AE2FB-B275-4396-B1B0-33D3ECCBCB84}" dt="2025-11-18T17:18:16.698" v="863" actId="478"/>
          <ac:spMkLst>
            <pc:docMk/>
            <pc:sldMk cId="2765287807" sldId="268"/>
            <ac:spMk id="12" creationId="{791846F5-9792-5432-B6B7-B15C082B0C5F}"/>
          </ac:spMkLst>
        </pc:spChg>
        <pc:spChg chg="add mod">
          <ac:chgData name="Bertrand Tchanche" userId="1c2d406811fe8f93" providerId="LiveId" clId="{2A4AE2FB-B275-4396-B1B0-33D3ECCBCB84}" dt="2025-11-18T17:27:16.169" v="1011" actId="790"/>
          <ac:spMkLst>
            <pc:docMk/>
            <pc:sldMk cId="2765287807" sldId="268"/>
            <ac:spMk id="16" creationId="{5A522A29-FF80-22C0-A0B2-B88A8F0AB5D1}"/>
          </ac:spMkLst>
        </pc:spChg>
        <pc:spChg chg="add mod">
          <ac:chgData name="Bertrand Tchanche" userId="1c2d406811fe8f93" providerId="LiveId" clId="{2A4AE2FB-B275-4396-B1B0-33D3ECCBCB84}" dt="2025-11-18T17:27:16.169" v="1011" actId="790"/>
          <ac:spMkLst>
            <pc:docMk/>
            <pc:sldMk cId="2765287807" sldId="268"/>
            <ac:spMk id="17" creationId="{D649549E-4061-6A43-1F0A-AFB4D5BD7EDE}"/>
          </ac:spMkLst>
        </pc:spChg>
        <pc:picChg chg="add mod">
          <ac:chgData name="Bertrand Tchanche" userId="1c2d406811fe8f93" providerId="LiveId" clId="{2A4AE2FB-B275-4396-B1B0-33D3ECCBCB84}" dt="2025-11-18T17:18:21.679" v="865" actId="1076"/>
          <ac:picMkLst>
            <pc:docMk/>
            <pc:sldMk cId="2765287807" sldId="268"/>
            <ac:picMk id="6" creationId="{F4FE3BF1-F89D-6898-4133-EA1F16F05658}"/>
          </ac:picMkLst>
        </pc:picChg>
        <pc:picChg chg="add mod">
          <ac:chgData name="Bertrand Tchanche" userId="1c2d406811fe8f93" providerId="LiveId" clId="{2A4AE2FB-B275-4396-B1B0-33D3ECCBCB84}" dt="2025-11-18T17:18:23.844" v="866" actId="1076"/>
          <ac:picMkLst>
            <pc:docMk/>
            <pc:sldMk cId="2765287807" sldId="268"/>
            <ac:picMk id="7" creationId="{7561FE33-52B1-E114-C804-897B9C092821}"/>
          </ac:picMkLst>
        </pc:picChg>
        <pc:picChg chg="add mod">
          <ac:chgData name="Bertrand Tchanche" userId="1c2d406811fe8f93" providerId="LiveId" clId="{2A4AE2FB-B275-4396-B1B0-33D3ECCBCB84}" dt="2025-11-18T17:18:19.566" v="864" actId="1076"/>
          <ac:picMkLst>
            <pc:docMk/>
            <pc:sldMk cId="2765287807" sldId="268"/>
            <ac:picMk id="8" creationId="{2D0AE4FB-986F-2EBA-85BE-184A165E31FB}"/>
          </ac:picMkLst>
        </pc:picChg>
        <pc:picChg chg="add mod">
          <ac:chgData name="Bertrand Tchanche" userId="1c2d406811fe8f93" providerId="LiveId" clId="{2A4AE2FB-B275-4396-B1B0-33D3ECCBCB84}" dt="2025-11-18T08:57:04.432" v="330"/>
          <ac:picMkLst>
            <pc:docMk/>
            <pc:sldMk cId="2765287807" sldId="268"/>
            <ac:picMk id="9" creationId="{B685F69B-F041-33B1-0D0B-E126D0EE3999}"/>
          </ac:picMkLst>
        </pc:picChg>
        <pc:picChg chg="add mod">
          <ac:chgData name="Bertrand Tchanche" userId="1c2d406811fe8f93" providerId="LiveId" clId="{2A4AE2FB-B275-4396-B1B0-33D3ECCBCB84}" dt="2025-11-18T08:57:04.432" v="330"/>
          <ac:picMkLst>
            <pc:docMk/>
            <pc:sldMk cId="2765287807" sldId="268"/>
            <ac:picMk id="13" creationId="{69E9966C-88C3-2ED2-82D0-5EEEE9E88EB9}"/>
          </ac:picMkLst>
        </pc:picChg>
        <pc:picChg chg="add mod">
          <ac:chgData name="Bertrand Tchanche" userId="1c2d406811fe8f93" providerId="LiveId" clId="{2A4AE2FB-B275-4396-B1B0-33D3ECCBCB84}" dt="2025-11-18T08:57:04.432" v="330"/>
          <ac:picMkLst>
            <pc:docMk/>
            <pc:sldMk cId="2765287807" sldId="268"/>
            <ac:picMk id="14" creationId="{F27A3443-DC99-351F-1B10-28633A7607E2}"/>
          </ac:picMkLst>
        </pc:picChg>
        <pc:picChg chg="add mod">
          <ac:chgData name="Bertrand Tchanche" userId="1c2d406811fe8f93" providerId="LiveId" clId="{2A4AE2FB-B275-4396-B1B0-33D3ECCBCB84}" dt="2025-11-18T08:57:44.456" v="421" actId="1038"/>
          <ac:picMkLst>
            <pc:docMk/>
            <pc:sldMk cId="2765287807" sldId="268"/>
            <ac:picMk id="15" creationId="{20E34240-E333-315B-8CBA-29FAADF493B6}"/>
          </ac:picMkLst>
        </pc:picChg>
      </pc:sldChg>
      <pc:sldChg chg="addSp delSp modSp new mod">
        <pc:chgData name="Bertrand Tchanche" userId="1c2d406811fe8f93" providerId="LiveId" clId="{2A4AE2FB-B275-4396-B1B0-33D3ECCBCB84}" dt="2025-11-18T17:49:54.374" v="1345" actId="207"/>
        <pc:sldMkLst>
          <pc:docMk/>
          <pc:sldMk cId="2793468355" sldId="269"/>
        </pc:sldMkLst>
        <pc:spChg chg="mod">
          <ac:chgData name="Bertrand Tchanche" userId="1c2d406811fe8f93" providerId="LiveId" clId="{2A4AE2FB-B275-4396-B1B0-33D3ECCBCB84}" dt="2025-11-18T17:30:43.940" v="1024"/>
          <ac:spMkLst>
            <pc:docMk/>
            <pc:sldMk cId="2793468355" sldId="269"/>
            <ac:spMk id="2" creationId="{9579F961-0D8E-EFC0-D3FA-86EB7A15420E}"/>
          </ac:spMkLst>
        </pc:spChg>
        <pc:spChg chg="del">
          <ac:chgData name="Bertrand Tchanche" userId="1c2d406811fe8f93" providerId="LiveId" clId="{2A4AE2FB-B275-4396-B1B0-33D3ECCBCB84}" dt="2025-11-18T08:59:31.604" v="451" actId="478"/>
          <ac:spMkLst>
            <pc:docMk/>
            <pc:sldMk cId="2793468355" sldId="269"/>
            <ac:spMk id="3" creationId="{066944FE-498E-5BA8-B663-19EA1D0611C2}"/>
          </ac:spMkLst>
        </pc:spChg>
        <pc:spChg chg="add del mod">
          <ac:chgData name="Bertrand Tchanche" userId="1c2d406811fe8f93" providerId="LiveId" clId="{2A4AE2FB-B275-4396-B1B0-33D3ECCBCB84}" dt="2025-11-18T17:43:46.428" v="1216" actId="478"/>
          <ac:spMkLst>
            <pc:docMk/>
            <pc:sldMk cId="2793468355" sldId="269"/>
            <ac:spMk id="6" creationId="{02C7A763-EE47-572F-9633-851D1D96F0E6}"/>
          </ac:spMkLst>
        </pc:spChg>
        <pc:spChg chg="add mod">
          <ac:chgData name="Bertrand Tchanche" userId="1c2d406811fe8f93" providerId="LiveId" clId="{2A4AE2FB-B275-4396-B1B0-33D3ECCBCB84}" dt="2025-11-18T17:49:50.563" v="1344" actId="207"/>
          <ac:spMkLst>
            <pc:docMk/>
            <pc:sldMk cId="2793468355" sldId="269"/>
            <ac:spMk id="8" creationId="{DD98E551-EE90-C937-041D-DF8C33A9A6C7}"/>
          </ac:spMkLst>
        </pc:spChg>
        <pc:spChg chg="add del mod">
          <ac:chgData name="Bertrand Tchanche" userId="1c2d406811fe8f93" providerId="LiveId" clId="{2A4AE2FB-B275-4396-B1B0-33D3ECCBCB84}" dt="2025-11-18T17:43:48.761" v="1217" actId="478"/>
          <ac:spMkLst>
            <pc:docMk/>
            <pc:sldMk cId="2793468355" sldId="269"/>
            <ac:spMk id="10" creationId="{6FEBA106-CD95-CFF9-2DFE-49BE1682E791}"/>
          </ac:spMkLst>
        </pc:spChg>
        <pc:spChg chg="add mod">
          <ac:chgData name="Bertrand Tchanche" userId="1c2d406811fe8f93" providerId="LiveId" clId="{2A4AE2FB-B275-4396-B1B0-33D3ECCBCB84}" dt="2025-11-18T17:49:54.374" v="1345" actId="207"/>
          <ac:spMkLst>
            <pc:docMk/>
            <pc:sldMk cId="2793468355" sldId="269"/>
            <ac:spMk id="12" creationId="{73CD819C-9860-F45E-2224-48B793B715F0}"/>
          </ac:spMkLst>
        </pc:spChg>
        <pc:picChg chg="add mod">
          <ac:chgData name="Bertrand Tchanche" userId="1c2d406811fe8f93" providerId="LiveId" clId="{2A4AE2FB-B275-4396-B1B0-33D3ECCBCB84}" dt="2025-11-18T17:44:10.258" v="1224" actId="1076"/>
          <ac:picMkLst>
            <pc:docMk/>
            <pc:sldMk cId="2793468355" sldId="269"/>
            <ac:picMk id="7" creationId="{F15EC694-9C5D-702F-60EF-23AAB0A2F202}"/>
          </ac:picMkLst>
        </pc:picChg>
        <pc:picChg chg="add mod">
          <ac:chgData name="Bertrand Tchanche" userId="1c2d406811fe8f93" providerId="LiveId" clId="{2A4AE2FB-B275-4396-B1B0-33D3ECCBCB84}" dt="2025-11-18T17:48:55.650" v="1343" actId="1076"/>
          <ac:picMkLst>
            <pc:docMk/>
            <pc:sldMk cId="2793468355" sldId="269"/>
            <ac:picMk id="11" creationId="{EC6EFF3F-B980-43EF-22C9-9AB69606041E}"/>
          </ac:picMkLst>
        </pc:picChg>
      </pc:sldChg>
      <pc:sldChg chg="addSp delSp modSp new del mod">
        <pc:chgData name="Bertrand Tchanche" userId="1c2d406811fe8f93" providerId="LiveId" clId="{2A4AE2FB-B275-4396-B1B0-33D3ECCBCB84}" dt="2025-11-18T17:46:21.992" v="1325" actId="2696"/>
        <pc:sldMkLst>
          <pc:docMk/>
          <pc:sldMk cId="2115927315" sldId="270"/>
        </pc:sldMkLst>
        <pc:spChg chg="mod">
          <ac:chgData name="Bertrand Tchanche" userId="1c2d406811fe8f93" providerId="LiveId" clId="{2A4AE2FB-B275-4396-B1B0-33D3ECCBCB84}" dt="2025-11-18T17:30:54.106" v="1025"/>
          <ac:spMkLst>
            <pc:docMk/>
            <pc:sldMk cId="2115927315" sldId="270"/>
            <ac:spMk id="2" creationId="{8901D9D2-C8F6-9B28-F8EB-00516F85E4BC}"/>
          </ac:spMkLst>
        </pc:spChg>
        <pc:spChg chg="del">
          <ac:chgData name="Bertrand Tchanche" userId="1c2d406811fe8f93" providerId="LiveId" clId="{2A4AE2FB-B275-4396-B1B0-33D3ECCBCB84}" dt="2025-11-18T09:00:35.484" v="488" actId="478"/>
          <ac:spMkLst>
            <pc:docMk/>
            <pc:sldMk cId="2115927315" sldId="270"/>
            <ac:spMk id="3" creationId="{712B5F60-AC25-3A8E-A2B2-9B5D2479E1C9}"/>
          </ac:spMkLst>
        </pc:spChg>
        <pc:spChg chg="add mod">
          <ac:chgData name="Bertrand Tchanche" userId="1c2d406811fe8f93" providerId="LiveId" clId="{2A4AE2FB-B275-4396-B1B0-33D3ECCBCB84}" dt="2025-11-18T17:34:53.988" v="1029" actId="12"/>
          <ac:spMkLst>
            <pc:docMk/>
            <pc:sldMk cId="2115927315" sldId="270"/>
            <ac:spMk id="6" creationId="{05BEB318-88F0-469A-E79F-4AB5D9230540}"/>
          </ac:spMkLst>
        </pc:spChg>
        <pc:picChg chg="add mod">
          <ac:chgData name="Bertrand Tchanche" userId="1c2d406811fe8f93" providerId="LiveId" clId="{2A4AE2FB-B275-4396-B1B0-33D3ECCBCB84}" dt="2025-11-18T09:00:40.098" v="489"/>
          <ac:picMkLst>
            <pc:docMk/>
            <pc:sldMk cId="2115927315" sldId="270"/>
            <ac:picMk id="7" creationId="{D0671A11-3440-E18A-14C2-9D4159C22764}"/>
          </ac:picMkLst>
        </pc:picChg>
      </pc:sldChg>
      <pc:sldChg chg="addSp delSp modSp new del mod modAnim">
        <pc:chgData name="Bertrand Tchanche" userId="1c2d406811fe8f93" providerId="LiveId" clId="{2A4AE2FB-B275-4396-B1B0-33D3ECCBCB84}" dt="2025-11-19T05:06:27.869" v="3471" actId="47"/>
        <pc:sldMkLst>
          <pc:docMk/>
          <pc:sldMk cId="2661877720" sldId="271"/>
        </pc:sldMkLst>
        <pc:spChg chg="mod">
          <ac:chgData name="Bertrand Tchanche" userId="1c2d406811fe8f93" providerId="LiveId" clId="{2A4AE2FB-B275-4396-B1B0-33D3ECCBCB84}" dt="2025-11-18T09:01:52.231" v="526" actId="5793"/>
          <ac:spMkLst>
            <pc:docMk/>
            <pc:sldMk cId="2661877720" sldId="271"/>
            <ac:spMk id="2" creationId="{A43235AA-F690-75F4-04F1-663544215ECE}"/>
          </ac:spMkLst>
        </pc:spChg>
        <pc:spChg chg="del">
          <ac:chgData name="Bertrand Tchanche" userId="1c2d406811fe8f93" providerId="LiveId" clId="{2A4AE2FB-B275-4396-B1B0-33D3ECCBCB84}" dt="2025-11-18T09:01:28.435" v="491" actId="478"/>
          <ac:spMkLst>
            <pc:docMk/>
            <pc:sldMk cId="2661877720" sldId="271"/>
            <ac:spMk id="3" creationId="{828CB240-04FD-3F19-515B-ABFAF63DF2BC}"/>
          </ac:spMkLst>
        </pc:spChg>
        <pc:spChg chg="add mod">
          <ac:chgData name="Bertrand Tchanche" userId="1c2d406811fe8f93" providerId="LiveId" clId="{2A4AE2FB-B275-4396-B1B0-33D3ECCBCB84}" dt="2025-11-18T09:01:38.419" v="509" actId="1035"/>
          <ac:spMkLst>
            <pc:docMk/>
            <pc:sldMk cId="2661877720" sldId="271"/>
            <ac:spMk id="6" creationId="{5D269B35-3D1F-8CF7-4D76-14651E62ACC9}"/>
          </ac:spMkLst>
        </pc:spChg>
        <pc:spChg chg="add mod">
          <ac:chgData name="Bertrand Tchanche" userId="1c2d406811fe8f93" providerId="LiveId" clId="{2A4AE2FB-B275-4396-B1B0-33D3ECCBCB84}" dt="2025-11-18T09:01:38.419" v="509" actId="1035"/>
          <ac:spMkLst>
            <pc:docMk/>
            <pc:sldMk cId="2661877720" sldId="271"/>
            <ac:spMk id="7" creationId="{7CFC4A18-88DE-E85F-63E9-689869D17A5E}"/>
          </ac:spMkLst>
        </pc:spChg>
        <pc:spChg chg="add mod">
          <ac:chgData name="Bertrand Tchanche" userId="1c2d406811fe8f93" providerId="LiveId" clId="{2A4AE2FB-B275-4396-B1B0-33D3ECCBCB84}" dt="2025-11-18T09:01:38.419" v="509" actId="1035"/>
          <ac:spMkLst>
            <pc:docMk/>
            <pc:sldMk cId="2661877720" sldId="271"/>
            <ac:spMk id="8" creationId="{EC00503C-D614-8086-B427-C68C890EEBE6}"/>
          </ac:spMkLst>
        </pc:spChg>
        <pc:spChg chg="add mod">
          <ac:chgData name="Bertrand Tchanche" userId="1c2d406811fe8f93" providerId="LiveId" clId="{2A4AE2FB-B275-4396-B1B0-33D3ECCBCB84}" dt="2025-11-18T09:01:38.419" v="509" actId="1035"/>
          <ac:spMkLst>
            <pc:docMk/>
            <pc:sldMk cId="2661877720" sldId="271"/>
            <ac:spMk id="9" creationId="{36AFBFDA-CE64-FAEC-26F8-ACCC612DD40B}"/>
          </ac:spMkLst>
        </pc:spChg>
        <pc:spChg chg="add mod">
          <ac:chgData name="Bertrand Tchanche" userId="1c2d406811fe8f93" providerId="LiveId" clId="{2A4AE2FB-B275-4396-B1B0-33D3ECCBCB84}" dt="2025-11-18T09:01:38.419" v="509" actId="1035"/>
          <ac:spMkLst>
            <pc:docMk/>
            <pc:sldMk cId="2661877720" sldId="271"/>
            <ac:spMk id="10" creationId="{5EFAA7DC-6E46-E3CA-61A1-FF1DD8AB51C9}"/>
          </ac:spMkLst>
        </pc:spChg>
        <pc:spChg chg="add mod">
          <ac:chgData name="Bertrand Tchanche" userId="1c2d406811fe8f93" providerId="LiveId" clId="{2A4AE2FB-B275-4396-B1B0-33D3ECCBCB84}" dt="2025-11-18T09:01:38.419" v="509" actId="1035"/>
          <ac:spMkLst>
            <pc:docMk/>
            <pc:sldMk cId="2661877720" sldId="271"/>
            <ac:spMk id="11" creationId="{04BDE5AF-4E69-2024-4DD2-25F268C80E58}"/>
          </ac:spMkLst>
        </pc:spChg>
      </pc:sldChg>
      <pc:sldChg chg="delSp new del mod">
        <pc:chgData name="Bertrand Tchanche" userId="1c2d406811fe8f93" providerId="LiveId" clId="{2A4AE2FB-B275-4396-B1B0-33D3ECCBCB84}" dt="2025-11-18T09:03:39.001" v="534" actId="47"/>
        <pc:sldMkLst>
          <pc:docMk/>
          <pc:sldMk cId="700723822" sldId="272"/>
        </pc:sldMkLst>
        <pc:spChg chg="del">
          <ac:chgData name="Bertrand Tchanche" userId="1c2d406811fe8f93" providerId="LiveId" clId="{2A4AE2FB-B275-4396-B1B0-33D3ECCBCB84}" dt="2025-11-18T09:03:14.154" v="530" actId="478"/>
          <ac:spMkLst>
            <pc:docMk/>
            <pc:sldMk cId="700723822" sldId="272"/>
            <ac:spMk id="3" creationId="{E2BEE7FE-932F-D09F-CEF3-89D148D32DFD}"/>
          </ac:spMkLst>
        </pc:spChg>
      </pc:sldChg>
      <pc:sldChg chg="add">
        <pc:chgData name="Bertrand Tchanche" userId="1c2d406811fe8f93" providerId="LiveId" clId="{2A4AE2FB-B275-4396-B1B0-33D3ECCBCB84}" dt="2025-11-18T09:03:18.775" v="531"/>
        <pc:sldMkLst>
          <pc:docMk/>
          <pc:sldMk cId="1042304552" sldId="288"/>
        </pc:sldMkLst>
      </pc:sldChg>
      <pc:sldChg chg="modSp add mod ord">
        <pc:chgData name="Bertrand Tchanche" userId="1c2d406811fe8f93" providerId="LiveId" clId="{2A4AE2FB-B275-4396-B1B0-33D3ECCBCB84}" dt="2025-11-19T05:08:01.172" v="3554" actId="20577"/>
        <pc:sldMkLst>
          <pc:docMk/>
          <pc:sldMk cId="776000204" sldId="319"/>
        </pc:sldMkLst>
        <pc:spChg chg="mod">
          <ac:chgData name="Bertrand Tchanche" userId="1c2d406811fe8f93" providerId="LiveId" clId="{2A4AE2FB-B275-4396-B1B0-33D3ECCBCB84}" dt="2025-11-19T05:08:01.172" v="3554" actId="20577"/>
          <ac:spMkLst>
            <pc:docMk/>
            <pc:sldMk cId="776000204" sldId="319"/>
            <ac:spMk id="3" creationId="{655469B8-F165-4B52-2E6D-8AE00DB7EA75}"/>
          </ac:spMkLst>
        </pc:spChg>
      </pc:sldChg>
      <pc:sldChg chg="addSp delSp modSp new del mod">
        <pc:chgData name="Bertrand Tchanche" userId="1c2d406811fe8f93" providerId="LiveId" clId="{2A4AE2FB-B275-4396-B1B0-33D3ECCBCB84}" dt="2025-11-18T09:14:19.538" v="548" actId="47"/>
        <pc:sldMkLst>
          <pc:docMk/>
          <pc:sldMk cId="983450951" sldId="320"/>
        </pc:sldMkLst>
        <pc:spChg chg="add del">
          <ac:chgData name="Bertrand Tchanche" userId="1c2d406811fe8f93" providerId="LiveId" clId="{2A4AE2FB-B275-4396-B1B0-33D3ECCBCB84}" dt="2025-11-18T09:13:20.460" v="541" actId="478"/>
          <ac:spMkLst>
            <pc:docMk/>
            <pc:sldMk cId="983450951" sldId="320"/>
            <ac:spMk id="3" creationId="{406B16ED-D9D3-26D2-0386-AF1A507C9302}"/>
          </ac:spMkLst>
        </pc:spChg>
        <pc:spChg chg="add mod">
          <ac:chgData name="Bertrand Tchanche" userId="1c2d406811fe8f93" providerId="LiveId" clId="{2A4AE2FB-B275-4396-B1B0-33D3ECCBCB84}" dt="2025-11-18T09:13:10.671" v="540"/>
          <ac:spMkLst>
            <pc:docMk/>
            <pc:sldMk cId="983450951" sldId="320"/>
            <ac:spMk id="6" creationId="{2B974CC6-C9A6-3BA9-41C5-F3C0A214CA1B}"/>
          </ac:spMkLst>
        </pc:spChg>
      </pc:sldChg>
      <pc:sldChg chg="addSp delSp modSp new mod ord">
        <pc:chgData name="Bertrand Tchanche" userId="1c2d406811fe8f93" providerId="LiveId" clId="{2A4AE2FB-B275-4396-B1B0-33D3ECCBCB84}" dt="2025-11-18T21:55:52.177" v="2098" actId="1076"/>
        <pc:sldMkLst>
          <pc:docMk/>
          <pc:sldMk cId="3717773875" sldId="320"/>
        </pc:sldMkLst>
        <pc:spChg chg="mod">
          <ac:chgData name="Bertrand Tchanche" userId="1c2d406811fe8f93" providerId="LiveId" clId="{2A4AE2FB-B275-4396-B1B0-33D3ECCBCB84}" dt="2025-11-18T17:31:05.658" v="1027"/>
          <ac:spMkLst>
            <pc:docMk/>
            <pc:sldMk cId="3717773875" sldId="320"/>
            <ac:spMk id="2" creationId="{B10B7314-3C03-BDAA-7F3E-F26010101E1F}"/>
          </ac:spMkLst>
        </pc:spChg>
        <pc:spChg chg="del">
          <ac:chgData name="Bertrand Tchanche" userId="1c2d406811fe8f93" providerId="LiveId" clId="{2A4AE2FB-B275-4396-B1B0-33D3ECCBCB84}" dt="2025-11-18T09:17:20.891" v="550" actId="478"/>
          <ac:spMkLst>
            <pc:docMk/>
            <pc:sldMk cId="3717773875" sldId="320"/>
            <ac:spMk id="3" creationId="{06EAB3C4-B066-2611-E78C-CC258723E470}"/>
          </ac:spMkLst>
        </pc:spChg>
        <pc:spChg chg="add mod">
          <ac:chgData name="Bertrand Tchanche" userId="1c2d406811fe8f93" providerId="LiveId" clId="{2A4AE2FB-B275-4396-B1B0-33D3ECCBCB84}" dt="2025-11-18T21:55:31.638" v="2095" actId="20577"/>
          <ac:spMkLst>
            <pc:docMk/>
            <pc:sldMk cId="3717773875" sldId="320"/>
            <ac:spMk id="7" creationId="{5FCDF82C-6BB1-A4C7-C217-584AA87B9DEF}"/>
          </ac:spMkLst>
        </pc:spChg>
        <pc:graphicFrameChg chg="add mod">
          <ac:chgData name="Bertrand Tchanche" userId="1c2d406811fe8f93" providerId="LiveId" clId="{2A4AE2FB-B275-4396-B1B0-33D3ECCBCB84}" dt="2025-11-18T21:55:52.177" v="2098" actId="1076"/>
          <ac:graphicFrameMkLst>
            <pc:docMk/>
            <pc:sldMk cId="3717773875" sldId="320"/>
            <ac:graphicFrameMk id="6" creationId="{DB559E97-3872-1132-9AF2-3E6FA6350045}"/>
          </ac:graphicFrameMkLst>
        </pc:graphicFrameChg>
      </pc:sldChg>
      <pc:sldChg chg="addSp modSp new mod">
        <pc:chgData name="Bertrand Tchanche" userId="1c2d406811fe8f93" providerId="LiveId" clId="{2A4AE2FB-B275-4396-B1B0-33D3ECCBCB84}" dt="2025-11-18T17:51:05.781" v="1357" actId="207"/>
        <pc:sldMkLst>
          <pc:docMk/>
          <pc:sldMk cId="1711753293" sldId="321"/>
        </pc:sldMkLst>
        <pc:spChg chg="mod">
          <ac:chgData name="Bertrand Tchanche" userId="1c2d406811fe8f93" providerId="LiveId" clId="{2A4AE2FB-B275-4396-B1B0-33D3ECCBCB84}" dt="2025-11-18T17:31:00.038" v="1026"/>
          <ac:spMkLst>
            <pc:docMk/>
            <pc:sldMk cId="1711753293" sldId="321"/>
            <ac:spMk id="2" creationId="{A98A2661-1F5C-047D-B136-141DCE0C3A67}"/>
          </ac:spMkLst>
        </pc:spChg>
        <pc:spChg chg="mod">
          <ac:chgData name="Bertrand Tchanche" userId="1c2d406811fe8f93" providerId="LiveId" clId="{2A4AE2FB-B275-4396-B1B0-33D3ECCBCB84}" dt="2025-11-18T17:51:05.781" v="1357" actId="207"/>
          <ac:spMkLst>
            <pc:docMk/>
            <pc:sldMk cId="1711753293" sldId="321"/>
            <ac:spMk id="3" creationId="{E6ABFAC3-5766-20D7-DBCC-62C0AF6FFAF2}"/>
          </ac:spMkLst>
        </pc:spChg>
        <pc:spChg chg="add mod">
          <ac:chgData name="Bertrand Tchanche" userId="1c2d406811fe8f93" providerId="LiveId" clId="{2A4AE2FB-B275-4396-B1B0-33D3ECCBCB84}" dt="2025-11-18T17:51:05.781" v="1357" actId="207"/>
          <ac:spMkLst>
            <pc:docMk/>
            <pc:sldMk cId="1711753293" sldId="321"/>
            <ac:spMk id="8" creationId="{1B85C9B8-A152-B7CC-04EF-778B8D574D32}"/>
          </ac:spMkLst>
        </pc:spChg>
        <pc:picChg chg="add mod modCrop">
          <ac:chgData name="Bertrand Tchanche" userId="1c2d406811fe8f93" providerId="LiveId" clId="{2A4AE2FB-B275-4396-B1B0-33D3ECCBCB84}" dt="2025-11-18T17:40:38.291" v="1211" actId="1036"/>
          <ac:picMkLst>
            <pc:docMk/>
            <pc:sldMk cId="1711753293" sldId="321"/>
            <ac:picMk id="6" creationId="{A113D1CE-483F-1980-9B1A-B8002A55C435}"/>
          </ac:picMkLst>
        </pc:picChg>
        <pc:picChg chg="add mod modCrop">
          <ac:chgData name="Bertrand Tchanche" userId="1c2d406811fe8f93" providerId="LiveId" clId="{2A4AE2FB-B275-4396-B1B0-33D3ECCBCB84}" dt="2025-11-18T17:40:38.291" v="1211" actId="1036"/>
          <ac:picMkLst>
            <pc:docMk/>
            <pc:sldMk cId="1711753293" sldId="321"/>
            <ac:picMk id="7" creationId="{061F61D3-292E-1DB9-C64B-3D402B425996}"/>
          </ac:picMkLst>
        </pc:picChg>
      </pc:sldChg>
      <pc:sldChg chg="addSp delSp modSp new mod">
        <pc:chgData name="Bertrand Tchanche" userId="1c2d406811fe8f93" providerId="LiveId" clId="{2A4AE2FB-B275-4396-B1B0-33D3ECCBCB84}" dt="2025-11-18T21:57:39.393" v="2112" actId="1076"/>
        <pc:sldMkLst>
          <pc:docMk/>
          <pc:sldMk cId="750012888" sldId="322"/>
        </pc:sldMkLst>
        <pc:spChg chg="mod">
          <ac:chgData name="Bertrand Tchanche" userId="1c2d406811fe8f93" providerId="LiveId" clId="{2A4AE2FB-B275-4396-B1B0-33D3ECCBCB84}" dt="2025-11-18T17:31:09.394" v="1028"/>
          <ac:spMkLst>
            <pc:docMk/>
            <pc:sldMk cId="750012888" sldId="322"/>
            <ac:spMk id="2" creationId="{09717B1E-3BC8-F15B-EBD9-9227C1D90DED}"/>
          </ac:spMkLst>
        </pc:spChg>
        <pc:spChg chg="add del mod">
          <ac:chgData name="Bertrand Tchanche" userId="1c2d406811fe8f93" providerId="LiveId" clId="{2A4AE2FB-B275-4396-B1B0-33D3ECCBCB84}" dt="2025-11-18T21:56:19.969" v="2104" actId="27636"/>
          <ac:spMkLst>
            <pc:docMk/>
            <pc:sldMk cId="750012888" sldId="322"/>
            <ac:spMk id="3" creationId="{74507E4E-DA92-C6B6-88AC-D55E47A4D783}"/>
          </ac:spMkLst>
        </pc:spChg>
        <pc:spChg chg="mod">
          <ac:chgData name="Bertrand Tchanche" userId="1c2d406811fe8f93" providerId="LiveId" clId="{2A4AE2FB-B275-4396-B1B0-33D3ECCBCB84}" dt="2025-11-18T09:24:44.490" v="665" actId="26606"/>
          <ac:spMkLst>
            <pc:docMk/>
            <pc:sldMk cId="750012888" sldId="322"/>
            <ac:spMk id="4" creationId="{713DEA3D-6DFF-2B56-5AD1-73D68F965EB8}"/>
          </ac:spMkLst>
        </pc:spChg>
        <pc:spChg chg="mod">
          <ac:chgData name="Bertrand Tchanche" userId="1c2d406811fe8f93" providerId="LiveId" clId="{2A4AE2FB-B275-4396-B1B0-33D3ECCBCB84}" dt="2025-11-18T09:24:44.490" v="665" actId="26606"/>
          <ac:spMkLst>
            <pc:docMk/>
            <pc:sldMk cId="750012888" sldId="322"/>
            <ac:spMk id="5" creationId="{625BB0DC-DD1D-A004-0319-9E55266091EE}"/>
          </ac:spMkLst>
        </pc:spChg>
        <pc:graphicFrameChg chg="add del">
          <ac:chgData name="Bertrand Tchanche" userId="1c2d406811fe8f93" providerId="LiveId" clId="{2A4AE2FB-B275-4396-B1B0-33D3ECCBCB84}" dt="2025-11-18T09:24:44.490" v="665" actId="26606"/>
          <ac:graphicFrameMkLst>
            <pc:docMk/>
            <pc:sldMk cId="750012888" sldId="322"/>
            <ac:graphicFrameMk id="7" creationId="{74507E4E-DA92-C6B6-88AC-D55E47A4D783}"/>
          </ac:graphicFrameMkLst>
        </pc:graphicFrameChg>
        <pc:picChg chg="add mod modCrop">
          <ac:chgData name="Bertrand Tchanche" userId="1c2d406811fe8f93" providerId="LiveId" clId="{2A4AE2FB-B275-4396-B1B0-33D3ECCBCB84}" dt="2025-11-18T21:57:39.393" v="2112" actId="1076"/>
          <ac:picMkLst>
            <pc:docMk/>
            <pc:sldMk cId="750012888" sldId="322"/>
            <ac:picMk id="6" creationId="{5B78A86A-14D9-2902-3FF3-054B46077E26}"/>
          </ac:picMkLst>
        </pc:picChg>
      </pc:sldChg>
      <pc:sldChg chg="addSp modSp new mod modClrScheme chgLayout">
        <pc:chgData name="Bertrand Tchanche" userId="1c2d406811fe8f93" providerId="LiveId" clId="{2A4AE2FB-B275-4396-B1B0-33D3ECCBCB84}" dt="2025-11-18T17:30:04.181" v="1023" actId="790"/>
        <pc:sldMkLst>
          <pc:docMk/>
          <pc:sldMk cId="1256631843" sldId="323"/>
        </pc:sldMkLst>
        <pc:spChg chg="mod">
          <ac:chgData name="Bertrand Tchanche" userId="1c2d406811fe8f93" providerId="LiveId" clId="{2A4AE2FB-B275-4396-B1B0-33D3ECCBCB84}" dt="2025-11-18T17:30:04.181" v="1023" actId="790"/>
          <ac:spMkLst>
            <pc:docMk/>
            <pc:sldMk cId="1256631843" sldId="323"/>
            <ac:spMk id="2" creationId="{A96EA0A6-7AAB-4464-E9B9-9AB38C07DE13}"/>
          </ac:spMkLst>
        </pc:spChg>
        <pc:spChg chg="mod">
          <ac:chgData name="Bertrand Tchanche" userId="1c2d406811fe8f93" providerId="LiveId" clId="{2A4AE2FB-B275-4396-B1B0-33D3ECCBCB84}" dt="2025-11-18T09:29:55.278" v="768" actId="5793"/>
          <ac:spMkLst>
            <pc:docMk/>
            <pc:sldMk cId="1256631843" sldId="323"/>
            <ac:spMk id="3" creationId="{9F8E2BC5-BC5E-7DF5-ED49-B389F99DA122}"/>
          </ac:spMkLst>
        </pc:spChg>
        <pc:spChg chg="mod">
          <ac:chgData name="Bertrand Tchanche" userId="1c2d406811fe8f93" providerId="LiveId" clId="{2A4AE2FB-B275-4396-B1B0-33D3ECCBCB84}" dt="2025-11-18T09:28:51.003" v="727" actId="26606"/>
          <ac:spMkLst>
            <pc:docMk/>
            <pc:sldMk cId="1256631843" sldId="323"/>
            <ac:spMk id="4" creationId="{A87804FF-79EB-2A53-2AD0-C7ADA9E38251}"/>
          </ac:spMkLst>
        </pc:spChg>
        <pc:spChg chg="mod">
          <ac:chgData name="Bertrand Tchanche" userId="1c2d406811fe8f93" providerId="LiveId" clId="{2A4AE2FB-B275-4396-B1B0-33D3ECCBCB84}" dt="2025-11-18T09:28:51.003" v="727" actId="26606"/>
          <ac:spMkLst>
            <pc:docMk/>
            <pc:sldMk cId="1256631843" sldId="323"/>
            <ac:spMk id="5" creationId="{C6A313B0-61B4-7F62-4770-9CD8B992C357}"/>
          </ac:spMkLst>
        </pc:spChg>
        <pc:picChg chg="add mod">
          <ac:chgData name="Bertrand Tchanche" userId="1c2d406811fe8f93" providerId="LiveId" clId="{2A4AE2FB-B275-4396-B1B0-33D3ECCBCB84}" dt="2025-11-18T09:29:43.020" v="757" actId="1036"/>
          <ac:picMkLst>
            <pc:docMk/>
            <pc:sldMk cId="1256631843" sldId="323"/>
            <ac:picMk id="6" creationId="{1E4C77AE-B041-D11E-E51D-C928E4207778}"/>
          </ac:picMkLst>
        </pc:picChg>
      </pc:sldChg>
      <pc:sldChg chg="addSp modSp new mod">
        <pc:chgData name="Bertrand Tchanche" userId="1c2d406811fe8f93" providerId="LiveId" clId="{2A4AE2FB-B275-4396-B1B0-33D3ECCBCB84}" dt="2025-11-18T21:25:59.655" v="2006" actId="20577"/>
        <pc:sldMkLst>
          <pc:docMk/>
          <pc:sldMk cId="2201763492" sldId="324"/>
        </pc:sldMkLst>
        <pc:spChg chg="mod">
          <ac:chgData name="Bertrand Tchanche" userId="1c2d406811fe8f93" providerId="LiveId" clId="{2A4AE2FB-B275-4396-B1B0-33D3ECCBCB84}" dt="2025-11-18T17:57:44.589" v="1563"/>
          <ac:spMkLst>
            <pc:docMk/>
            <pc:sldMk cId="2201763492" sldId="324"/>
            <ac:spMk id="2" creationId="{3595B149-FE80-6D41-1EA1-D02698F8FFA1}"/>
          </ac:spMkLst>
        </pc:spChg>
        <pc:spChg chg="mod">
          <ac:chgData name="Bertrand Tchanche" userId="1c2d406811fe8f93" providerId="LiveId" clId="{2A4AE2FB-B275-4396-B1B0-33D3ECCBCB84}" dt="2025-11-18T21:25:59.655" v="2006" actId="20577"/>
          <ac:spMkLst>
            <pc:docMk/>
            <pc:sldMk cId="2201763492" sldId="324"/>
            <ac:spMk id="3" creationId="{75CBB234-01DE-69AF-CD7E-212772F9D0D4}"/>
          </ac:spMkLst>
        </pc:spChg>
        <pc:picChg chg="add mod">
          <ac:chgData name="Bertrand Tchanche" userId="1c2d406811fe8f93" providerId="LiveId" clId="{2A4AE2FB-B275-4396-B1B0-33D3ECCBCB84}" dt="2025-11-18T21:20:09.029" v="1973" actId="14100"/>
          <ac:picMkLst>
            <pc:docMk/>
            <pc:sldMk cId="2201763492" sldId="324"/>
            <ac:picMk id="7" creationId="{4778CEAA-6DC4-C0C6-1CF7-29BC5B13D65B}"/>
          </ac:picMkLst>
        </pc:picChg>
        <pc:picChg chg="add mod">
          <ac:chgData name="Bertrand Tchanche" userId="1c2d406811fe8f93" providerId="LiveId" clId="{2A4AE2FB-B275-4396-B1B0-33D3ECCBCB84}" dt="2025-11-18T21:20:16.223" v="1977" actId="1076"/>
          <ac:picMkLst>
            <pc:docMk/>
            <pc:sldMk cId="2201763492" sldId="324"/>
            <ac:picMk id="9" creationId="{20F22626-5395-EA03-8C70-1120C7BCC38C}"/>
          </ac:picMkLst>
        </pc:picChg>
        <pc:picChg chg="add mod modCrop">
          <ac:chgData name="Bertrand Tchanche" userId="1c2d406811fe8f93" providerId="LiveId" clId="{2A4AE2FB-B275-4396-B1B0-33D3ECCBCB84}" dt="2025-11-18T21:20:24.636" v="1981" actId="1076"/>
          <ac:picMkLst>
            <pc:docMk/>
            <pc:sldMk cId="2201763492" sldId="324"/>
            <ac:picMk id="10" creationId="{FFB651CF-A9A2-917C-6FA4-0775CC5F2EDB}"/>
          </ac:picMkLst>
        </pc:picChg>
        <pc:picChg chg="add mod">
          <ac:chgData name="Bertrand Tchanche" userId="1c2d406811fe8f93" providerId="LiveId" clId="{2A4AE2FB-B275-4396-B1B0-33D3ECCBCB84}" dt="2025-11-18T21:20:22.780" v="1980" actId="1076"/>
          <ac:picMkLst>
            <pc:docMk/>
            <pc:sldMk cId="2201763492" sldId="324"/>
            <ac:picMk id="11" creationId="{69AEDAA6-AEE9-3BE7-AC61-81D7C493B48E}"/>
          </ac:picMkLst>
        </pc:picChg>
      </pc:sldChg>
      <pc:sldChg chg="addSp delSp modSp new mod ord">
        <pc:chgData name="Bertrand Tchanche" userId="1c2d406811fe8f93" providerId="LiveId" clId="{2A4AE2FB-B275-4396-B1B0-33D3ECCBCB84}" dt="2025-11-18T21:49:25.121" v="2069"/>
        <pc:sldMkLst>
          <pc:docMk/>
          <pc:sldMk cId="1669697930" sldId="325"/>
        </pc:sldMkLst>
        <pc:spChg chg="mod">
          <ac:chgData name="Bertrand Tchanche" userId="1c2d406811fe8f93" providerId="LiveId" clId="{2A4AE2FB-B275-4396-B1B0-33D3ECCBCB84}" dt="2025-11-18T19:35:21.541" v="1763" actId="20577"/>
          <ac:spMkLst>
            <pc:docMk/>
            <pc:sldMk cId="1669697930" sldId="325"/>
            <ac:spMk id="2" creationId="{A5C8DF86-2628-5D16-4BC1-E0D8AEA6716E}"/>
          </ac:spMkLst>
        </pc:spChg>
        <pc:spChg chg="del">
          <ac:chgData name="Bertrand Tchanche" userId="1c2d406811fe8f93" providerId="LiveId" clId="{2A4AE2FB-B275-4396-B1B0-33D3ECCBCB84}" dt="2025-11-18T19:35:17.129" v="1759" actId="478"/>
          <ac:spMkLst>
            <pc:docMk/>
            <pc:sldMk cId="1669697930" sldId="325"/>
            <ac:spMk id="3" creationId="{84D62232-C7ED-A1B9-D438-506E64EAE4ED}"/>
          </ac:spMkLst>
        </pc:spChg>
        <pc:spChg chg="add mod">
          <ac:chgData name="Bertrand Tchanche" userId="1c2d406811fe8f93" providerId="LiveId" clId="{2A4AE2FB-B275-4396-B1B0-33D3ECCBCB84}" dt="2025-11-18T19:35:55.772" v="1765" actId="1076"/>
          <ac:spMkLst>
            <pc:docMk/>
            <pc:sldMk cId="1669697930" sldId="325"/>
            <ac:spMk id="7" creationId="{79D154D0-6846-C246-9597-E2E464AEE227}"/>
          </ac:spMkLst>
        </pc:spChg>
        <pc:graphicFrameChg chg="add mod">
          <ac:chgData name="Bertrand Tchanche" userId="1c2d406811fe8f93" providerId="LiveId" clId="{2A4AE2FB-B275-4396-B1B0-33D3ECCBCB84}" dt="2025-11-18T19:36:16.648" v="1770" actId="14100"/>
          <ac:graphicFrameMkLst>
            <pc:docMk/>
            <pc:sldMk cId="1669697930" sldId="325"/>
            <ac:graphicFrameMk id="6" creationId="{E100CFC6-C561-6470-B911-11237E39F874}"/>
          </ac:graphicFrameMkLst>
        </pc:graphicFrameChg>
      </pc:sldChg>
      <pc:sldChg chg="addSp delSp modSp add mod ord">
        <pc:chgData name="Bertrand Tchanche" userId="1c2d406811fe8f93" providerId="LiveId" clId="{2A4AE2FB-B275-4396-B1B0-33D3ECCBCB84}" dt="2025-11-18T21:49:27.146" v="2071"/>
        <pc:sldMkLst>
          <pc:docMk/>
          <pc:sldMk cId="2043022539" sldId="326"/>
        </pc:sldMkLst>
        <pc:spChg chg="del">
          <ac:chgData name="Bertrand Tchanche" userId="1c2d406811fe8f93" providerId="LiveId" clId="{2A4AE2FB-B275-4396-B1B0-33D3ECCBCB84}" dt="2025-11-18T19:40:33.101" v="1777" actId="478"/>
          <ac:spMkLst>
            <pc:docMk/>
            <pc:sldMk cId="2043022539" sldId="326"/>
            <ac:spMk id="7" creationId="{F8960104-9450-68D1-0869-919F749E12FB}"/>
          </ac:spMkLst>
        </pc:spChg>
        <pc:spChg chg="add mod">
          <ac:chgData name="Bertrand Tchanche" userId="1c2d406811fe8f93" providerId="LiveId" clId="{2A4AE2FB-B275-4396-B1B0-33D3ECCBCB84}" dt="2025-11-18T19:41:19.768" v="1810" actId="255"/>
          <ac:spMkLst>
            <pc:docMk/>
            <pc:sldMk cId="2043022539" sldId="326"/>
            <ac:spMk id="9" creationId="{8524FDBC-16B6-4B64-0103-7347B76BDF66}"/>
          </ac:spMkLst>
        </pc:spChg>
        <pc:graphicFrameChg chg="del">
          <ac:chgData name="Bertrand Tchanche" userId="1c2d406811fe8f93" providerId="LiveId" clId="{2A4AE2FB-B275-4396-B1B0-33D3ECCBCB84}" dt="2025-11-18T19:40:14.121" v="1774" actId="478"/>
          <ac:graphicFrameMkLst>
            <pc:docMk/>
            <pc:sldMk cId="2043022539" sldId="326"/>
            <ac:graphicFrameMk id="6" creationId="{A083F10F-0021-85F1-C868-A32B31C137A6}"/>
          </ac:graphicFrameMkLst>
        </pc:graphicFrameChg>
        <pc:picChg chg="add mod">
          <ac:chgData name="Bertrand Tchanche" userId="1c2d406811fe8f93" providerId="LiveId" clId="{2A4AE2FB-B275-4396-B1B0-33D3ECCBCB84}" dt="2025-11-18T19:40:44.885" v="1781" actId="1076"/>
          <ac:picMkLst>
            <pc:docMk/>
            <pc:sldMk cId="2043022539" sldId="326"/>
            <ac:picMk id="8" creationId="{03787579-7F7D-E49A-ACDC-7E51EA1E4FF5}"/>
          </ac:picMkLst>
        </pc:picChg>
      </pc:sldChg>
      <pc:sldChg chg="new del">
        <pc:chgData name="Bertrand Tchanche" userId="1c2d406811fe8f93" providerId="LiveId" clId="{2A4AE2FB-B275-4396-B1B0-33D3ECCBCB84}" dt="2025-11-18T19:39:57.843" v="1772" actId="680"/>
        <pc:sldMkLst>
          <pc:docMk/>
          <pc:sldMk cId="2145563918" sldId="326"/>
        </pc:sldMkLst>
      </pc:sldChg>
      <pc:sldChg chg="addSp delSp modSp new mod">
        <pc:chgData name="Bertrand Tchanche" userId="1c2d406811fe8f93" providerId="LiveId" clId="{2A4AE2FB-B275-4396-B1B0-33D3ECCBCB84}" dt="2025-11-19T05:00:06.625" v="3328" actId="20577"/>
        <pc:sldMkLst>
          <pc:docMk/>
          <pc:sldMk cId="2312377889" sldId="327"/>
        </pc:sldMkLst>
        <pc:spChg chg="mod">
          <ac:chgData name="Bertrand Tchanche" userId="1c2d406811fe8f93" providerId="LiveId" clId="{2A4AE2FB-B275-4396-B1B0-33D3ECCBCB84}" dt="2025-11-19T05:00:06.625" v="3328" actId="20577"/>
          <ac:spMkLst>
            <pc:docMk/>
            <pc:sldMk cId="2312377889" sldId="327"/>
            <ac:spMk id="2" creationId="{F30CAF29-5912-6483-1473-790872502B8F}"/>
          </ac:spMkLst>
        </pc:spChg>
        <pc:spChg chg="del">
          <ac:chgData name="Bertrand Tchanche" userId="1c2d406811fe8f93" providerId="LiveId" clId="{2A4AE2FB-B275-4396-B1B0-33D3ECCBCB84}" dt="2025-11-18T21:43:00.677" v="2012" actId="478"/>
          <ac:spMkLst>
            <pc:docMk/>
            <pc:sldMk cId="2312377889" sldId="327"/>
            <ac:spMk id="3" creationId="{4E5CBC9F-0950-2B90-FC0A-2D70E6B6DF3F}"/>
          </ac:spMkLst>
        </pc:spChg>
        <pc:spChg chg="add mod">
          <ac:chgData name="Bertrand Tchanche" userId="1c2d406811fe8f93" providerId="LiveId" clId="{2A4AE2FB-B275-4396-B1B0-33D3ECCBCB84}" dt="2025-11-18T21:43:04.377" v="2013"/>
          <ac:spMkLst>
            <pc:docMk/>
            <pc:sldMk cId="2312377889" sldId="327"/>
            <ac:spMk id="6" creationId="{92DCCCA8-DC37-151B-6B31-9BF68BECD546}"/>
          </ac:spMkLst>
        </pc:spChg>
        <pc:spChg chg="add mod">
          <ac:chgData name="Bertrand Tchanche" userId="1c2d406811fe8f93" providerId="LiveId" clId="{2A4AE2FB-B275-4396-B1B0-33D3ECCBCB84}" dt="2025-11-18T21:43:04.377" v="2013"/>
          <ac:spMkLst>
            <pc:docMk/>
            <pc:sldMk cId="2312377889" sldId="327"/>
            <ac:spMk id="7" creationId="{AA5CBB54-802E-F3EF-C855-1F2D82C90A31}"/>
          </ac:spMkLst>
        </pc:spChg>
        <pc:spChg chg="add mod">
          <ac:chgData name="Bertrand Tchanche" userId="1c2d406811fe8f93" providerId="LiveId" clId="{2A4AE2FB-B275-4396-B1B0-33D3ECCBCB84}" dt="2025-11-18T21:43:04.377" v="2013"/>
          <ac:spMkLst>
            <pc:docMk/>
            <pc:sldMk cId="2312377889" sldId="327"/>
            <ac:spMk id="9" creationId="{1A7D658A-C086-6627-B3C8-2FFF69F90F22}"/>
          </ac:spMkLst>
        </pc:spChg>
        <pc:spChg chg="add mod">
          <ac:chgData name="Bertrand Tchanche" userId="1c2d406811fe8f93" providerId="LiveId" clId="{2A4AE2FB-B275-4396-B1B0-33D3ECCBCB84}" dt="2025-11-18T21:43:04.377" v="2013"/>
          <ac:spMkLst>
            <pc:docMk/>
            <pc:sldMk cId="2312377889" sldId="327"/>
            <ac:spMk id="10" creationId="{AE797BE6-062F-D730-FB9F-531BFD91520B}"/>
          </ac:spMkLst>
        </pc:spChg>
        <pc:spChg chg="add mod">
          <ac:chgData name="Bertrand Tchanche" userId="1c2d406811fe8f93" providerId="LiveId" clId="{2A4AE2FB-B275-4396-B1B0-33D3ECCBCB84}" dt="2025-11-18T21:43:04.377" v="2013"/>
          <ac:spMkLst>
            <pc:docMk/>
            <pc:sldMk cId="2312377889" sldId="327"/>
            <ac:spMk id="11" creationId="{C9551E8F-FC84-4510-1408-AFD02BA0B09C}"/>
          </ac:spMkLst>
        </pc:spChg>
        <pc:spChg chg="add mod">
          <ac:chgData name="Bertrand Tchanche" userId="1c2d406811fe8f93" providerId="LiveId" clId="{2A4AE2FB-B275-4396-B1B0-33D3ECCBCB84}" dt="2025-11-18T21:43:04.377" v="2013"/>
          <ac:spMkLst>
            <pc:docMk/>
            <pc:sldMk cId="2312377889" sldId="327"/>
            <ac:spMk id="12" creationId="{9881A2C0-723E-FB01-DB70-CF14FD38FB71}"/>
          </ac:spMkLst>
        </pc:spChg>
        <pc:spChg chg="add mod">
          <ac:chgData name="Bertrand Tchanche" userId="1c2d406811fe8f93" providerId="LiveId" clId="{2A4AE2FB-B275-4396-B1B0-33D3ECCBCB84}" dt="2025-11-18T21:43:04.377" v="2013"/>
          <ac:spMkLst>
            <pc:docMk/>
            <pc:sldMk cId="2312377889" sldId="327"/>
            <ac:spMk id="14" creationId="{8601416F-9AC8-8257-D3A1-0AD8527E82AD}"/>
          </ac:spMkLst>
        </pc:spChg>
        <pc:picChg chg="add mod">
          <ac:chgData name="Bertrand Tchanche" userId="1c2d406811fe8f93" providerId="LiveId" clId="{2A4AE2FB-B275-4396-B1B0-33D3ECCBCB84}" dt="2025-11-18T21:43:04.377" v="2013"/>
          <ac:picMkLst>
            <pc:docMk/>
            <pc:sldMk cId="2312377889" sldId="327"/>
            <ac:picMk id="8" creationId="{B125204A-AFD7-F16A-069C-DBADC69B688F}"/>
          </ac:picMkLst>
        </pc:picChg>
        <pc:picChg chg="add mod">
          <ac:chgData name="Bertrand Tchanche" userId="1c2d406811fe8f93" providerId="LiveId" clId="{2A4AE2FB-B275-4396-B1B0-33D3ECCBCB84}" dt="2025-11-18T21:43:04.377" v="2013"/>
          <ac:picMkLst>
            <pc:docMk/>
            <pc:sldMk cId="2312377889" sldId="327"/>
            <ac:picMk id="13" creationId="{011A4708-015F-8043-6960-BEF8349A8CCF}"/>
          </ac:picMkLst>
        </pc:picChg>
      </pc:sldChg>
      <pc:sldChg chg="addSp modSp new mod">
        <pc:chgData name="Bertrand Tchanche" userId="1c2d406811fe8f93" providerId="LiveId" clId="{2A4AE2FB-B275-4396-B1B0-33D3ECCBCB84}" dt="2025-11-19T05:05:56.874" v="3470" actId="20577"/>
        <pc:sldMkLst>
          <pc:docMk/>
          <pc:sldMk cId="2109949362" sldId="328"/>
        </pc:sldMkLst>
        <pc:spChg chg="mod">
          <ac:chgData name="Bertrand Tchanche" userId="1c2d406811fe8f93" providerId="LiveId" clId="{2A4AE2FB-B275-4396-B1B0-33D3ECCBCB84}" dt="2025-11-19T04:20:24.069" v="2114"/>
          <ac:spMkLst>
            <pc:docMk/>
            <pc:sldMk cId="2109949362" sldId="328"/>
            <ac:spMk id="2" creationId="{7A6CE85A-59E3-5472-F4CE-62B31632DCD1}"/>
          </ac:spMkLst>
        </pc:spChg>
        <pc:spChg chg="mod">
          <ac:chgData name="Bertrand Tchanche" userId="1c2d406811fe8f93" providerId="LiveId" clId="{2A4AE2FB-B275-4396-B1B0-33D3ECCBCB84}" dt="2025-11-19T05:05:56.874" v="3470" actId="20577"/>
          <ac:spMkLst>
            <pc:docMk/>
            <pc:sldMk cId="2109949362" sldId="328"/>
            <ac:spMk id="3" creationId="{07E94747-BE2C-592B-6771-BA6885D1649B}"/>
          </ac:spMkLst>
        </pc:spChg>
        <pc:spChg chg="add mod">
          <ac:chgData name="Bertrand Tchanche" userId="1c2d406811fe8f93" providerId="LiveId" clId="{2A4AE2FB-B275-4396-B1B0-33D3ECCBCB84}" dt="2025-11-19T05:05:19.007" v="3456" actId="1076"/>
          <ac:spMkLst>
            <pc:docMk/>
            <pc:sldMk cId="2109949362" sldId="328"/>
            <ac:spMk id="6" creationId="{83E21050-E7C3-8F42-E029-DA5AB7296963}"/>
          </ac:spMkLst>
        </pc:spChg>
      </pc:sldChg>
      <pc:sldChg chg="addSp delSp modSp new mod">
        <pc:chgData name="Bertrand Tchanche" userId="1c2d406811fe8f93" providerId="LiveId" clId="{2A4AE2FB-B275-4396-B1B0-33D3ECCBCB84}" dt="2025-11-19T05:00:28.492" v="3330" actId="207"/>
        <pc:sldMkLst>
          <pc:docMk/>
          <pc:sldMk cId="4155431086" sldId="329"/>
        </pc:sldMkLst>
        <pc:spChg chg="mod">
          <ac:chgData name="Bertrand Tchanche" userId="1c2d406811fe8f93" providerId="LiveId" clId="{2A4AE2FB-B275-4396-B1B0-33D3ECCBCB84}" dt="2025-11-19T05:00:21.048" v="3329"/>
          <ac:spMkLst>
            <pc:docMk/>
            <pc:sldMk cId="4155431086" sldId="329"/>
            <ac:spMk id="2" creationId="{FA6BED4A-0D82-2190-6FA2-3A3DDABDD4E4}"/>
          </ac:spMkLst>
        </pc:spChg>
        <pc:spChg chg="del">
          <ac:chgData name="Bertrand Tchanche" userId="1c2d406811fe8f93" providerId="LiveId" clId="{2A4AE2FB-B275-4396-B1B0-33D3ECCBCB84}" dt="2025-11-19T04:58:06.154" v="3274" actId="478"/>
          <ac:spMkLst>
            <pc:docMk/>
            <pc:sldMk cId="4155431086" sldId="329"/>
            <ac:spMk id="3" creationId="{26B04ED1-3CE8-3B8F-D8AF-D19CB3A8679D}"/>
          </ac:spMkLst>
        </pc:spChg>
        <pc:spChg chg="add mod">
          <ac:chgData name="Bertrand Tchanche" userId="1c2d406811fe8f93" providerId="LiveId" clId="{2A4AE2FB-B275-4396-B1B0-33D3ECCBCB84}" dt="2025-11-19T04:58:15.656" v="3276" actId="1076"/>
          <ac:spMkLst>
            <pc:docMk/>
            <pc:sldMk cId="4155431086" sldId="329"/>
            <ac:spMk id="7" creationId="{FA328CFC-08DB-7063-AB85-D4B6D307DA1F}"/>
          </ac:spMkLst>
        </pc:spChg>
        <pc:spChg chg="add mod">
          <ac:chgData name="Bertrand Tchanche" userId="1c2d406811fe8f93" providerId="LiveId" clId="{2A4AE2FB-B275-4396-B1B0-33D3ECCBCB84}" dt="2025-11-19T04:58:55.183" v="3279" actId="1076"/>
          <ac:spMkLst>
            <pc:docMk/>
            <pc:sldMk cId="4155431086" sldId="329"/>
            <ac:spMk id="8" creationId="{44226C10-BEE6-EFBC-D48E-486CFCF83342}"/>
          </ac:spMkLst>
        </pc:spChg>
        <pc:spChg chg="add mod">
          <ac:chgData name="Bertrand Tchanche" userId="1c2d406811fe8f93" providerId="LiveId" clId="{2A4AE2FB-B275-4396-B1B0-33D3ECCBCB84}" dt="2025-11-19T05:00:28.492" v="3330" actId="207"/>
          <ac:spMkLst>
            <pc:docMk/>
            <pc:sldMk cId="4155431086" sldId="329"/>
            <ac:spMk id="9" creationId="{FF606718-6B43-EC3E-BCAC-12AA855B58A0}"/>
          </ac:spMkLst>
        </pc:spChg>
        <pc:spChg chg="add mod">
          <ac:chgData name="Bertrand Tchanche" userId="1c2d406811fe8f93" providerId="LiveId" clId="{2A4AE2FB-B275-4396-B1B0-33D3ECCBCB84}" dt="2025-11-19T04:59:34.390" v="3285" actId="1076"/>
          <ac:spMkLst>
            <pc:docMk/>
            <pc:sldMk cId="4155431086" sldId="329"/>
            <ac:spMk id="11" creationId="{8353C563-C6DE-00EA-011E-30E0D1FEAFBC}"/>
          </ac:spMkLst>
        </pc:spChg>
        <pc:picChg chg="add mod">
          <ac:chgData name="Bertrand Tchanche" userId="1c2d406811fe8f93" providerId="LiveId" clId="{2A4AE2FB-B275-4396-B1B0-33D3ECCBCB84}" dt="2025-11-19T04:58:51.224" v="3278" actId="1076"/>
          <ac:picMkLst>
            <pc:docMk/>
            <pc:sldMk cId="4155431086" sldId="329"/>
            <ac:picMk id="6" creationId="{AD6C5A2F-3CBE-0514-0A18-286D5C7E0ED1}"/>
          </ac:picMkLst>
        </pc:picChg>
        <pc:picChg chg="add mod">
          <ac:chgData name="Bertrand Tchanche" userId="1c2d406811fe8f93" providerId="LiveId" clId="{2A4AE2FB-B275-4396-B1B0-33D3ECCBCB84}" dt="2025-11-19T04:59:29.918" v="3284" actId="1076"/>
          <ac:picMkLst>
            <pc:docMk/>
            <pc:sldMk cId="4155431086" sldId="329"/>
            <ac:picMk id="10" creationId="{DA2721F3-46F5-3378-1C96-0D6EBB5CAE8A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https://d.docs.live.net/1c2d406811fe8f93/Desktop/envecon11.xlsx" TargetMode="External"/><Relationship Id="rId4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B2-4C5E-B437-2770ECCA51B6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B2-4C5E-B437-2770ECCA51B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B2-4C5E-B437-2770ECCA51B6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2B2-4C5E-B437-2770ECCA51B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2B2-4C5E-B437-2770ECCA51B6}"/>
              </c:ext>
            </c:extLst>
          </c:dPt>
          <c:dPt>
            <c:idx val="5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2B2-4C5E-B437-2770ECCA51B6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2B2-4C5E-B437-2770ECCA51B6}"/>
              </c:ext>
            </c:extLst>
          </c:dPt>
          <c:dLbls>
            <c:dLbl>
              <c:idx val="0"/>
              <c:layout>
                <c:manualLayout>
                  <c:x val="-1.5002717086639515E-2"/>
                  <c:y val="0.2357787798997205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2B2-4C5E-B437-2770ECCA51B6}"/>
                </c:ext>
              </c:extLst>
            </c:dLbl>
            <c:dLbl>
              <c:idx val="1"/>
              <c:layout>
                <c:manualLayout>
                  <c:x val="-5.0922225693060597E-2"/>
                  <c:y val="-9.697181204150034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2B2-4C5E-B437-2770ECCA51B6}"/>
                </c:ext>
              </c:extLst>
            </c:dLbl>
            <c:dLbl>
              <c:idx val="2"/>
              <c:layout>
                <c:manualLayout>
                  <c:x val="-1.7636175532472254E-2"/>
                  <c:y val="0.1350712075242086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873698744830868"/>
                      <c:h val="0.1701242122959422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E2B2-4C5E-B437-2770ECCA51B6}"/>
                </c:ext>
              </c:extLst>
            </c:dLbl>
            <c:dLbl>
              <c:idx val="3"/>
              <c:layout>
                <c:manualLayout>
                  <c:x val="-0.11800332841431757"/>
                  <c:y val="0.1364366504048489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2B2-4C5E-B437-2770ECCA51B6}"/>
                </c:ext>
              </c:extLst>
            </c:dLbl>
            <c:dLbl>
              <c:idx val="4"/>
              <c:layout>
                <c:manualLayout>
                  <c:x val="-0.19250110408565552"/>
                  <c:y val="1.308094798399507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2B2-4C5E-B437-2770ECCA51B6}"/>
                </c:ext>
              </c:extLst>
            </c:dLbl>
            <c:dLbl>
              <c:idx val="5"/>
              <c:layout>
                <c:manualLayout>
                  <c:x val="-3.9843668652225585E-2"/>
                  <c:y val="3.8473376423514929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2B2-4C5E-B437-2770ECCA51B6}"/>
                </c:ext>
              </c:extLst>
            </c:dLbl>
            <c:dLbl>
              <c:idx val="6"/>
              <c:layout>
                <c:manualLayout>
                  <c:x val="0.26293890276408483"/>
                  <c:y val="-2.190899679622587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31319047849934"/>
                      <c:h val="0.1071462652683026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E2B2-4C5E-B437-2770ECCA51B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Sheet5!$E$4:$E$10</c:f>
              <c:strCache>
                <c:ptCount val="7"/>
                <c:pt idx="0">
                  <c:v>All other Instrumental Techniques or Did Not Specify</c:v>
                </c:pt>
                <c:pt idx="1">
                  <c:v>Modelling, Forecasting and Surveys</c:v>
                </c:pt>
                <c:pt idx="2">
                  <c:v>Satellite Data Analysis</c:v>
                </c:pt>
                <c:pt idx="3">
                  <c:v>Low-Cost Sensors</c:v>
                </c:pt>
                <c:pt idx="4">
                  <c:v>Reference Monitor</c:v>
                </c:pt>
                <c:pt idx="5">
                  <c:v>Biological Measurements</c:v>
                </c:pt>
                <c:pt idx="6">
                  <c:v>UAVs/Drones/Mobile monitoring/Aircraft</c:v>
                </c:pt>
              </c:strCache>
            </c:strRef>
          </c:cat>
          <c:val>
            <c:numRef>
              <c:f>Sheet5!$F$4:$F$10</c:f>
              <c:numCache>
                <c:formatCode>General</c:formatCode>
                <c:ptCount val="7"/>
                <c:pt idx="0">
                  <c:v>1138</c:v>
                </c:pt>
                <c:pt idx="1">
                  <c:v>466</c:v>
                </c:pt>
                <c:pt idx="2">
                  <c:v>266</c:v>
                </c:pt>
                <c:pt idx="3">
                  <c:v>121</c:v>
                </c:pt>
                <c:pt idx="4">
                  <c:v>69</c:v>
                </c:pt>
                <c:pt idx="5">
                  <c:v>59</c:v>
                </c:pt>
                <c:pt idx="6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2B2-4C5E-B437-2770ECCA51B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 b="1"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 dir="row">Feuil1!$E$6:$G$6</cx:f>
        <cx:lvl ptCount="3" formatCode="General">
          <cx:pt idx="0">32</cx:pt>
          <cx:pt idx="2">76</cx:pt>
        </cx:lvl>
      </cx:numDim>
    </cx:data>
    <cx:data id="1">
      <cx:numDim type="val">
        <cx:f dir="row">Feuil1!$E$7:$G$7</cx:f>
        <cx:lvl ptCount="3" formatCode="General">
          <cx:pt idx="0">82</cx:pt>
          <cx:pt idx="2">113</cx:pt>
        </cx:lvl>
      </cx:numDim>
    </cx:data>
    <cx:data id="2">
      <cx:numDim type="val">
        <cx:f dir="row">Feuil1!$E$8:$G$8</cx:f>
        <cx:lvl ptCount="3" formatCode="General">
          <cx:pt idx="0">100</cx:pt>
          <cx:pt idx="2">500</cx:pt>
        </cx:lvl>
      </cx:numDim>
    </cx:data>
    <cx:data id="3">
      <cx:numDim type="val">
        <cx:f dir="row">Feuil1!$E$9:$G$9</cx:f>
        <cx:lvl ptCount="3" formatCode="General">
          <cx:pt idx="0">135.5</cx:pt>
          <cx:pt idx="2">187.69999999999999</cx:pt>
        </cx:lvl>
      </cx:numDim>
    </cx:data>
    <cx:data id="4">
      <cx:numDim type="val">
        <cx:f dir="row">Feuil1!$E$10:$G$10</cx:f>
        <cx:lvl ptCount="3" formatCode="General">
          <cx:pt idx="0">33</cx:pt>
          <cx:pt idx="2">328</cx:pt>
        </cx:lvl>
      </cx:numDim>
    </cx:data>
    <cx:data id="5">
      <cx:numDim type="val">
        <cx:f dir="row">Feuil1!$E$11:$G$11</cx:f>
        <cx:lvl ptCount="3" formatCode="General">
          <cx:pt idx="0">56.380000000000003</cx:pt>
          <cx:pt idx="2">191.65000000000001</cx:pt>
        </cx:lvl>
      </cx:numDim>
    </cx:data>
    <cx:data id="6">
      <cx:numDim type="val">
        <cx:f dir="row">Feuil1!$E$12:$G$12</cx:f>
        <cx:lvl ptCount="3" formatCode="General">
          <cx:pt idx="0">68.299999999999997</cx:pt>
          <cx:pt idx="2">124.3</cx:pt>
        </cx:lvl>
      </cx:numDim>
    </cx:data>
    <cx:data id="7">
      <cx:numDim type="val">
        <cx:f dir="row">Feuil1!$E$13:$G$13</cx:f>
        <cx:lvl ptCount="3" formatCode="General">
          <cx:pt idx="0">64.200000000000003</cx:pt>
          <cx:pt idx="2">128.69999999999999</cx:pt>
        </cx:lvl>
      </cx:numDim>
    </cx:data>
    <cx:data id="8">
      <cx:numDim type="val">
        <cx:f dir="row">Feuil1!$E$14:$G$14</cx:f>
        <cx:lvl ptCount="3" formatCode="General">
          <cx:pt idx="0">75.340000000000003</cx:pt>
          <cx:pt idx="2">162.34</cx:pt>
        </cx:lvl>
      </cx:numDim>
    </cx:data>
    <cx:data id="9">
      <cx:numDim type="val">
        <cx:f dir="row">Feuil1!$E$15:$G$15</cx:f>
        <cx:lvl ptCount="3" formatCode="General">
          <cx:pt idx="0">54.909999999999997</cx:pt>
          <cx:pt idx="2">121.51000000000001</cx:pt>
        </cx:lvl>
      </cx:numDim>
    </cx:data>
    <cx:data id="10">
      <cx:numDim type="val">
        <cx:f dir="row">Feuil1!$E$16:$G$16</cx:f>
        <cx:lvl ptCount="3" formatCode="General">
          <cx:pt idx="0">12.67</cx:pt>
          <cx:pt idx="2">74.670000000000002</cx:pt>
        </cx:lvl>
      </cx:numDim>
    </cx:data>
    <cx:data id="11">
      <cx:numDim type="val">
        <cx:f dir="row">Feuil1!$E$17:$G$17</cx:f>
        <cx:lvl ptCount="3" formatCode="General">
          <cx:pt idx="0">45.159999999999997</cx:pt>
          <cx:pt idx="2">269.17000000000002</cx:pt>
        </cx:lvl>
      </cx:numDim>
    </cx:data>
  </cx:chartData>
  <cx:chart>
    <cx:plotArea>
      <cx:plotAreaRegion>
        <cx:plotSurface>
          <cx:spPr>
            <a:noFill/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cx:spPr>
        </cx:plotSurface>
        <cx:series layoutId="boxWhisker" uniqueId="{CE9C053C-872A-4AF4-B3FA-617E54045827}" formatIdx="0">
          <cx:tx>
            <cx:txData>
              <cx:f>Feuil1!$D$6</cx:f>
              <cx:v>Thiès (Senegal) / Tchanche, 2025</cx:v>
            </cx:txData>
          </cx:tx>
          <cx:spPr>
            <a:solidFill>
              <a:schemeClr val="tx2">
                <a:lumMod val="50000"/>
                <a:lumOff val="50000"/>
              </a:schemeClr>
            </a:solidFill>
          </cx:spPr>
          <cx:dataId val="0"/>
          <cx:layoutPr>
            <cx:statistics quartileMethod="exclusive"/>
          </cx:layoutPr>
        </cx:series>
        <cx:series layoutId="boxWhisker" uniqueId="{3413F279-4353-4C56-8ECC-09BC45B7920A}" formatIdx="1">
          <cx:tx>
            <cx:txData>
              <cx:f>Feuil1!$D$7</cx:f>
              <cx:v>Douala (Cameroon)/Ngangmo et al., 2024</cx:v>
            </cx:txData>
          </cx:tx>
          <cx:dataId val="1"/>
          <cx:layoutPr>
            <cx:statistics quartileMethod="exclusive"/>
          </cx:layoutPr>
        </cx:series>
        <cx:series layoutId="boxWhisker" uniqueId="{FAFFC189-83BC-4BAA-9F51-F8C007B85C8B}" formatIdx="2">
          <cx:tx>
            <cx:txData>
              <cx:f>Feuil1!$D$8</cx:f>
              <cx:v>Cotonou (Benin)/Houngbégnon et al., 2019</cx:v>
            </cx:txData>
          </cx:tx>
          <cx:spPr>
            <a:solidFill>
              <a:srgbClr val="FFC000"/>
            </a:solidFill>
          </cx:spPr>
          <cx:dataId val="2"/>
          <cx:layoutPr>
            <cx:statistics quartileMethod="exclusive"/>
          </cx:layoutPr>
        </cx:series>
        <cx:series layoutId="boxWhisker" uniqueId="{A369586D-73B5-4F54-BC12-47A736A84AD7}" formatIdx="3">
          <cx:tx>
            <cx:txData>
              <cx:f>Feuil1!$D$9</cx:f>
              <cx:v>Hawassa (Ethiopia)/Yidaw et al., 2024</cx:v>
            </cx:txData>
          </cx:tx>
          <cx:spPr>
            <a:solidFill>
              <a:schemeClr val="tx1">
                <a:lumMod val="50000"/>
                <a:lumOff val="50000"/>
              </a:schemeClr>
            </a:solidFill>
          </cx:spPr>
          <cx:dataId val="3"/>
          <cx:layoutPr>
            <cx:statistics quartileMethod="exclusive"/>
          </cx:layoutPr>
        </cx:series>
        <cx:series layoutId="boxWhisker" uniqueId="{23D03691-924D-48C4-9646-A95162D6C3D5}" formatIdx="4">
          <cx:tx>
            <cx:txData>
              <cx:f>Feuil1!$D$10</cx:f>
              <cx:v>Addis Ababa (Ethiopia)/Moges et Alimu, 2024</cx:v>
            </cx:txData>
          </cx:tx>
          <cx:dataId val="4"/>
          <cx:layoutPr>
            <cx:statistics quartileMethod="exclusive"/>
          </cx:layoutPr>
        </cx:series>
        <cx:series layoutId="boxWhisker" uniqueId="{D4879095-0EA9-4421-A948-3735968E50E1}" formatIdx="5">
          <cx:tx>
            <cx:txData>
              <cx:f>Feuil1!$D$11</cx:f>
              <cx:v>Lagos (Nigeria)/Ajayi et al., 2025</cx:v>
            </cx:txData>
          </cx:tx>
          <cx:dataId val="5"/>
          <cx:layoutPr>
            <cx:statistics quartileMethod="exclusive"/>
          </cx:layoutPr>
        </cx:series>
        <cx:series layoutId="boxWhisker" uniqueId="{556E2C6C-01CD-4E40-B95F-C55607F045D8}" formatIdx="6">
          <cx:tx>
            <cx:txData>
              <cx:f>Feuil1!$D$12</cx:f>
              <cx:v>Nairobi (Kenya)/Mukaria et al., 2017</cx:v>
            </cx:txData>
          </cx:tx>
          <cx:spPr>
            <a:solidFill>
              <a:srgbClr val="FF6699"/>
            </a:solidFill>
          </cx:spPr>
          <cx:dataId val="6"/>
          <cx:layoutPr>
            <cx:statistics quartileMethod="exclusive"/>
          </cx:layoutPr>
        </cx:series>
        <cx:series layoutId="boxWhisker" uniqueId="{4A2038FE-2874-4EFF-8BD6-895DE46E4038}" formatIdx="7">
          <cx:tx>
            <cx:txData>
              <cx:f>Feuil1!$D$13</cx:f>
              <cx:v>Kinshasa (DR Congo)/Etongola et al., 2017</cx:v>
            </cx:txData>
          </cx:tx>
          <cx:spPr>
            <a:solidFill>
              <a:schemeClr val="tx1"/>
            </a:solidFill>
          </cx:spPr>
          <cx:dataId val="7"/>
          <cx:layoutPr>
            <cx:statistics quartileMethod="exclusive"/>
          </cx:layoutPr>
        </cx:series>
        <cx:series layoutId="boxWhisker" uniqueId="{BF68797A-414C-4E00-AC89-923C4240700C}" formatIdx="8">
          <cx:tx>
            <cx:txData>
              <cx:f>Feuil1!$D$14</cx:f>
              <cx:v>Niamey (Niger)/Bahradje et al., 2024</cx:v>
            </cx:txData>
          </cx:tx>
          <cx:spPr>
            <a:solidFill>
              <a:srgbClr val="FFFF00"/>
            </a:solidFill>
          </cx:spPr>
          <cx:dataId val="8"/>
          <cx:layoutPr>
            <cx:statistics quartileMethod="exclusive"/>
          </cx:layoutPr>
        </cx:series>
        <cx:series layoutId="boxWhisker" uniqueId="{01DE70C5-184D-4608-9D96-6DC5B354C97F}" formatIdx="9">
          <cx:tx>
            <cx:txData>
              <cx:f>Feuil1!$D$15</cx:f>
              <cx:v>Yaoundé (Cameroon)/Ngangmo et al., 2023</cx:v>
            </cx:txData>
          </cx:tx>
          <cx:dataId val="9"/>
          <cx:layoutPr>
            <cx:statistics quartileMethod="exclusive"/>
          </cx:layoutPr>
        </cx:series>
        <cx:series layoutId="boxWhisker" uniqueId="{FC8F6C84-3F43-422E-821B-6F32B6A5EC3F}" formatIdx="10">
          <cx:tx>
            <cx:txData>
              <cx:f>Feuil1!$D$16</cx:f>
              <cx:v>Freetown (Sierra Leonne)/Abu &amp; Lamin, 2025</cx:v>
            </cx:txData>
          </cx:tx>
          <cx:dataId val="10"/>
          <cx:layoutPr>
            <cx:statistics quartileMethod="exclusive"/>
          </cx:layoutPr>
        </cx:series>
        <cx:series layoutId="boxWhisker" uniqueId="{D787E83C-F76B-44F6-8589-1B9D33C76B3F}" formatIdx="12">
          <cx:tx>
            <cx:txData>
              <cx:f>Feuil1!$D$17</cx:f>
              <cx:v>Conakry (Guinea)/Fofana et al., 2025 </cx:v>
            </cx:txData>
          </cx:tx>
          <cx:spPr>
            <a:solidFill>
              <a:srgbClr val="FF3300"/>
            </a:solidFill>
          </cx:spPr>
          <cx:dataId val="11"/>
          <cx:layoutPr>
            <cx:statistics quartileMethod="exclusive"/>
          </cx:layoutPr>
        </cx:series>
      </cx:plotAreaRegion>
      <cx:axis id="0" hidden="1">
        <cx:catScaling gapWidth="1"/>
        <cx:title>
          <cx:tx>
            <cx:txData>
              <cx:v>Cities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 sz="1200">
                  <a:solidFill>
                    <a:schemeClr val="tx1"/>
                  </a:solidFill>
                </a:defRPr>
              </a:pPr>
              <a:r>
                <a:rPr lang="fr-CA" sz="1200" b="0" i="0" u="none" strike="noStrike" baseline="0">
                  <a:solidFill>
                    <a:schemeClr val="tx1"/>
                  </a:solidFill>
                  <a:latin typeface="Aptos Narrow" panose="02110004020202020204"/>
                </a:rPr>
                <a:t>Cities</a:t>
              </a:r>
            </a:p>
          </cx:txPr>
        </cx:title>
        <cx:tickLabels/>
        <cx:txPr>
          <a:bodyPr vertOverflow="overflow" horzOverflow="overflow" wrap="square" lIns="0" tIns="0" rIns="0" bIns="0"/>
          <a:lstStyle/>
          <a:p>
            <a:pPr algn="ctr" rtl="0">
              <a:defRPr sz="1000" b="0" i="0">
                <a:solidFill>
                  <a:schemeClr val="tx1"/>
                </a:solidFill>
                <a:latin typeface="Arial Nova" panose="020B0504020202020204" pitchFamily="34" charset="0"/>
                <a:ea typeface="Arial Nova" panose="020B0504020202020204" pitchFamily="34" charset="0"/>
                <a:cs typeface="Arial Nova" panose="020B0504020202020204" pitchFamily="34" charset="0"/>
              </a:defRPr>
            </a:pPr>
            <a:endParaRPr lang="fr-SN" sz="1000">
              <a:solidFill>
                <a:schemeClr val="tx1"/>
              </a:solidFill>
              <a:latin typeface="Arial Nova" panose="020B0504020202020204" pitchFamily="34" charset="0"/>
            </a:endParaRPr>
          </a:p>
        </cx:txPr>
      </cx:axis>
      <cx:axis id="1">
        <cx:valScaling/>
        <cx:title>
          <cx:tx>
            <cx:txData>
              <cx:v>Fine particles conc. (µg/m3)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 sz="1200">
                  <a:solidFill>
                    <a:schemeClr val="tx1"/>
                  </a:solidFill>
                </a:defRPr>
              </a:pPr>
              <a:r>
                <a:rPr lang="fr-CA" sz="1200" b="0" i="0" u="none" strike="noStrike" baseline="0">
                  <a:solidFill>
                    <a:schemeClr val="tx1"/>
                  </a:solidFill>
                  <a:latin typeface="Aptos Narrow" panose="02110004020202020204"/>
                </a:rPr>
                <a:t>Fine particles conc. (µg/m3)</a:t>
              </a:r>
            </a:p>
          </cx:txPr>
        </cx:title>
        <cx:majorGridlines/>
        <cx:minorGridlines>
          <cx:spPr>
            <a:ln>
              <a:noFill/>
            </a:ln>
          </cx:spPr>
        </cx:minorGridlines>
        <cx:majorTickMarks type="out"/>
        <cx:minorTickMarks type="out"/>
        <cx:tickLabels/>
        <cx:numFmt formatCode="# ##0" sourceLinked="0"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000">
                <a:ln w="0">
                  <a:solidFill>
                    <a:schemeClr val="tx1">
                      <a:alpha val="43000"/>
                    </a:schemeClr>
                  </a:solidFill>
                </a:ln>
                <a:solidFill>
                  <a:schemeClr val="tx1"/>
                </a:solidFill>
                <a:latin typeface="Arial Nova" panose="020B0504020202020204" pitchFamily="34" charset="0"/>
                <a:ea typeface="Arial Nova" panose="020B0504020202020204" pitchFamily="34" charset="0"/>
                <a:cs typeface="Arial Nova" panose="020B0504020202020204" pitchFamily="34" charset="0"/>
              </a:defRPr>
            </a:pPr>
            <a:endParaRPr lang="fr-CA" sz="1000" b="0" i="0" u="none" strike="noStrike" baseline="0">
              <a:ln w="0">
                <a:solidFill>
                  <a:schemeClr val="tx1">
                    <a:alpha val="43000"/>
                  </a:schemeClr>
                </a:solidFill>
              </a:ln>
              <a:solidFill>
                <a:schemeClr val="tx1"/>
              </a:solidFill>
              <a:latin typeface="Arial Nova" panose="020B0504020202020204" pitchFamily="34" charset="0"/>
            </a:endParaRPr>
          </a:p>
        </cx:txPr>
      </cx:axis>
    </cx:plotArea>
    <cx:legend pos="b" align="ctr" overlay="0">
      <cx:txPr>
        <a:bodyPr vertOverflow="overflow" horzOverflow="overflow" wrap="square" lIns="0" tIns="0" rIns="0" bIns="0"/>
        <a:lstStyle/>
        <a:p>
          <a:pPr algn="ctr" rtl="0">
            <a:defRPr sz="1000" b="0" i="0">
              <a:solidFill>
                <a:schemeClr val="tx1"/>
              </a:solidFill>
              <a:latin typeface="Arial Nova" panose="020B0504020202020204" pitchFamily="34" charset="0"/>
              <a:ea typeface="Arial Nova" panose="020B0504020202020204" pitchFamily="34" charset="0"/>
              <a:cs typeface="Arial Nova" panose="020B0504020202020204" pitchFamily="34" charset="0"/>
            </a:defRPr>
          </a:pPr>
          <a:endParaRPr lang="fr-SN" sz="1000">
            <a:solidFill>
              <a:schemeClr val="tx1"/>
            </a:solidFill>
            <a:latin typeface="Arial Nova" panose="020B0504020202020204" pitchFamily="34" charset="0"/>
          </a:endParaRPr>
        </a:p>
      </cx:txPr>
    </cx:legend>
  </cx:chart>
  <cx:spPr>
    <a:ln>
      <a:noFill/>
    </a:ln>
  </cx:spPr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C2876-EE9A-4D0E-B012-7C6581772DF7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0CD0B-F9D3-45A6-BDF8-B78C6A5942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7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6040F-3958-4230-60E2-352FCB28F6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F498B6-E461-459D-63B2-2091D6DECB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42761-6F86-4701-00A9-5BF18A9D9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71997-F8A3-431D-AED3-803DE4A71289}" type="datetime1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60F06-67D1-DEBF-10D2-D6749848B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9A78B-D67B-D47B-5A61-4E677E801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9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1CA2A-B152-8F76-FAA7-DEB5A3EB3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A92B8B-1F57-98CB-2FF3-ABE2F5F5F4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2F2C1-1BEA-539B-0160-3CF4CB4B2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79CE1-A04C-4C91-869F-8B6DD9D45724}" type="datetime1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2FFBE-3625-273E-CD8E-2BB858FA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DC415B-E879-0850-2D50-DFF118E3B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71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B5EC96-72FA-53E3-00E4-A2284CE117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2B876C-0E77-C6B0-8E1E-0582B34E45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10326-5A68-D417-2673-5C005FCD3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96568-9B95-44EA-A520-D0D480363860}" type="datetime1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0BBDB-E6AE-853C-F8D5-458B098E5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F808E6-B50D-CB6C-46F1-723BCB12F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151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52615-A759-18C7-F1D7-30E15E5E1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0C1D9-5350-E0C2-468E-A40B81A53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panose="05000000000000000000" pitchFamily="2" charset="2"/>
              <a:buChar char="v"/>
              <a:defRPr/>
            </a:lvl1pPr>
            <a:lvl2pPr marL="685800" indent="-228600">
              <a:buFont typeface="Courier New" panose="02070309020205020404" pitchFamily="49" charset="0"/>
              <a:buChar char="o"/>
              <a:defRPr/>
            </a:lvl2pPr>
            <a:lvl3pPr marL="1143000" indent="-228600">
              <a:buFont typeface="Wingdings" panose="05000000000000000000" pitchFamily="2" charset="2"/>
              <a:buChar char="q"/>
              <a:defRPr/>
            </a:lvl3pPr>
            <a:lvl4pPr marL="1657350" indent="-285750">
              <a:buFont typeface="Wingdings" panose="05000000000000000000" pitchFamily="2" charset="2"/>
              <a:buChar char="ü"/>
              <a:defRPr/>
            </a:lvl4pPr>
            <a:lvl5pPr marL="2057400" indent="-22860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670FE-359B-9FE9-909E-3E8CAFF69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13231-CC2C-40EA-8014-119646561F63}" type="datetime1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623028-E3ED-CF16-1E6B-F4864B7B7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1843D-7C28-EF02-03CC-7559DBAD9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‹n°›</a:t>
            </a:fld>
            <a:endParaRPr lang="en-US"/>
          </a:p>
        </p:txBody>
      </p:sp>
      <p:pic>
        <p:nvPicPr>
          <p:cNvPr id="8" name="Picture 7" descr="Diagram, shape&#10;&#10;AI-generated content may be incorrect.">
            <a:extLst>
              <a:ext uri="{FF2B5EF4-FFF2-40B4-BE49-F238E27FC236}">
                <a16:creationId xmlns:a16="http://schemas.microsoft.com/office/drawing/2014/main" id="{94317EC7-2586-DBD4-5DCB-99AE9CC677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768" y="328356"/>
            <a:ext cx="1395292" cy="136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86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8A0F1-A281-769C-22B2-CFEDD8E70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C45660-32B0-147C-4A10-20E72BB9B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02309-2687-3C8C-6865-650A9EC6C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4B6B-8823-4669-A77B-22CDEB72A805}" type="datetime1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63AB3-E166-8C8C-BD61-C5DA44048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E6D36-EB9B-9902-CD24-AF3729FA4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67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1AD40-5ED3-A920-48B9-DADA6756C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4118F-AF26-3A8A-6B97-A5FA0E5650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581DDB-8992-EEB2-5F12-255B0FD79D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333284-9178-78CC-F857-50D9B6964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7EB8-3735-4437-B133-8A613B62E95E}" type="datetime1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F9C27F-F14C-3DE9-B9F2-04636CAF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A4893A-6CE2-C59D-F2A9-27BFADE2B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47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8FB36-272B-5EEC-BC04-4BB9C5985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386AA-78E6-F33E-1DE7-115B70EB4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09A26-0F1A-C864-A660-DE0D11BD7A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C55882-2298-67CE-C503-61F06364CE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F9BE8C-DB5B-00AB-E4EF-F7D5DC0C26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2BF2F-1AB9-F155-3833-CCC69A24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E66F-2E9A-4D63-8EBD-137059030CCD}" type="datetime1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04A3FE-9960-6349-04EB-525C58E03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93BCA5-2034-F186-DF84-1485FCE94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37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522FF-0F61-4533-CAE4-01300CC78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CE186-93D1-E696-141E-72FB93FB4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964CB-A94D-4CC2-9AB5-F4B3C4AE64BA}" type="datetime1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7AD0F2-46C4-46B3-E51E-A4B27E058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7C4C1A-1915-676C-FEDC-5A6772D5E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410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F43E55-CC82-E3CC-A560-32493FCCE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5C79D-FE72-4307-83BB-B2583DB67467}" type="datetime1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515645-F539-834C-D2E3-D02E0906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F09C93-28BC-B362-77C7-7341D3B8C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4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1877B-4461-9090-EC4C-D2B7C6948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75EF2-8A92-425C-9837-FBB764EA5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D751E4-C634-6239-66CE-BEA64D26A2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642F9C-C8C5-8407-8064-317C456C2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CE86-E8EA-4C54-AC25-43BD4AD99B69}" type="datetime1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448F9-FBD7-7F18-1AFB-0341F45CF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6414D8-EC08-A9CD-4D54-07C4E37CE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367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13D38-A526-9499-0215-08011C8C3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2EC505-1CE0-74C9-E4C2-CD73F64ACD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063AB5-72A8-E3F8-B36B-AC7E045E3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9A8721-1D84-C408-5B97-B0DFC53B5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5830-0C51-42D6-80F1-CBAA1449C859}" type="datetime1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0ACA63-8535-7F6C-3481-8708CA05B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C5A348-9847-F53E-29AF-A261A8D0E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2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BA6669-C8A2-1509-CCA4-B18CCE0D8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566F5-DC15-807E-E28A-097BC292E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FD3EC-8F03-F933-479B-A01AAB6A77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6812BE-2273-4E62-8D6C-4D13D7A238DD}" type="datetime1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27245-6B6A-7B3B-3DB1-F413E9C574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Agricultural Science, Air Quality, Waste Management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4B23B-7639-98CA-2F2A-57996E4A0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724CAA-14E3-44FA-9223-4F872C7E3CB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D134F-032A-6C74-30BD-4F2EB6DEAB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7772" y="2165684"/>
            <a:ext cx="9144000" cy="2501851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Montserrat" panose="00000500000000000000" pitchFamily="2" charset="0"/>
              </a:rPr>
              <a:t>Physics Techniques in Agriculture, Air Quality and Waste Management Sciences</a:t>
            </a:r>
            <a:br>
              <a:rPr lang="en-US" sz="2400" dirty="0">
                <a:latin typeface="Play" panose="020B0604020202020204" charset="0"/>
              </a:rPr>
            </a:br>
            <a:r>
              <a:rPr lang="en-US" sz="2400" dirty="0">
                <a:latin typeface="Play" panose="020B0604020202020204" charset="0"/>
              </a:rPr>
              <a:t>-</a:t>
            </a:r>
            <a:br>
              <a:rPr lang="en-US" sz="2400" dirty="0">
                <a:latin typeface="Play" panose="020B0604020202020204" charset="0"/>
              </a:rPr>
            </a:br>
            <a:br>
              <a:rPr lang="en-US" sz="2400" dirty="0">
                <a:latin typeface="Play" panose="020B0604020202020204" charset="0"/>
              </a:rPr>
            </a:br>
            <a:r>
              <a:rPr lang="en-ZA" sz="4000" b="1" dirty="0">
                <a:latin typeface="Montserrat" panose="00000500000000000000" pitchFamily="2" charset="0"/>
              </a:rPr>
              <a:t>Overview of the Air Quality Research in Africa</a:t>
            </a:r>
            <a:endParaRPr lang="en-US" sz="4000" dirty="0">
              <a:latin typeface="Play" panose="020B060402020202020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ABEE88D-FE73-D254-50CD-8A08C4067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7" y="68539"/>
            <a:ext cx="12140233" cy="1760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ous-titre 5">
            <a:extLst>
              <a:ext uri="{FF2B5EF4-FFF2-40B4-BE49-F238E27FC236}">
                <a16:creationId xmlns:a16="http://schemas.microsoft.com/office/drawing/2014/main" id="{085780E0-BE8F-EDBF-8FB4-9604C3FAA0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3184" y="4994110"/>
            <a:ext cx="9144000" cy="806187"/>
          </a:xfrm>
        </p:spPr>
        <p:txBody>
          <a:bodyPr/>
          <a:lstStyle/>
          <a:p>
            <a:pPr lvl="0">
              <a:spcBef>
                <a:spcPts val="0"/>
              </a:spcBef>
              <a:buClr>
                <a:schemeClr val="dk1"/>
              </a:buClr>
              <a:buSzPts val="2400"/>
            </a:pPr>
            <a:r>
              <a:rPr lang="en-US"/>
              <a:t>Bertrand Tchanche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ts val="2400"/>
            </a:pPr>
            <a:r>
              <a:rPr lang="en-US" i="1"/>
              <a:t>Alioune Diop University - Senegal</a:t>
            </a:r>
          </a:p>
          <a:p>
            <a:endParaRPr lang="fr-SN" dirty="0"/>
          </a:p>
        </p:txBody>
      </p:sp>
    </p:spTree>
    <p:extLst>
      <p:ext uri="{BB962C8B-B14F-4D97-AF65-F5344CB8AC3E}">
        <p14:creationId xmlns:p14="http://schemas.microsoft.com/office/powerpoint/2010/main" val="2854463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23D895-CB50-E143-A6C1-6A4F37E29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Air quality and monitoring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598C54-EBEF-3E13-B94A-18BA0BF42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742EAA3-DB39-9711-8826-EEDBB07EF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ZA" smtClean="0"/>
              <a:t>10</a:t>
            </a:fld>
            <a:endParaRPr lang="en-ZA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4FE3BF1-F89D-6898-4133-EA1F16F056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71" t="13188" r="16586" b="13190"/>
          <a:stretch/>
        </p:blipFill>
        <p:spPr>
          <a:xfrm>
            <a:off x="2851697" y="3170045"/>
            <a:ext cx="1386826" cy="1439171"/>
          </a:xfrm>
          <a:custGeom>
            <a:avLst/>
            <a:gdLst/>
            <a:ahLst/>
            <a:cxnLst/>
            <a:rect l="l" t="t" r="r" b="b"/>
            <a:pathLst>
              <a:path w="3919476" h="4143507">
                <a:moveTo>
                  <a:pt x="0" y="0"/>
                </a:moveTo>
                <a:lnTo>
                  <a:pt x="3903116" y="0"/>
                </a:lnTo>
                <a:lnTo>
                  <a:pt x="3899307" y="150213"/>
                </a:lnTo>
                <a:cubicBezTo>
                  <a:pt x="3899870" y="322276"/>
                  <a:pt x="3912280" y="494071"/>
                  <a:pt x="3910163" y="665222"/>
                </a:cubicBezTo>
                <a:cubicBezTo>
                  <a:pt x="3909034" y="760465"/>
                  <a:pt x="3887866" y="855454"/>
                  <a:pt x="3891817" y="950951"/>
                </a:cubicBezTo>
                <a:cubicBezTo>
                  <a:pt x="3903389" y="1240363"/>
                  <a:pt x="3899579" y="1529902"/>
                  <a:pt x="3914679" y="1819187"/>
                </a:cubicBezTo>
                <a:cubicBezTo>
                  <a:pt x="3924446" y="1960184"/>
                  <a:pt x="3919293" y="2101691"/>
                  <a:pt x="3899297" y="2241812"/>
                </a:cubicBezTo>
                <a:cubicBezTo>
                  <a:pt x="3882644" y="2346833"/>
                  <a:pt x="3892946" y="2452744"/>
                  <a:pt x="3900002" y="2558273"/>
                </a:cubicBezTo>
                <a:cubicBezTo>
                  <a:pt x="3908611" y="2686026"/>
                  <a:pt x="3913268" y="2813652"/>
                  <a:pt x="3899155" y="2941659"/>
                </a:cubicBezTo>
                <a:cubicBezTo>
                  <a:pt x="3888995" y="3032710"/>
                  <a:pt x="3898449" y="3124270"/>
                  <a:pt x="3904095" y="3215577"/>
                </a:cubicBezTo>
                <a:cubicBezTo>
                  <a:pt x="3911433" y="3310871"/>
                  <a:pt x="3911433" y="3406520"/>
                  <a:pt x="3904095" y="3501814"/>
                </a:cubicBezTo>
                <a:cubicBezTo>
                  <a:pt x="3896728" y="3588930"/>
                  <a:pt x="3898478" y="3676464"/>
                  <a:pt x="3909317" y="3763288"/>
                </a:cubicBezTo>
                <a:cubicBezTo>
                  <a:pt x="3921171" y="3864881"/>
                  <a:pt x="3911998" y="3966473"/>
                  <a:pt x="3903389" y="4068066"/>
                </a:cubicBezTo>
                <a:lnTo>
                  <a:pt x="3899890" y="4129496"/>
                </a:lnTo>
                <a:lnTo>
                  <a:pt x="3856837" y="4131079"/>
                </a:lnTo>
                <a:cubicBezTo>
                  <a:pt x="3690565" y="4131562"/>
                  <a:pt x="3524292" y="4118803"/>
                  <a:pt x="3358020" y="4125635"/>
                </a:cubicBezTo>
                <a:cubicBezTo>
                  <a:pt x="3138339" y="4134610"/>
                  <a:pt x="2918661" y="4144924"/>
                  <a:pt x="2699106" y="4130457"/>
                </a:cubicBezTo>
                <a:cubicBezTo>
                  <a:pt x="2548620" y="4120546"/>
                  <a:pt x="2397378" y="4107552"/>
                  <a:pt x="2246135" y="4111571"/>
                </a:cubicBezTo>
                <a:cubicBezTo>
                  <a:pt x="2090859" y="4115857"/>
                  <a:pt x="1936213" y="4129921"/>
                  <a:pt x="1781316" y="4140235"/>
                </a:cubicBezTo>
                <a:cubicBezTo>
                  <a:pt x="1667682" y="4147695"/>
                  <a:pt x="1553608" y="4142392"/>
                  <a:pt x="1441020" y="4124430"/>
                </a:cubicBezTo>
                <a:cubicBezTo>
                  <a:pt x="1360735" y="4111704"/>
                  <a:pt x="1279946" y="4117196"/>
                  <a:pt x="1199535" y="4121751"/>
                </a:cubicBezTo>
                <a:cubicBezTo>
                  <a:pt x="1054343" y="4130324"/>
                  <a:pt x="909653" y="4143718"/>
                  <a:pt x="764462" y="4130324"/>
                </a:cubicBezTo>
                <a:cubicBezTo>
                  <a:pt x="634770" y="4118267"/>
                  <a:pt x="503820" y="4108490"/>
                  <a:pt x="375137" y="4118267"/>
                </a:cubicBezTo>
                <a:cubicBezTo>
                  <a:pt x="278626" y="4125601"/>
                  <a:pt x="182043" y="4132935"/>
                  <a:pt x="85336" y="4130493"/>
                </a:cubicBezTo>
                <a:lnTo>
                  <a:pt x="0" y="4125145"/>
                </a:lnTo>
                <a:close/>
              </a:path>
            </a:pathLst>
          </a:cu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561FE33-52B1-E114-C804-897B9C0928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034" r="28140" b="-1"/>
          <a:stretch/>
        </p:blipFill>
        <p:spPr>
          <a:xfrm>
            <a:off x="4425308" y="3231886"/>
            <a:ext cx="916561" cy="1437343"/>
          </a:xfrm>
          <a:custGeom>
            <a:avLst/>
            <a:gdLst/>
            <a:ahLst/>
            <a:cxnLst/>
            <a:rect l="l" t="t" r="r" b="b"/>
            <a:pathLst>
              <a:path w="3058323" h="3597039">
                <a:moveTo>
                  <a:pt x="15411" y="0"/>
                </a:moveTo>
                <a:lnTo>
                  <a:pt x="3031762" y="0"/>
                </a:lnTo>
                <a:lnTo>
                  <a:pt x="3046461" y="132146"/>
                </a:lnTo>
                <a:cubicBezTo>
                  <a:pt x="3048338" y="180004"/>
                  <a:pt x="3046791" y="227996"/>
                  <a:pt x="3041802" y="275754"/>
                </a:cubicBezTo>
                <a:cubicBezTo>
                  <a:pt x="3027897" y="401800"/>
                  <a:pt x="3049074" y="530780"/>
                  <a:pt x="3008505" y="654529"/>
                </a:cubicBezTo>
                <a:cubicBezTo>
                  <a:pt x="3005571" y="667491"/>
                  <a:pt x="3004614" y="680823"/>
                  <a:pt x="3005698" y="694078"/>
                </a:cubicBezTo>
                <a:cubicBezTo>
                  <a:pt x="3005188" y="761821"/>
                  <a:pt x="3019349" y="827651"/>
                  <a:pt x="3033127" y="893608"/>
                </a:cubicBezTo>
                <a:cubicBezTo>
                  <a:pt x="3048309" y="966327"/>
                  <a:pt x="3067190" y="1038663"/>
                  <a:pt x="3044226" y="1113933"/>
                </a:cubicBezTo>
                <a:cubicBezTo>
                  <a:pt x="3037911" y="1137802"/>
                  <a:pt x="3037911" y="1162909"/>
                  <a:pt x="3044226" y="1186779"/>
                </a:cubicBezTo>
                <a:cubicBezTo>
                  <a:pt x="3050414" y="1219872"/>
                  <a:pt x="3050414" y="1253833"/>
                  <a:pt x="3044226" y="1286927"/>
                </a:cubicBezTo>
                <a:cubicBezTo>
                  <a:pt x="3034913" y="1357732"/>
                  <a:pt x="3025345" y="1428920"/>
                  <a:pt x="3030448" y="1500363"/>
                </a:cubicBezTo>
                <a:cubicBezTo>
                  <a:pt x="3038001" y="1625694"/>
                  <a:pt x="3036164" y="1751408"/>
                  <a:pt x="3024962" y="1876459"/>
                </a:cubicBezTo>
                <a:cubicBezTo>
                  <a:pt x="3020242" y="1937185"/>
                  <a:pt x="3013991" y="1998805"/>
                  <a:pt x="3036572" y="2058128"/>
                </a:cubicBezTo>
                <a:cubicBezTo>
                  <a:pt x="3039761" y="2065719"/>
                  <a:pt x="3039761" y="2074267"/>
                  <a:pt x="3036572" y="2081857"/>
                </a:cubicBezTo>
                <a:cubicBezTo>
                  <a:pt x="2993834" y="2180984"/>
                  <a:pt x="3005826" y="2282153"/>
                  <a:pt x="3027897" y="2382556"/>
                </a:cubicBezTo>
                <a:cubicBezTo>
                  <a:pt x="3059523" y="2516907"/>
                  <a:pt x="3066565" y="2655863"/>
                  <a:pt x="3048691" y="2792715"/>
                </a:cubicBezTo>
                <a:cubicBezTo>
                  <a:pt x="3037337" y="2873471"/>
                  <a:pt x="3023687" y="2954354"/>
                  <a:pt x="3031596" y="3036386"/>
                </a:cubicBezTo>
                <a:cubicBezTo>
                  <a:pt x="3037490" y="3100417"/>
                  <a:pt x="3039736" y="3164741"/>
                  <a:pt x="3038358" y="3229027"/>
                </a:cubicBezTo>
                <a:cubicBezTo>
                  <a:pt x="3036891" y="3311633"/>
                  <a:pt x="3031788" y="3394080"/>
                  <a:pt x="3028535" y="3476606"/>
                </a:cubicBezTo>
                <a:lnTo>
                  <a:pt x="3026145" y="3582089"/>
                </a:lnTo>
                <a:lnTo>
                  <a:pt x="2837742" y="3576169"/>
                </a:lnTo>
                <a:cubicBezTo>
                  <a:pt x="2749601" y="3575123"/>
                  <a:pt x="2661428" y="3575842"/>
                  <a:pt x="2573255" y="3578457"/>
                </a:cubicBezTo>
                <a:cubicBezTo>
                  <a:pt x="2415279" y="3583558"/>
                  <a:pt x="2257302" y="3585390"/>
                  <a:pt x="2099327" y="3578457"/>
                </a:cubicBezTo>
                <a:cubicBezTo>
                  <a:pt x="1926907" y="3570479"/>
                  <a:pt x="1754870" y="3579504"/>
                  <a:pt x="1582958" y="3591536"/>
                </a:cubicBezTo>
                <a:cubicBezTo>
                  <a:pt x="1416747" y="3603177"/>
                  <a:pt x="1250917" y="3594544"/>
                  <a:pt x="1084959" y="3582381"/>
                </a:cubicBezTo>
                <a:cubicBezTo>
                  <a:pt x="910095" y="3569328"/>
                  <a:pt x="734510" y="3570585"/>
                  <a:pt x="559849" y="3586174"/>
                </a:cubicBezTo>
                <a:cubicBezTo>
                  <a:pt x="445325" y="3596376"/>
                  <a:pt x="330549" y="3581074"/>
                  <a:pt x="216532" y="3582119"/>
                </a:cubicBezTo>
                <a:lnTo>
                  <a:pt x="3784" y="3583799"/>
                </a:lnTo>
                <a:lnTo>
                  <a:pt x="23102" y="3304343"/>
                </a:lnTo>
                <a:cubicBezTo>
                  <a:pt x="27378" y="3232352"/>
                  <a:pt x="25445" y="3160183"/>
                  <a:pt x="17316" y="3088458"/>
                </a:cubicBezTo>
                <a:cubicBezTo>
                  <a:pt x="9187" y="3007476"/>
                  <a:pt x="12024" y="2925898"/>
                  <a:pt x="25783" y="2845525"/>
                </a:cubicBezTo>
                <a:cubicBezTo>
                  <a:pt x="43141" y="2750282"/>
                  <a:pt x="35379" y="2655039"/>
                  <a:pt x="29029" y="2559796"/>
                </a:cubicBezTo>
                <a:cubicBezTo>
                  <a:pt x="11671" y="2298322"/>
                  <a:pt x="-9498" y="2036848"/>
                  <a:pt x="4615" y="1774485"/>
                </a:cubicBezTo>
                <a:cubicBezTo>
                  <a:pt x="7578" y="1718482"/>
                  <a:pt x="20561" y="1663876"/>
                  <a:pt x="25925" y="1608255"/>
                </a:cubicBezTo>
                <a:cubicBezTo>
                  <a:pt x="41590" y="1446595"/>
                  <a:pt x="23242" y="1285571"/>
                  <a:pt x="15763" y="1124293"/>
                </a:cubicBezTo>
                <a:cubicBezTo>
                  <a:pt x="5010" y="945807"/>
                  <a:pt x="7183" y="766877"/>
                  <a:pt x="22255" y="588646"/>
                </a:cubicBezTo>
                <a:cubicBezTo>
                  <a:pt x="41165" y="395112"/>
                  <a:pt x="35097" y="201070"/>
                  <a:pt x="19010" y="7282"/>
                </a:cubicBezTo>
                <a:close/>
              </a:path>
            </a:pathLst>
          </a:cu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D0AE4FB-986F-2EBA-85BE-184A165E31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461" r="14282" b="1"/>
          <a:stretch/>
        </p:blipFill>
        <p:spPr>
          <a:xfrm>
            <a:off x="913949" y="3131652"/>
            <a:ext cx="1667495" cy="1437344"/>
          </a:xfrm>
          <a:custGeom>
            <a:avLst/>
            <a:gdLst/>
            <a:ahLst/>
            <a:cxnLst/>
            <a:rect l="l" t="t" r="r" b="b"/>
            <a:pathLst>
              <a:path w="3912953" h="2529660">
                <a:moveTo>
                  <a:pt x="936025" y="662"/>
                </a:moveTo>
                <a:cubicBezTo>
                  <a:pt x="1035236" y="-744"/>
                  <a:pt x="1134457" y="93"/>
                  <a:pt x="1233691" y="3173"/>
                </a:cubicBezTo>
                <a:cubicBezTo>
                  <a:pt x="1304145" y="5316"/>
                  <a:pt x="1373087" y="24605"/>
                  <a:pt x="1443792" y="29025"/>
                </a:cubicBezTo>
                <a:cubicBezTo>
                  <a:pt x="1628434" y="40276"/>
                  <a:pt x="1812824" y="30901"/>
                  <a:pt x="1996836" y="18310"/>
                </a:cubicBezTo>
                <a:cubicBezTo>
                  <a:pt x="2245239" y="628"/>
                  <a:pt x="2494513" y="2101"/>
                  <a:pt x="2742715" y="22730"/>
                </a:cubicBezTo>
                <a:cubicBezTo>
                  <a:pt x="2962786" y="43947"/>
                  <a:pt x="3184369" y="39942"/>
                  <a:pt x="3403645" y="10808"/>
                </a:cubicBezTo>
                <a:cubicBezTo>
                  <a:pt x="3527916" y="-7007"/>
                  <a:pt x="3653321" y="9067"/>
                  <a:pt x="3778223" y="10808"/>
                </a:cubicBezTo>
                <a:lnTo>
                  <a:pt x="3895044" y="13590"/>
                </a:lnTo>
                <a:lnTo>
                  <a:pt x="3906212" y="275626"/>
                </a:lnTo>
                <a:cubicBezTo>
                  <a:pt x="3913438" y="398465"/>
                  <a:pt x="3909471" y="521632"/>
                  <a:pt x="3894358" y="643899"/>
                </a:cubicBezTo>
                <a:cubicBezTo>
                  <a:pt x="3888995" y="692536"/>
                  <a:pt x="3889982" y="741301"/>
                  <a:pt x="3888995" y="790066"/>
                </a:cubicBezTo>
                <a:cubicBezTo>
                  <a:pt x="3888712" y="799463"/>
                  <a:pt x="3895063" y="810383"/>
                  <a:pt x="3883632" y="818257"/>
                </a:cubicBezTo>
                <a:lnTo>
                  <a:pt x="3883632" y="830956"/>
                </a:lnTo>
                <a:cubicBezTo>
                  <a:pt x="3896192" y="837941"/>
                  <a:pt x="3889701" y="849370"/>
                  <a:pt x="3890688" y="858514"/>
                </a:cubicBezTo>
                <a:cubicBezTo>
                  <a:pt x="3907355" y="1033621"/>
                  <a:pt x="3909867" y="1209579"/>
                  <a:pt x="3898168" y="1385017"/>
                </a:cubicBezTo>
                <a:cubicBezTo>
                  <a:pt x="3889559" y="1546549"/>
                  <a:pt x="3898449" y="1707827"/>
                  <a:pt x="3908893" y="1869233"/>
                </a:cubicBezTo>
                <a:cubicBezTo>
                  <a:pt x="3921312" y="2061116"/>
                  <a:pt x="3901555" y="2252872"/>
                  <a:pt x="3898591" y="2444754"/>
                </a:cubicBezTo>
                <a:cubicBezTo>
                  <a:pt x="3898309" y="2461962"/>
                  <a:pt x="3899367" y="2479201"/>
                  <a:pt x="3900673" y="2496440"/>
                </a:cubicBezTo>
                <a:lnTo>
                  <a:pt x="3902963" y="2529660"/>
                </a:lnTo>
                <a:lnTo>
                  <a:pt x="0" y="2529660"/>
                </a:lnTo>
                <a:lnTo>
                  <a:pt x="0" y="15736"/>
                </a:lnTo>
                <a:lnTo>
                  <a:pt x="938" y="16032"/>
                </a:lnTo>
                <a:cubicBezTo>
                  <a:pt x="213686" y="39741"/>
                  <a:pt x="426055" y="24338"/>
                  <a:pt x="638426" y="11612"/>
                </a:cubicBezTo>
                <a:cubicBezTo>
                  <a:pt x="737616" y="5719"/>
                  <a:pt x="836815" y="2069"/>
                  <a:pt x="936025" y="662"/>
                </a:cubicBezTo>
                <a:close/>
              </a:path>
            </a:pathLst>
          </a:cu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685F69B-F041-33B1-0D0B-E126D0EE39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169" r="27729" b="2"/>
          <a:stretch/>
        </p:blipFill>
        <p:spPr>
          <a:xfrm>
            <a:off x="374987" y="4685992"/>
            <a:ext cx="1179173" cy="1576348"/>
          </a:xfrm>
          <a:custGeom>
            <a:avLst/>
            <a:gdLst/>
            <a:ahLst/>
            <a:cxnLst/>
            <a:rect l="l" t="t" r="r" b="b"/>
            <a:pathLst>
              <a:path w="3058821" h="3066831">
                <a:moveTo>
                  <a:pt x="2787020" y="1261"/>
                </a:moveTo>
                <a:cubicBezTo>
                  <a:pt x="2839709" y="-518"/>
                  <a:pt x="2892422" y="-414"/>
                  <a:pt x="2945069" y="1571"/>
                </a:cubicBezTo>
                <a:lnTo>
                  <a:pt x="3038769" y="8460"/>
                </a:lnTo>
                <a:lnTo>
                  <a:pt x="3040494" y="37341"/>
                </a:lnTo>
                <a:cubicBezTo>
                  <a:pt x="3041244" y="71882"/>
                  <a:pt x="3039776" y="106360"/>
                  <a:pt x="3033397" y="140806"/>
                </a:cubicBezTo>
                <a:cubicBezTo>
                  <a:pt x="3014006" y="247842"/>
                  <a:pt x="3013240" y="353093"/>
                  <a:pt x="3049089" y="457834"/>
                </a:cubicBezTo>
                <a:cubicBezTo>
                  <a:pt x="3061974" y="495214"/>
                  <a:pt x="3059933" y="536166"/>
                  <a:pt x="3055085" y="576225"/>
                </a:cubicBezTo>
                <a:cubicBezTo>
                  <a:pt x="3043731" y="670377"/>
                  <a:pt x="3028167" y="764784"/>
                  <a:pt x="3035311" y="859828"/>
                </a:cubicBezTo>
                <a:cubicBezTo>
                  <a:pt x="3053554" y="1099545"/>
                  <a:pt x="3026891" y="1339261"/>
                  <a:pt x="3038883" y="1578850"/>
                </a:cubicBezTo>
                <a:cubicBezTo>
                  <a:pt x="3039113" y="1594185"/>
                  <a:pt x="3038526" y="1609507"/>
                  <a:pt x="3037097" y="1624778"/>
                </a:cubicBezTo>
                <a:cubicBezTo>
                  <a:pt x="3032504" y="1713061"/>
                  <a:pt x="3017960" y="1801599"/>
                  <a:pt x="3043476" y="1889499"/>
                </a:cubicBezTo>
                <a:cubicBezTo>
                  <a:pt x="3046015" y="1904618"/>
                  <a:pt x="3045632" y="1920080"/>
                  <a:pt x="3042328" y="1935044"/>
                </a:cubicBezTo>
                <a:cubicBezTo>
                  <a:pt x="3031394" y="2011884"/>
                  <a:pt x="3028524" y="2089667"/>
                  <a:pt x="3033780" y="2167106"/>
                </a:cubicBezTo>
                <a:cubicBezTo>
                  <a:pt x="3048962" y="2335903"/>
                  <a:pt x="3051130" y="2505606"/>
                  <a:pt x="3040286" y="2674734"/>
                </a:cubicBezTo>
                <a:cubicBezTo>
                  <a:pt x="3036459" y="2750260"/>
                  <a:pt x="3031611" y="2825530"/>
                  <a:pt x="3028294" y="2900035"/>
                </a:cubicBezTo>
                <a:cubicBezTo>
                  <a:pt x="3027210" y="2934608"/>
                  <a:pt x="3025392" y="2969245"/>
                  <a:pt x="3026078" y="3003803"/>
                </a:cubicBezTo>
                <a:lnTo>
                  <a:pt x="3033892" y="3066831"/>
                </a:lnTo>
                <a:lnTo>
                  <a:pt x="23851" y="3066831"/>
                </a:lnTo>
                <a:lnTo>
                  <a:pt x="42401" y="2704831"/>
                </a:lnTo>
                <a:cubicBezTo>
                  <a:pt x="45364" y="2461136"/>
                  <a:pt x="53409" y="2216933"/>
                  <a:pt x="28288" y="1974000"/>
                </a:cubicBezTo>
                <a:cubicBezTo>
                  <a:pt x="11213" y="1809420"/>
                  <a:pt x="17986" y="1645602"/>
                  <a:pt x="21091" y="1481150"/>
                </a:cubicBezTo>
                <a:cubicBezTo>
                  <a:pt x="24619" y="1296377"/>
                  <a:pt x="22926" y="1111480"/>
                  <a:pt x="22926" y="926707"/>
                </a:cubicBezTo>
                <a:cubicBezTo>
                  <a:pt x="22643" y="846322"/>
                  <a:pt x="27442" y="766445"/>
                  <a:pt x="35627" y="686441"/>
                </a:cubicBezTo>
                <a:cubicBezTo>
                  <a:pt x="47340" y="570372"/>
                  <a:pt x="33228" y="454937"/>
                  <a:pt x="14458" y="340646"/>
                </a:cubicBezTo>
                <a:cubicBezTo>
                  <a:pt x="3337" y="261010"/>
                  <a:pt x="-1375" y="180751"/>
                  <a:pt x="346" y="100506"/>
                </a:cubicBezTo>
                <a:lnTo>
                  <a:pt x="2424" y="12627"/>
                </a:lnTo>
                <a:lnTo>
                  <a:pt x="3495" y="12901"/>
                </a:lnTo>
                <a:cubicBezTo>
                  <a:pt x="343898" y="-3971"/>
                  <a:pt x="684174" y="17086"/>
                  <a:pt x="1024451" y="18263"/>
                </a:cubicBezTo>
                <a:cubicBezTo>
                  <a:pt x="1134033" y="18655"/>
                  <a:pt x="1243235" y="13685"/>
                  <a:pt x="1352564" y="9238"/>
                </a:cubicBezTo>
                <a:cubicBezTo>
                  <a:pt x="1493565" y="3614"/>
                  <a:pt x="1634312" y="14731"/>
                  <a:pt x="1775060" y="12508"/>
                </a:cubicBezTo>
                <a:cubicBezTo>
                  <a:pt x="2008160" y="8846"/>
                  <a:pt x="2241134" y="19571"/>
                  <a:pt x="2474235" y="12508"/>
                </a:cubicBezTo>
                <a:cubicBezTo>
                  <a:pt x="2578497" y="9238"/>
                  <a:pt x="2682758" y="4268"/>
                  <a:pt x="2787020" y="1261"/>
                </a:cubicBezTo>
                <a:close/>
              </a:path>
            </a:pathLst>
          </a:cu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4EA519BE-1845-16A9-8CD9-DA45D1179D52}"/>
              </a:ext>
            </a:extLst>
          </p:cNvPr>
          <p:cNvSpPr txBox="1"/>
          <p:nvPr/>
        </p:nvSpPr>
        <p:spPr>
          <a:xfrm>
            <a:off x="527387" y="1768346"/>
            <a:ext cx="57530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b="1" noProof="0" dirty="0">
                <a:latin typeface="Montserrat" panose="00000500000000000000" pitchFamily="2" charset="0"/>
              </a:rPr>
              <a:t>INSTRUMENTATION</a:t>
            </a:r>
          </a:p>
          <a:p>
            <a:pPr algn="ctr"/>
            <a:r>
              <a:rPr lang="en-ZA" sz="1000" b="1" noProof="0" dirty="0">
                <a:latin typeface="Montserrat" panose="00000500000000000000" pitchFamily="2" charset="0"/>
              </a:rPr>
              <a:t>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latin typeface="Montserrat" panose="00000500000000000000" pitchFamily="2" charset="0"/>
              </a:rPr>
              <a:t>Samplers, nephelometers, analysers…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latin typeface="Montserrat" panose="00000500000000000000" pitchFamily="2" charset="0"/>
              </a:rPr>
              <a:t>R</a:t>
            </a:r>
            <a:r>
              <a:rPr lang="en-ZA" noProof="0" dirty="0">
                <a:latin typeface="Montserrat" panose="00000500000000000000" pitchFamily="2" charset="0"/>
              </a:rPr>
              <a:t>emote sensing &amp;</a:t>
            </a:r>
            <a:r>
              <a:rPr lang="en-ZA" dirty="0">
                <a:latin typeface="Montserrat" panose="00000500000000000000" pitchFamily="2" charset="0"/>
              </a:rPr>
              <a:t> ground instruments…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latin typeface="Montserrat" panose="00000500000000000000" pitchFamily="2" charset="0"/>
              </a:rPr>
              <a:t>Static &amp; mobile monitoring…</a:t>
            </a:r>
            <a:endParaRPr lang="en-ZA" noProof="0" dirty="0">
              <a:latin typeface="Montserrat" panose="00000500000000000000" pitchFamily="2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9E9966C-88C3-2ED2-82D0-5EEEE9E88E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1924" y="4718539"/>
            <a:ext cx="2039815" cy="152986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27A3443-DC99-351F-1B10-28633A7607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62164" y="4797152"/>
            <a:ext cx="1916457" cy="143734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0E34240-E333-315B-8CBA-29FAADF493B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5521"/>
          <a:stretch/>
        </p:blipFill>
        <p:spPr>
          <a:xfrm>
            <a:off x="6445217" y="2093173"/>
            <a:ext cx="5353488" cy="2992011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A522A29-FF80-22C0-A0B2-B88A8F0AB5D1}"/>
              </a:ext>
            </a:extLst>
          </p:cNvPr>
          <p:cNvSpPr txBox="1"/>
          <p:nvPr/>
        </p:nvSpPr>
        <p:spPr>
          <a:xfrm>
            <a:off x="6512785" y="5661248"/>
            <a:ext cx="4923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noProof="0" dirty="0"/>
              <a:t>Source: Malings et al. (2022) Forecasting with the GEOS-CF System and Other NASA Resources to Support Air Quality Management. Proceedings of the International Conference on Air Quality in Africa.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649549E-4061-6A43-1F0A-AFB4D5BD7EDE}"/>
              </a:ext>
            </a:extLst>
          </p:cNvPr>
          <p:cNvSpPr txBox="1"/>
          <p:nvPr/>
        </p:nvSpPr>
        <p:spPr>
          <a:xfrm>
            <a:off x="6664009" y="5229200"/>
            <a:ext cx="4689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noProof="0" dirty="0"/>
              <a:t>The Global Air Quality Data Gap</a:t>
            </a:r>
          </a:p>
        </p:txBody>
      </p:sp>
    </p:spTree>
    <p:extLst>
      <p:ext uri="{BB962C8B-B14F-4D97-AF65-F5344CB8AC3E}">
        <p14:creationId xmlns:p14="http://schemas.microsoft.com/office/powerpoint/2010/main" val="2765287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C8DF86-2628-5D16-4BC1-E0D8AEA67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SN" dirty="0"/>
              <a:t>Levels of air pollution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0DFD308-3B69-8073-A150-C940C6A91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E853951-7543-F009-4F60-CBC6D912C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6" name="Graphique 5">
                <a:extLst>
                  <a:ext uri="{FF2B5EF4-FFF2-40B4-BE49-F238E27FC236}">
                    <a16:creationId xmlns:a16="http://schemas.microsoft.com/office/drawing/2014/main" id="{E100CFC6-C561-6470-B911-11237E39F87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286689716"/>
                  </p:ext>
                </p:extLst>
              </p:nvPr>
            </p:nvGraphicFramePr>
            <p:xfrm>
              <a:off x="5005137" y="1920875"/>
              <a:ext cx="6737683" cy="398866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6" name="Graphique 5">
                <a:extLst>
                  <a:ext uri="{FF2B5EF4-FFF2-40B4-BE49-F238E27FC236}">
                    <a16:creationId xmlns:a16="http://schemas.microsoft.com/office/drawing/2014/main" id="{E100CFC6-C561-6470-B911-11237E39F87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05137" y="1920875"/>
                <a:ext cx="6737683" cy="3988666"/>
              </a:xfrm>
              <a:prstGeom prst="rect">
                <a:avLst/>
              </a:prstGeom>
            </p:spPr>
          </p:pic>
        </mc:Fallback>
      </mc:AlternateContent>
      <p:sp>
        <p:nvSpPr>
          <p:cNvPr id="7" name="Légende : flèche courbée 6">
            <a:extLst>
              <a:ext uri="{FF2B5EF4-FFF2-40B4-BE49-F238E27FC236}">
                <a16:creationId xmlns:a16="http://schemas.microsoft.com/office/drawing/2014/main" id="{79D154D0-6846-C246-9597-E2E464AEE227}"/>
              </a:ext>
            </a:extLst>
          </p:cNvPr>
          <p:cNvSpPr/>
          <p:nvPr/>
        </p:nvSpPr>
        <p:spPr>
          <a:xfrm flipH="1">
            <a:off x="838200" y="2087341"/>
            <a:ext cx="3780430" cy="2515427"/>
          </a:xfrm>
          <a:prstGeom prst="borderCallout2">
            <a:avLst>
              <a:gd name="adj1" fmla="val 18750"/>
              <a:gd name="adj2" fmla="val -3112"/>
              <a:gd name="adj3" fmla="val 18750"/>
              <a:gd name="adj4" fmla="val -15864"/>
              <a:gd name="adj5" fmla="val 44624"/>
              <a:gd name="adj6" fmla="val -23374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200" dirty="0"/>
              <a:t>F</a:t>
            </a:r>
            <a:r>
              <a:rPr lang="en-ZA" sz="2200" noProof="0" dirty="0" err="1"/>
              <a:t>ine</a:t>
            </a:r>
            <a:r>
              <a:rPr lang="en-ZA" sz="2200" noProof="0" dirty="0"/>
              <a:t> particles concentrations </a:t>
            </a:r>
          </a:p>
          <a:p>
            <a:pPr algn="ctr"/>
            <a:r>
              <a:rPr lang="en-ZA" sz="2200" noProof="0" dirty="0"/>
              <a:t>are high !</a:t>
            </a:r>
          </a:p>
          <a:p>
            <a:pPr algn="ctr"/>
            <a:endParaRPr lang="en-ZA" sz="2200" noProof="0" dirty="0"/>
          </a:p>
          <a:p>
            <a:pPr algn="ctr"/>
            <a:r>
              <a:rPr lang="en-ZA" sz="2200" dirty="0"/>
              <a:t>Mean values:</a:t>
            </a:r>
            <a:r>
              <a:rPr lang="en-ZA" sz="2200" noProof="0" dirty="0"/>
              <a:t> </a:t>
            </a:r>
          </a:p>
          <a:p>
            <a:pPr algn="ctr"/>
            <a:r>
              <a:rPr lang="en-ZA" sz="2200" noProof="0" dirty="0"/>
              <a:t>12 – 500 µg/m</a:t>
            </a:r>
            <a:r>
              <a:rPr lang="en-ZA" sz="2200" baseline="30000" noProof="0" dirty="0"/>
              <a:t>3</a:t>
            </a:r>
          </a:p>
          <a:p>
            <a:pPr algn="ctr"/>
            <a:r>
              <a:rPr lang="en-ZA" sz="2200" noProof="0" dirty="0"/>
              <a:t> 1 up to 34 folds the TV</a:t>
            </a:r>
          </a:p>
          <a:p>
            <a:pPr algn="ctr"/>
            <a:r>
              <a:rPr lang="en-ZA" sz="2200" dirty="0"/>
              <a:t>(TV</a:t>
            </a:r>
            <a:r>
              <a:rPr lang="en-ZA" sz="2200" noProof="0" dirty="0"/>
              <a:t> = </a:t>
            </a:r>
            <a:r>
              <a:rPr lang="en-ZA" sz="2200" dirty="0"/>
              <a:t>15 µg/m</a:t>
            </a:r>
            <a:r>
              <a:rPr lang="en-ZA" sz="2200" baseline="30000" dirty="0"/>
              <a:t>3</a:t>
            </a:r>
            <a:r>
              <a:rPr lang="en-ZA" sz="2200" noProof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69697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A2C9E9-5175-1075-0ECA-1CD704CE9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D30DA8-BECC-D636-5ACD-5414E97EB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SN" dirty="0"/>
              <a:t>Levels of air pollution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064787-EB37-F7DF-DC92-AF59F265A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8D1863D-88DF-4C6E-0EA3-809750FF9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12</a:t>
            </a:fld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3787579-7F7D-E49A-ACDC-7E51EA1E4F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316" y="1690688"/>
            <a:ext cx="8309579" cy="412318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8524FDBC-16B6-4B64-0103-7347B76BDF66}"/>
              </a:ext>
            </a:extLst>
          </p:cNvPr>
          <p:cNvSpPr txBox="1"/>
          <p:nvPr/>
        </p:nvSpPr>
        <p:spPr>
          <a:xfrm>
            <a:off x="2442411" y="5943600"/>
            <a:ext cx="7182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SN" sz="1600" i="1" dirty="0"/>
              <a:t>Source: SOGA Report 2025</a:t>
            </a:r>
          </a:p>
        </p:txBody>
      </p:sp>
    </p:spTree>
    <p:extLst>
      <p:ext uri="{BB962C8B-B14F-4D97-AF65-F5344CB8AC3E}">
        <p14:creationId xmlns:p14="http://schemas.microsoft.com/office/powerpoint/2010/main" val="2043022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460C20-34BF-959F-DA4D-FE9D5D108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Levels of air pollution - </a:t>
            </a:r>
            <a:r>
              <a:rPr lang="en-ZA" noProof="0" dirty="0"/>
              <a:t>Mortality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7ED3660-2331-6ABB-4DF1-0EB34C1E5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noProof="0" dirty="0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A4659E1-C9E3-0ECD-50BC-771E18F28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ZA" noProof="0" smtClean="0"/>
              <a:t>13</a:t>
            </a:fld>
            <a:endParaRPr lang="en-ZA" noProof="0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11B832EC-5E54-BE62-4516-F3ABCD2CC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764" y="1930152"/>
            <a:ext cx="11665296" cy="935406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sz="1800" b="1" noProof="0" dirty="0">
                <a:latin typeface="Montserrat" panose="00000500000000000000" pitchFamily="2" charset="0"/>
              </a:rPr>
              <a:t>1.1 million deaths are attributed to poor air quality in 2019 (HEI, 2024)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sz="1800" b="1" noProof="0" dirty="0">
                <a:latin typeface="Montserrat" panose="00000500000000000000" pitchFamily="2" charset="0"/>
              </a:rPr>
              <a:t>Air pollution is the second leading risk factor for death across Africa.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sz="1800" b="1" noProof="0" dirty="0">
                <a:latin typeface="Montserrat" panose="00000500000000000000" pitchFamily="2" charset="0"/>
              </a:rPr>
              <a:t>Ambient PM</a:t>
            </a:r>
            <a:r>
              <a:rPr lang="en-ZA" sz="1800" b="1" baseline="-25000" noProof="0" dirty="0">
                <a:latin typeface="Montserrat" panose="00000500000000000000" pitchFamily="2" charset="0"/>
              </a:rPr>
              <a:t>2.5</a:t>
            </a:r>
            <a:r>
              <a:rPr lang="en-ZA" sz="1800" b="1" noProof="0" dirty="0">
                <a:latin typeface="Montserrat" panose="00000500000000000000" pitchFamily="2" charset="0"/>
              </a:rPr>
              <a:t>: 5 /10 most heavily polluted : Niger, Nigeria, Egypt, Mauritania and Cameroon.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580AD1-AEF3-6F28-A9DE-5520F45DF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04" y="3209528"/>
            <a:ext cx="5351460" cy="267573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A867F33-5A17-39CB-6108-A62ECED5CCC9}"/>
              </a:ext>
            </a:extLst>
          </p:cNvPr>
          <p:cNvSpPr txBox="1"/>
          <p:nvPr/>
        </p:nvSpPr>
        <p:spPr>
          <a:xfrm>
            <a:off x="2473430" y="5910620"/>
            <a:ext cx="135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ZA" sz="2000" noProof="0" dirty="0"/>
              <a:t>DR Congo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EAB4A5B-E2AE-255A-CD77-25ACF578F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974" y="3234890"/>
            <a:ext cx="5351460" cy="267573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26385AF-CC8B-58B3-4D99-BC4FF57F8060}"/>
              </a:ext>
            </a:extLst>
          </p:cNvPr>
          <p:cNvSpPr txBox="1"/>
          <p:nvPr/>
        </p:nvSpPr>
        <p:spPr>
          <a:xfrm>
            <a:off x="7966620" y="591062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ZA" sz="2000" noProof="0" dirty="0"/>
              <a:t>Egypt </a:t>
            </a:r>
          </a:p>
        </p:txBody>
      </p:sp>
    </p:spTree>
    <p:extLst>
      <p:ext uri="{BB962C8B-B14F-4D97-AF65-F5344CB8AC3E}">
        <p14:creationId xmlns:p14="http://schemas.microsoft.com/office/powerpoint/2010/main" val="602091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6EA0A6-7AAB-4464-E9B9-9AB38C07D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noProof="0" dirty="0"/>
              <a:t>Review of air quality research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8E2BC5-BC5E-7DF5-ED49-B389F99DA122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>
                  <p202:designTagLst/>
                </p202:designPr>
              </p:ext>
            </p:extLst>
          </p:nvPr>
        </p:nvSpPr>
        <p:spPr>
          <a:xfrm>
            <a:off x="838200" y="1825625"/>
            <a:ext cx="3200400" cy="4351338"/>
          </a:xfrm>
        </p:spPr>
        <p:txBody>
          <a:bodyPr/>
          <a:lstStyle/>
          <a:p>
            <a:pPr marL="0" indent="0">
              <a:buNone/>
            </a:pPr>
            <a:r>
              <a:rPr lang="fr-SN" dirty="0"/>
              <a:t>Workflow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87804FF-79EB-2A53-2AD0-C7ADA9E38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A313B0-61B4-7F62-4770-9CD8B992C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14</a:t>
            </a:fld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E4C77AE-B041-D11E-E51D-C928E4207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180" y="2086742"/>
            <a:ext cx="7571874" cy="392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31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79F961-0D8E-EFC0-D3FA-86EB7A154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Review of air quality research</a:t>
            </a:r>
            <a:endParaRPr lang="fr-SN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577745B-57F6-8332-83F0-639D20B8F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DB71A54-F67E-1CB2-8E54-88997726F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15</a:t>
            </a:fld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15EC694-9C5D-702F-60EF-23AAB0A2F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9257" y="3125848"/>
            <a:ext cx="4789771" cy="2642572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D98E551-EE90-C937-041D-DF8C33A9A6C7}"/>
              </a:ext>
            </a:extLst>
          </p:cNvPr>
          <p:cNvSpPr txBox="1"/>
          <p:nvPr/>
        </p:nvSpPr>
        <p:spPr>
          <a:xfrm>
            <a:off x="693812" y="1780132"/>
            <a:ext cx="568292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ZA" sz="2000" b="1" noProof="0" dirty="0">
                <a:solidFill>
                  <a:srgbClr val="FF0000"/>
                </a:solidFill>
                <a:latin typeface="+mj-lt"/>
              </a:rPr>
              <a:t>More than half are from 6 countries: Nigeria, South Africa, Egypt, Ghana, Kenya, Morocco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C6EFF3F-B980-43EF-22C9-9AB696060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152" y="2515907"/>
            <a:ext cx="5108848" cy="375787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3CD819C-9860-F45E-2224-48B793B715F0}"/>
              </a:ext>
            </a:extLst>
          </p:cNvPr>
          <p:cNvSpPr txBox="1"/>
          <p:nvPr/>
        </p:nvSpPr>
        <p:spPr>
          <a:xfrm>
            <a:off x="6849257" y="2369316"/>
            <a:ext cx="514670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b="1" dirty="0">
                <a:solidFill>
                  <a:srgbClr val="FF0000"/>
                </a:solidFill>
                <a:latin typeface="+mj-lt"/>
              </a:rPr>
              <a:t>Publications by Year by the Top 5 Countries (from </a:t>
            </a:r>
            <a:r>
              <a:rPr lang="en-US" sz="2000" b="1" dirty="0" err="1">
                <a:solidFill>
                  <a:srgbClr val="FF0000"/>
                </a:solidFill>
                <a:latin typeface="+mj-lt"/>
              </a:rPr>
              <a:t>Bibliometrix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)</a:t>
            </a:r>
            <a:endParaRPr lang="en-ZA" sz="2000" b="1" noProof="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3468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8A2661-1F5C-047D-B136-141DCE0C3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Review of air quality research</a:t>
            </a:r>
            <a:endParaRPr lang="fr-SN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ABFAC3-5766-20D7-DBCC-62C0AF6FF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863" y="1685160"/>
            <a:ext cx="5386137" cy="66491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ZA" noProof="0" dirty="0">
                <a:solidFill>
                  <a:srgbClr val="FF0000"/>
                </a:solidFill>
              </a:rPr>
              <a:t>Indoor vs outdoor: More focus on outdoor and indoor understudied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E3EF8A-A332-0A12-E260-BFFA358F6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891EED7-2678-E2E6-6678-AB58E4EC2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16</a:t>
            </a:fld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113D1CE-483F-1980-9B1A-B8002A55C4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514" t="13509"/>
          <a:stretch>
            <a:fillRect/>
          </a:stretch>
        </p:blipFill>
        <p:spPr>
          <a:xfrm>
            <a:off x="7259055" y="2753233"/>
            <a:ext cx="3749842" cy="310780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61F61D3-292E-1DB9-C64B-3D402B4259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12" r="15004" b="5889"/>
          <a:stretch>
            <a:fillRect/>
          </a:stretch>
        </p:blipFill>
        <p:spPr>
          <a:xfrm>
            <a:off x="1455821" y="2753233"/>
            <a:ext cx="3749842" cy="3124214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1B85C9B8-A152-B7CC-04EF-778B8D574D32}"/>
              </a:ext>
            </a:extLst>
          </p:cNvPr>
          <p:cNvSpPr txBox="1">
            <a:spLocks/>
          </p:cNvSpPr>
          <p:nvPr/>
        </p:nvSpPr>
        <p:spPr>
          <a:xfrm>
            <a:off x="6677526" y="1837135"/>
            <a:ext cx="4618124" cy="6649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v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ZA" noProof="0" dirty="0">
                <a:solidFill>
                  <a:srgbClr val="FF0000"/>
                </a:solidFill>
              </a:rPr>
              <a:t>Topic pollutants: focus on fine particles and gases </a:t>
            </a:r>
          </a:p>
        </p:txBody>
      </p:sp>
    </p:spTree>
    <p:extLst>
      <p:ext uri="{BB962C8B-B14F-4D97-AF65-F5344CB8AC3E}">
        <p14:creationId xmlns:p14="http://schemas.microsoft.com/office/powerpoint/2010/main" val="1711753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0B7314-3C03-BDAA-7F3E-F26010101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Review of air quality research</a:t>
            </a:r>
            <a:endParaRPr lang="fr-SN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972FF-4C67-1EEC-E4DC-A8F0AD3B3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EBDB295-EECF-FCA1-FE0B-9021A681F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6" name="Chart 3">
            <a:extLst>
              <a:ext uri="{FF2B5EF4-FFF2-40B4-BE49-F238E27FC236}">
                <a16:creationId xmlns:a16="http://schemas.microsoft.com/office/drawing/2014/main" id="{DB559E97-3872-1132-9AF2-3E6FA63500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6891213"/>
              </p:ext>
            </p:extLst>
          </p:nvPr>
        </p:nvGraphicFramePr>
        <p:xfrm>
          <a:off x="5840525" y="1782764"/>
          <a:ext cx="5811256" cy="4481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5FCDF82C-6BB1-A4C7-C217-584AA87B9DEF}"/>
              </a:ext>
            </a:extLst>
          </p:cNvPr>
          <p:cNvSpPr txBox="1"/>
          <p:nvPr/>
        </p:nvSpPr>
        <p:spPr>
          <a:xfrm>
            <a:off x="938463" y="2141621"/>
            <a:ext cx="4114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rgbClr val="FF0000"/>
                </a:solidFill>
              </a:rPr>
              <a:t>Study methods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Very few reference monitor studies.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Growing use of low-cost air sensors.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A fairly high number of studies use more sophisticated techniques</a:t>
            </a:r>
            <a:endParaRPr lang="fr-SN" sz="2000" dirty="0"/>
          </a:p>
        </p:txBody>
      </p:sp>
    </p:spTree>
    <p:extLst>
      <p:ext uri="{BB962C8B-B14F-4D97-AF65-F5344CB8AC3E}">
        <p14:creationId xmlns:p14="http://schemas.microsoft.com/office/powerpoint/2010/main" val="3717773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717B1E-3BC8-F15B-EBD9-9227C1D90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Review of air quality research</a:t>
            </a:r>
            <a:endParaRPr lang="fr-SN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507E4E-DA92-C6B6-88AC-D55E47A4D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94158" cy="25962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Funding sources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Circle Size Indicates the Amount.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Connections Indicate co-Funding.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Almost all is from developed economies.</a:t>
            </a:r>
            <a:endParaRPr lang="fr-SN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13DEA3D-6DFF-2B56-5AD1-73D68F965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25BB0DC-DD1D-A004-0319-9E5526609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18</a:t>
            </a:fld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B78A86A-14D9-2902-3FF3-054B46077E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633" t="7897"/>
          <a:stretch>
            <a:fillRect/>
          </a:stretch>
        </p:blipFill>
        <p:spPr>
          <a:xfrm>
            <a:off x="5628022" y="2101755"/>
            <a:ext cx="5862136" cy="368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12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95B149-FE80-6D41-1EA1-D02698F8F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Review of air quality research</a:t>
            </a:r>
            <a:endParaRPr lang="fr-SN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CBB234-01DE-69AF-CD7E-212772F9D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7668125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SN" dirty="0" err="1">
                <a:solidFill>
                  <a:srgbClr val="FF0000"/>
                </a:solidFill>
              </a:rPr>
              <a:t>Existing</a:t>
            </a:r>
            <a:r>
              <a:rPr lang="fr-SN" dirty="0">
                <a:solidFill>
                  <a:srgbClr val="FF0000"/>
                </a:solidFill>
              </a:rPr>
              <a:t> initiatives: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SN" sz="2000" dirty="0" err="1"/>
              <a:t>African</a:t>
            </a:r>
            <a:r>
              <a:rPr lang="fr-SN" sz="2000" dirty="0"/>
              <a:t> society for air </a:t>
            </a:r>
            <a:r>
              <a:rPr lang="fr-SN" sz="2000" dirty="0" err="1"/>
              <a:t>quality</a:t>
            </a:r>
            <a:r>
              <a:rPr lang="fr-SN" sz="2000" dirty="0"/>
              <a:t> (ASAQ) --- &gt;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SN" sz="2000" dirty="0"/>
              <a:t>Clean air forum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SN" sz="2000" dirty="0"/>
              <a:t>West </a:t>
            </a:r>
            <a:r>
              <a:rPr lang="fr-SN" sz="2000" dirty="0" err="1"/>
              <a:t>african</a:t>
            </a:r>
            <a:r>
              <a:rPr lang="fr-SN" sz="2000" dirty="0"/>
              <a:t> </a:t>
            </a:r>
            <a:r>
              <a:rPr lang="fr-SN" sz="2000" dirty="0" err="1"/>
              <a:t>school</a:t>
            </a:r>
            <a:r>
              <a:rPr lang="fr-SN" sz="2000" dirty="0"/>
              <a:t> on air </a:t>
            </a:r>
            <a:r>
              <a:rPr lang="fr-SN" sz="2000" dirty="0" err="1"/>
              <a:t>quality</a:t>
            </a:r>
            <a:r>
              <a:rPr lang="fr-SN" sz="2000" dirty="0"/>
              <a:t> and </a:t>
            </a:r>
            <a:r>
              <a:rPr lang="fr-SN" sz="2000" dirty="0" err="1"/>
              <a:t>prevention</a:t>
            </a:r>
            <a:endParaRPr lang="fr-SN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SN" sz="2000" dirty="0"/>
              <a:t>Clean air one </a:t>
            </a:r>
            <a:r>
              <a:rPr lang="fr-SN" sz="2000" dirty="0" err="1"/>
              <a:t>atmosphere</a:t>
            </a:r>
            <a:endParaRPr lang="fr-SN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SN" sz="2000" dirty="0"/>
              <a:t>Clean air journal / NACA (SA)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Air Quality and Climate Education Network (AQCEN)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Clean-Air Africa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err="1"/>
              <a:t>Afriset</a:t>
            </a:r>
            <a:r>
              <a:rPr lang="en-US" sz="2000" dirty="0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ANGA</a:t>
            </a:r>
          </a:p>
          <a:p>
            <a:pPr marL="0" lvl="1" indent="0">
              <a:buNone/>
            </a:pPr>
            <a:r>
              <a:rPr lang="en-US" dirty="0"/>
              <a:t>Support – </a:t>
            </a:r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dirty="0"/>
              <a:t>energy policy institute Chicago (EPIC), CAMSNET</a:t>
            </a:r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dirty="0"/>
              <a:t>Clean air fund (office in Ghana)</a:t>
            </a:r>
          </a:p>
          <a:p>
            <a:pPr marL="0" lvl="1" indent="0">
              <a:buNone/>
            </a:pPr>
            <a:endParaRPr lang="fr-SN" dirty="0"/>
          </a:p>
          <a:p>
            <a:pPr>
              <a:buFont typeface="Arial" panose="020B0604020202020204" pitchFamily="34" charset="0"/>
              <a:buChar char="•"/>
            </a:pPr>
            <a:endParaRPr lang="fr-SN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04098D-E04E-D90D-FBD5-2A1CDE081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4FF410B-6D65-9E94-4056-06FDCC00E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19</a:t>
            </a:fld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778CEAA-6DC4-C0C6-1CF7-29BC5B13D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7474" y="2473063"/>
            <a:ext cx="1392866" cy="72265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0F22626-5395-EA03-8C70-1120C7BCC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7574" y="3543260"/>
            <a:ext cx="1136366" cy="48981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FB651CF-A9A2-917C-6FA4-0775CC5F2ED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8369" b="16509"/>
          <a:stretch>
            <a:fillRect/>
          </a:stretch>
        </p:blipFill>
        <p:spPr>
          <a:xfrm>
            <a:off x="10881599" y="4368423"/>
            <a:ext cx="986348" cy="64233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9AEDAA6-AEE9-3BE7-AC61-81D7C493B4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3168" y="4273654"/>
            <a:ext cx="1140336" cy="64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763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4E1F49-00FB-784D-D320-5095F349E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SN" dirty="0"/>
              <a:t>Agenda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AFDBF44-2636-B7BA-2C0E-E1989CF9B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7849416-18E1-BFB6-EA44-2137A38B4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2</a:t>
            </a:fld>
            <a:endParaRPr lang="en-US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E1526518-6E6C-5C96-4209-D4558A2BE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SN" dirty="0"/>
              <a:t>Context – air pollution as an </a:t>
            </a:r>
            <a:r>
              <a:rPr lang="fr-SN" dirty="0" err="1"/>
              <a:t>emerging</a:t>
            </a:r>
            <a:r>
              <a:rPr lang="fr-SN" dirty="0"/>
              <a:t> </a:t>
            </a:r>
            <a:r>
              <a:rPr lang="fr-SN" dirty="0" err="1"/>
              <a:t>crisis</a:t>
            </a:r>
            <a:endParaRPr lang="fr-SN" dirty="0"/>
          </a:p>
          <a:p>
            <a:pPr marL="514350" indent="-514350">
              <a:buFont typeface="+mj-lt"/>
              <a:buAutoNum type="arabicPeriod"/>
            </a:pPr>
            <a:r>
              <a:rPr lang="fr-SN" dirty="0"/>
              <a:t>Air pollution and </a:t>
            </a:r>
            <a:r>
              <a:rPr lang="fr-SN" dirty="0" err="1"/>
              <a:t>its</a:t>
            </a:r>
            <a:r>
              <a:rPr lang="fr-SN" dirty="0"/>
              <a:t> impacts</a:t>
            </a:r>
          </a:p>
          <a:p>
            <a:pPr marL="514350" indent="-514350">
              <a:buFont typeface="+mj-lt"/>
              <a:buAutoNum type="arabicPeriod"/>
            </a:pPr>
            <a:r>
              <a:rPr lang="fr-SN" dirty="0"/>
              <a:t>Progress in air </a:t>
            </a:r>
            <a:r>
              <a:rPr lang="fr-SN" dirty="0" err="1"/>
              <a:t>quality</a:t>
            </a:r>
            <a:r>
              <a:rPr lang="fr-SN" dirty="0"/>
              <a:t> </a:t>
            </a:r>
            <a:r>
              <a:rPr lang="fr-SN" dirty="0" err="1"/>
              <a:t>research</a:t>
            </a:r>
            <a:r>
              <a:rPr lang="fr-SN" dirty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fr-SN" dirty="0"/>
              <a:t>Recommendations </a:t>
            </a:r>
          </a:p>
          <a:p>
            <a:pPr>
              <a:buFont typeface="Arial" panose="020B0604020202020204" pitchFamily="34" charset="0"/>
              <a:buChar char="•"/>
            </a:pPr>
            <a:endParaRPr lang="fr-SN" dirty="0"/>
          </a:p>
          <a:p>
            <a:pPr>
              <a:buFont typeface="Arial" panose="020B0604020202020204" pitchFamily="34" charset="0"/>
              <a:buChar char="•"/>
            </a:pPr>
            <a:endParaRPr lang="fr-SN" dirty="0"/>
          </a:p>
          <a:p>
            <a:pPr>
              <a:buFont typeface="Arial" panose="020B0604020202020204" pitchFamily="34" charset="0"/>
              <a:buChar char="•"/>
            </a:pPr>
            <a:endParaRPr lang="fr-SN" dirty="0"/>
          </a:p>
        </p:txBody>
      </p:sp>
    </p:spTree>
    <p:extLst>
      <p:ext uri="{BB962C8B-B14F-4D97-AF65-F5344CB8AC3E}">
        <p14:creationId xmlns:p14="http://schemas.microsoft.com/office/powerpoint/2010/main" val="845957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359DB1-8E1D-95DE-3A1A-511231C2B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SN" dirty="0"/>
              <a:t>Conclusions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5469B8-F165-4B52-2E6D-8AE00DB7E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 fontScale="92500"/>
          </a:bodyPr>
          <a:lstStyle/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Levels of pollution are high in Africa, but limited number of monitors exist.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Most countries lack AQM plan and NAQS (National Air Quality Standards)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Air pollution research is growing rapidly in Africa.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Most studies are concentrated in a few countries and in many countries there is an almost non-existent research community.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Overall, there is a small but active and sophisticated air pollution research community.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Africa is comprised of 54 countries. ~100 source apportionment. publications and ~200 policy and clearly ~800 health outcome studies is clearly not enough. Only ~70 papers using reference monitors.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Even though these numbers are biased low, gaps are still clear.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dirty="0"/>
              <a:t>Funding is mostly coming from outside Africa.</a:t>
            </a:r>
          </a:p>
          <a:p>
            <a:pPr marL="5080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ZA" noProof="0" dirty="0">
              <a:solidFill>
                <a:srgbClr val="0070C0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1C7F092-123D-2CFD-D059-FE964311A43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0002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6CE85A-59E3-5472-F4CE-62B31632D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SN" dirty="0"/>
              <a:t>Recommendations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E94747-BE2C-592B-6771-BA6885D16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016" y="1825625"/>
            <a:ext cx="5603543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ZA" sz="2000" b="1" noProof="0" dirty="0">
                <a:solidFill>
                  <a:srgbClr val="00B0F0"/>
                </a:solidFill>
              </a:rPr>
              <a:t>Governments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sz="2000" noProof="0" dirty="0"/>
              <a:t>Invest and support research (funding, facilities, in-house coll. &amp; mobility…)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sz="2000" noProof="0" dirty="0"/>
              <a:t>Create frameworks for collaboration and knowledge exchange at national, regional and continental level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sz="2000" noProof="0" dirty="0"/>
              <a:t>Increase public awareness &amp; work towards national standards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ZA" sz="2000" noProof="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ZA" sz="2000" b="1" noProof="0" dirty="0">
                <a:solidFill>
                  <a:srgbClr val="00B0F0"/>
                </a:solidFill>
              </a:rPr>
              <a:t>Professionals &amp; researchers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sz="2000" noProof="0" dirty="0"/>
              <a:t>Create thematic working groups (Aerosols, EO4AQ, Modelling (CTM…), AI &amp; ML…)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sz="2000" noProof="0" dirty="0"/>
              <a:t>Organize scientific events/gatherings (conferences, workshops…)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sz="2000" dirty="0"/>
              <a:t>Develop local solutions…</a:t>
            </a:r>
            <a:endParaRPr lang="en-ZA" sz="2000" noProof="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ABB6694-63A7-1D97-CDE0-D2F1DF165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E31C5E-269F-3272-7BD2-8B8635435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21</a:t>
            </a:fld>
            <a:endParaRPr lang="en-US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83E21050-E7C3-8F42-E029-DA5AB7296963}"/>
              </a:ext>
            </a:extLst>
          </p:cNvPr>
          <p:cNvSpPr txBox="1">
            <a:spLocks/>
          </p:cNvSpPr>
          <p:nvPr/>
        </p:nvSpPr>
        <p:spPr>
          <a:xfrm>
            <a:off x="6588457" y="1822450"/>
            <a:ext cx="5603543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v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ZA" b="1" dirty="0">
                <a:solidFill>
                  <a:srgbClr val="00B0F0"/>
                </a:solidFill>
              </a:rPr>
              <a:t>Academic institutions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dirty="0"/>
              <a:t>Develop Master &amp; PhD programs (air quality management, atmospheric chemistry, air pollution &amp; health…)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dirty="0"/>
              <a:t>Encourage joint research programs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dirty="0"/>
              <a:t>Establish a list of existing research teams and facilities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ZA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ZA" b="1" dirty="0">
                <a:solidFill>
                  <a:srgbClr val="00B0F0"/>
                </a:solidFill>
              </a:rPr>
              <a:t>International partners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dirty="0"/>
              <a:t>Increase collaboration with local teams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dirty="0"/>
              <a:t>Increase funding allocated to Africa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ZA" dirty="0"/>
              <a:t>Support local initiatives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099493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808DF6-2C81-B3DE-7822-651A05AE7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7"/>
            <a:ext cx="10515600" cy="3913141"/>
          </a:xfrm>
        </p:spPr>
        <p:txBody>
          <a:bodyPr>
            <a:normAutofit/>
          </a:bodyPr>
          <a:lstStyle/>
          <a:p>
            <a:pPr algn="ctr"/>
            <a:r>
              <a:rPr lang="fr-SN" sz="4800" dirty="0" err="1">
                <a:solidFill>
                  <a:srgbClr val="0066FF"/>
                </a:solidFill>
              </a:rPr>
              <a:t>Thank</a:t>
            </a:r>
            <a:r>
              <a:rPr lang="fr-SN" sz="4800" dirty="0">
                <a:solidFill>
                  <a:srgbClr val="0066FF"/>
                </a:solidFill>
              </a:rPr>
              <a:t> </a:t>
            </a:r>
            <a:r>
              <a:rPr lang="fr-SN" sz="4800" dirty="0" err="1">
                <a:solidFill>
                  <a:srgbClr val="0066FF"/>
                </a:solidFill>
              </a:rPr>
              <a:t>you</a:t>
            </a:r>
            <a:r>
              <a:rPr lang="fr-SN" sz="4800" dirty="0">
                <a:solidFill>
                  <a:srgbClr val="0066FF"/>
                </a:solidFill>
              </a:rPr>
              <a:t> for </a:t>
            </a:r>
            <a:r>
              <a:rPr lang="fr-SN" sz="4800" dirty="0" err="1">
                <a:solidFill>
                  <a:srgbClr val="0066FF"/>
                </a:solidFill>
              </a:rPr>
              <a:t>your</a:t>
            </a:r>
            <a:r>
              <a:rPr lang="fr-SN" sz="4800" dirty="0">
                <a:solidFill>
                  <a:srgbClr val="0066FF"/>
                </a:solidFill>
              </a:rPr>
              <a:t> attention!</a:t>
            </a:r>
            <a:br>
              <a:rPr lang="fr-SN" dirty="0"/>
            </a:br>
            <a:br>
              <a:rPr lang="fr-SN" dirty="0"/>
            </a:br>
            <a:r>
              <a:rPr lang="fr-SN" dirty="0">
                <a:solidFill>
                  <a:srgbClr val="FF0000"/>
                </a:solidFill>
              </a:rPr>
              <a:t>Q&amp;A</a:t>
            </a:r>
            <a:br>
              <a:rPr lang="fr-SN" dirty="0"/>
            </a:br>
            <a:r>
              <a:rPr lang="fr-SN" sz="2200" dirty="0"/>
              <a:t>-</a:t>
            </a:r>
            <a:br>
              <a:rPr lang="fr-SN" dirty="0"/>
            </a:br>
            <a:r>
              <a:rPr lang="fr-SN" sz="3100" dirty="0" err="1"/>
              <a:t>Please</a:t>
            </a:r>
            <a:r>
              <a:rPr lang="fr-SN" sz="3100" dirty="0"/>
              <a:t> </a:t>
            </a:r>
            <a:r>
              <a:rPr lang="fr-SN" sz="3100" dirty="0" err="1"/>
              <a:t>reach</a:t>
            </a:r>
            <a:r>
              <a:rPr lang="fr-SN" sz="3100" dirty="0"/>
              <a:t> out -&lt;&gt;</a:t>
            </a:r>
            <a:br>
              <a:rPr lang="fr-SN" sz="3100" dirty="0"/>
            </a:br>
            <a:r>
              <a:rPr lang="fr-SN" sz="3100" dirty="0"/>
              <a:t>bertrand.tchanche@uadb.edu.sn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64CE9B-BA82-4145-9E11-BB0ACB4785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04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0CAF29-5912-6483-1473-790872502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SN" dirty="0"/>
              <a:t>Context – </a:t>
            </a:r>
            <a:r>
              <a:rPr lang="fr-SN" dirty="0" err="1"/>
              <a:t>rapid</a:t>
            </a:r>
            <a:r>
              <a:rPr lang="fr-SN" dirty="0"/>
              <a:t> </a:t>
            </a:r>
            <a:r>
              <a:rPr lang="fr-SN" dirty="0" err="1"/>
              <a:t>development</a:t>
            </a:r>
            <a:r>
              <a:rPr lang="fr-SN" dirty="0"/>
              <a:t>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955EADC-0017-0118-55EE-E087592B3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3966EF0-4C9F-A88F-DFF7-2098F621B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3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2DCCCA8-DC37-151B-6B31-9BF68BECD546}"/>
              </a:ext>
            </a:extLst>
          </p:cNvPr>
          <p:cNvSpPr txBox="1">
            <a:spLocks/>
          </p:cNvSpPr>
          <p:nvPr/>
        </p:nvSpPr>
        <p:spPr>
          <a:xfrm>
            <a:off x="7702062" y="1592721"/>
            <a:ext cx="4152874" cy="2556359"/>
          </a:xfrm>
          <a:prstGeom prst="rect">
            <a:avLst/>
          </a:prstGeom>
        </p:spPr>
        <p:txBody>
          <a:bodyPr lIns="0" tIns="0" rIns="0" bIns="0" rtlCol="0" anchor="t" anchorCtr="0"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ZA" sz="20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+mn-ea"/>
                <a:cs typeface="+mn-cs"/>
              </a:rPr>
              <a:t>Demands: growing n</a:t>
            </a:r>
            <a:r>
              <a:rPr lang="en-ZA" sz="2000" noProof="0" dirty="0">
                <a:solidFill>
                  <a:srgbClr val="0070C0"/>
                </a:solidFill>
              </a:rPr>
              <a:t>eeds in all sectors!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ZA" sz="2000" noProof="0" dirty="0">
                <a:solidFill>
                  <a:schemeClr val="tx1"/>
                </a:solidFill>
              </a:rPr>
              <a:t>Education &amp; health,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ZA" sz="2000" noProof="0" dirty="0">
                <a:solidFill>
                  <a:schemeClr val="tx1"/>
                </a:solidFill>
              </a:rPr>
              <a:t>Energy &amp; water supply,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ZA" sz="2000" noProof="0" dirty="0">
                <a:solidFill>
                  <a:schemeClr val="tx1"/>
                </a:solidFill>
              </a:rPr>
              <a:t>Food supply &amp; waste management,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ZA" sz="2000" noProof="0" dirty="0">
                <a:solidFill>
                  <a:schemeClr val="tx1"/>
                </a:solidFill>
              </a:rPr>
              <a:t>mobility &amp; transport…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ZA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A5CBB54-802E-F3EF-C855-1F2D82C90A31}"/>
              </a:ext>
            </a:extLst>
          </p:cNvPr>
          <p:cNvSpPr txBox="1">
            <a:spLocks/>
          </p:cNvSpPr>
          <p:nvPr/>
        </p:nvSpPr>
        <p:spPr>
          <a:xfrm>
            <a:off x="377815" y="2020046"/>
            <a:ext cx="3124309" cy="1048914"/>
          </a:xfrm>
          <a:prstGeom prst="rect">
            <a:avLst/>
          </a:prstGeom>
        </p:spPr>
        <p:txBody>
          <a:bodyPr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Growing population of Africa from </a:t>
            </a:r>
            <a:r>
              <a:rPr lang="en-ZA" sz="2000" noProof="0" dirty="0">
                <a:solidFill>
                  <a:srgbClr val="000000"/>
                </a:solidFill>
              </a:rPr>
              <a:t>1955</a:t>
            </a: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to 2023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ZA" sz="2000" noProof="0" dirty="0">
                <a:solidFill>
                  <a:srgbClr val="000000"/>
                </a:solidFill>
              </a:rPr>
              <a:t>~2.3% per annum</a:t>
            </a:r>
            <a:endParaRPr kumimoji="0" lang="en-ZA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125204A-AFD7-F16A-069C-DBADC69B6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2323" y="2221808"/>
            <a:ext cx="1866317" cy="1245600"/>
          </a:xfrm>
          <a:prstGeom prst="rect">
            <a:avLst/>
          </a:prstGeom>
        </p:spPr>
      </p:pic>
      <p:sp>
        <p:nvSpPr>
          <p:cNvPr id="9" name="Flèche : bas 8">
            <a:extLst>
              <a:ext uri="{FF2B5EF4-FFF2-40B4-BE49-F238E27FC236}">
                <a16:creationId xmlns:a16="http://schemas.microsoft.com/office/drawing/2014/main" id="{1A7D658A-C086-6627-B3C8-2FFF69F90F22}"/>
              </a:ext>
            </a:extLst>
          </p:cNvPr>
          <p:cNvSpPr/>
          <p:nvPr/>
        </p:nvSpPr>
        <p:spPr>
          <a:xfrm>
            <a:off x="981593" y="3396402"/>
            <a:ext cx="914400" cy="116440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noProof="0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E797BE6-062F-D730-FB9F-531BFD91520B}"/>
              </a:ext>
            </a:extLst>
          </p:cNvPr>
          <p:cNvSpPr txBox="1">
            <a:spLocks/>
          </p:cNvSpPr>
          <p:nvPr/>
        </p:nvSpPr>
        <p:spPr>
          <a:xfrm>
            <a:off x="377815" y="4663550"/>
            <a:ext cx="2754712" cy="1048914"/>
          </a:xfrm>
          <a:prstGeom prst="rect">
            <a:avLst/>
          </a:prstGeom>
        </p:spPr>
        <p:txBody>
          <a:bodyPr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High urbanization rate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ZA" sz="2000" noProof="0" dirty="0">
                <a:solidFill>
                  <a:srgbClr val="000000"/>
                </a:solidFill>
              </a:rPr>
              <a:t>~ 4.5% per annum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ZA" sz="2000" noProof="0" dirty="0">
                <a:solidFill>
                  <a:srgbClr val="000000"/>
                </a:solidFill>
              </a:rPr>
              <a:t>(</a:t>
            </a: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fast growing cities)</a:t>
            </a:r>
          </a:p>
        </p:txBody>
      </p:sp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C9551E8F-FC84-4510-1408-AFD02BA0B09C}"/>
              </a:ext>
            </a:extLst>
          </p:cNvPr>
          <p:cNvSpPr/>
          <p:nvPr/>
        </p:nvSpPr>
        <p:spPr>
          <a:xfrm>
            <a:off x="3282963" y="3429000"/>
            <a:ext cx="1312983" cy="113434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noProof="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881A2C0-723E-FB01-DB70-CF14FD38FB71}"/>
              </a:ext>
            </a:extLst>
          </p:cNvPr>
          <p:cNvSpPr txBox="1">
            <a:spLocks/>
          </p:cNvSpPr>
          <p:nvPr/>
        </p:nvSpPr>
        <p:spPr>
          <a:xfrm>
            <a:off x="7997784" y="4437112"/>
            <a:ext cx="3933052" cy="1744301"/>
          </a:xfrm>
          <a:prstGeom prst="rect">
            <a:avLst/>
          </a:prstGeom>
        </p:spPr>
        <p:txBody>
          <a:bodyPr lIns="0" tIns="0" rIns="0" bIns="0" rtlCol="0" anchor="t" anchorCtr="0"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ZA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Adverse effects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ZA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Pressure on resources and the environment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ZA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Deteriorating air quality with adverse consequences</a:t>
            </a:r>
            <a:endParaRPr kumimoji="0" lang="en-ZA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11A4708-015F-8043-6960-BEF8349A8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346" y="4373198"/>
            <a:ext cx="2283495" cy="1717188"/>
          </a:xfrm>
          <a:prstGeom prst="rect">
            <a:avLst/>
          </a:prstGeom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8601416F-9AC8-8257-D3A1-0AD8527E82AD}"/>
              </a:ext>
            </a:extLst>
          </p:cNvPr>
          <p:cNvSpPr/>
          <p:nvPr/>
        </p:nvSpPr>
        <p:spPr>
          <a:xfrm>
            <a:off x="7608277" y="5373216"/>
            <a:ext cx="4322559" cy="8613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2312377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6BED4A-0D82-2190-6FA2-3A3DDABDD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SN" dirty="0"/>
              <a:t>Context – </a:t>
            </a:r>
            <a:r>
              <a:rPr lang="fr-SN" dirty="0" err="1"/>
              <a:t>rapid</a:t>
            </a:r>
            <a:r>
              <a:rPr lang="fr-SN" dirty="0"/>
              <a:t> </a:t>
            </a:r>
            <a:r>
              <a:rPr lang="fr-SN" dirty="0" err="1"/>
              <a:t>development</a:t>
            </a:r>
            <a:r>
              <a:rPr lang="fr-SN" dirty="0"/>
              <a:t>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C29C28-3C74-52CF-8F0E-36B34A726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BC99E15-174A-46A9-59E5-9489456A8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4</a:t>
            </a:fld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D6C5A2F-3CBE-0514-0A18-286D5C7E0E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258" b="4868"/>
          <a:stretch>
            <a:fillRect/>
          </a:stretch>
        </p:blipFill>
        <p:spPr>
          <a:xfrm>
            <a:off x="344690" y="3429000"/>
            <a:ext cx="4404085" cy="304424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A328CFC-08DB-7063-AB85-D4B6D307DA1F}"/>
              </a:ext>
            </a:extLst>
          </p:cNvPr>
          <p:cNvSpPr txBox="1"/>
          <p:nvPr/>
        </p:nvSpPr>
        <p:spPr>
          <a:xfrm>
            <a:off x="5171744" y="5491725"/>
            <a:ext cx="24803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SN" sz="1400" dirty="0"/>
              <a:t>Source: </a:t>
            </a:r>
          </a:p>
          <a:p>
            <a:r>
              <a:rPr lang="fr-SN" sz="1400" dirty="0"/>
              <a:t>Africa’s Urbanisation Dynamics 2025 (Report)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44226C10-BEE6-EFBC-D48E-486CFCF83342}"/>
              </a:ext>
            </a:extLst>
          </p:cNvPr>
          <p:cNvSpPr/>
          <p:nvPr/>
        </p:nvSpPr>
        <p:spPr>
          <a:xfrm>
            <a:off x="930948" y="2850089"/>
            <a:ext cx="3680093" cy="59055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SN" sz="1600" b="1" dirty="0"/>
              <a:t>Urbanization </a:t>
            </a:r>
            <a:r>
              <a:rPr lang="fr-SN" sz="1600" b="1" dirty="0" err="1"/>
              <a:t>growing</a:t>
            </a:r>
            <a:r>
              <a:rPr lang="fr-SN" sz="1600" b="1" dirty="0"/>
              <a:t> </a:t>
            </a:r>
            <a:r>
              <a:rPr lang="fr-SN" sz="1600" b="1" dirty="0" err="1"/>
              <a:t>faster</a:t>
            </a:r>
            <a:r>
              <a:rPr lang="fr-SN" sz="1600" b="1" dirty="0"/>
              <a:t> </a:t>
            </a:r>
            <a:r>
              <a:rPr lang="fr-SN" sz="1600" b="1" dirty="0" err="1"/>
              <a:t>than</a:t>
            </a:r>
            <a:r>
              <a:rPr lang="fr-SN" sz="1600" b="1" dirty="0"/>
              <a:t> </a:t>
            </a:r>
            <a:r>
              <a:rPr lang="fr-SN" sz="1600" b="1" dirty="0" err="1"/>
              <a:t>demography</a:t>
            </a:r>
            <a:r>
              <a:rPr lang="fr-SN" sz="1600" b="1" dirty="0"/>
              <a:t> in </a:t>
            </a:r>
            <a:r>
              <a:rPr lang="fr-SN" sz="1600" b="1" dirty="0" err="1"/>
              <a:t>some</a:t>
            </a:r>
            <a:r>
              <a:rPr lang="fr-SN" sz="1600" b="1" dirty="0"/>
              <a:t> places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F606718-6B43-EC3E-BCAC-12AA855B58A0}"/>
              </a:ext>
            </a:extLst>
          </p:cNvPr>
          <p:cNvSpPr txBox="1">
            <a:spLocks/>
          </p:cNvSpPr>
          <p:nvPr/>
        </p:nvSpPr>
        <p:spPr>
          <a:xfrm>
            <a:off x="2429301" y="1879778"/>
            <a:ext cx="7997588" cy="9074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>
                <a:solidFill>
                  <a:schemeClr val="tx1"/>
                </a:solidFill>
              </a:rPr>
              <a:t>The number of urban agglomerations in Africa is growing fast (from 9 000 in 2020 to over 11 000 in 2050). Nigeria, Egypt, Ethiopia and DRC will account for 36% of all cities.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A2721F3-46F5-3378-1C96-0D6EBB5CAE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569" t="7141" r="3526"/>
          <a:stretch>
            <a:fillRect/>
          </a:stretch>
        </p:blipFill>
        <p:spPr>
          <a:xfrm>
            <a:off x="8498459" y="2787221"/>
            <a:ext cx="3340922" cy="3313123"/>
          </a:xfrm>
          <a:prstGeom prst="rect">
            <a:avLst/>
          </a:prstGeom>
        </p:spPr>
      </p:pic>
      <p:sp>
        <p:nvSpPr>
          <p:cNvPr id="11" name="Flèche : pentagone 10">
            <a:extLst>
              <a:ext uri="{FF2B5EF4-FFF2-40B4-BE49-F238E27FC236}">
                <a16:creationId xmlns:a16="http://schemas.microsoft.com/office/drawing/2014/main" id="{8353C563-C6DE-00EA-011E-30E0D1FEAFBC}"/>
              </a:ext>
            </a:extLst>
          </p:cNvPr>
          <p:cNvSpPr/>
          <p:nvPr/>
        </p:nvSpPr>
        <p:spPr>
          <a:xfrm>
            <a:off x="5045396" y="3620014"/>
            <a:ext cx="3453063" cy="1564154"/>
          </a:xfrm>
          <a:prstGeom prst="homePlat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SN" sz="1600" b="1" dirty="0"/>
              <a:t>MegaCities: +10 M </a:t>
            </a:r>
            <a:r>
              <a:rPr lang="fr-SN" sz="1600" b="1" dirty="0" err="1"/>
              <a:t>inhabitants</a:t>
            </a:r>
            <a:endParaRPr lang="fr-SN" sz="1600" b="1" dirty="0"/>
          </a:p>
          <a:p>
            <a:endParaRPr lang="fr-SN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SN" b="1" dirty="0"/>
              <a:t>2025: 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SN" b="1" dirty="0"/>
              <a:t>2050: &gt; 17 </a:t>
            </a:r>
            <a:r>
              <a:rPr lang="fr-SN" b="1" dirty="0" err="1"/>
              <a:t>projected</a:t>
            </a:r>
            <a:endParaRPr lang="fr-SN" b="1" dirty="0"/>
          </a:p>
        </p:txBody>
      </p:sp>
    </p:spTree>
    <p:extLst>
      <p:ext uri="{BB962C8B-B14F-4D97-AF65-F5344CB8AC3E}">
        <p14:creationId xmlns:p14="http://schemas.microsoft.com/office/powerpoint/2010/main" val="4155431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CD65A1-0062-8C2D-04B8-83D40CEA5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/>
              <a:t>Air pollution in the news</a:t>
            </a:r>
            <a:endParaRPr lang="fr-SN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F3BB6CF-DEB6-63C8-811B-434BC942D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9B5991F-BA8F-B981-73C1-C3173DE75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5</a:t>
            </a:fld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001F5E0-5905-4259-C666-74B818FD35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778"/>
          <a:stretch/>
        </p:blipFill>
        <p:spPr>
          <a:xfrm>
            <a:off x="5374332" y="1887930"/>
            <a:ext cx="4489227" cy="227476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617DC2D-7373-F817-9748-6AAA09E54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668" y="2199256"/>
            <a:ext cx="4119702" cy="218136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B4750DF-BEC5-6A2B-1B78-233EA630F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2960" y="4175098"/>
            <a:ext cx="3521197" cy="215425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F5BC195-0F27-35B8-45BA-7225C5DAAA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589" y="4562284"/>
            <a:ext cx="6104991" cy="153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64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F581B2-DECF-1491-472B-5EBC0F676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noProof="0" dirty="0"/>
              <a:t>What’s air pollution?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760551-F186-5375-C78D-26C68BACF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noProof="0" dirty="0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E635E23-E1F7-D796-2830-ABABC54A6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ZA" noProof="0" smtClean="0"/>
              <a:t>6</a:t>
            </a:fld>
            <a:endParaRPr lang="en-ZA" noProof="0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A8B1E5C1-4DE6-D6DE-F750-E831EB968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843" y="1905000"/>
            <a:ext cx="6501799" cy="4114800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ZA" sz="2200" b="1" noProof="0" dirty="0"/>
              <a:t>Air pollution </a:t>
            </a:r>
            <a:r>
              <a:rPr lang="en-ZA" sz="2200" noProof="0" dirty="0"/>
              <a:t>is the contamination of the indoor or outdoor environment either by chemical, physical or biological agents that alters the natural features of the atmosphere. </a:t>
            </a:r>
          </a:p>
          <a:p>
            <a:pPr marL="0" indent="0" algn="just">
              <a:buNone/>
            </a:pPr>
            <a:endParaRPr lang="en-ZA" sz="2000" noProof="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en-ZA" sz="2200" noProof="0" dirty="0"/>
              <a:t>Contaminants or pollutants: </a:t>
            </a:r>
          </a:p>
          <a:p>
            <a:pPr lvl="1" algn="just"/>
            <a:r>
              <a:rPr lang="en-ZA" sz="2000" noProof="0" dirty="0"/>
              <a:t>Gaseous : SO</a:t>
            </a:r>
            <a:r>
              <a:rPr lang="en-ZA" sz="2000" baseline="-25000" noProof="0" dirty="0"/>
              <a:t>2</a:t>
            </a:r>
            <a:r>
              <a:rPr lang="en-ZA" sz="2000" noProof="0" dirty="0"/>
              <a:t>, NOx, CO, O</a:t>
            </a:r>
            <a:r>
              <a:rPr lang="en-ZA" sz="2000" baseline="-25000" noProof="0" dirty="0"/>
              <a:t>3</a:t>
            </a:r>
            <a:r>
              <a:rPr lang="en-ZA" sz="2000" noProof="0" dirty="0"/>
              <a:t> …</a:t>
            </a:r>
          </a:p>
          <a:p>
            <a:pPr lvl="1" algn="just"/>
            <a:r>
              <a:rPr lang="en-ZA" sz="2000" noProof="0" dirty="0"/>
              <a:t>Solid: particles of different sizes (PM)</a:t>
            </a:r>
          </a:p>
          <a:p>
            <a:pPr lvl="1" algn="just"/>
            <a:r>
              <a:rPr lang="en-ZA" sz="2000" noProof="0" dirty="0"/>
              <a:t>Volatile organic compounds (VOCs)</a:t>
            </a:r>
          </a:p>
          <a:p>
            <a:pPr lvl="1" algn="just"/>
            <a:r>
              <a:rPr lang="en-ZA" sz="2000" noProof="0" dirty="0"/>
              <a:t>Bio-pollutants : pollen, viruses…</a:t>
            </a:r>
          </a:p>
          <a:p>
            <a:pPr lvl="1" algn="just"/>
            <a:r>
              <a:rPr lang="en-ZA" sz="2000" noProof="0" dirty="0"/>
              <a:t>Hazardous air pollutants (HAP): air toxics that cause serious health issues like cancer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87AADB-6D0B-55F4-3397-E0315F810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7443" y="2088316"/>
            <a:ext cx="3360576" cy="273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746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12E3FF-B5F9-E54E-16F3-24FD6460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noProof="0" dirty="0"/>
              <a:t>Where do air pollutants come from?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39C9C72-FF6D-3547-E3DA-E9031D485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noProof="0" dirty="0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25941D-74CF-399A-25FA-95C84A9D5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ZA" noProof="0" smtClean="0"/>
              <a:t>7</a:t>
            </a:fld>
            <a:endParaRPr lang="en-ZA" noProof="0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FB89CCB-6B6D-48E4-9D26-8134EFFF75CE}"/>
              </a:ext>
            </a:extLst>
          </p:cNvPr>
          <p:cNvSpPr txBox="1">
            <a:spLocks/>
          </p:cNvSpPr>
          <p:nvPr/>
        </p:nvSpPr>
        <p:spPr>
          <a:xfrm>
            <a:off x="310163" y="1844824"/>
            <a:ext cx="3948158" cy="2628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ZA" sz="2000" b="1" noProof="0" dirty="0"/>
              <a:t>Biogenic emission sources (</a:t>
            </a:r>
            <a:r>
              <a:rPr lang="en-ZA" sz="2000" noProof="0" dirty="0"/>
              <a:t>natural origin)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Sahara dust, sea sprays,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volcanic emissions,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vegetation, grassland fires,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soils, etc.</a:t>
            </a:r>
          </a:p>
          <a:p>
            <a:pPr algn="l"/>
            <a:endParaRPr lang="en-ZA" sz="2000" noProof="0" dirty="0"/>
          </a:p>
          <a:p>
            <a:pPr algn="l"/>
            <a:endParaRPr lang="en-ZA" sz="2000" noProof="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A00329E-C515-3F12-2C79-0F8E2E359CB2}"/>
              </a:ext>
            </a:extLst>
          </p:cNvPr>
          <p:cNvSpPr txBox="1">
            <a:spLocks/>
          </p:cNvSpPr>
          <p:nvPr/>
        </p:nvSpPr>
        <p:spPr>
          <a:xfrm>
            <a:off x="8511853" y="1820415"/>
            <a:ext cx="3366807" cy="420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fr-fr"/>
            </a:defPPr>
            <a:lvl1pPr marL="0" algn="r" defTabSz="914400" rtl="0" eaLnBrk="1" latinLnBrk="0" hangingPunct="1"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ZA" sz="2000" b="1" noProof="0" dirty="0"/>
              <a:t>Anthropogenic sources </a:t>
            </a:r>
          </a:p>
          <a:p>
            <a:pPr algn="l"/>
            <a:r>
              <a:rPr lang="en-ZA" sz="2000" noProof="0" dirty="0"/>
              <a:t>(human activities)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Household activities,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Open burning of SMW,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Agricultural activities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Bush fires,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Construction works,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Industrial processes,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Mining activities,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Transport,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ZA" sz="1800" noProof="0" dirty="0"/>
              <a:t>…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4B6533D-E2EB-638E-EC44-604C69EBD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63" y="4005064"/>
            <a:ext cx="3479993" cy="224907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CCB92A8-5D20-A6EA-CC46-E9B6B9A60A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398" y="1865183"/>
            <a:ext cx="3487214" cy="213988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B55C13D-7F2B-B3D7-75FC-0243121C4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7398" y="4193847"/>
            <a:ext cx="3487214" cy="196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410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99518B-F0E3-E2B1-62F6-AC0758A51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SN" dirty="0" err="1"/>
              <a:t>What’s</a:t>
            </a:r>
            <a:r>
              <a:rPr lang="fr-SN" dirty="0"/>
              <a:t> the impact?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9CD2D21-BCB1-8FBE-A989-018ED8AD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A8A4E8-238E-9290-A682-F88EA8354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US" smtClean="0"/>
              <a:t>8</a:t>
            </a:fld>
            <a:endParaRPr lang="en-US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863B1A37-D967-A1BF-340C-DE4708C8C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796" y="1905000"/>
            <a:ext cx="11026718" cy="515888"/>
          </a:xfrm>
          <a:solidFill>
            <a:srgbClr val="FFFF0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b="1" noProof="0" dirty="0">
                <a:solidFill>
                  <a:srgbClr val="0070C0"/>
                </a:solidFill>
                <a:latin typeface="Montserrat" panose="00000500000000000000" pitchFamily="2" charset="0"/>
              </a:rPr>
              <a:t>Impacts are on the environment, economy, health…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D7718338-92C5-7121-79E8-8DDF7A91E42B}"/>
              </a:ext>
            </a:extLst>
          </p:cNvPr>
          <p:cNvSpPr txBox="1">
            <a:spLocks/>
          </p:cNvSpPr>
          <p:nvPr/>
        </p:nvSpPr>
        <p:spPr>
          <a:xfrm>
            <a:off x="405780" y="2649489"/>
            <a:ext cx="4931738" cy="37318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100000"/>
              <a:buFont typeface="Arial" pitchFamily="34" charset="0"/>
              <a:buChar char="▪"/>
              <a:defRPr sz="2400" kern="1200">
                <a:solidFill>
                  <a:schemeClr val="tx1"/>
                </a:solidFill>
                <a:latin typeface="Euphemia" panose="020B0503040102020104" pitchFamily="34" charset="0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Euphemia" panose="020B0503040102020104" pitchFamily="34" charset="0"/>
                <a:ea typeface="+mn-ea"/>
                <a:cs typeface="+mn-cs"/>
              </a:defRPr>
            </a:lvl2pPr>
            <a:lvl3pPr marL="8229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Euphemia" panose="020B0503040102020104" pitchFamily="34" charset="0"/>
                <a:ea typeface="+mn-ea"/>
                <a:cs typeface="+mn-cs"/>
              </a:defRPr>
            </a:lvl3pPr>
            <a:lvl4pPr marL="1097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Euphemia" panose="020B0503040102020104" pitchFamily="34" charset="0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Euphemia" panose="020B0503040102020104" pitchFamily="34" charset="0"/>
                <a:ea typeface="+mn-ea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noProof="0" dirty="0">
                <a:latin typeface="+mj-lt"/>
              </a:rPr>
              <a:t>Routes of exposure to particles</a:t>
            </a:r>
          </a:p>
          <a:p>
            <a:pPr lvl="1"/>
            <a:r>
              <a:rPr lang="en-ZA" noProof="0" dirty="0">
                <a:latin typeface="+mj-lt"/>
              </a:rPr>
              <a:t>Inhalation (transit through the respiratory tract)</a:t>
            </a:r>
          </a:p>
          <a:p>
            <a:pPr lvl="1"/>
            <a:r>
              <a:rPr lang="en-ZA" noProof="0" dirty="0">
                <a:latin typeface="+mj-lt"/>
              </a:rPr>
              <a:t>Ingestion (transit through the mouth and digestive tract)</a:t>
            </a:r>
          </a:p>
          <a:p>
            <a:pPr lvl="1"/>
            <a:r>
              <a:rPr lang="en-ZA" noProof="0" dirty="0">
                <a:latin typeface="+mj-lt"/>
              </a:rPr>
              <a:t>Percutaneous exposure (particles in contact with the skin)</a:t>
            </a:r>
          </a:p>
          <a:p>
            <a:pPr lvl="1"/>
            <a:r>
              <a:rPr lang="en-ZA" noProof="0" dirty="0">
                <a:latin typeface="+mj-lt"/>
              </a:rPr>
              <a:t>Ocular exposure (deposition in the eyes and irritation)</a:t>
            </a:r>
          </a:p>
          <a:p>
            <a:r>
              <a:rPr lang="en-ZA" noProof="0" dirty="0">
                <a:latin typeface="+mj-lt"/>
              </a:rPr>
              <a:t>Duration </a:t>
            </a:r>
          </a:p>
          <a:p>
            <a:pPr lvl="1"/>
            <a:r>
              <a:rPr lang="en-ZA" noProof="0" dirty="0">
                <a:latin typeface="+mj-lt"/>
              </a:rPr>
              <a:t>Chronic or long-term exposure (years) </a:t>
            </a:r>
          </a:p>
          <a:p>
            <a:pPr lvl="1"/>
            <a:r>
              <a:rPr lang="en-ZA" noProof="0" dirty="0">
                <a:latin typeface="+mj-lt"/>
              </a:rPr>
              <a:t>Acute or short-term exposure hours, days)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EF486E8-E154-FCCC-66AF-044849DA3454}"/>
              </a:ext>
            </a:extLst>
          </p:cNvPr>
          <p:cNvSpPr txBox="1"/>
          <p:nvPr/>
        </p:nvSpPr>
        <p:spPr>
          <a:xfrm>
            <a:off x="6096000" y="2492896"/>
            <a:ext cx="57590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ZA" sz="2400" b="1" noProof="0" dirty="0">
                <a:solidFill>
                  <a:srgbClr val="FF0000"/>
                </a:solidFill>
              </a:rPr>
              <a:t>All parts of the body are affected ! 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FBF29FC-ADC1-0C91-0D68-AA1920309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973" y="2953540"/>
            <a:ext cx="5979695" cy="331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174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C889CB-BD47-055B-5DF0-3D616B3B7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noProof="0" dirty="0"/>
              <a:t>Criteria pollutants and AQ Index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C6E4DE3-6052-D3FF-D6C3-9AE05620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noProof="0" dirty="0"/>
              <a:t>Agricultural Science, Air Quality, Waste Management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3DF1F52-71E0-4EA7-3BDF-F752BB016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4CAA-14E3-44FA-9223-4F872C7E3CB0}" type="slidenum">
              <a:rPr lang="en-ZA" noProof="0" smtClean="0"/>
              <a:t>9</a:t>
            </a:fld>
            <a:endParaRPr lang="en-ZA" noProof="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EC5F2D8-6779-22C7-84AB-F14425FDB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042" y="1752676"/>
            <a:ext cx="4332370" cy="298840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20A033D-6447-5640-5C1F-9B706E83505F}"/>
              </a:ext>
            </a:extLst>
          </p:cNvPr>
          <p:cNvSpPr txBox="1"/>
          <p:nvPr/>
        </p:nvSpPr>
        <p:spPr>
          <a:xfrm>
            <a:off x="838200" y="4881736"/>
            <a:ext cx="57311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b="1" noProof="0" dirty="0">
                <a:solidFill>
                  <a:srgbClr val="222222"/>
                </a:solidFill>
                <a:highlight>
                  <a:srgbClr val="FFFFFF"/>
                </a:highlight>
                <a:latin typeface="Montserrat" panose="00000500000000000000" pitchFamily="2" charset="0"/>
              </a:rPr>
              <a:t>Recommended 2021 air quality guideline (AQG) levels and 2005 AQG - WHO</a:t>
            </a:r>
          </a:p>
          <a:p>
            <a:r>
              <a:rPr lang="en-ZA" sz="1200" noProof="0" dirty="0">
                <a:solidFill>
                  <a:srgbClr val="222222"/>
                </a:solidFill>
                <a:highlight>
                  <a:srgbClr val="FFFFFF"/>
                </a:highlight>
                <a:latin typeface="Avenir Next LT Pro"/>
              </a:rPr>
              <a:t>Source: </a:t>
            </a:r>
            <a:r>
              <a:rPr lang="en-ZA" sz="1200" noProof="0" dirty="0" err="1">
                <a:solidFill>
                  <a:prstClr val="black"/>
                </a:solidFill>
                <a:latin typeface="Avenir Next LT Pro"/>
              </a:rPr>
              <a:t>Essamlali</a:t>
            </a:r>
            <a:r>
              <a:rPr lang="en-ZA" sz="1200" noProof="0" dirty="0">
                <a:solidFill>
                  <a:prstClr val="black"/>
                </a:solidFill>
                <a:latin typeface="Avenir Next LT Pro"/>
              </a:rPr>
              <a:t>, I.; </a:t>
            </a:r>
            <a:r>
              <a:rPr lang="en-ZA" sz="1200" noProof="0" dirty="0" err="1">
                <a:solidFill>
                  <a:prstClr val="black"/>
                </a:solidFill>
                <a:latin typeface="Avenir Next LT Pro"/>
              </a:rPr>
              <a:t>Nhaila</a:t>
            </a:r>
            <a:r>
              <a:rPr lang="en-ZA" sz="1200" noProof="0" dirty="0">
                <a:solidFill>
                  <a:prstClr val="black"/>
                </a:solidFill>
                <a:latin typeface="Avenir Next LT Pro"/>
              </a:rPr>
              <a:t>, H.; El </a:t>
            </a:r>
            <a:r>
              <a:rPr lang="en-ZA" sz="1200" noProof="0" dirty="0" err="1">
                <a:solidFill>
                  <a:prstClr val="black"/>
                </a:solidFill>
                <a:latin typeface="Avenir Next LT Pro"/>
              </a:rPr>
              <a:t>Khaili</a:t>
            </a:r>
            <a:r>
              <a:rPr lang="en-ZA" sz="1200" noProof="0" dirty="0">
                <a:solidFill>
                  <a:prstClr val="black"/>
                </a:solidFill>
                <a:latin typeface="Avenir Next LT Pro"/>
              </a:rPr>
              <a:t>, M. Supervised Machine Learning Approaches for Predicting Key Pollutants and for the Sustainable Enhancement of Urban Air Quality: A Systematic Review. Sustainability 2024, 16, 976. https://doi.org/10.3390/ su1603097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EC240F1-E581-BD08-49C6-EF5ADE2D1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815" y="1752676"/>
            <a:ext cx="5114194" cy="432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875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ersonnalisé 2">
      <a:majorFont>
        <a:latin typeface="Arial Nova"/>
        <a:ea typeface=""/>
        <a:cs typeface=""/>
      </a:majorFont>
      <a:minorFont>
        <a:latin typeface="Arial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2482</TotalTime>
  <Words>1348</Words>
  <Application>Microsoft Office PowerPoint</Application>
  <PresentationFormat>Grand écran</PresentationFormat>
  <Paragraphs>207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2" baseType="lpstr">
      <vt:lpstr>Aptos</vt:lpstr>
      <vt:lpstr>Aptos Narrow</vt:lpstr>
      <vt:lpstr>Arial</vt:lpstr>
      <vt:lpstr>Arial Nova</vt:lpstr>
      <vt:lpstr>Avenir Next LT Pro</vt:lpstr>
      <vt:lpstr>Courier New</vt:lpstr>
      <vt:lpstr>Montserrat</vt:lpstr>
      <vt:lpstr>Play</vt:lpstr>
      <vt:lpstr>Wingdings</vt:lpstr>
      <vt:lpstr>Office Theme</vt:lpstr>
      <vt:lpstr>Physics Techniques in Agriculture, Air Quality and Waste Management Sciences -  Overview of the Air Quality Research in Africa</vt:lpstr>
      <vt:lpstr>Agenda </vt:lpstr>
      <vt:lpstr>Context – rapid development </vt:lpstr>
      <vt:lpstr>Context – rapid development </vt:lpstr>
      <vt:lpstr>Air pollution in the news</vt:lpstr>
      <vt:lpstr>What’s air pollution?</vt:lpstr>
      <vt:lpstr>Where do air pollutants come from?</vt:lpstr>
      <vt:lpstr>What’s the impact?</vt:lpstr>
      <vt:lpstr>Criteria pollutants and AQ Index</vt:lpstr>
      <vt:lpstr>Air quality and monitoring </vt:lpstr>
      <vt:lpstr>Levels of air pollution </vt:lpstr>
      <vt:lpstr>Levels of air pollution </vt:lpstr>
      <vt:lpstr>Levels of air pollution - Mortality</vt:lpstr>
      <vt:lpstr>Review of air quality research</vt:lpstr>
      <vt:lpstr>Review of air quality research</vt:lpstr>
      <vt:lpstr>Review of air quality research</vt:lpstr>
      <vt:lpstr>Review of air quality research</vt:lpstr>
      <vt:lpstr>Review of air quality research</vt:lpstr>
      <vt:lpstr>Review of air quality research</vt:lpstr>
      <vt:lpstr>Conclusions </vt:lpstr>
      <vt:lpstr>Recommendations </vt:lpstr>
      <vt:lpstr>Thank you for your attention!  Q&amp;A - Please reach out -&lt;&gt; bertrand.tchanche@uadb.edu.sn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Assamagan, Ketevi</dc:creator>
  <cp:lastModifiedBy>Bertrand Tchanche</cp:lastModifiedBy>
  <cp:revision>11</cp:revision>
  <dcterms:created xsi:type="dcterms:W3CDTF">2025-08-27T21:18:22Z</dcterms:created>
  <dcterms:modified xsi:type="dcterms:W3CDTF">2025-11-19T05:09:48Z</dcterms:modified>
</cp:coreProperties>
</file>