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73" r:id="rId3"/>
    <p:sldId id="281" r:id="rId4"/>
    <p:sldId id="280" r:id="rId5"/>
    <p:sldId id="258" r:id="rId6"/>
    <p:sldId id="259" r:id="rId7"/>
    <p:sldId id="278" r:id="rId8"/>
    <p:sldId id="277" r:id="rId9"/>
    <p:sldId id="279" r:id="rId10"/>
  </p:sldIdLst>
  <p:sldSz cx="12192000" cy="6858000"/>
  <p:notesSz cx="6858000" cy="9144000"/>
  <p:embeddedFontLst>
    <p:embeddedFont>
      <p:font typeface="Play" pitchFamily="2" charset="0"/>
      <p:regular r:id="rId12"/>
      <p:bold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5" roundtripDataSignature="AMtx7mgV0XXWw+fqUw90WEyyY562EEzmS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25" Type="http://customschemas.google.com/relationships/presentationmetadata" Target="metadata"/><Relationship Id="rId2" Type="http://schemas.openxmlformats.org/officeDocument/2006/relationships/slide" Target="slides/slide1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4" name="Google Shape;23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4" name="Google Shape;23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11/17/25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89310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❖"/>
              <a:defRPr/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❑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✔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7" name="Google Shape;27;p8" descr="Diagram, shape&#10;&#10;AI-generated content may be incorrect.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028768" y="328356"/>
            <a:ext cx="1395292" cy="13623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2400"/>
              <a:buNone/>
              <a:defRPr sz="2400">
                <a:solidFill>
                  <a:srgbClr val="757575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5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9" name="Google Shape;69;p15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sz="44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>
            <a:spLocks noGrp="1"/>
          </p:cNvSpPr>
          <p:nvPr>
            <p:ph type="ctrTitle"/>
          </p:nvPr>
        </p:nvSpPr>
        <p:spPr>
          <a:xfrm>
            <a:off x="1524000" y="1760874"/>
            <a:ext cx="9144000" cy="11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</a:pPr>
            <a:r>
              <a:rPr lang="en-US" dirty="0"/>
              <a:t>Observers’ feedback</a:t>
            </a:r>
            <a:endParaRPr dirty="0"/>
          </a:p>
        </p:txBody>
      </p:sp>
      <p:sp>
        <p:nvSpPr>
          <p:cNvPr id="90" name="Google Shape;90;p1"/>
          <p:cNvSpPr txBox="1">
            <a:spLocks noGrp="1"/>
          </p:cNvSpPr>
          <p:nvPr>
            <p:ph type="subTitle" idx="1"/>
          </p:nvPr>
        </p:nvSpPr>
        <p:spPr>
          <a:xfrm>
            <a:off x="1524000" y="3201725"/>
            <a:ext cx="9144000" cy="1842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Oumar Ka</a:t>
            </a:r>
            <a:r>
              <a:rPr lang="en-US" baseline="30000" dirty="0"/>
              <a:t>1</a:t>
            </a:r>
            <a:r>
              <a:rPr lang="en-US" dirty="0"/>
              <a:t> and Peter Jenni</a:t>
            </a:r>
            <a:r>
              <a:rPr lang="en-US" baseline="30000" dirty="0"/>
              <a:t>2</a:t>
            </a:r>
            <a:endParaRPr baseline="30000" dirty="0"/>
          </a:p>
          <a:p>
            <a:pPr marL="4572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4572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i="1" baseline="30000" dirty="0"/>
              <a:t>1</a:t>
            </a:r>
            <a:r>
              <a:rPr lang="en-US" sz="2000" i="1" dirty="0"/>
              <a:t>Cheikh Anta Diop University, Senegal</a:t>
            </a:r>
          </a:p>
          <a:p>
            <a:r>
              <a:rPr lang="en-CA" sz="2000" b="0" i="1" dirty="0">
                <a:solidFill>
                  <a:srgbClr val="000000"/>
                </a:solidFill>
                <a:effectLst/>
                <a:latin typeface="Helvetica" pitchFamily="2" charset="0"/>
              </a:rPr>
              <a:t> </a:t>
            </a:r>
            <a:r>
              <a:rPr lang="en-US" sz="2000" b="0" i="1" baseline="30000" dirty="0">
                <a:solidFill>
                  <a:srgbClr val="000000"/>
                </a:solidFill>
                <a:effectLst/>
                <a:latin typeface="Helvetica" pitchFamily="2" charset="0"/>
              </a:rPr>
              <a:t>2</a:t>
            </a:r>
            <a:r>
              <a:rPr lang="en-CA" sz="2000" b="0" i="1" dirty="0">
                <a:solidFill>
                  <a:srgbClr val="000000"/>
                </a:solidFill>
                <a:effectLst/>
                <a:latin typeface="Helvetica" pitchFamily="2" charset="0"/>
              </a:rPr>
              <a:t>Freiburg</a:t>
            </a:r>
            <a:r>
              <a:rPr lang="en-US" sz="2000" b="0" i="1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n-CA" sz="2000" b="0" i="1" dirty="0">
                <a:solidFill>
                  <a:srgbClr val="000000"/>
                </a:solidFill>
                <a:effectLst/>
                <a:latin typeface="Helvetica" pitchFamily="2" charset="0"/>
              </a:rPr>
              <a:t>University &amp; CERN, Switzerland</a:t>
            </a:r>
            <a:endParaRPr lang="en-CA" sz="2000" i="1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marL="4572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4572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91" name="Google Shape;91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879" y="-11"/>
            <a:ext cx="12140234" cy="17608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239" name="Google Shape;239;p5"/>
          <p:cNvSpPr txBox="1">
            <a:spLocks noGrp="1"/>
          </p:cNvSpPr>
          <p:nvPr>
            <p:ph type="ftr" idx="11"/>
          </p:nvPr>
        </p:nvSpPr>
        <p:spPr>
          <a:xfrm>
            <a:off x="-25150" y="6492875"/>
            <a:ext cx="122171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Observers’ feedback</a:t>
            </a:r>
            <a:endParaRPr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FF073D-750D-79A2-ADDF-61C7B6E71B3C}"/>
              </a:ext>
            </a:extLst>
          </p:cNvPr>
          <p:cNvSpPr txBox="1"/>
          <p:nvPr/>
        </p:nvSpPr>
        <p:spPr>
          <a:xfrm>
            <a:off x="1803086" y="1151902"/>
            <a:ext cx="8748680" cy="45541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CA" sz="28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Observers Committee 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CA" sz="28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intermediate body providing an additional link between the working groups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28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fora, and the Steering Committee. Members of this committee 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en-CA" sz="28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people with experience in long term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28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planning but also an outstanding involvement with projects in Africa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28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with Africa.</a:t>
            </a:r>
            <a:endParaRPr lang="en-US" sz="2800" dirty="0">
              <a:latin typeface="Helvetica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7429BB9-010C-5732-98C8-692782F97C77}"/>
              </a:ext>
            </a:extLst>
          </p:cNvPr>
          <p:cNvSpPr txBox="1">
            <a:spLocks noGrp="1"/>
          </p:cNvSpPr>
          <p:nvPr/>
        </p:nvSpPr>
        <p:spPr>
          <a:xfrm>
            <a:off x="1803086" y="136525"/>
            <a:ext cx="10515600" cy="590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lay"/>
              <a:buNone/>
              <a:defRPr sz="44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6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WHAT…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239" name="Google Shape;239;p5"/>
          <p:cNvSpPr txBox="1">
            <a:spLocks noGrp="1"/>
          </p:cNvSpPr>
          <p:nvPr>
            <p:ph type="ftr" idx="11"/>
          </p:nvPr>
        </p:nvSpPr>
        <p:spPr>
          <a:xfrm>
            <a:off x="-25150" y="6492875"/>
            <a:ext cx="122171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Observers’ feedback</a:t>
            </a:r>
            <a:endParaRPr dirty="0"/>
          </a:p>
        </p:txBody>
      </p:sp>
      <p:pic>
        <p:nvPicPr>
          <p:cNvPr id="5" name="Google Shape;133;p8" descr="Diagram, text&#10;&#10;Description automatically generated">
            <a:extLst>
              <a:ext uri="{FF2B5EF4-FFF2-40B4-BE49-F238E27FC236}">
                <a16:creationId xmlns:a16="http://schemas.microsoft.com/office/drawing/2014/main" id="{00CD8C7B-9914-1E7C-2838-4812100E55E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30020" y="863941"/>
            <a:ext cx="7712696" cy="45925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6778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239" name="Google Shape;239;p5"/>
          <p:cNvSpPr txBox="1">
            <a:spLocks noGrp="1"/>
          </p:cNvSpPr>
          <p:nvPr>
            <p:ph type="ftr" idx="11"/>
          </p:nvPr>
        </p:nvSpPr>
        <p:spPr>
          <a:xfrm>
            <a:off x="-25150" y="6492875"/>
            <a:ext cx="122171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Observers’ feedback</a:t>
            </a:r>
            <a:endParaRPr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FF073D-750D-79A2-ADDF-61C7B6E71B3C}"/>
              </a:ext>
            </a:extLst>
          </p:cNvPr>
          <p:cNvSpPr txBox="1"/>
          <p:nvPr/>
        </p:nvSpPr>
        <p:spPr>
          <a:xfrm>
            <a:off x="1250998" y="1153826"/>
            <a:ext cx="9664853" cy="45503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CA" sz="28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 of the Observers Committee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initially,</a:t>
            </a:r>
            <a:r>
              <a:rPr lang="en-CA" sz="28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help the working groups get running</a:t>
            </a:r>
            <a:r>
              <a:rPr lang="en-US" sz="2800" dirty="0"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28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efficiently and smoothly</a:t>
            </a:r>
            <a:r>
              <a:rPr lang="en-US" sz="2800" dirty="0"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CA" sz="28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t a later stage, 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CA" sz="28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participate in working group discussions, 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CA" sz="28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help review papers, 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CA" sz="28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attend meetings and 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CA" sz="28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edit of the report chapters together with the working groups that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2800" b="0" i="0" dirty="0"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they were assigned to follow</a:t>
            </a:r>
            <a:endParaRPr lang="en-US" sz="2800" dirty="0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ECA33EEF-1105-336D-FB1B-97E02A5ECC0C}"/>
              </a:ext>
            </a:extLst>
          </p:cNvPr>
          <p:cNvSpPr txBox="1">
            <a:spLocks noGrp="1"/>
          </p:cNvSpPr>
          <p:nvPr/>
        </p:nvSpPr>
        <p:spPr>
          <a:xfrm>
            <a:off x="1803086" y="136525"/>
            <a:ext cx="10515600" cy="590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lay"/>
              <a:buNone/>
              <a:defRPr sz="44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6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HOW…</a:t>
            </a:r>
          </a:p>
        </p:txBody>
      </p:sp>
    </p:spTree>
    <p:extLst>
      <p:ext uri="{BB962C8B-B14F-4D97-AF65-F5344CB8AC3E}">
        <p14:creationId xmlns:p14="http://schemas.microsoft.com/office/powerpoint/2010/main" val="3710725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28" y="94381"/>
            <a:ext cx="12191144" cy="6424802"/>
            <a:chOff x="0" y="155641"/>
            <a:chExt cx="20104100" cy="10594975"/>
          </a:xfrm>
        </p:grpSpPr>
        <p:sp>
          <p:nvSpPr>
            <p:cNvPr id="3" name="object 3"/>
            <p:cNvSpPr/>
            <p:nvPr/>
          </p:nvSpPr>
          <p:spPr>
            <a:xfrm>
              <a:off x="6720801" y="1024295"/>
              <a:ext cx="6725920" cy="9222105"/>
            </a:xfrm>
            <a:custGeom>
              <a:avLst/>
              <a:gdLst/>
              <a:ahLst/>
              <a:cxnLst/>
              <a:rect l="l" t="t" r="r" b="b"/>
              <a:pathLst>
                <a:path w="6725919" h="9222105">
                  <a:moveTo>
                    <a:pt x="0" y="0"/>
                  </a:moveTo>
                  <a:lnTo>
                    <a:pt x="6725319" y="9221680"/>
                  </a:lnTo>
                </a:path>
              </a:pathLst>
            </a:custGeom>
            <a:ln w="523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890398" y="181994"/>
              <a:ext cx="767715" cy="10542270"/>
            </a:xfrm>
            <a:custGeom>
              <a:avLst/>
              <a:gdLst/>
              <a:ahLst/>
              <a:cxnLst/>
              <a:rect l="l" t="t" r="r" b="b"/>
              <a:pathLst>
                <a:path w="767715" h="10542270">
                  <a:moveTo>
                    <a:pt x="0" y="0"/>
                  </a:moveTo>
                  <a:lnTo>
                    <a:pt x="767500" y="10542049"/>
                  </a:lnTo>
                </a:path>
              </a:pathLst>
            </a:custGeom>
            <a:ln w="523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750906" y="1430478"/>
              <a:ext cx="12001500" cy="8045450"/>
            </a:xfrm>
            <a:custGeom>
              <a:avLst/>
              <a:gdLst/>
              <a:ahLst/>
              <a:cxnLst/>
              <a:rect l="l" t="t" r="r" b="b"/>
              <a:pathLst>
                <a:path w="12001500" h="8045450">
                  <a:moveTo>
                    <a:pt x="0" y="0"/>
                  </a:moveTo>
                  <a:lnTo>
                    <a:pt x="12001138" y="8045069"/>
                  </a:lnTo>
                </a:path>
              </a:pathLst>
            </a:custGeom>
            <a:ln w="523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287103" y="3916225"/>
              <a:ext cx="11974195" cy="3437890"/>
            </a:xfrm>
            <a:custGeom>
              <a:avLst/>
              <a:gdLst/>
              <a:ahLst/>
              <a:cxnLst/>
              <a:rect l="l" t="t" r="r" b="b"/>
              <a:pathLst>
                <a:path w="11974194" h="3437890">
                  <a:moveTo>
                    <a:pt x="0" y="0"/>
                  </a:moveTo>
                  <a:lnTo>
                    <a:pt x="11974092" y="3437822"/>
                  </a:lnTo>
                </a:path>
              </a:pathLst>
            </a:custGeom>
            <a:ln w="523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482338" y="5059053"/>
              <a:ext cx="15584169" cy="1190625"/>
            </a:xfrm>
            <a:custGeom>
              <a:avLst/>
              <a:gdLst/>
              <a:ahLst/>
              <a:cxnLst/>
              <a:rect l="l" t="t" r="r" b="b"/>
              <a:pathLst>
                <a:path w="15584169" h="1190625">
                  <a:moveTo>
                    <a:pt x="0" y="1190450"/>
                  </a:moveTo>
                  <a:lnTo>
                    <a:pt x="15583617" y="0"/>
                  </a:lnTo>
                </a:path>
              </a:pathLst>
            </a:custGeom>
            <a:ln w="523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729665" y="3771736"/>
              <a:ext cx="11089005" cy="3916679"/>
            </a:xfrm>
            <a:custGeom>
              <a:avLst/>
              <a:gdLst/>
              <a:ahLst/>
              <a:cxnLst/>
              <a:rect l="l" t="t" r="r" b="b"/>
              <a:pathLst>
                <a:path w="11089005" h="3916679">
                  <a:moveTo>
                    <a:pt x="0" y="3916635"/>
                  </a:moveTo>
                  <a:lnTo>
                    <a:pt x="11088966" y="0"/>
                  </a:lnTo>
                </a:path>
              </a:pathLst>
            </a:custGeom>
            <a:ln w="523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055480" y="769862"/>
              <a:ext cx="11490325" cy="9039860"/>
            </a:xfrm>
            <a:custGeom>
              <a:avLst/>
              <a:gdLst/>
              <a:ahLst/>
              <a:cxnLst/>
              <a:rect l="l" t="t" r="r" b="b"/>
              <a:pathLst>
                <a:path w="11490325" h="9039860">
                  <a:moveTo>
                    <a:pt x="0" y="9039783"/>
                  </a:moveTo>
                  <a:lnTo>
                    <a:pt x="11490173" y="0"/>
                  </a:lnTo>
                </a:path>
              </a:pathLst>
            </a:custGeom>
            <a:ln w="523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8054079" y="1062275"/>
              <a:ext cx="4914900" cy="8455025"/>
            </a:xfrm>
            <a:custGeom>
              <a:avLst/>
              <a:gdLst/>
              <a:ahLst/>
              <a:cxnLst/>
              <a:rect l="l" t="t" r="r" b="b"/>
              <a:pathLst>
                <a:path w="4914900" h="8455025">
                  <a:moveTo>
                    <a:pt x="0" y="8454957"/>
                  </a:moveTo>
                  <a:lnTo>
                    <a:pt x="4914659" y="0"/>
                  </a:lnTo>
                </a:path>
              </a:pathLst>
            </a:custGeom>
            <a:ln w="523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8735883" y="3845661"/>
              <a:ext cx="3288029" cy="3215005"/>
            </a:xfrm>
            <a:custGeom>
              <a:avLst/>
              <a:gdLst/>
              <a:ahLst/>
              <a:cxnLst/>
              <a:rect l="l" t="t" r="r" b="b"/>
              <a:pathLst>
                <a:path w="3288029" h="3215004">
                  <a:moveTo>
                    <a:pt x="1643709" y="0"/>
                  </a:moveTo>
                  <a:lnTo>
                    <a:pt x="1598639" y="600"/>
                  </a:lnTo>
                  <a:lnTo>
                    <a:pt x="1553595" y="2401"/>
                  </a:lnTo>
                  <a:lnTo>
                    <a:pt x="1508606" y="5404"/>
                  </a:lnTo>
                  <a:lnTo>
                    <a:pt x="1463699" y="9607"/>
                  </a:lnTo>
                  <a:lnTo>
                    <a:pt x="1418901" y="15012"/>
                  </a:lnTo>
                  <a:lnTo>
                    <a:pt x="1374239" y="21617"/>
                  </a:lnTo>
                  <a:lnTo>
                    <a:pt x="1329740" y="29423"/>
                  </a:lnTo>
                  <a:lnTo>
                    <a:pt x="1285433" y="38431"/>
                  </a:lnTo>
                  <a:lnTo>
                    <a:pt x="1241343" y="48639"/>
                  </a:lnTo>
                  <a:lnTo>
                    <a:pt x="1197499" y="60048"/>
                  </a:lnTo>
                  <a:lnTo>
                    <a:pt x="1153927" y="72658"/>
                  </a:lnTo>
                  <a:lnTo>
                    <a:pt x="1110655" y="86470"/>
                  </a:lnTo>
                  <a:lnTo>
                    <a:pt x="1067711" y="101482"/>
                  </a:lnTo>
                  <a:lnTo>
                    <a:pt x="1025120" y="117695"/>
                  </a:lnTo>
                  <a:lnTo>
                    <a:pt x="982911" y="135109"/>
                  </a:lnTo>
                  <a:lnTo>
                    <a:pt x="941111" y="153724"/>
                  </a:lnTo>
                  <a:lnTo>
                    <a:pt x="899747" y="173540"/>
                  </a:lnTo>
                  <a:lnTo>
                    <a:pt x="858846" y="194557"/>
                  </a:lnTo>
                  <a:lnTo>
                    <a:pt x="818436" y="216776"/>
                  </a:lnTo>
                  <a:lnTo>
                    <a:pt x="778544" y="240195"/>
                  </a:lnTo>
                  <a:lnTo>
                    <a:pt x="739197" y="264815"/>
                  </a:lnTo>
                  <a:lnTo>
                    <a:pt x="700422" y="290635"/>
                  </a:lnTo>
                  <a:lnTo>
                    <a:pt x="662247" y="317657"/>
                  </a:lnTo>
                  <a:lnTo>
                    <a:pt x="624698" y="345880"/>
                  </a:lnTo>
                  <a:lnTo>
                    <a:pt x="587804" y="375304"/>
                  </a:lnTo>
                  <a:lnTo>
                    <a:pt x="551591" y="405929"/>
                  </a:lnTo>
                  <a:lnTo>
                    <a:pt x="516087" y="437755"/>
                  </a:lnTo>
                  <a:lnTo>
                    <a:pt x="481319" y="470782"/>
                  </a:lnTo>
                  <a:lnTo>
                    <a:pt x="446939" y="505403"/>
                  </a:lnTo>
                  <a:lnTo>
                    <a:pt x="413832" y="540769"/>
                  </a:lnTo>
                  <a:lnTo>
                    <a:pt x="381999" y="576853"/>
                  </a:lnTo>
                  <a:lnTo>
                    <a:pt x="351439" y="613625"/>
                  </a:lnTo>
                  <a:lnTo>
                    <a:pt x="322152" y="651059"/>
                  </a:lnTo>
                  <a:lnTo>
                    <a:pt x="294139" y="689126"/>
                  </a:lnTo>
                  <a:lnTo>
                    <a:pt x="267399" y="727797"/>
                  </a:lnTo>
                  <a:lnTo>
                    <a:pt x="241932" y="767046"/>
                  </a:lnTo>
                  <a:lnTo>
                    <a:pt x="217739" y="806842"/>
                  </a:lnTo>
                  <a:lnTo>
                    <a:pt x="194819" y="847160"/>
                  </a:lnTo>
                  <a:lnTo>
                    <a:pt x="173173" y="887969"/>
                  </a:lnTo>
                  <a:lnTo>
                    <a:pt x="152799" y="929243"/>
                  </a:lnTo>
                  <a:lnTo>
                    <a:pt x="133699" y="970952"/>
                  </a:lnTo>
                  <a:lnTo>
                    <a:pt x="115873" y="1013070"/>
                  </a:lnTo>
                  <a:lnTo>
                    <a:pt x="99319" y="1055567"/>
                  </a:lnTo>
                  <a:lnTo>
                    <a:pt x="84039" y="1098416"/>
                  </a:lnTo>
                  <a:lnTo>
                    <a:pt x="70033" y="1141588"/>
                  </a:lnTo>
                  <a:lnTo>
                    <a:pt x="57299" y="1185056"/>
                  </a:lnTo>
                  <a:lnTo>
                    <a:pt x="45839" y="1228791"/>
                  </a:lnTo>
                  <a:lnTo>
                    <a:pt x="35653" y="1272765"/>
                  </a:lnTo>
                  <a:lnTo>
                    <a:pt x="26739" y="1316950"/>
                  </a:lnTo>
                  <a:lnTo>
                    <a:pt x="19099" y="1361317"/>
                  </a:lnTo>
                  <a:lnTo>
                    <a:pt x="12733" y="1405840"/>
                  </a:lnTo>
                  <a:lnTo>
                    <a:pt x="7639" y="1450489"/>
                  </a:lnTo>
                  <a:lnTo>
                    <a:pt x="3819" y="1495237"/>
                  </a:lnTo>
                  <a:lnTo>
                    <a:pt x="1273" y="1540055"/>
                  </a:lnTo>
                  <a:lnTo>
                    <a:pt x="0" y="1584915"/>
                  </a:lnTo>
                  <a:lnTo>
                    <a:pt x="0" y="1629789"/>
                  </a:lnTo>
                  <a:lnTo>
                    <a:pt x="1273" y="1674649"/>
                  </a:lnTo>
                  <a:lnTo>
                    <a:pt x="3819" y="1719467"/>
                  </a:lnTo>
                  <a:lnTo>
                    <a:pt x="7639" y="1764214"/>
                  </a:lnTo>
                  <a:lnTo>
                    <a:pt x="12733" y="1808864"/>
                  </a:lnTo>
                  <a:lnTo>
                    <a:pt x="19099" y="1853386"/>
                  </a:lnTo>
                  <a:lnTo>
                    <a:pt x="26739" y="1897754"/>
                  </a:lnTo>
                  <a:lnTo>
                    <a:pt x="35653" y="1941939"/>
                  </a:lnTo>
                  <a:lnTo>
                    <a:pt x="45839" y="1985913"/>
                  </a:lnTo>
                  <a:lnTo>
                    <a:pt x="57299" y="2029648"/>
                  </a:lnTo>
                  <a:lnTo>
                    <a:pt x="70033" y="2073115"/>
                  </a:lnTo>
                  <a:lnTo>
                    <a:pt x="84039" y="2116288"/>
                  </a:lnTo>
                  <a:lnTo>
                    <a:pt x="99319" y="2159136"/>
                  </a:lnTo>
                  <a:lnTo>
                    <a:pt x="115873" y="2201634"/>
                  </a:lnTo>
                  <a:lnTo>
                    <a:pt x="133699" y="2243751"/>
                  </a:lnTo>
                  <a:lnTo>
                    <a:pt x="152799" y="2285461"/>
                  </a:lnTo>
                  <a:lnTo>
                    <a:pt x="173173" y="2326734"/>
                  </a:lnTo>
                  <a:lnTo>
                    <a:pt x="194819" y="2367544"/>
                  </a:lnTo>
                  <a:lnTo>
                    <a:pt x="217739" y="2407861"/>
                  </a:lnTo>
                  <a:lnTo>
                    <a:pt x="241932" y="2447657"/>
                  </a:lnTo>
                  <a:lnTo>
                    <a:pt x="267399" y="2486906"/>
                  </a:lnTo>
                  <a:lnTo>
                    <a:pt x="294139" y="2525577"/>
                  </a:lnTo>
                  <a:lnTo>
                    <a:pt x="322152" y="2563644"/>
                  </a:lnTo>
                  <a:lnTo>
                    <a:pt x="351439" y="2601078"/>
                  </a:lnTo>
                  <a:lnTo>
                    <a:pt x="381999" y="2637850"/>
                  </a:lnTo>
                  <a:lnTo>
                    <a:pt x="413832" y="2673934"/>
                  </a:lnTo>
                  <a:lnTo>
                    <a:pt x="446939" y="2709300"/>
                  </a:lnTo>
                  <a:lnTo>
                    <a:pt x="481319" y="2743921"/>
                  </a:lnTo>
                  <a:lnTo>
                    <a:pt x="516087" y="2776948"/>
                  </a:lnTo>
                  <a:lnTo>
                    <a:pt x="551591" y="2808774"/>
                  </a:lnTo>
                  <a:lnTo>
                    <a:pt x="587804" y="2839399"/>
                  </a:lnTo>
                  <a:lnTo>
                    <a:pt x="624698" y="2868823"/>
                  </a:lnTo>
                  <a:lnTo>
                    <a:pt x="662247" y="2897046"/>
                  </a:lnTo>
                  <a:lnTo>
                    <a:pt x="700422" y="2924068"/>
                  </a:lnTo>
                  <a:lnTo>
                    <a:pt x="739197" y="2949889"/>
                  </a:lnTo>
                  <a:lnTo>
                    <a:pt x="778544" y="2974509"/>
                  </a:lnTo>
                  <a:lnTo>
                    <a:pt x="818436" y="2997928"/>
                  </a:lnTo>
                  <a:lnTo>
                    <a:pt x="858846" y="3020146"/>
                  </a:lnTo>
                  <a:lnTo>
                    <a:pt x="899747" y="3041163"/>
                  </a:lnTo>
                  <a:lnTo>
                    <a:pt x="941111" y="3060979"/>
                  </a:lnTo>
                  <a:lnTo>
                    <a:pt x="982911" y="3079594"/>
                  </a:lnTo>
                  <a:lnTo>
                    <a:pt x="1025120" y="3097008"/>
                  </a:lnTo>
                  <a:lnTo>
                    <a:pt x="1067711" y="3113221"/>
                  </a:lnTo>
                  <a:lnTo>
                    <a:pt x="1110655" y="3128234"/>
                  </a:lnTo>
                  <a:lnTo>
                    <a:pt x="1153927" y="3142045"/>
                  </a:lnTo>
                  <a:lnTo>
                    <a:pt x="1197499" y="3154655"/>
                  </a:lnTo>
                  <a:lnTo>
                    <a:pt x="1241343" y="3166064"/>
                  </a:lnTo>
                  <a:lnTo>
                    <a:pt x="1285433" y="3176273"/>
                  </a:lnTo>
                  <a:lnTo>
                    <a:pt x="1329740" y="3185280"/>
                  </a:lnTo>
                  <a:lnTo>
                    <a:pt x="1374239" y="3193086"/>
                  </a:lnTo>
                  <a:lnTo>
                    <a:pt x="1418901" y="3199692"/>
                  </a:lnTo>
                  <a:lnTo>
                    <a:pt x="1463699" y="3205096"/>
                  </a:lnTo>
                  <a:lnTo>
                    <a:pt x="1508606" y="3209300"/>
                  </a:lnTo>
                  <a:lnTo>
                    <a:pt x="1553595" y="3212302"/>
                  </a:lnTo>
                  <a:lnTo>
                    <a:pt x="1598639" y="3214103"/>
                  </a:lnTo>
                  <a:lnTo>
                    <a:pt x="1643709" y="3214704"/>
                  </a:lnTo>
                  <a:lnTo>
                    <a:pt x="1688780" y="3214103"/>
                  </a:lnTo>
                  <a:lnTo>
                    <a:pt x="1733823" y="3212302"/>
                  </a:lnTo>
                  <a:lnTo>
                    <a:pt x="1778812" y="3209300"/>
                  </a:lnTo>
                  <a:lnTo>
                    <a:pt x="1823720" y="3205096"/>
                  </a:lnTo>
                  <a:lnTo>
                    <a:pt x="1868518" y="3199692"/>
                  </a:lnTo>
                  <a:lnTo>
                    <a:pt x="1913180" y="3193086"/>
                  </a:lnTo>
                  <a:lnTo>
                    <a:pt x="1957678" y="3185280"/>
                  </a:lnTo>
                  <a:lnTo>
                    <a:pt x="2001986" y="3176273"/>
                  </a:lnTo>
                  <a:lnTo>
                    <a:pt x="2046075" y="3166064"/>
                  </a:lnTo>
                  <a:lnTo>
                    <a:pt x="2089919" y="3154655"/>
                  </a:lnTo>
                  <a:lnTo>
                    <a:pt x="2133491" y="3142045"/>
                  </a:lnTo>
                  <a:lnTo>
                    <a:pt x="2176763" y="3128234"/>
                  </a:lnTo>
                  <a:lnTo>
                    <a:pt x="2219708" y="3113221"/>
                  </a:lnTo>
                  <a:lnTo>
                    <a:pt x="2262298" y="3097008"/>
                  </a:lnTo>
                  <a:lnTo>
                    <a:pt x="2304507" y="3079594"/>
                  </a:lnTo>
                  <a:lnTo>
                    <a:pt x="2346307" y="3060979"/>
                  </a:lnTo>
                  <a:lnTo>
                    <a:pt x="2387671" y="3041163"/>
                  </a:lnTo>
                  <a:lnTo>
                    <a:pt x="2428572" y="3020146"/>
                  </a:lnTo>
                  <a:lnTo>
                    <a:pt x="2468982" y="2997928"/>
                  </a:lnTo>
                  <a:lnTo>
                    <a:pt x="2508874" y="2974509"/>
                  </a:lnTo>
                  <a:lnTo>
                    <a:pt x="2548221" y="2949889"/>
                  </a:lnTo>
                  <a:lnTo>
                    <a:pt x="2586996" y="2924068"/>
                  </a:lnTo>
                  <a:lnTo>
                    <a:pt x="2625171" y="2897046"/>
                  </a:lnTo>
                  <a:lnTo>
                    <a:pt x="2662720" y="2868823"/>
                  </a:lnTo>
                  <a:lnTo>
                    <a:pt x="2699614" y="2839399"/>
                  </a:lnTo>
                  <a:lnTo>
                    <a:pt x="2735827" y="2808774"/>
                  </a:lnTo>
                  <a:lnTo>
                    <a:pt x="2771331" y="2776948"/>
                  </a:lnTo>
                  <a:lnTo>
                    <a:pt x="2806099" y="2743921"/>
                  </a:lnTo>
                  <a:lnTo>
                    <a:pt x="2840479" y="2709300"/>
                  </a:lnTo>
                  <a:lnTo>
                    <a:pt x="2873586" y="2673934"/>
                  </a:lnTo>
                  <a:lnTo>
                    <a:pt x="2905419" y="2637850"/>
                  </a:lnTo>
                  <a:lnTo>
                    <a:pt x="2935979" y="2601078"/>
                  </a:lnTo>
                  <a:lnTo>
                    <a:pt x="2965265" y="2563644"/>
                  </a:lnTo>
                  <a:lnTo>
                    <a:pt x="2993278" y="2525577"/>
                  </a:lnTo>
                  <a:lnTo>
                    <a:pt x="3020018" y="2486906"/>
                  </a:lnTo>
                  <a:lnTo>
                    <a:pt x="3045485" y="2447657"/>
                  </a:lnTo>
                  <a:lnTo>
                    <a:pt x="3069678" y="2407861"/>
                  </a:lnTo>
                  <a:lnTo>
                    <a:pt x="3092598" y="2367544"/>
                  </a:lnTo>
                  <a:lnTo>
                    <a:pt x="3114245" y="2326734"/>
                  </a:lnTo>
                  <a:lnTo>
                    <a:pt x="3134618" y="2285461"/>
                  </a:lnTo>
                  <a:lnTo>
                    <a:pt x="3153718" y="2243751"/>
                  </a:lnTo>
                  <a:lnTo>
                    <a:pt x="3171545" y="2201634"/>
                  </a:lnTo>
                  <a:lnTo>
                    <a:pt x="3188098" y="2159136"/>
                  </a:lnTo>
                  <a:lnTo>
                    <a:pt x="3203378" y="2116288"/>
                  </a:lnTo>
                  <a:lnTo>
                    <a:pt x="3217384" y="2073115"/>
                  </a:lnTo>
                  <a:lnTo>
                    <a:pt x="3230118" y="2029648"/>
                  </a:lnTo>
                  <a:lnTo>
                    <a:pt x="3241578" y="1985913"/>
                  </a:lnTo>
                  <a:lnTo>
                    <a:pt x="3251764" y="1941939"/>
                  </a:lnTo>
                  <a:lnTo>
                    <a:pt x="3260678" y="1897754"/>
                  </a:lnTo>
                  <a:lnTo>
                    <a:pt x="3268318" y="1853386"/>
                  </a:lnTo>
                  <a:lnTo>
                    <a:pt x="3274684" y="1808864"/>
                  </a:lnTo>
                  <a:lnTo>
                    <a:pt x="3279777" y="1764214"/>
                  </a:lnTo>
                  <a:lnTo>
                    <a:pt x="3283597" y="1719467"/>
                  </a:lnTo>
                  <a:lnTo>
                    <a:pt x="3286144" y="1674649"/>
                  </a:lnTo>
                  <a:lnTo>
                    <a:pt x="3287417" y="1629789"/>
                  </a:lnTo>
                  <a:lnTo>
                    <a:pt x="3287417" y="1584915"/>
                  </a:lnTo>
                  <a:lnTo>
                    <a:pt x="3286144" y="1540055"/>
                  </a:lnTo>
                  <a:lnTo>
                    <a:pt x="3283597" y="1495237"/>
                  </a:lnTo>
                  <a:lnTo>
                    <a:pt x="3279777" y="1450489"/>
                  </a:lnTo>
                  <a:lnTo>
                    <a:pt x="3274684" y="1405840"/>
                  </a:lnTo>
                  <a:lnTo>
                    <a:pt x="3268318" y="1361317"/>
                  </a:lnTo>
                  <a:lnTo>
                    <a:pt x="3260678" y="1316950"/>
                  </a:lnTo>
                  <a:lnTo>
                    <a:pt x="3251764" y="1272765"/>
                  </a:lnTo>
                  <a:lnTo>
                    <a:pt x="3241578" y="1228791"/>
                  </a:lnTo>
                  <a:lnTo>
                    <a:pt x="3230118" y="1185056"/>
                  </a:lnTo>
                  <a:lnTo>
                    <a:pt x="3217384" y="1141588"/>
                  </a:lnTo>
                  <a:lnTo>
                    <a:pt x="3203378" y="1098416"/>
                  </a:lnTo>
                  <a:lnTo>
                    <a:pt x="3188098" y="1055567"/>
                  </a:lnTo>
                  <a:lnTo>
                    <a:pt x="3171545" y="1013070"/>
                  </a:lnTo>
                  <a:lnTo>
                    <a:pt x="3153718" y="970952"/>
                  </a:lnTo>
                  <a:lnTo>
                    <a:pt x="3134618" y="929243"/>
                  </a:lnTo>
                  <a:lnTo>
                    <a:pt x="3114245" y="887969"/>
                  </a:lnTo>
                  <a:lnTo>
                    <a:pt x="3092598" y="847160"/>
                  </a:lnTo>
                  <a:lnTo>
                    <a:pt x="3069678" y="806842"/>
                  </a:lnTo>
                  <a:lnTo>
                    <a:pt x="3045485" y="767046"/>
                  </a:lnTo>
                  <a:lnTo>
                    <a:pt x="3020018" y="727797"/>
                  </a:lnTo>
                  <a:lnTo>
                    <a:pt x="2993278" y="689126"/>
                  </a:lnTo>
                  <a:lnTo>
                    <a:pt x="2965265" y="651059"/>
                  </a:lnTo>
                  <a:lnTo>
                    <a:pt x="2935979" y="613625"/>
                  </a:lnTo>
                  <a:lnTo>
                    <a:pt x="2905419" y="576853"/>
                  </a:lnTo>
                  <a:lnTo>
                    <a:pt x="2873586" y="540769"/>
                  </a:lnTo>
                  <a:lnTo>
                    <a:pt x="2840479" y="505403"/>
                  </a:lnTo>
                  <a:lnTo>
                    <a:pt x="2806099" y="470782"/>
                  </a:lnTo>
                  <a:lnTo>
                    <a:pt x="2771331" y="437755"/>
                  </a:lnTo>
                  <a:lnTo>
                    <a:pt x="2735827" y="405929"/>
                  </a:lnTo>
                  <a:lnTo>
                    <a:pt x="2699614" y="375304"/>
                  </a:lnTo>
                  <a:lnTo>
                    <a:pt x="2662720" y="345880"/>
                  </a:lnTo>
                  <a:lnTo>
                    <a:pt x="2625171" y="317657"/>
                  </a:lnTo>
                  <a:lnTo>
                    <a:pt x="2586996" y="290635"/>
                  </a:lnTo>
                  <a:lnTo>
                    <a:pt x="2548221" y="264815"/>
                  </a:lnTo>
                  <a:lnTo>
                    <a:pt x="2508874" y="240195"/>
                  </a:lnTo>
                  <a:lnTo>
                    <a:pt x="2468982" y="216776"/>
                  </a:lnTo>
                  <a:lnTo>
                    <a:pt x="2428572" y="194557"/>
                  </a:lnTo>
                  <a:lnTo>
                    <a:pt x="2387671" y="173540"/>
                  </a:lnTo>
                  <a:lnTo>
                    <a:pt x="2346307" y="153724"/>
                  </a:lnTo>
                  <a:lnTo>
                    <a:pt x="2304507" y="135109"/>
                  </a:lnTo>
                  <a:lnTo>
                    <a:pt x="2262298" y="117695"/>
                  </a:lnTo>
                  <a:lnTo>
                    <a:pt x="2219708" y="101482"/>
                  </a:lnTo>
                  <a:lnTo>
                    <a:pt x="2176763" y="86470"/>
                  </a:lnTo>
                  <a:lnTo>
                    <a:pt x="2133491" y="72658"/>
                  </a:lnTo>
                  <a:lnTo>
                    <a:pt x="2089919" y="60048"/>
                  </a:lnTo>
                  <a:lnTo>
                    <a:pt x="2046075" y="48639"/>
                  </a:lnTo>
                  <a:lnTo>
                    <a:pt x="2001986" y="38431"/>
                  </a:lnTo>
                  <a:lnTo>
                    <a:pt x="1957678" y="29423"/>
                  </a:lnTo>
                  <a:lnTo>
                    <a:pt x="1913180" y="21617"/>
                  </a:lnTo>
                  <a:lnTo>
                    <a:pt x="1868518" y="15012"/>
                  </a:lnTo>
                  <a:lnTo>
                    <a:pt x="1823720" y="9607"/>
                  </a:lnTo>
                  <a:lnTo>
                    <a:pt x="1778812" y="5404"/>
                  </a:lnTo>
                  <a:lnTo>
                    <a:pt x="1733823" y="2401"/>
                  </a:lnTo>
                  <a:lnTo>
                    <a:pt x="1688780" y="600"/>
                  </a:lnTo>
                  <a:lnTo>
                    <a:pt x="1643709" y="0"/>
                  </a:lnTo>
                  <a:close/>
                </a:path>
              </a:pathLst>
            </a:custGeom>
            <a:solidFill>
              <a:srgbClr val="00D4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8735883" y="3845660"/>
              <a:ext cx="3288029" cy="3215005"/>
            </a:xfrm>
            <a:custGeom>
              <a:avLst/>
              <a:gdLst/>
              <a:ahLst/>
              <a:cxnLst/>
              <a:rect l="l" t="t" r="r" b="b"/>
              <a:pathLst>
                <a:path w="3288029" h="3215004">
                  <a:moveTo>
                    <a:pt x="2806103" y="470782"/>
                  </a:moveTo>
                  <a:lnTo>
                    <a:pt x="2840482" y="505403"/>
                  </a:lnTo>
                  <a:lnTo>
                    <a:pt x="2873589" y="540769"/>
                  </a:lnTo>
                  <a:lnTo>
                    <a:pt x="2905422" y="576853"/>
                  </a:lnTo>
                  <a:lnTo>
                    <a:pt x="2935982" y="613626"/>
                  </a:lnTo>
                  <a:lnTo>
                    <a:pt x="2965269" y="651059"/>
                  </a:lnTo>
                  <a:lnTo>
                    <a:pt x="2993282" y="689126"/>
                  </a:lnTo>
                  <a:lnTo>
                    <a:pt x="3020022" y="727798"/>
                  </a:lnTo>
                  <a:lnTo>
                    <a:pt x="3045489" y="767046"/>
                  </a:lnTo>
                  <a:lnTo>
                    <a:pt x="3069682" y="806842"/>
                  </a:lnTo>
                  <a:lnTo>
                    <a:pt x="3092602" y="847160"/>
                  </a:lnTo>
                  <a:lnTo>
                    <a:pt x="3114249" y="887969"/>
                  </a:lnTo>
                  <a:lnTo>
                    <a:pt x="3134622" y="929243"/>
                  </a:lnTo>
                  <a:lnTo>
                    <a:pt x="3153722" y="970952"/>
                  </a:lnTo>
                  <a:lnTo>
                    <a:pt x="3171549" y="1013069"/>
                  </a:lnTo>
                  <a:lnTo>
                    <a:pt x="3188102" y="1055567"/>
                  </a:lnTo>
                  <a:lnTo>
                    <a:pt x="3203382" y="1098416"/>
                  </a:lnTo>
                  <a:lnTo>
                    <a:pt x="3217388" y="1141588"/>
                  </a:lnTo>
                  <a:lnTo>
                    <a:pt x="3230122" y="1185055"/>
                  </a:lnTo>
                  <a:lnTo>
                    <a:pt x="3241582" y="1228790"/>
                  </a:lnTo>
                  <a:lnTo>
                    <a:pt x="3251768" y="1272764"/>
                  </a:lnTo>
                  <a:lnTo>
                    <a:pt x="3260682" y="1316949"/>
                  </a:lnTo>
                  <a:lnTo>
                    <a:pt x="3268322" y="1361317"/>
                  </a:lnTo>
                  <a:lnTo>
                    <a:pt x="3274688" y="1405840"/>
                  </a:lnTo>
                  <a:lnTo>
                    <a:pt x="3279782" y="1450489"/>
                  </a:lnTo>
                  <a:lnTo>
                    <a:pt x="3283602" y="1495237"/>
                  </a:lnTo>
                  <a:lnTo>
                    <a:pt x="3286148" y="1540054"/>
                  </a:lnTo>
                  <a:lnTo>
                    <a:pt x="3287422" y="1584915"/>
                  </a:lnTo>
                  <a:lnTo>
                    <a:pt x="3287422" y="1629789"/>
                  </a:lnTo>
                  <a:lnTo>
                    <a:pt x="3286148" y="1674649"/>
                  </a:lnTo>
                  <a:lnTo>
                    <a:pt x="3283602" y="1719467"/>
                  </a:lnTo>
                  <a:lnTo>
                    <a:pt x="3279782" y="1764214"/>
                  </a:lnTo>
                  <a:lnTo>
                    <a:pt x="3274688" y="1808863"/>
                  </a:lnTo>
                  <a:lnTo>
                    <a:pt x="3268322" y="1853386"/>
                  </a:lnTo>
                  <a:lnTo>
                    <a:pt x="3260682" y="1897754"/>
                  </a:lnTo>
                  <a:lnTo>
                    <a:pt x="3251768" y="1941939"/>
                  </a:lnTo>
                  <a:lnTo>
                    <a:pt x="3241582" y="1985913"/>
                  </a:lnTo>
                  <a:lnTo>
                    <a:pt x="3230122" y="2029648"/>
                  </a:lnTo>
                  <a:lnTo>
                    <a:pt x="3217388" y="2073115"/>
                  </a:lnTo>
                  <a:lnTo>
                    <a:pt x="3203382" y="2116288"/>
                  </a:lnTo>
                  <a:lnTo>
                    <a:pt x="3188102" y="2159137"/>
                  </a:lnTo>
                  <a:lnTo>
                    <a:pt x="3171549" y="2201634"/>
                  </a:lnTo>
                  <a:lnTo>
                    <a:pt x="3153722" y="2243751"/>
                  </a:lnTo>
                  <a:lnTo>
                    <a:pt x="3134622" y="2285461"/>
                  </a:lnTo>
                  <a:lnTo>
                    <a:pt x="3114249" y="2326734"/>
                  </a:lnTo>
                  <a:lnTo>
                    <a:pt x="3092602" y="2367544"/>
                  </a:lnTo>
                  <a:lnTo>
                    <a:pt x="3069682" y="2407861"/>
                  </a:lnTo>
                  <a:lnTo>
                    <a:pt x="3045489" y="2447658"/>
                  </a:lnTo>
                  <a:lnTo>
                    <a:pt x="3020022" y="2486906"/>
                  </a:lnTo>
                  <a:lnTo>
                    <a:pt x="2993282" y="2525577"/>
                  </a:lnTo>
                  <a:lnTo>
                    <a:pt x="2965269" y="2563644"/>
                  </a:lnTo>
                  <a:lnTo>
                    <a:pt x="2935982" y="2601078"/>
                  </a:lnTo>
                  <a:lnTo>
                    <a:pt x="2905422" y="2637851"/>
                  </a:lnTo>
                  <a:lnTo>
                    <a:pt x="2873589" y="2673934"/>
                  </a:lnTo>
                  <a:lnTo>
                    <a:pt x="2840482" y="2709300"/>
                  </a:lnTo>
                  <a:lnTo>
                    <a:pt x="2806103" y="2743921"/>
                  </a:lnTo>
                  <a:lnTo>
                    <a:pt x="2771334" y="2776948"/>
                  </a:lnTo>
                  <a:lnTo>
                    <a:pt x="2735830" y="2808774"/>
                  </a:lnTo>
                  <a:lnTo>
                    <a:pt x="2699617" y="2839399"/>
                  </a:lnTo>
                  <a:lnTo>
                    <a:pt x="2662723" y="2868823"/>
                  </a:lnTo>
                  <a:lnTo>
                    <a:pt x="2625175" y="2897046"/>
                  </a:lnTo>
                  <a:lnTo>
                    <a:pt x="2586999" y="2924068"/>
                  </a:lnTo>
                  <a:lnTo>
                    <a:pt x="2548224" y="2949889"/>
                  </a:lnTo>
                  <a:lnTo>
                    <a:pt x="2508877" y="2974509"/>
                  </a:lnTo>
                  <a:lnTo>
                    <a:pt x="2468985" y="2997928"/>
                  </a:lnTo>
                  <a:lnTo>
                    <a:pt x="2428575" y="3020146"/>
                  </a:lnTo>
                  <a:lnTo>
                    <a:pt x="2387674" y="3041163"/>
                  </a:lnTo>
                  <a:lnTo>
                    <a:pt x="2346310" y="3060979"/>
                  </a:lnTo>
                  <a:lnTo>
                    <a:pt x="2304510" y="3079594"/>
                  </a:lnTo>
                  <a:lnTo>
                    <a:pt x="2262301" y="3097008"/>
                  </a:lnTo>
                  <a:lnTo>
                    <a:pt x="2219710" y="3113222"/>
                  </a:lnTo>
                  <a:lnTo>
                    <a:pt x="2176765" y="3128234"/>
                  </a:lnTo>
                  <a:lnTo>
                    <a:pt x="2133493" y="3142045"/>
                  </a:lnTo>
                  <a:lnTo>
                    <a:pt x="2089922" y="3154655"/>
                  </a:lnTo>
                  <a:lnTo>
                    <a:pt x="2046077" y="3166065"/>
                  </a:lnTo>
                  <a:lnTo>
                    <a:pt x="2001988" y="3176273"/>
                  </a:lnTo>
                  <a:lnTo>
                    <a:pt x="1957680" y="3185280"/>
                  </a:lnTo>
                  <a:lnTo>
                    <a:pt x="1913182" y="3193087"/>
                  </a:lnTo>
                  <a:lnTo>
                    <a:pt x="1868520" y="3199692"/>
                  </a:lnTo>
                  <a:lnTo>
                    <a:pt x="1823721" y="3205096"/>
                  </a:lnTo>
                  <a:lnTo>
                    <a:pt x="1778814" y="3209300"/>
                  </a:lnTo>
                  <a:lnTo>
                    <a:pt x="1733825" y="3212302"/>
                  </a:lnTo>
                  <a:lnTo>
                    <a:pt x="1688781" y="3214104"/>
                  </a:lnTo>
                  <a:lnTo>
                    <a:pt x="1643711" y="3214704"/>
                  </a:lnTo>
                  <a:lnTo>
                    <a:pt x="1598640" y="3214104"/>
                  </a:lnTo>
                  <a:lnTo>
                    <a:pt x="1553596" y="3212302"/>
                  </a:lnTo>
                  <a:lnTo>
                    <a:pt x="1508607" y="3209300"/>
                  </a:lnTo>
                  <a:lnTo>
                    <a:pt x="1463700" y="3205096"/>
                  </a:lnTo>
                  <a:lnTo>
                    <a:pt x="1418902" y="3199692"/>
                  </a:lnTo>
                  <a:lnTo>
                    <a:pt x="1374240" y="3193087"/>
                  </a:lnTo>
                  <a:lnTo>
                    <a:pt x="1329741" y="3185280"/>
                  </a:lnTo>
                  <a:lnTo>
                    <a:pt x="1285434" y="3176273"/>
                  </a:lnTo>
                  <a:lnTo>
                    <a:pt x="1241344" y="3166065"/>
                  </a:lnTo>
                  <a:lnTo>
                    <a:pt x="1197500" y="3154655"/>
                  </a:lnTo>
                  <a:lnTo>
                    <a:pt x="1153928" y="3142045"/>
                  </a:lnTo>
                  <a:lnTo>
                    <a:pt x="1110656" y="3128234"/>
                  </a:lnTo>
                  <a:lnTo>
                    <a:pt x="1067711" y="3113222"/>
                  </a:lnTo>
                  <a:lnTo>
                    <a:pt x="1025121" y="3097008"/>
                  </a:lnTo>
                  <a:lnTo>
                    <a:pt x="982912" y="3079594"/>
                  </a:lnTo>
                  <a:lnTo>
                    <a:pt x="941111" y="3060979"/>
                  </a:lnTo>
                  <a:lnTo>
                    <a:pt x="899747" y="3041163"/>
                  </a:lnTo>
                  <a:lnTo>
                    <a:pt x="858847" y="3020146"/>
                  </a:lnTo>
                  <a:lnTo>
                    <a:pt x="818436" y="2997928"/>
                  </a:lnTo>
                  <a:lnTo>
                    <a:pt x="778544" y="2974509"/>
                  </a:lnTo>
                  <a:lnTo>
                    <a:pt x="739197" y="2949889"/>
                  </a:lnTo>
                  <a:lnTo>
                    <a:pt x="700422" y="2924068"/>
                  </a:lnTo>
                  <a:lnTo>
                    <a:pt x="662247" y="2897046"/>
                  </a:lnTo>
                  <a:lnTo>
                    <a:pt x="624698" y="2868823"/>
                  </a:lnTo>
                  <a:lnTo>
                    <a:pt x="587804" y="2839399"/>
                  </a:lnTo>
                  <a:lnTo>
                    <a:pt x="551591" y="2808774"/>
                  </a:lnTo>
                  <a:lnTo>
                    <a:pt x="516087" y="2776948"/>
                  </a:lnTo>
                  <a:lnTo>
                    <a:pt x="481319" y="2743921"/>
                  </a:lnTo>
                  <a:lnTo>
                    <a:pt x="446939" y="2709300"/>
                  </a:lnTo>
                  <a:lnTo>
                    <a:pt x="413832" y="2673934"/>
                  </a:lnTo>
                  <a:lnTo>
                    <a:pt x="381999" y="2637851"/>
                  </a:lnTo>
                  <a:lnTo>
                    <a:pt x="351439" y="2601078"/>
                  </a:lnTo>
                  <a:lnTo>
                    <a:pt x="322152" y="2563644"/>
                  </a:lnTo>
                  <a:lnTo>
                    <a:pt x="294139" y="2525577"/>
                  </a:lnTo>
                  <a:lnTo>
                    <a:pt x="267399" y="2486906"/>
                  </a:lnTo>
                  <a:lnTo>
                    <a:pt x="241932" y="2447658"/>
                  </a:lnTo>
                  <a:lnTo>
                    <a:pt x="217739" y="2407861"/>
                  </a:lnTo>
                  <a:lnTo>
                    <a:pt x="194819" y="2367544"/>
                  </a:lnTo>
                  <a:lnTo>
                    <a:pt x="173173" y="2326734"/>
                  </a:lnTo>
                  <a:lnTo>
                    <a:pt x="152799" y="2285461"/>
                  </a:lnTo>
                  <a:lnTo>
                    <a:pt x="133699" y="2243751"/>
                  </a:lnTo>
                  <a:lnTo>
                    <a:pt x="115873" y="2201634"/>
                  </a:lnTo>
                  <a:lnTo>
                    <a:pt x="99319" y="2159137"/>
                  </a:lnTo>
                  <a:lnTo>
                    <a:pt x="84039" y="2116288"/>
                  </a:lnTo>
                  <a:lnTo>
                    <a:pt x="70033" y="2073115"/>
                  </a:lnTo>
                  <a:lnTo>
                    <a:pt x="57299" y="2029648"/>
                  </a:lnTo>
                  <a:lnTo>
                    <a:pt x="45839" y="1985913"/>
                  </a:lnTo>
                  <a:lnTo>
                    <a:pt x="35653" y="1941939"/>
                  </a:lnTo>
                  <a:lnTo>
                    <a:pt x="26739" y="1897754"/>
                  </a:lnTo>
                  <a:lnTo>
                    <a:pt x="19099" y="1853386"/>
                  </a:lnTo>
                  <a:lnTo>
                    <a:pt x="12733" y="1808863"/>
                  </a:lnTo>
                  <a:lnTo>
                    <a:pt x="7639" y="1764214"/>
                  </a:lnTo>
                  <a:lnTo>
                    <a:pt x="3819" y="1719467"/>
                  </a:lnTo>
                  <a:lnTo>
                    <a:pt x="1273" y="1674649"/>
                  </a:lnTo>
                  <a:lnTo>
                    <a:pt x="0" y="1629789"/>
                  </a:lnTo>
                  <a:lnTo>
                    <a:pt x="0" y="1584915"/>
                  </a:lnTo>
                  <a:lnTo>
                    <a:pt x="1273" y="1540054"/>
                  </a:lnTo>
                  <a:lnTo>
                    <a:pt x="3819" y="1495237"/>
                  </a:lnTo>
                  <a:lnTo>
                    <a:pt x="7639" y="1450489"/>
                  </a:lnTo>
                  <a:lnTo>
                    <a:pt x="12733" y="1405840"/>
                  </a:lnTo>
                  <a:lnTo>
                    <a:pt x="19099" y="1361317"/>
                  </a:lnTo>
                  <a:lnTo>
                    <a:pt x="26739" y="1316949"/>
                  </a:lnTo>
                  <a:lnTo>
                    <a:pt x="35653" y="1272764"/>
                  </a:lnTo>
                  <a:lnTo>
                    <a:pt x="45839" y="1228790"/>
                  </a:lnTo>
                  <a:lnTo>
                    <a:pt x="57299" y="1185055"/>
                  </a:lnTo>
                  <a:lnTo>
                    <a:pt x="70033" y="1141588"/>
                  </a:lnTo>
                  <a:lnTo>
                    <a:pt x="84039" y="1098416"/>
                  </a:lnTo>
                  <a:lnTo>
                    <a:pt x="99319" y="1055567"/>
                  </a:lnTo>
                  <a:lnTo>
                    <a:pt x="115873" y="1013069"/>
                  </a:lnTo>
                  <a:lnTo>
                    <a:pt x="133699" y="970952"/>
                  </a:lnTo>
                  <a:lnTo>
                    <a:pt x="152799" y="929243"/>
                  </a:lnTo>
                  <a:lnTo>
                    <a:pt x="173173" y="887969"/>
                  </a:lnTo>
                  <a:lnTo>
                    <a:pt x="194819" y="847160"/>
                  </a:lnTo>
                  <a:lnTo>
                    <a:pt x="217739" y="806842"/>
                  </a:lnTo>
                  <a:lnTo>
                    <a:pt x="241932" y="767046"/>
                  </a:lnTo>
                  <a:lnTo>
                    <a:pt x="267399" y="727798"/>
                  </a:lnTo>
                  <a:lnTo>
                    <a:pt x="294139" y="689126"/>
                  </a:lnTo>
                  <a:lnTo>
                    <a:pt x="322152" y="651059"/>
                  </a:lnTo>
                  <a:lnTo>
                    <a:pt x="351439" y="613626"/>
                  </a:lnTo>
                  <a:lnTo>
                    <a:pt x="381999" y="576853"/>
                  </a:lnTo>
                  <a:lnTo>
                    <a:pt x="413832" y="540769"/>
                  </a:lnTo>
                  <a:lnTo>
                    <a:pt x="446939" y="505403"/>
                  </a:lnTo>
                  <a:lnTo>
                    <a:pt x="481319" y="470782"/>
                  </a:lnTo>
                  <a:lnTo>
                    <a:pt x="516087" y="437755"/>
                  </a:lnTo>
                  <a:lnTo>
                    <a:pt x="551591" y="405929"/>
                  </a:lnTo>
                  <a:lnTo>
                    <a:pt x="587804" y="375305"/>
                  </a:lnTo>
                  <a:lnTo>
                    <a:pt x="624698" y="345881"/>
                  </a:lnTo>
                  <a:lnTo>
                    <a:pt x="662247" y="317658"/>
                  </a:lnTo>
                  <a:lnTo>
                    <a:pt x="700422" y="290636"/>
                  </a:lnTo>
                  <a:lnTo>
                    <a:pt x="739197" y="264815"/>
                  </a:lnTo>
                  <a:lnTo>
                    <a:pt x="778544" y="240195"/>
                  </a:lnTo>
                  <a:lnTo>
                    <a:pt x="818436" y="216776"/>
                  </a:lnTo>
                  <a:lnTo>
                    <a:pt x="858847" y="194558"/>
                  </a:lnTo>
                  <a:lnTo>
                    <a:pt x="899747" y="173541"/>
                  </a:lnTo>
                  <a:lnTo>
                    <a:pt x="941111" y="153724"/>
                  </a:lnTo>
                  <a:lnTo>
                    <a:pt x="982912" y="135109"/>
                  </a:lnTo>
                  <a:lnTo>
                    <a:pt x="1025121" y="117695"/>
                  </a:lnTo>
                  <a:lnTo>
                    <a:pt x="1067711" y="101482"/>
                  </a:lnTo>
                  <a:lnTo>
                    <a:pt x="1110656" y="86470"/>
                  </a:lnTo>
                  <a:lnTo>
                    <a:pt x="1153928" y="72659"/>
                  </a:lnTo>
                  <a:lnTo>
                    <a:pt x="1197500" y="60048"/>
                  </a:lnTo>
                  <a:lnTo>
                    <a:pt x="1241344" y="48639"/>
                  </a:lnTo>
                  <a:lnTo>
                    <a:pt x="1285434" y="38431"/>
                  </a:lnTo>
                  <a:lnTo>
                    <a:pt x="1329741" y="29423"/>
                  </a:lnTo>
                  <a:lnTo>
                    <a:pt x="1374240" y="21617"/>
                  </a:lnTo>
                  <a:lnTo>
                    <a:pt x="1418902" y="15012"/>
                  </a:lnTo>
                  <a:lnTo>
                    <a:pt x="1463700" y="9607"/>
                  </a:lnTo>
                  <a:lnTo>
                    <a:pt x="1508607" y="5404"/>
                  </a:lnTo>
                  <a:lnTo>
                    <a:pt x="1553596" y="2401"/>
                  </a:lnTo>
                  <a:lnTo>
                    <a:pt x="1598640" y="600"/>
                  </a:lnTo>
                  <a:lnTo>
                    <a:pt x="1643711" y="0"/>
                  </a:lnTo>
                  <a:lnTo>
                    <a:pt x="1688781" y="600"/>
                  </a:lnTo>
                  <a:lnTo>
                    <a:pt x="1733825" y="2401"/>
                  </a:lnTo>
                  <a:lnTo>
                    <a:pt x="1778814" y="5404"/>
                  </a:lnTo>
                  <a:lnTo>
                    <a:pt x="1823721" y="9607"/>
                  </a:lnTo>
                  <a:lnTo>
                    <a:pt x="1868520" y="15012"/>
                  </a:lnTo>
                  <a:lnTo>
                    <a:pt x="1913182" y="21617"/>
                  </a:lnTo>
                  <a:lnTo>
                    <a:pt x="1957680" y="29423"/>
                  </a:lnTo>
                  <a:lnTo>
                    <a:pt x="2001988" y="38431"/>
                  </a:lnTo>
                  <a:lnTo>
                    <a:pt x="2046077" y="48639"/>
                  </a:lnTo>
                  <a:lnTo>
                    <a:pt x="2089922" y="60048"/>
                  </a:lnTo>
                  <a:lnTo>
                    <a:pt x="2133493" y="72659"/>
                  </a:lnTo>
                  <a:lnTo>
                    <a:pt x="2176765" y="86470"/>
                  </a:lnTo>
                  <a:lnTo>
                    <a:pt x="2219710" y="101482"/>
                  </a:lnTo>
                  <a:lnTo>
                    <a:pt x="2262301" y="117695"/>
                  </a:lnTo>
                  <a:lnTo>
                    <a:pt x="2304510" y="135109"/>
                  </a:lnTo>
                  <a:lnTo>
                    <a:pt x="2346310" y="153724"/>
                  </a:lnTo>
                  <a:lnTo>
                    <a:pt x="2387674" y="173541"/>
                  </a:lnTo>
                  <a:lnTo>
                    <a:pt x="2428575" y="194558"/>
                  </a:lnTo>
                  <a:lnTo>
                    <a:pt x="2468985" y="216776"/>
                  </a:lnTo>
                  <a:lnTo>
                    <a:pt x="2508877" y="240195"/>
                  </a:lnTo>
                  <a:lnTo>
                    <a:pt x="2548224" y="264815"/>
                  </a:lnTo>
                  <a:lnTo>
                    <a:pt x="2586999" y="290636"/>
                  </a:lnTo>
                  <a:lnTo>
                    <a:pt x="2625175" y="317658"/>
                  </a:lnTo>
                  <a:lnTo>
                    <a:pt x="2662723" y="345881"/>
                  </a:lnTo>
                  <a:lnTo>
                    <a:pt x="2699617" y="375305"/>
                  </a:lnTo>
                  <a:lnTo>
                    <a:pt x="2735830" y="405929"/>
                  </a:lnTo>
                  <a:lnTo>
                    <a:pt x="2771334" y="437755"/>
                  </a:lnTo>
                  <a:lnTo>
                    <a:pt x="2806103" y="470782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5462071" y="2641602"/>
            <a:ext cx="1660783" cy="1412417"/>
          </a:xfrm>
          <a:prstGeom prst="rect">
            <a:avLst/>
          </a:prstGeom>
        </p:spPr>
        <p:txBody>
          <a:bodyPr vert="horz" wrap="square" lIns="0" tIns="7316" rIns="0" bIns="0" rtlCol="0">
            <a:spAutoFit/>
          </a:bodyPr>
          <a:lstStyle/>
          <a:p>
            <a:pPr marL="264539" marR="259918" algn="ctr">
              <a:lnSpc>
                <a:spcPct val="108000"/>
              </a:lnSpc>
              <a:spcBef>
                <a:spcPts val="58"/>
              </a:spcBef>
            </a:pPr>
            <a:r>
              <a:rPr sz="1698" spc="-79" dirty="0">
                <a:latin typeface="Arial Black"/>
                <a:cs typeface="Arial Black"/>
              </a:rPr>
              <a:t>Observers </a:t>
            </a:r>
            <a:r>
              <a:rPr sz="1698" spc="-149" dirty="0">
                <a:latin typeface="Arial Black"/>
                <a:cs typeface="Arial Black"/>
              </a:rPr>
              <a:t>Committee </a:t>
            </a:r>
            <a:r>
              <a:rPr sz="1698" spc="-191" dirty="0">
                <a:latin typeface="Arial Black"/>
                <a:cs typeface="Arial Black"/>
              </a:rPr>
              <a:t>x</a:t>
            </a:r>
            <a:endParaRPr sz="1698">
              <a:latin typeface="Arial Black"/>
              <a:cs typeface="Arial Black"/>
            </a:endParaRPr>
          </a:p>
          <a:p>
            <a:pPr marL="7701" marR="3081" algn="ctr">
              <a:lnSpc>
                <a:spcPts val="2201"/>
              </a:lnSpc>
              <a:spcBef>
                <a:spcPts val="61"/>
              </a:spcBef>
            </a:pPr>
            <a:r>
              <a:rPr sz="1698" spc="-173" dirty="0">
                <a:latin typeface="Arial Black"/>
                <a:cs typeface="Arial Black"/>
              </a:rPr>
              <a:t>Physics</a:t>
            </a:r>
            <a:r>
              <a:rPr sz="1698" spc="-258" dirty="0">
                <a:latin typeface="Arial Black"/>
                <a:cs typeface="Arial Black"/>
              </a:rPr>
              <a:t> </a:t>
            </a:r>
            <a:r>
              <a:rPr sz="1698" spc="-130" dirty="0">
                <a:latin typeface="Arial Black"/>
                <a:cs typeface="Arial Black"/>
              </a:rPr>
              <a:t>Working </a:t>
            </a:r>
            <a:r>
              <a:rPr sz="1698" spc="-39" dirty="0">
                <a:latin typeface="Arial Black"/>
                <a:cs typeface="Arial Black"/>
              </a:rPr>
              <a:t>Groups</a:t>
            </a:r>
            <a:endParaRPr sz="1698">
              <a:latin typeface="Arial Black"/>
              <a:cs typeface="Arial Black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4198570" y="851543"/>
            <a:ext cx="1207562" cy="1086652"/>
            <a:chOff x="6923047" y="1404257"/>
            <a:chExt cx="1991360" cy="1791970"/>
          </a:xfrm>
        </p:grpSpPr>
        <p:sp>
          <p:nvSpPr>
            <p:cNvPr id="15" name="object 15"/>
            <p:cNvSpPr/>
            <p:nvPr/>
          </p:nvSpPr>
          <p:spPr>
            <a:xfrm>
              <a:off x="6938922" y="1420132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979637" y="0"/>
                  </a:moveTo>
                  <a:lnTo>
                    <a:pt x="932629" y="1006"/>
                  </a:lnTo>
                  <a:lnTo>
                    <a:pt x="885708" y="4026"/>
                  </a:lnTo>
                  <a:lnTo>
                    <a:pt x="838961" y="9060"/>
                  </a:lnTo>
                  <a:lnTo>
                    <a:pt x="792475" y="16107"/>
                  </a:lnTo>
                  <a:lnTo>
                    <a:pt x="746338" y="25168"/>
                  </a:lnTo>
                  <a:lnTo>
                    <a:pt x="700636" y="36242"/>
                  </a:lnTo>
                  <a:lnTo>
                    <a:pt x="655456" y="49330"/>
                  </a:lnTo>
                  <a:lnTo>
                    <a:pt x="610886" y="64431"/>
                  </a:lnTo>
                  <a:lnTo>
                    <a:pt x="567013" y="81545"/>
                  </a:lnTo>
                  <a:lnTo>
                    <a:pt x="523923" y="100673"/>
                  </a:lnTo>
                  <a:lnTo>
                    <a:pt x="481704" y="121815"/>
                  </a:lnTo>
                  <a:lnTo>
                    <a:pt x="440443" y="144970"/>
                  </a:lnTo>
                  <a:lnTo>
                    <a:pt x="400226" y="170138"/>
                  </a:lnTo>
                  <a:lnTo>
                    <a:pt x="361142" y="197320"/>
                  </a:lnTo>
                  <a:lnTo>
                    <a:pt x="323277" y="226516"/>
                  </a:lnTo>
                  <a:lnTo>
                    <a:pt x="286717" y="257725"/>
                  </a:lnTo>
                  <a:lnTo>
                    <a:pt x="250878" y="291632"/>
                  </a:lnTo>
                  <a:lnTo>
                    <a:pt x="217427" y="326786"/>
                  </a:lnTo>
                  <a:lnTo>
                    <a:pt x="186366" y="363101"/>
                  </a:lnTo>
                  <a:lnTo>
                    <a:pt x="157694" y="400491"/>
                  </a:lnTo>
                  <a:lnTo>
                    <a:pt x="131412" y="438870"/>
                  </a:lnTo>
                  <a:lnTo>
                    <a:pt x="107519" y="478152"/>
                  </a:lnTo>
                  <a:lnTo>
                    <a:pt x="86015" y="518251"/>
                  </a:lnTo>
                  <a:lnTo>
                    <a:pt x="66900" y="559081"/>
                  </a:lnTo>
                  <a:lnTo>
                    <a:pt x="50175" y="600556"/>
                  </a:lnTo>
                  <a:lnTo>
                    <a:pt x="35839" y="642590"/>
                  </a:lnTo>
                  <a:lnTo>
                    <a:pt x="23893" y="685097"/>
                  </a:lnTo>
                  <a:lnTo>
                    <a:pt x="14335" y="727991"/>
                  </a:lnTo>
                  <a:lnTo>
                    <a:pt x="7167" y="771186"/>
                  </a:lnTo>
                  <a:lnTo>
                    <a:pt x="2389" y="814596"/>
                  </a:lnTo>
                  <a:lnTo>
                    <a:pt x="0" y="858136"/>
                  </a:lnTo>
                  <a:lnTo>
                    <a:pt x="0" y="901718"/>
                  </a:lnTo>
                  <a:lnTo>
                    <a:pt x="2389" y="945257"/>
                  </a:lnTo>
                  <a:lnTo>
                    <a:pt x="7167" y="988667"/>
                  </a:lnTo>
                  <a:lnTo>
                    <a:pt x="14335" y="1031862"/>
                  </a:lnTo>
                  <a:lnTo>
                    <a:pt x="23893" y="1074756"/>
                  </a:lnTo>
                  <a:lnTo>
                    <a:pt x="35839" y="1117263"/>
                  </a:lnTo>
                  <a:lnTo>
                    <a:pt x="50175" y="1159297"/>
                  </a:lnTo>
                  <a:lnTo>
                    <a:pt x="66900" y="1200773"/>
                  </a:lnTo>
                  <a:lnTo>
                    <a:pt x="86015" y="1241603"/>
                  </a:lnTo>
                  <a:lnTo>
                    <a:pt x="107519" y="1281702"/>
                  </a:lnTo>
                  <a:lnTo>
                    <a:pt x="131412" y="1320984"/>
                  </a:lnTo>
                  <a:lnTo>
                    <a:pt x="157694" y="1359363"/>
                  </a:lnTo>
                  <a:lnTo>
                    <a:pt x="186366" y="1396753"/>
                  </a:lnTo>
                  <a:lnTo>
                    <a:pt x="217427" y="1433068"/>
                  </a:lnTo>
                  <a:lnTo>
                    <a:pt x="250878" y="1468222"/>
                  </a:lnTo>
                  <a:lnTo>
                    <a:pt x="286717" y="1502129"/>
                  </a:lnTo>
                  <a:lnTo>
                    <a:pt x="323277" y="1533338"/>
                  </a:lnTo>
                  <a:lnTo>
                    <a:pt x="361142" y="1562533"/>
                  </a:lnTo>
                  <a:lnTo>
                    <a:pt x="400226" y="1589715"/>
                  </a:lnTo>
                  <a:lnTo>
                    <a:pt x="440443" y="1614883"/>
                  </a:lnTo>
                  <a:lnTo>
                    <a:pt x="481704" y="1638038"/>
                  </a:lnTo>
                  <a:lnTo>
                    <a:pt x="523923" y="1659180"/>
                  </a:lnTo>
                  <a:lnTo>
                    <a:pt x="567013" y="1678308"/>
                  </a:lnTo>
                  <a:lnTo>
                    <a:pt x="610886" y="1695422"/>
                  </a:lnTo>
                  <a:lnTo>
                    <a:pt x="655456" y="1710524"/>
                  </a:lnTo>
                  <a:lnTo>
                    <a:pt x="700636" y="1723611"/>
                  </a:lnTo>
                  <a:lnTo>
                    <a:pt x="746338" y="1734685"/>
                  </a:lnTo>
                  <a:lnTo>
                    <a:pt x="792475" y="1743746"/>
                  </a:lnTo>
                  <a:lnTo>
                    <a:pt x="838961" y="1750793"/>
                  </a:lnTo>
                  <a:lnTo>
                    <a:pt x="885708" y="1755827"/>
                  </a:lnTo>
                  <a:lnTo>
                    <a:pt x="932629" y="1758847"/>
                  </a:lnTo>
                  <a:lnTo>
                    <a:pt x="979637" y="1759854"/>
                  </a:lnTo>
                  <a:lnTo>
                    <a:pt x="1026645" y="1758847"/>
                  </a:lnTo>
                  <a:lnTo>
                    <a:pt x="1073566" y="1755827"/>
                  </a:lnTo>
                  <a:lnTo>
                    <a:pt x="1120313" y="1750793"/>
                  </a:lnTo>
                  <a:lnTo>
                    <a:pt x="1166798" y="1743746"/>
                  </a:lnTo>
                  <a:lnTo>
                    <a:pt x="1212936" y="1734685"/>
                  </a:lnTo>
                  <a:lnTo>
                    <a:pt x="1258638" y="1723611"/>
                  </a:lnTo>
                  <a:lnTo>
                    <a:pt x="1303817" y="1710524"/>
                  </a:lnTo>
                  <a:lnTo>
                    <a:pt x="1348387" y="1695422"/>
                  </a:lnTo>
                  <a:lnTo>
                    <a:pt x="1392261" y="1678308"/>
                  </a:lnTo>
                  <a:lnTo>
                    <a:pt x="1435351" y="1659180"/>
                  </a:lnTo>
                  <a:lnTo>
                    <a:pt x="1477570" y="1638038"/>
                  </a:lnTo>
                  <a:lnTo>
                    <a:pt x="1518831" y="1614883"/>
                  </a:lnTo>
                  <a:lnTo>
                    <a:pt x="1559047" y="1589715"/>
                  </a:lnTo>
                  <a:lnTo>
                    <a:pt x="1598131" y="1562533"/>
                  </a:lnTo>
                  <a:lnTo>
                    <a:pt x="1635997" y="1533338"/>
                  </a:lnTo>
                  <a:lnTo>
                    <a:pt x="1672556" y="1502129"/>
                  </a:lnTo>
                  <a:lnTo>
                    <a:pt x="1708396" y="1468222"/>
                  </a:lnTo>
                  <a:lnTo>
                    <a:pt x="1741846" y="1433068"/>
                  </a:lnTo>
                  <a:lnTo>
                    <a:pt x="1772907" y="1396753"/>
                  </a:lnTo>
                  <a:lnTo>
                    <a:pt x="1801579" y="1359363"/>
                  </a:lnTo>
                  <a:lnTo>
                    <a:pt x="1827861" y="1320984"/>
                  </a:lnTo>
                  <a:lnTo>
                    <a:pt x="1851755" y="1281702"/>
                  </a:lnTo>
                  <a:lnTo>
                    <a:pt x="1873259" y="1241603"/>
                  </a:lnTo>
                  <a:lnTo>
                    <a:pt x="1892373" y="1200773"/>
                  </a:lnTo>
                  <a:lnTo>
                    <a:pt x="1909098" y="1159297"/>
                  </a:lnTo>
                  <a:lnTo>
                    <a:pt x="1923434" y="1117263"/>
                  </a:lnTo>
                  <a:lnTo>
                    <a:pt x="1935381" y="1074756"/>
                  </a:lnTo>
                  <a:lnTo>
                    <a:pt x="1944938" y="1031862"/>
                  </a:lnTo>
                  <a:lnTo>
                    <a:pt x="1952106" y="988667"/>
                  </a:lnTo>
                  <a:lnTo>
                    <a:pt x="1956885" y="945257"/>
                  </a:lnTo>
                  <a:lnTo>
                    <a:pt x="1959274" y="901718"/>
                  </a:lnTo>
                  <a:lnTo>
                    <a:pt x="1959274" y="858136"/>
                  </a:lnTo>
                  <a:lnTo>
                    <a:pt x="1956885" y="814596"/>
                  </a:lnTo>
                  <a:lnTo>
                    <a:pt x="1952106" y="771186"/>
                  </a:lnTo>
                  <a:lnTo>
                    <a:pt x="1944938" y="727991"/>
                  </a:lnTo>
                  <a:lnTo>
                    <a:pt x="1935381" y="685097"/>
                  </a:lnTo>
                  <a:lnTo>
                    <a:pt x="1923434" y="642590"/>
                  </a:lnTo>
                  <a:lnTo>
                    <a:pt x="1909098" y="600556"/>
                  </a:lnTo>
                  <a:lnTo>
                    <a:pt x="1892373" y="559081"/>
                  </a:lnTo>
                  <a:lnTo>
                    <a:pt x="1873259" y="518251"/>
                  </a:lnTo>
                  <a:lnTo>
                    <a:pt x="1851755" y="478152"/>
                  </a:lnTo>
                  <a:lnTo>
                    <a:pt x="1827861" y="438870"/>
                  </a:lnTo>
                  <a:lnTo>
                    <a:pt x="1801579" y="400491"/>
                  </a:lnTo>
                  <a:lnTo>
                    <a:pt x="1772907" y="363101"/>
                  </a:lnTo>
                  <a:lnTo>
                    <a:pt x="1741846" y="326786"/>
                  </a:lnTo>
                  <a:lnTo>
                    <a:pt x="1708396" y="291632"/>
                  </a:lnTo>
                  <a:lnTo>
                    <a:pt x="1672556" y="257725"/>
                  </a:lnTo>
                  <a:lnTo>
                    <a:pt x="1635997" y="226516"/>
                  </a:lnTo>
                  <a:lnTo>
                    <a:pt x="1598131" y="197320"/>
                  </a:lnTo>
                  <a:lnTo>
                    <a:pt x="1559047" y="170138"/>
                  </a:lnTo>
                  <a:lnTo>
                    <a:pt x="1518831" y="144970"/>
                  </a:lnTo>
                  <a:lnTo>
                    <a:pt x="1477570" y="121815"/>
                  </a:lnTo>
                  <a:lnTo>
                    <a:pt x="1435351" y="100673"/>
                  </a:lnTo>
                  <a:lnTo>
                    <a:pt x="1392261" y="81545"/>
                  </a:lnTo>
                  <a:lnTo>
                    <a:pt x="1348387" y="64431"/>
                  </a:lnTo>
                  <a:lnTo>
                    <a:pt x="1303817" y="49330"/>
                  </a:lnTo>
                  <a:lnTo>
                    <a:pt x="1258638" y="36242"/>
                  </a:lnTo>
                  <a:lnTo>
                    <a:pt x="1212936" y="25168"/>
                  </a:lnTo>
                  <a:lnTo>
                    <a:pt x="1166798" y="16107"/>
                  </a:lnTo>
                  <a:lnTo>
                    <a:pt x="1120313" y="9060"/>
                  </a:lnTo>
                  <a:lnTo>
                    <a:pt x="1073566" y="4026"/>
                  </a:lnTo>
                  <a:lnTo>
                    <a:pt x="1026645" y="1006"/>
                  </a:lnTo>
                  <a:lnTo>
                    <a:pt x="979637" y="0"/>
                  </a:lnTo>
                  <a:close/>
                </a:path>
              </a:pathLst>
            </a:custGeom>
            <a:solidFill>
              <a:srgbClr val="FFFF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6938922" y="1420132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1672556" y="257724"/>
                  </a:moveTo>
                  <a:lnTo>
                    <a:pt x="1708395" y="291631"/>
                  </a:lnTo>
                  <a:lnTo>
                    <a:pt x="1741846" y="326785"/>
                  </a:lnTo>
                  <a:lnTo>
                    <a:pt x="1772907" y="363100"/>
                  </a:lnTo>
                  <a:lnTo>
                    <a:pt x="1801579" y="400490"/>
                  </a:lnTo>
                  <a:lnTo>
                    <a:pt x="1827861" y="438869"/>
                  </a:lnTo>
                  <a:lnTo>
                    <a:pt x="1851754" y="478151"/>
                  </a:lnTo>
                  <a:lnTo>
                    <a:pt x="1873258" y="518250"/>
                  </a:lnTo>
                  <a:lnTo>
                    <a:pt x="1892373" y="559081"/>
                  </a:lnTo>
                  <a:lnTo>
                    <a:pt x="1909098" y="600556"/>
                  </a:lnTo>
                  <a:lnTo>
                    <a:pt x="1923434" y="642590"/>
                  </a:lnTo>
                  <a:lnTo>
                    <a:pt x="1935380" y="685097"/>
                  </a:lnTo>
                  <a:lnTo>
                    <a:pt x="1944938" y="727991"/>
                  </a:lnTo>
                  <a:lnTo>
                    <a:pt x="1952106" y="771186"/>
                  </a:lnTo>
                  <a:lnTo>
                    <a:pt x="1956884" y="814596"/>
                  </a:lnTo>
                  <a:lnTo>
                    <a:pt x="1959274" y="858136"/>
                  </a:lnTo>
                  <a:lnTo>
                    <a:pt x="1959274" y="901718"/>
                  </a:lnTo>
                  <a:lnTo>
                    <a:pt x="1956884" y="945257"/>
                  </a:lnTo>
                  <a:lnTo>
                    <a:pt x="1952106" y="988667"/>
                  </a:lnTo>
                  <a:lnTo>
                    <a:pt x="1944938" y="1031862"/>
                  </a:lnTo>
                  <a:lnTo>
                    <a:pt x="1935380" y="1074756"/>
                  </a:lnTo>
                  <a:lnTo>
                    <a:pt x="1923434" y="1117263"/>
                  </a:lnTo>
                  <a:lnTo>
                    <a:pt x="1909098" y="1159297"/>
                  </a:lnTo>
                  <a:lnTo>
                    <a:pt x="1892373" y="1200773"/>
                  </a:lnTo>
                  <a:lnTo>
                    <a:pt x="1873258" y="1241603"/>
                  </a:lnTo>
                  <a:lnTo>
                    <a:pt x="1851754" y="1281702"/>
                  </a:lnTo>
                  <a:lnTo>
                    <a:pt x="1827861" y="1320984"/>
                  </a:lnTo>
                  <a:lnTo>
                    <a:pt x="1801579" y="1359363"/>
                  </a:lnTo>
                  <a:lnTo>
                    <a:pt x="1772907" y="1396753"/>
                  </a:lnTo>
                  <a:lnTo>
                    <a:pt x="1741846" y="1433068"/>
                  </a:lnTo>
                  <a:lnTo>
                    <a:pt x="1708395" y="1468222"/>
                  </a:lnTo>
                  <a:lnTo>
                    <a:pt x="1672556" y="1502129"/>
                  </a:lnTo>
                  <a:lnTo>
                    <a:pt x="1635997" y="1533338"/>
                  </a:lnTo>
                  <a:lnTo>
                    <a:pt x="1598131" y="1562533"/>
                  </a:lnTo>
                  <a:lnTo>
                    <a:pt x="1559047" y="1589715"/>
                  </a:lnTo>
                  <a:lnTo>
                    <a:pt x="1518831" y="1614883"/>
                  </a:lnTo>
                  <a:lnTo>
                    <a:pt x="1477570" y="1638038"/>
                  </a:lnTo>
                  <a:lnTo>
                    <a:pt x="1435351" y="1659180"/>
                  </a:lnTo>
                  <a:lnTo>
                    <a:pt x="1392261" y="1678308"/>
                  </a:lnTo>
                  <a:lnTo>
                    <a:pt x="1348388" y="1695422"/>
                  </a:lnTo>
                  <a:lnTo>
                    <a:pt x="1303818" y="1710524"/>
                  </a:lnTo>
                  <a:lnTo>
                    <a:pt x="1258638" y="1723611"/>
                  </a:lnTo>
                  <a:lnTo>
                    <a:pt x="1212936" y="1734685"/>
                  </a:lnTo>
                  <a:lnTo>
                    <a:pt x="1166799" y="1743746"/>
                  </a:lnTo>
                  <a:lnTo>
                    <a:pt x="1120313" y="1750793"/>
                  </a:lnTo>
                  <a:lnTo>
                    <a:pt x="1073566" y="1755827"/>
                  </a:lnTo>
                  <a:lnTo>
                    <a:pt x="1026645" y="1758847"/>
                  </a:lnTo>
                  <a:lnTo>
                    <a:pt x="979637" y="1759854"/>
                  </a:lnTo>
                  <a:lnTo>
                    <a:pt x="932629" y="1758847"/>
                  </a:lnTo>
                  <a:lnTo>
                    <a:pt x="885708" y="1755827"/>
                  </a:lnTo>
                  <a:lnTo>
                    <a:pt x="838961" y="1750793"/>
                  </a:lnTo>
                  <a:lnTo>
                    <a:pt x="792475" y="1743746"/>
                  </a:lnTo>
                  <a:lnTo>
                    <a:pt x="746338" y="1734685"/>
                  </a:lnTo>
                  <a:lnTo>
                    <a:pt x="700636" y="1723611"/>
                  </a:lnTo>
                  <a:lnTo>
                    <a:pt x="655456" y="1710524"/>
                  </a:lnTo>
                  <a:lnTo>
                    <a:pt x="610886" y="1695422"/>
                  </a:lnTo>
                  <a:lnTo>
                    <a:pt x="567013" y="1678308"/>
                  </a:lnTo>
                  <a:lnTo>
                    <a:pt x="523923" y="1659180"/>
                  </a:lnTo>
                  <a:lnTo>
                    <a:pt x="481704" y="1638038"/>
                  </a:lnTo>
                  <a:lnTo>
                    <a:pt x="440443" y="1614883"/>
                  </a:lnTo>
                  <a:lnTo>
                    <a:pt x="400226" y="1589715"/>
                  </a:lnTo>
                  <a:lnTo>
                    <a:pt x="361142" y="1562533"/>
                  </a:lnTo>
                  <a:lnTo>
                    <a:pt x="323277" y="1533338"/>
                  </a:lnTo>
                  <a:lnTo>
                    <a:pt x="286717" y="1502129"/>
                  </a:lnTo>
                  <a:lnTo>
                    <a:pt x="250878" y="1468222"/>
                  </a:lnTo>
                  <a:lnTo>
                    <a:pt x="217427" y="1433068"/>
                  </a:lnTo>
                  <a:lnTo>
                    <a:pt x="186366" y="1396753"/>
                  </a:lnTo>
                  <a:lnTo>
                    <a:pt x="157694" y="1359363"/>
                  </a:lnTo>
                  <a:lnTo>
                    <a:pt x="131412" y="1320984"/>
                  </a:lnTo>
                  <a:lnTo>
                    <a:pt x="107519" y="1281702"/>
                  </a:lnTo>
                  <a:lnTo>
                    <a:pt x="86015" y="1241603"/>
                  </a:lnTo>
                  <a:lnTo>
                    <a:pt x="66900" y="1200773"/>
                  </a:lnTo>
                  <a:lnTo>
                    <a:pt x="50175" y="1159297"/>
                  </a:lnTo>
                  <a:lnTo>
                    <a:pt x="35839" y="1117263"/>
                  </a:lnTo>
                  <a:lnTo>
                    <a:pt x="23893" y="1074756"/>
                  </a:lnTo>
                  <a:lnTo>
                    <a:pt x="14335" y="1031862"/>
                  </a:lnTo>
                  <a:lnTo>
                    <a:pt x="7167" y="988667"/>
                  </a:lnTo>
                  <a:lnTo>
                    <a:pt x="2389" y="945257"/>
                  </a:lnTo>
                  <a:lnTo>
                    <a:pt x="0" y="901718"/>
                  </a:lnTo>
                  <a:lnTo>
                    <a:pt x="0" y="858136"/>
                  </a:lnTo>
                  <a:lnTo>
                    <a:pt x="2389" y="814596"/>
                  </a:lnTo>
                  <a:lnTo>
                    <a:pt x="7167" y="771186"/>
                  </a:lnTo>
                  <a:lnTo>
                    <a:pt x="14335" y="727991"/>
                  </a:lnTo>
                  <a:lnTo>
                    <a:pt x="23893" y="685097"/>
                  </a:lnTo>
                  <a:lnTo>
                    <a:pt x="35839" y="642590"/>
                  </a:lnTo>
                  <a:lnTo>
                    <a:pt x="50175" y="600556"/>
                  </a:lnTo>
                  <a:lnTo>
                    <a:pt x="66900" y="559081"/>
                  </a:lnTo>
                  <a:lnTo>
                    <a:pt x="86015" y="518250"/>
                  </a:lnTo>
                  <a:lnTo>
                    <a:pt x="107519" y="478151"/>
                  </a:lnTo>
                  <a:lnTo>
                    <a:pt x="131412" y="438869"/>
                  </a:lnTo>
                  <a:lnTo>
                    <a:pt x="157694" y="400490"/>
                  </a:lnTo>
                  <a:lnTo>
                    <a:pt x="186366" y="363100"/>
                  </a:lnTo>
                  <a:lnTo>
                    <a:pt x="217427" y="326785"/>
                  </a:lnTo>
                  <a:lnTo>
                    <a:pt x="250878" y="291631"/>
                  </a:lnTo>
                  <a:lnTo>
                    <a:pt x="286717" y="257724"/>
                  </a:lnTo>
                  <a:lnTo>
                    <a:pt x="323277" y="226515"/>
                  </a:lnTo>
                  <a:lnTo>
                    <a:pt x="361142" y="197320"/>
                  </a:lnTo>
                  <a:lnTo>
                    <a:pt x="400226" y="170138"/>
                  </a:lnTo>
                  <a:lnTo>
                    <a:pt x="440443" y="144970"/>
                  </a:lnTo>
                  <a:lnTo>
                    <a:pt x="481704" y="121815"/>
                  </a:lnTo>
                  <a:lnTo>
                    <a:pt x="523923" y="100673"/>
                  </a:lnTo>
                  <a:lnTo>
                    <a:pt x="567013" y="81545"/>
                  </a:lnTo>
                  <a:lnTo>
                    <a:pt x="610886" y="64431"/>
                  </a:lnTo>
                  <a:lnTo>
                    <a:pt x="655456" y="49330"/>
                  </a:lnTo>
                  <a:lnTo>
                    <a:pt x="700636" y="36242"/>
                  </a:lnTo>
                  <a:lnTo>
                    <a:pt x="746338" y="25168"/>
                  </a:lnTo>
                  <a:lnTo>
                    <a:pt x="792475" y="16107"/>
                  </a:lnTo>
                  <a:lnTo>
                    <a:pt x="838961" y="9060"/>
                  </a:lnTo>
                  <a:lnTo>
                    <a:pt x="885708" y="4026"/>
                  </a:lnTo>
                  <a:lnTo>
                    <a:pt x="932629" y="1006"/>
                  </a:lnTo>
                  <a:lnTo>
                    <a:pt x="979637" y="0"/>
                  </a:lnTo>
                  <a:lnTo>
                    <a:pt x="1026645" y="1006"/>
                  </a:lnTo>
                  <a:lnTo>
                    <a:pt x="1073566" y="4026"/>
                  </a:lnTo>
                  <a:lnTo>
                    <a:pt x="1120313" y="9060"/>
                  </a:lnTo>
                  <a:lnTo>
                    <a:pt x="1166799" y="16107"/>
                  </a:lnTo>
                  <a:lnTo>
                    <a:pt x="1212936" y="25168"/>
                  </a:lnTo>
                  <a:lnTo>
                    <a:pt x="1258638" y="36242"/>
                  </a:lnTo>
                  <a:lnTo>
                    <a:pt x="1303818" y="49330"/>
                  </a:lnTo>
                  <a:lnTo>
                    <a:pt x="1348388" y="64431"/>
                  </a:lnTo>
                  <a:lnTo>
                    <a:pt x="1392261" y="81545"/>
                  </a:lnTo>
                  <a:lnTo>
                    <a:pt x="1435351" y="100673"/>
                  </a:lnTo>
                  <a:lnTo>
                    <a:pt x="1477570" y="121815"/>
                  </a:lnTo>
                  <a:lnTo>
                    <a:pt x="1518831" y="144970"/>
                  </a:lnTo>
                  <a:lnTo>
                    <a:pt x="1559047" y="170138"/>
                  </a:lnTo>
                  <a:lnTo>
                    <a:pt x="1598131" y="197320"/>
                  </a:lnTo>
                  <a:lnTo>
                    <a:pt x="1635997" y="226515"/>
                  </a:lnTo>
                  <a:lnTo>
                    <a:pt x="1672556" y="257724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4378176" y="1306931"/>
            <a:ext cx="848297" cy="183291"/>
          </a:xfrm>
          <a:prstGeom prst="rect">
            <a:avLst/>
          </a:prstGeom>
        </p:spPr>
        <p:txBody>
          <a:bodyPr vert="horz" wrap="square" lIns="0" tIns="8471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67"/>
              </a:spcBef>
            </a:pPr>
            <a:r>
              <a:rPr sz="1092" spc="-97" dirty="0">
                <a:latin typeface="Arial Black"/>
                <a:cs typeface="Arial Black"/>
              </a:rPr>
              <a:t>Accelerators</a:t>
            </a:r>
            <a:endParaRPr sz="1092">
              <a:latin typeface="Arial Black"/>
              <a:cs typeface="Arial Black"/>
            </a:endParaRPr>
          </a:p>
        </p:txBody>
      </p:sp>
      <p:pic>
        <p:nvPicPr>
          <p:cNvPr id="18" name="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5741" y="2071153"/>
            <a:ext cx="4333696" cy="3216361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3312733" y="2409500"/>
            <a:ext cx="761273" cy="567970"/>
          </a:xfrm>
          <a:prstGeom prst="rect">
            <a:avLst/>
          </a:prstGeom>
        </p:spPr>
        <p:txBody>
          <a:bodyPr vert="horz" wrap="square" lIns="0" tIns="7316" rIns="0" bIns="0" rtlCol="0">
            <a:spAutoFit/>
          </a:bodyPr>
          <a:lstStyle/>
          <a:p>
            <a:pPr marL="7701" marR="3081" algn="ctr">
              <a:lnSpc>
                <a:spcPct val="110700"/>
              </a:lnSpc>
              <a:spcBef>
                <a:spcPts val="58"/>
              </a:spcBef>
            </a:pPr>
            <a:r>
              <a:rPr sz="1092" spc="-97" dirty="0">
                <a:latin typeface="Arial Black"/>
                <a:cs typeface="Arial Black"/>
              </a:rPr>
              <a:t>Atomic</a:t>
            </a:r>
            <a:r>
              <a:rPr sz="1092" spc="-136" dirty="0">
                <a:latin typeface="Arial Black"/>
                <a:cs typeface="Arial Black"/>
              </a:rPr>
              <a:t> </a:t>
            </a:r>
            <a:r>
              <a:rPr sz="1092" spc="-79" dirty="0">
                <a:latin typeface="Arial Black"/>
                <a:cs typeface="Arial Black"/>
              </a:rPr>
              <a:t>and </a:t>
            </a:r>
            <a:r>
              <a:rPr sz="1092" spc="-24" dirty="0">
                <a:latin typeface="Arial Black"/>
                <a:cs typeface="Arial Black"/>
              </a:rPr>
              <a:t>Molecular </a:t>
            </a:r>
            <a:r>
              <a:rPr sz="1092" spc="-27" dirty="0">
                <a:latin typeface="Arial Black"/>
                <a:cs typeface="Arial Black"/>
              </a:rPr>
              <a:t>Physics</a:t>
            </a:r>
            <a:endParaRPr sz="1092">
              <a:latin typeface="Arial Black"/>
              <a:cs typeface="Arial Black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456325" y="3560813"/>
            <a:ext cx="720841" cy="183291"/>
          </a:xfrm>
          <a:prstGeom prst="rect">
            <a:avLst/>
          </a:prstGeom>
        </p:spPr>
        <p:txBody>
          <a:bodyPr vert="horz" wrap="square" lIns="0" tIns="8471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67"/>
              </a:spcBef>
            </a:pPr>
            <a:r>
              <a:rPr sz="1092" spc="-94" dirty="0">
                <a:latin typeface="Arial Black"/>
                <a:cs typeface="Arial Black"/>
              </a:rPr>
              <a:t>Biophysics</a:t>
            </a:r>
            <a:endParaRPr sz="1092">
              <a:latin typeface="Arial Black"/>
              <a:cs typeface="Arial Black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452315" y="4057053"/>
            <a:ext cx="1024657" cy="383909"/>
          </a:xfrm>
          <a:prstGeom prst="rect">
            <a:avLst/>
          </a:prstGeom>
        </p:spPr>
        <p:txBody>
          <a:bodyPr vert="horz" wrap="square" lIns="0" tIns="7316" rIns="0" bIns="0" rtlCol="0">
            <a:spAutoFit/>
          </a:bodyPr>
          <a:lstStyle/>
          <a:p>
            <a:pPr marL="400852" marR="3081" indent="-393535">
              <a:lnSpc>
                <a:spcPct val="110700"/>
              </a:lnSpc>
              <a:spcBef>
                <a:spcPts val="58"/>
              </a:spcBef>
            </a:pPr>
            <a:r>
              <a:rPr sz="1092" spc="-76" dirty="0">
                <a:latin typeface="Arial Black"/>
                <a:cs typeface="Arial Black"/>
              </a:rPr>
              <a:t>Computing</a:t>
            </a:r>
            <a:r>
              <a:rPr sz="1092" spc="-130" dirty="0">
                <a:latin typeface="Arial Black"/>
                <a:cs typeface="Arial Black"/>
              </a:rPr>
              <a:t> </a:t>
            </a:r>
            <a:r>
              <a:rPr sz="1092" spc="-85" dirty="0">
                <a:latin typeface="Arial Black"/>
                <a:cs typeface="Arial Black"/>
              </a:rPr>
              <a:t>and </a:t>
            </a:r>
            <a:r>
              <a:rPr sz="1092" spc="-15" dirty="0">
                <a:latin typeface="Arial Black"/>
                <a:cs typeface="Arial Black"/>
              </a:rPr>
              <a:t>4IR</a:t>
            </a:r>
            <a:endParaRPr sz="1092">
              <a:latin typeface="Arial Black"/>
              <a:cs typeface="Arial Black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3358916" y="4967828"/>
            <a:ext cx="1207562" cy="1086652"/>
            <a:chOff x="5538396" y="8192317"/>
            <a:chExt cx="1991360" cy="1791970"/>
          </a:xfrm>
        </p:grpSpPr>
        <p:sp>
          <p:nvSpPr>
            <p:cNvPr id="23" name="object 23"/>
            <p:cNvSpPr/>
            <p:nvPr/>
          </p:nvSpPr>
          <p:spPr>
            <a:xfrm>
              <a:off x="5554271" y="8208191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979636" y="0"/>
                  </a:moveTo>
                  <a:lnTo>
                    <a:pt x="932628" y="1006"/>
                  </a:lnTo>
                  <a:lnTo>
                    <a:pt x="885707" y="4026"/>
                  </a:lnTo>
                  <a:lnTo>
                    <a:pt x="838960" y="9060"/>
                  </a:lnTo>
                  <a:lnTo>
                    <a:pt x="792474" y="16107"/>
                  </a:lnTo>
                  <a:lnTo>
                    <a:pt x="746337" y="25168"/>
                  </a:lnTo>
                  <a:lnTo>
                    <a:pt x="700635" y="36242"/>
                  </a:lnTo>
                  <a:lnTo>
                    <a:pt x="655456" y="49330"/>
                  </a:lnTo>
                  <a:lnTo>
                    <a:pt x="610886" y="64431"/>
                  </a:lnTo>
                  <a:lnTo>
                    <a:pt x="567012" y="81545"/>
                  </a:lnTo>
                  <a:lnTo>
                    <a:pt x="523922" y="100673"/>
                  </a:lnTo>
                  <a:lnTo>
                    <a:pt x="481703" y="121815"/>
                  </a:lnTo>
                  <a:lnTo>
                    <a:pt x="440442" y="144969"/>
                  </a:lnTo>
                  <a:lnTo>
                    <a:pt x="400226" y="170138"/>
                  </a:lnTo>
                  <a:lnTo>
                    <a:pt x="361142" y="197320"/>
                  </a:lnTo>
                  <a:lnTo>
                    <a:pt x="323277" y="226515"/>
                  </a:lnTo>
                  <a:lnTo>
                    <a:pt x="286717" y="257724"/>
                  </a:lnTo>
                  <a:lnTo>
                    <a:pt x="250878" y="291631"/>
                  </a:lnTo>
                  <a:lnTo>
                    <a:pt x="217427" y="326785"/>
                  </a:lnTo>
                  <a:lnTo>
                    <a:pt x="186366" y="363100"/>
                  </a:lnTo>
                  <a:lnTo>
                    <a:pt x="157694" y="400490"/>
                  </a:lnTo>
                  <a:lnTo>
                    <a:pt x="131412" y="438869"/>
                  </a:lnTo>
                  <a:lnTo>
                    <a:pt x="107519" y="478151"/>
                  </a:lnTo>
                  <a:lnTo>
                    <a:pt x="86015" y="518250"/>
                  </a:lnTo>
                  <a:lnTo>
                    <a:pt x="66900" y="559081"/>
                  </a:lnTo>
                  <a:lnTo>
                    <a:pt x="50175" y="600556"/>
                  </a:lnTo>
                  <a:lnTo>
                    <a:pt x="35839" y="642590"/>
                  </a:lnTo>
                  <a:lnTo>
                    <a:pt x="23893" y="685097"/>
                  </a:lnTo>
                  <a:lnTo>
                    <a:pt x="14335" y="727991"/>
                  </a:lnTo>
                  <a:lnTo>
                    <a:pt x="7167" y="771186"/>
                  </a:lnTo>
                  <a:lnTo>
                    <a:pt x="2389" y="814597"/>
                  </a:lnTo>
                  <a:lnTo>
                    <a:pt x="0" y="858136"/>
                  </a:lnTo>
                  <a:lnTo>
                    <a:pt x="0" y="901718"/>
                  </a:lnTo>
                  <a:lnTo>
                    <a:pt x="2389" y="945257"/>
                  </a:lnTo>
                  <a:lnTo>
                    <a:pt x="7167" y="988667"/>
                  </a:lnTo>
                  <a:lnTo>
                    <a:pt x="14335" y="1031862"/>
                  </a:lnTo>
                  <a:lnTo>
                    <a:pt x="23893" y="1074756"/>
                  </a:lnTo>
                  <a:lnTo>
                    <a:pt x="35839" y="1117264"/>
                  </a:lnTo>
                  <a:lnTo>
                    <a:pt x="50175" y="1159298"/>
                  </a:lnTo>
                  <a:lnTo>
                    <a:pt x="66900" y="1200773"/>
                  </a:lnTo>
                  <a:lnTo>
                    <a:pt x="86015" y="1241603"/>
                  </a:lnTo>
                  <a:lnTo>
                    <a:pt x="107519" y="1281702"/>
                  </a:lnTo>
                  <a:lnTo>
                    <a:pt x="131412" y="1320984"/>
                  </a:lnTo>
                  <a:lnTo>
                    <a:pt x="157694" y="1359363"/>
                  </a:lnTo>
                  <a:lnTo>
                    <a:pt x="186366" y="1396753"/>
                  </a:lnTo>
                  <a:lnTo>
                    <a:pt x="217427" y="1433068"/>
                  </a:lnTo>
                  <a:lnTo>
                    <a:pt x="250878" y="1468222"/>
                  </a:lnTo>
                  <a:lnTo>
                    <a:pt x="286717" y="1502129"/>
                  </a:lnTo>
                  <a:lnTo>
                    <a:pt x="323277" y="1533338"/>
                  </a:lnTo>
                  <a:lnTo>
                    <a:pt x="361142" y="1562533"/>
                  </a:lnTo>
                  <a:lnTo>
                    <a:pt x="400226" y="1589715"/>
                  </a:lnTo>
                  <a:lnTo>
                    <a:pt x="440442" y="1614884"/>
                  </a:lnTo>
                  <a:lnTo>
                    <a:pt x="481703" y="1638039"/>
                  </a:lnTo>
                  <a:lnTo>
                    <a:pt x="523922" y="1659180"/>
                  </a:lnTo>
                  <a:lnTo>
                    <a:pt x="567012" y="1678308"/>
                  </a:lnTo>
                  <a:lnTo>
                    <a:pt x="610886" y="1695423"/>
                  </a:lnTo>
                  <a:lnTo>
                    <a:pt x="655456" y="1710524"/>
                  </a:lnTo>
                  <a:lnTo>
                    <a:pt x="700635" y="1723611"/>
                  </a:lnTo>
                  <a:lnTo>
                    <a:pt x="746337" y="1734686"/>
                  </a:lnTo>
                  <a:lnTo>
                    <a:pt x="792474" y="1743746"/>
                  </a:lnTo>
                  <a:lnTo>
                    <a:pt x="838960" y="1750793"/>
                  </a:lnTo>
                  <a:lnTo>
                    <a:pt x="885707" y="1755827"/>
                  </a:lnTo>
                  <a:lnTo>
                    <a:pt x="932628" y="1758847"/>
                  </a:lnTo>
                  <a:lnTo>
                    <a:pt x="979636" y="1759854"/>
                  </a:lnTo>
                  <a:lnTo>
                    <a:pt x="1026644" y="1758847"/>
                  </a:lnTo>
                  <a:lnTo>
                    <a:pt x="1073566" y="1755827"/>
                  </a:lnTo>
                  <a:lnTo>
                    <a:pt x="1120312" y="1750793"/>
                  </a:lnTo>
                  <a:lnTo>
                    <a:pt x="1166798" y="1743746"/>
                  </a:lnTo>
                  <a:lnTo>
                    <a:pt x="1212936" y="1734686"/>
                  </a:lnTo>
                  <a:lnTo>
                    <a:pt x="1258638" y="1723611"/>
                  </a:lnTo>
                  <a:lnTo>
                    <a:pt x="1303817" y="1710524"/>
                  </a:lnTo>
                  <a:lnTo>
                    <a:pt x="1348387" y="1695423"/>
                  </a:lnTo>
                  <a:lnTo>
                    <a:pt x="1392261" y="1678308"/>
                  </a:lnTo>
                  <a:lnTo>
                    <a:pt x="1435351" y="1659180"/>
                  </a:lnTo>
                  <a:lnTo>
                    <a:pt x="1477570" y="1638039"/>
                  </a:lnTo>
                  <a:lnTo>
                    <a:pt x="1518831" y="1614884"/>
                  </a:lnTo>
                  <a:lnTo>
                    <a:pt x="1559047" y="1589715"/>
                  </a:lnTo>
                  <a:lnTo>
                    <a:pt x="1598131" y="1562533"/>
                  </a:lnTo>
                  <a:lnTo>
                    <a:pt x="1635997" y="1533338"/>
                  </a:lnTo>
                  <a:lnTo>
                    <a:pt x="1672556" y="1502129"/>
                  </a:lnTo>
                  <a:lnTo>
                    <a:pt x="1708396" y="1468222"/>
                  </a:lnTo>
                  <a:lnTo>
                    <a:pt x="1741846" y="1433068"/>
                  </a:lnTo>
                  <a:lnTo>
                    <a:pt x="1772907" y="1396753"/>
                  </a:lnTo>
                  <a:lnTo>
                    <a:pt x="1801579" y="1359363"/>
                  </a:lnTo>
                  <a:lnTo>
                    <a:pt x="1827861" y="1320984"/>
                  </a:lnTo>
                  <a:lnTo>
                    <a:pt x="1851755" y="1281702"/>
                  </a:lnTo>
                  <a:lnTo>
                    <a:pt x="1873259" y="1241603"/>
                  </a:lnTo>
                  <a:lnTo>
                    <a:pt x="1892373" y="1200773"/>
                  </a:lnTo>
                  <a:lnTo>
                    <a:pt x="1909098" y="1159298"/>
                  </a:lnTo>
                  <a:lnTo>
                    <a:pt x="1923434" y="1117264"/>
                  </a:lnTo>
                  <a:lnTo>
                    <a:pt x="1935381" y="1074756"/>
                  </a:lnTo>
                  <a:lnTo>
                    <a:pt x="1944938" y="1031862"/>
                  </a:lnTo>
                  <a:lnTo>
                    <a:pt x="1952106" y="988667"/>
                  </a:lnTo>
                  <a:lnTo>
                    <a:pt x="1956885" y="945257"/>
                  </a:lnTo>
                  <a:lnTo>
                    <a:pt x="1959274" y="901718"/>
                  </a:lnTo>
                  <a:lnTo>
                    <a:pt x="1959274" y="858136"/>
                  </a:lnTo>
                  <a:lnTo>
                    <a:pt x="1956885" y="814597"/>
                  </a:lnTo>
                  <a:lnTo>
                    <a:pt x="1952106" y="771186"/>
                  </a:lnTo>
                  <a:lnTo>
                    <a:pt x="1944938" y="727991"/>
                  </a:lnTo>
                  <a:lnTo>
                    <a:pt x="1935381" y="685097"/>
                  </a:lnTo>
                  <a:lnTo>
                    <a:pt x="1923434" y="642590"/>
                  </a:lnTo>
                  <a:lnTo>
                    <a:pt x="1909098" y="600556"/>
                  </a:lnTo>
                  <a:lnTo>
                    <a:pt x="1892373" y="559081"/>
                  </a:lnTo>
                  <a:lnTo>
                    <a:pt x="1873259" y="518250"/>
                  </a:lnTo>
                  <a:lnTo>
                    <a:pt x="1851755" y="478151"/>
                  </a:lnTo>
                  <a:lnTo>
                    <a:pt x="1827861" y="438869"/>
                  </a:lnTo>
                  <a:lnTo>
                    <a:pt x="1801579" y="400490"/>
                  </a:lnTo>
                  <a:lnTo>
                    <a:pt x="1772907" y="363100"/>
                  </a:lnTo>
                  <a:lnTo>
                    <a:pt x="1741846" y="326785"/>
                  </a:lnTo>
                  <a:lnTo>
                    <a:pt x="1708396" y="291631"/>
                  </a:lnTo>
                  <a:lnTo>
                    <a:pt x="1672556" y="257724"/>
                  </a:lnTo>
                  <a:lnTo>
                    <a:pt x="1635997" y="226515"/>
                  </a:lnTo>
                  <a:lnTo>
                    <a:pt x="1598131" y="197320"/>
                  </a:lnTo>
                  <a:lnTo>
                    <a:pt x="1559047" y="170138"/>
                  </a:lnTo>
                  <a:lnTo>
                    <a:pt x="1518831" y="144969"/>
                  </a:lnTo>
                  <a:lnTo>
                    <a:pt x="1477570" y="121815"/>
                  </a:lnTo>
                  <a:lnTo>
                    <a:pt x="1435351" y="100673"/>
                  </a:lnTo>
                  <a:lnTo>
                    <a:pt x="1392261" y="81545"/>
                  </a:lnTo>
                  <a:lnTo>
                    <a:pt x="1348387" y="64431"/>
                  </a:lnTo>
                  <a:lnTo>
                    <a:pt x="1303817" y="49330"/>
                  </a:lnTo>
                  <a:lnTo>
                    <a:pt x="1258638" y="36242"/>
                  </a:lnTo>
                  <a:lnTo>
                    <a:pt x="1212936" y="25168"/>
                  </a:lnTo>
                  <a:lnTo>
                    <a:pt x="1166798" y="16107"/>
                  </a:lnTo>
                  <a:lnTo>
                    <a:pt x="1120312" y="9060"/>
                  </a:lnTo>
                  <a:lnTo>
                    <a:pt x="1073566" y="4026"/>
                  </a:lnTo>
                  <a:lnTo>
                    <a:pt x="1026644" y="1006"/>
                  </a:lnTo>
                  <a:lnTo>
                    <a:pt x="979636" y="0"/>
                  </a:lnTo>
                  <a:close/>
                </a:path>
              </a:pathLst>
            </a:custGeom>
            <a:solidFill>
              <a:srgbClr val="FFFF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5554271" y="8208192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1672556" y="257724"/>
                  </a:moveTo>
                  <a:lnTo>
                    <a:pt x="1708395" y="291631"/>
                  </a:lnTo>
                  <a:lnTo>
                    <a:pt x="1741846" y="326785"/>
                  </a:lnTo>
                  <a:lnTo>
                    <a:pt x="1772907" y="363100"/>
                  </a:lnTo>
                  <a:lnTo>
                    <a:pt x="1801579" y="400490"/>
                  </a:lnTo>
                  <a:lnTo>
                    <a:pt x="1827861" y="438869"/>
                  </a:lnTo>
                  <a:lnTo>
                    <a:pt x="1851754" y="478151"/>
                  </a:lnTo>
                  <a:lnTo>
                    <a:pt x="1873258" y="518250"/>
                  </a:lnTo>
                  <a:lnTo>
                    <a:pt x="1892373" y="559081"/>
                  </a:lnTo>
                  <a:lnTo>
                    <a:pt x="1909098" y="600556"/>
                  </a:lnTo>
                  <a:lnTo>
                    <a:pt x="1923434" y="642590"/>
                  </a:lnTo>
                  <a:lnTo>
                    <a:pt x="1935380" y="685097"/>
                  </a:lnTo>
                  <a:lnTo>
                    <a:pt x="1944938" y="727991"/>
                  </a:lnTo>
                  <a:lnTo>
                    <a:pt x="1952106" y="771186"/>
                  </a:lnTo>
                  <a:lnTo>
                    <a:pt x="1956884" y="814596"/>
                  </a:lnTo>
                  <a:lnTo>
                    <a:pt x="1959274" y="858136"/>
                  </a:lnTo>
                  <a:lnTo>
                    <a:pt x="1959274" y="901718"/>
                  </a:lnTo>
                  <a:lnTo>
                    <a:pt x="1956884" y="945257"/>
                  </a:lnTo>
                  <a:lnTo>
                    <a:pt x="1952106" y="988667"/>
                  </a:lnTo>
                  <a:lnTo>
                    <a:pt x="1944938" y="1031862"/>
                  </a:lnTo>
                  <a:lnTo>
                    <a:pt x="1935380" y="1074756"/>
                  </a:lnTo>
                  <a:lnTo>
                    <a:pt x="1923434" y="1117263"/>
                  </a:lnTo>
                  <a:lnTo>
                    <a:pt x="1909098" y="1159297"/>
                  </a:lnTo>
                  <a:lnTo>
                    <a:pt x="1892373" y="1200773"/>
                  </a:lnTo>
                  <a:lnTo>
                    <a:pt x="1873258" y="1241603"/>
                  </a:lnTo>
                  <a:lnTo>
                    <a:pt x="1851754" y="1281702"/>
                  </a:lnTo>
                  <a:lnTo>
                    <a:pt x="1827861" y="1320984"/>
                  </a:lnTo>
                  <a:lnTo>
                    <a:pt x="1801579" y="1359363"/>
                  </a:lnTo>
                  <a:lnTo>
                    <a:pt x="1772907" y="1396753"/>
                  </a:lnTo>
                  <a:lnTo>
                    <a:pt x="1741846" y="1433068"/>
                  </a:lnTo>
                  <a:lnTo>
                    <a:pt x="1708395" y="1468222"/>
                  </a:lnTo>
                  <a:lnTo>
                    <a:pt x="1672556" y="1502129"/>
                  </a:lnTo>
                  <a:lnTo>
                    <a:pt x="1635997" y="1533338"/>
                  </a:lnTo>
                  <a:lnTo>
                    <a:pt x="1598131" y="1562533"/>
                  </a:lnTo>
                  <a:lnTo>
                    <a:pt x="1559047" y="1589715"/>
                  </a:lnTo>
                  <a:lnTo>
                    <a:pt x="1518831" y="1614883"/>
                  </a:lnTo>
                  <a:lnTo>
                    <a:pt x="1477570" y="1638038"/>
                  </a:lnTo>
                  <a:lnTo>
                    <a:pt x="1435351" y="1659180"/>
                  </a:lnTo>
                  <a:lnTo>
                    <a:pt x="1392261" y="1678308"/>
                  </a:lnTo>
                  <a:lnTo>
                    <a:pt x="1348388" y="1695422"/>
                  </a:lnTo>
                  <a:lnTo>
                    <a:pt x="1303818" y="1710524"/>
                  </a:lnTo>
                  <a:lnTo>
                    <a:pt x="1258638" y="1723611"/>
                  </a:lnTo>
                  <a:lnTo>
                    <a:pt x="1212936" y="1734685"/>
                  </a:lnTo>
                  <a:lnTo>
                    <a:pt x="1166799" y="1743746"/>
                  </a:lnTo>
                  <a:lnTo>
                    <a:pt x="1120313" y="1750793"/>
                  </a:lnTo>
                  <a:lnTo>
                    <a:pt x="1073566" y="1755827"/>
                  </a:lnTo>
                  <a:lnTo>
                    <a:pt x="1026645" y="1758847"/>
                  </a:lnTo>
                  <a:lnTo>
                    <a:pt x="979637" y="1759854"/>
                  </a:lnTo>
                  <a:lnTo>
                    <a:pt x="932629" y="1758847"/>
                  </a:lnTo>
                  <a:lnTo>
                    <a:pt x="885708" y="1755827"/>
                  </a:lnTo>
                  <a:lnTo>
                    <a:pt x="838961" y="1750793"/>
                  </a:lnTo>
                  <a:lnTo>
                    <a:pt x="792475" y="1743746"/>
                  </a:lnTo>
                  <a:lnTo>
                    <a:pt x="746338" y="1734685"/>
                  </a:lnTo>
                  <a:lnTo>
                    <a:pt x="700636" y="1723611"/>
                  </a:lnTo>
                  <a:lnTo>
                    <a:pt x="655456" y="1710524"/>
                  </a:lnTo>
                  <a:lnTo>
                    <a:pt x="610886" y="1695422"/>
                  </a:lnTo>
                  <a:lnTo>
                    <a:pt x="567013" y="1678308"/>
                  </a:lnTo>
                  <a:lnTo>
                    <a:pt x="523923" y="1659180"/>
                  </a:lnTo>
                  <a:lnTo>
                    <a:pt x="481704" y="1638038"/>
                  </a:lnTo>
                  <a:lnTo>
                    <a:pt x="440443" y="1614883"/>
                  </a:lnTo>
                  <a:lnTo>
                    <a:pt x="400226" y="1589715"/>
                  </a:lnTo>
                  <a:lnTo>
                    <a:pt x="361142" y="1562533"/>
                  </a:lnTo>
                  <a:lnTo>
                    <a:pt x="323277" y="1533338"/>
                  </a:lnTo>
                  <a:lnTo>
                    <a:pt x="286717" y="1502129"/>
                  </a:lnTo>
                  <a:lnTo>
                    <a:pt x="250878" y="1468222"/>
                  </a:lnTo>
                  <a:lnTo>
                    <a:pt x="217427" y="1433068"/>
                  </a:lnTo>
                  <a:lnTo>
                    <a:pt x="186366" y="1396753"/>
                  </a:lnTo>
                  <a:lnTo>
                    <a:pt x="157694" y="1359363"/>
                  </a:lnTo>
                  <a:lnTo>
                    <a:pt x="131412" y="1320984"/>
                  </a:lnTo>
                  <a:lnTo>
                    <a:pt x="107519" y="1281702"/>
                  </a:lnTo>
                  <a:lnTo>
                    <a:pt x="86015" y="1241603"/>
                  </a:lnTo>
                  <a:lnTo>
                    <a:pt x="66900" y="1200773"/>
                  </a:lnTo>
                  <a:lnTo>
                    <a:pt x="50175" y="1159297"/>
                  </a:lnTo>
                  <a:lnTo>
                    <a:pt x="35839" y="1117263"/>
                  </a:lnTo>
                  <a:lnTo>
                    <a:pt x="23893" y="1074756"/>
                  </a:lnTo>
                  <a:lnTo>
                    <a:pt x="14335" y="1031862"/>
                  </a:lnTo>
                  <a:lnTo>
                    <a:pt x="7167" y="988667"/>
                  </a:lnTo>
                  <a:lnTo>
                    <a:pt x="2389" y="945257"/>
                  </a:lnTo>
                  <a:lnTo>
                    <a:pt x="0" y="901718"/>
                  </a:lnTo>
                  <a:lnTo>
                    <a:pt x="0" y="858136"/>
                  </a:lnTo>
                  <a:lnTo>
                    <a:pt x="2389" y="814596"/>
                  </a:lnTo>
                  <a:lnTo>
                    <a:pt x="7167" y="771186"/>
                  </a:lnTo>
                  <a:lnTo>
                    <a:pt x="14335" y="727991"/>
                  </a:lnTo>
                  <a:lnTo>
                    <a:pt x="23893" y="685097"/>
                  </a:lnTo>
                  <a:lnTo>
                    <a:pt x="35839" y="642590"/>
                  </a:lnTo>
                  <a:lnTo>
                    <a:pt x="50175" y="600556"/>
                  </a:lnTo>
                  <a:lnTo>
                    <a:pt x="66900" y="559081"/>
                  </a:lnTo>
                  <a:lnTo>
                    <a:pt x="86015" y="518250"/>
                  </a:lnTo>
                  <a:lnTo>
                    <a:pt x="107519" y="478151"/>
                  </a:lnTo>
                  <a:lnTo>
                    <a:pt x="131412" y="438869"/>
                  </a:lnTo>
                  <a:lnTo>
                    <a:pt x="157694" y="400490"/>
                  </a:lnTo>
                  <a:lnTo>
                    <a:pt x="186366" y="363100"/>
                  </a:lnTo>
                  <a:lnTo>
                    <a:pt x="217427" y="326785"/>
                  </a:lnTo>
                  <a:lnTo>
                    <a:pt x="250878" y="291631"/>
                  </a:lnTo>
                  <a:lnTo>
                    <a:pt x="286717" y="257724"/>
                  </a:lnTo>
                  <a:lnTo>
                    <a:pt x="323277" y="226515"/>
                  </a:lnTo>
                  <a:lnTo>
                    <a:pt x="361142" y="197320"/>
                  </a:lnTo>
                  <a:lnTo>
                    <a:pt x="400226" y="170138"/>
                  </a:lnTo>
                  <a:lnTo>
                    <a:pt x="440443" y="144970"/>
                  </a:lnTo>
                  <a:lnTo>
                    <a:pt x="481704" y="121815"/>
                  </a:lnTo>
                  <a:lnTo>
                    <a:pt x="523923" y="100673"/>
                  </a:lnTo>
                  <a:lnTo>
                    <a:pt x="567013" y="81545"/>
                  </a:lnTo>
                  <a:lnTo>
                    <a:pt x="610886" y="64431"/>
                  </a:lnTo>
                  <a:lnTo>
                    <a:pt x="655456" y="49330"/>
                  </a:lnTo>
                  <a:lnTo>
                    <a:pt x="700636" y="36242"/>
                  </a:lnTo>
                  <a:lnTo>
                    <a:pt x="746338" y="25168"/>
                  </a:lnTo>
                  <a:lnTo>
                    <a:pt x="792475" y="16107"/>
                  </a:lnTo>
                  <a:lnTo>
                    <a:pt x="838961" y="9060"/>
                  </a:lnTo>
                  <a:lnTo>
                    <a:pt x="885708" y="4026"/>
                  </a:lnTo>
                  <a:lnTo>
                    <a:pt x="932629" y="1006"/>
                  </a:lnTo>
                  <a:lnTo>
                    <a:pt x="979637" y="0"/>
                  </a:lnTo>
                  <a:lnTo>
                    <a:pt x="1026645" y="1006"/>
                  </a:lnTo>
                  <a:lnTo>
                    <a:pt x="1073566" y="4026"/>
                  </a:lnTo>
                  <a:lnTo>
                    <a:pt x="1120313" y="9060"/>
                  </a:lnTo>
                  <a:lnTo>
                    <a:pt x="1166799" y="16107"/>
                  </a:lnTo>
                  <a:lnTo>
                    <a:pt x="1212936" y="25168"/>
                  </a:lnTo>
                  <a:lnTo>
                    <a:pt x="1258638" y="36242"/>
                  </a:lnTo>
                  <a:lnTo>
                    <a:pt x="1303818" y="49330"/>
                  </a:lnTo>
                  <a:lnTo>
                    <a:pt x="1348388" y="64431"/>
                  </a:lnTo>
                  <a:lnTo>
                    <a:pt x="1392261" y="81545"/>
                  </a:lnTo>
                  <a:lnTo>
                    <a:pt x="1435351" y="100673"/>
                  </a:lnTo>
                  <a:lnTo>
                    <a:pt x="1477570" y="121815"/>
                  </a:lnTo>
                  <a:lnTo>
                    <a:pt x="1518831" y="144970"/>
                  </a:lnTo>
                  <a:lnTo>
                    <a:pt x="1559047" y="170138"/>
                  </a:lnTo>
                  <a:lnTo>
                    <a:pt x="1598131" y="197320"/>
                  </a:lnTo>
                  <a:lnTo>
                    <a:pt x="1635997" y="226515"/>
                  </a:lnTo>
                  <a:lnTo>
                    <a:pt x="1672556" y="257724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3507022" y="5423366"/>
            <a:ext cx="908752" cy="183291"/>
          </a:xfrm>
          <a:prstGeom prst="rect">
            <a:avLst/>
          </a:prstGeom>
        </p:spPr>
        <p:txBody>
          <a:bodyPr vert="horz" wrap="square" lIns="0" tIns="8471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67"/>
              </a:spcBef>
            </a:pPr>
            <a:r>
              <a:rPr sz="1092" spc="-106" dirty="0">
                <a:latin typeface="Arial Black"/>
                <a:cs typeface="Arial Black"/>
              </a:rPr>
              <a:t>Earth</a:t>
            </a:r>
            <a:r>
              <a:rPr sz="1092" spc="-143" dirty="0">
                <a:latin typeface="Arial Black"/>
                <a:cs typeface="Arial Black"/>
              </a:rPr>
              <a:t> </a:t>
            </a:r>
            <a:r>
              <a:rPr sz="1092" spc="-94" dirty="0">
                <a:latin typeface="Arial Black"/>
                <a:cs typeface="Arial Black"/>
              </a:rPr>
              <a:t>Science</a:t>
            </a:r>
            <a:endParaRPr sz="1092">
              <a:latin typeface="Arial Black"/>
              <a:cs typeface="Arial Black"/>
            </a:endParaRPr>
          </a:p>
        </p:txBody>
      </p:sp>
      <p:pic>
        <p:nvPicPr>
          <p:cNvPr id="26" name="object 2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13283" y="4552517"/>
            <a:ext cx="4427695" cy="2275291"/>
          </a:xfrm>
          <a:prstGeom prst="rect">
            <a:avLst/>
          </a:prstGeom>
        </p:spPr>
      </p:pic>
      <p:sp>
        <p:nvSpPr>
          <p:cNvPr id="27" name="object 27"/>
          <p:cNvSpPr txBox="1"/>
          <p:nvPr/>
        </p:nvSpPr>
        <p:spPr>
          <a:xfrm>
            <a:off x="5068257" y="5008845"/>
            <a:ext cx="473629" cy="183291"/>
          </a:xfrm>
          <a:prstGeom prst="rect">
            <a:avLst/>
          </a:prstGeom>
        </p:spPr>
        <p:txBody>
          <a:bodyPr vert="horz" wrap="square" lIns="0" tIns="8471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67"/>
              </a:spcBef>
            </a:pPr>
            <a:r>
              <a:rPr sz="1092" spc="-85" dirty="0">
                <a:latin typeface="Arial Black"/>
                <a:cs typeface="Arial Black"/>
              </a:rPr>
              <a:t>Energy</a:t>
            </a:r>
            <a:endParaRPr sz="1092">
              <a:latin typeface="Arial Black"/>
              <a:cs typeface="Arial Black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098887" y="5618330"/>
            <a:ext cx="607246" cy="383909"/>
          </a:xfrm>
          <a:prstGeom prst="rect">
            <a:avLst/>
          </a:prstGeom>
        </p:spPr>
        <p:txBody>
          <a:bodyPr vert="horz" wrap="square" lIns="0" tIns="7316" rIns="0" bIns="0" rtlCol="0">
            <a:spAutoFit/>
          </a:bodyPr>
          <a:lstStyle/>
          <a:p>
            <a:pPr marL="70082" marR="3081" indent="-62765">
              <a:lnSpc>
                <a:spcPct val="110700"/>
              </a:lnSpc>
              <a:spcBef>
                <a:spcPts val="58"/>
              </a:spcBef>
            </a:pPr>
            <a:r>
              <a:rPr sz="1092" spc="-88" dirty="0">
                <a:latin typeface="Arial Black"/>
                <a:cs typeface="Arial Black"/>
              </a:rPr>
              <a:t>Fluid</a:t>
            </a:r>
            <a:r>
              <a:rPr sz="1092" spc="-146" dirty="0">
                <a:latin typeface="Arial Black"/>
                <a:cs typeface="Arial Black"/>
              </a:rPr>
              <a:t> </a:t>
            </a:r>
            <a:r>
              <a:rPr sz="1092" spc="-82" dirty="0">
                <a:latin typeface="Arial Black"/>
                <a:cs typeface="Arial Black"/>
              </a:rPr>
              <a:t>and </a:t>
            </a:r>
            <a:r>
              <a:rPr sz="1092" spc="-42" dirty="0">
                <a:latin typeface="Arial Black"/>
                <a:cs typeface="Arial Black"/>
              </a:rPr>
              <a:t>Plasma</a:t>
            </a:r>
            <a:endParaRPr sz="1092">
              <a:latin typeface="Arial Black"/>
              <a:cs typeface="Arial Black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992551" y="5040838"/>
            <a:ext cx="979989" cy="383909"/>
          </a:xfrm>
          <a:prstGeom prst="rect">
            <a:avLst/>
          </a:prstGeom>
        </p:spPr>
        <p:txBody>
          <a:bodyPr vert="horz" wrap="square" lIns="0" tIns="7316" rIns="0" bIns="0" rtlCol="0">
            <a:spAutoFit/>
          </a:bodyPr>
          <a:lstStyle/>
          <a:p>
            <a:pPr marL="50443" marR="3081" indent="-43127">
              <a:lnSpc>
                <a:spcPct val="110700"/>
              </a:lnSpc>
              <a:spcBef>
                <a:spcPts val="58"/>
              </a:spcBef>
            </a:pPr>
            <a:r>
              <a:rPr sz="1092" spc="-97" dirty="0">
                <a:latin typeface="Arial Black"/>
                <a:cs typeface="Arial Black"/>
              </a:rPr>
              <a:t>Instrumentatio </a:t>
            </a:r>
            <a:r>
              <a:rPr sz="1092" spc="-64" dirty="0">
                <a:latin typeface="Arial Black"/>
                <a:cs typeface="Arial Black"/>
              </a:rPr>
              <a:t>n</a:t>
            </a:r>
            <a:r>
              <a:rPr sz="1092" spc="-164" dirty="0">
                <a:latin typeface="Arial Black"/>
                <a:cs typeface="Arial Black"/>
              </a:rPr>
              <a:t> </a:t>
            </a:r>
            <a:r>
              <a:rPr sz="1092" spc="-167" dirty="0">
                <a:latin typeface="Arial Black"/>
                <a:cs typeface="Arial Black"/>
              </a:rPr>
              <a:t>&amp;</a:t>
            </a:r>
            <a:r>
              <a:rPr sz="1092" spc="-164" dirty="0">
                <a:latin typeface="Arial Black"/>
                <a:cs typeface="Arial Black"/>
              </a:rPr>
              <a:t> </a:t>
            </a:r>
            <a:r>
              <a:rPr sz="1092" spc="-61" dirty="0">
                <a:latin typeface="Arial Black"/>
                <a:cs typeface="Arial Black"/>
              </a:rPr>
              <a:t>Detectors</a:t>
            </a:r>
            <a:endParaRPr sz="1092">
              <a:latin typeface="Arial Black"/>
              <a:cs typeface="Arial Black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329285" y="5151796"/>
            <a:ext cx="908367" cy="183291"/>
          </a:xfrm>
          <a:prstGeom prst="rect">
            <a:avLst/>
          </a:prstGeom>
        </p:spPr>
        <p:txBody>
          <a:bodyPr vert="horz" wrap="square" lIns="0" tIns="8471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67"/>
              </a:spcBef>
            </a:pPr>
            <a:r>
              <a:rPr sz="1092" spc="-91" dirty="0">
                <a:latin typeface="Arial Black"/>
                <a:cs typeface="Arial Black"/>
              </a:rPr>
              <a:t>Light</a:t>
            </a:r>
            <a:r>
              <a:rPr sz="1092" spc="-143" dirty="0">
                <a:latin typeface="Arial Black"/>
                <a:cs typeface="Arial Black"/>
              </a:rPr>
              <a:t> </a:t>
            </a:r>
            <a:r>
              <a:rPr sz="1092" spc="-88" dirty="0">
                <a:latin typeface="Arial Black"/>
                <a:cs typeface="Arial Black"/>
              </a:rPr>
              <a:t>Sources</a:t>
            </a:r>
            <a:endParaRPr sz="1092">
              <a:latin typeface="Arial Black"/>
              <a:cs typeface="Arial Black"/>
            </a:endParaRPr>
          </a:p>
        </p:txBody>
      </p:sp>
      <p:pic>
        <p:nvPicPr>
          <p:cNvPr id="34" name="object 3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038973" y="31468"/>
            <a:ext cx="5048478" cy="4900399"/>
          </a:xfrm>
          <a:prstGeom prst="rect">
            <a:avLst/>
          </a:prstGeom>
        </p:spPr>
      </p:pic>
      <p:sp>
        <p:nvSpPr>
          <p:cNvPr id="35" name="object 35"/>
          <p:cNvSpPr txBox="1"/>
          <p:nvPr/>
        </p:nvSpPr>
        <p:spPr>
          <a:xfrm>
            <a:off x="8606144" y="3861385"/>
            <a:ext cx="617644" cy="383909"/>
          </a:xfrm>
          <a:prstGeom prst="rect">
            <a:avLst/>
          </a:prstGeom>
        </p:spPr>
        <p:txBody>
          <a:bodyPr vert="horz" wrap="square" lIns="0" tIns="7316" rIns="0" bIns="0" rtlCol="0">
            <a:spAutoFit/>
          </a:bodyPr>
          <a:lstStyle/>
          <a:p>
            <a:pPr marL="61225" marR="3081" indent="-53909">
              <a:lnSpc>
                <a:spcPct val="110700"/>
              </a:lnSpc>
              <a:spcBef>
                <a:spcPts val="58"/>
              </a:spcBef>
            </a:pPr>
            <a:r>
              <a:rPr sz="1092" spc="-100" dirty="0">
                <a:latin typeface="Arial Black"/>
                <a:cs typeface="Arial Black"/>
              </a:rPr>
              <a:t>Materials </a:t>
            </a:r>
            <a:r>
              <a:rPr sz="1092" spc="-49" dirty="0">
                <a:latin typeface="Arial Black"/>
                <a:cs typeface="Arial Black"/>
              </a:rPr>
              <a:t>Physics</a:t>
            </a:r>
            <a:endParaRPr sz="1092">
              <a:latin typeface="Arial Black"/>
              <a:cs typeface="Arial Black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9244897" y="3118000"/>
            <a:ext cx="1055847" cy="183291"/>
          </a:xfrm>
          <a:prstGeom prst="rect">
            <a:avLst/>
          </a:prstGeom>
        </p:spPr>
        <p:txBody>
          <a:bodyPr vert="horz" wrap="square" lIns="0" tIns="8471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67"/>
              </a:spcBef>
            </a:pPr>
            <a:r>
              <a:rPr sz="1092" spc="-94" dirty="0">
                <a:latin typeface="Arial Black"/>
                <a:cs typeface="Arial Black"/>
              </a:rPr>
              <a:t>Medical</a:t>
            </a:r>
            <a:r>
              <a:rPr sz="1092" spc="-133" dirty="0">
                <a:latin typeface="Arial Black"/>
                <a:cs typeface="Arial Black"/>
              </a:rPr>
              <a:t> </a:t>
            </a:r>
            <a:r>
              <a:rPr sz="1092" spc="-85" dirty="0">
                <a:latin typeface="Arial Black"/>
                <a:cs typeface="Arial Black"/>
              </a:rPr>
              <a:t>physics</a:t>
            </a:r>
            <a:endParaRPr sz="1092">
              <a:latin typeface="Arial Black"/>
              <a:cs typeface="Arial Black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8153212" y="2420995"/>
            <a:ext cx="1048146" cy="183291"/>
          </a:xfrm>
          <a:prstGeom prst="rect">
            <a:avLst/>
          </a:prstGeom>
        </p:spPr>
        <p:txBody>
          <a:bodyPr vert="horz" wrap="square" lIns="0" tIns="8471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67"/>
              </a:spcBef>
            </a:pPr>
            <a:r>
              <a:rPr sz="1092" spc="-100" dirty="0">
                <a:latin typeface="Arial Black"/>
                <a:cs typeface="Arial Black"/>
              </a:rPr>
              <a:t>Nuclear</a:t>
            </a:r>
            <a:r>
              <a:rPr sz="1092" spc="-133" dirty="0">
                <a:latin typeface="Arial Black"/>
                <a:cs typeface="Arial Black"/>
              </a:rPr>
              <a:t> </a:t>
            </a:r>
            <a:r>
              <a:rPr sz="1092" spc="-97" dirty="0">
                <a:latin typeface="Arial Black"/>
                <a:cs typeface="Arial Black"/>
              </a:rPr>
              <a:t>Physics</a:t>
            </a:r>
            <a:endParaRPr sz="1092">
              <a:latin typeface="Arial Black"/>
              <a:cs typeface="Arial Black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8572987" y="1168740"/>
            <a:ext cx="1031973" cy="183291"/>
          </a:xfrm>
          <a:prstGeom prst="rect">
            <a:avLst/>
          </a:prstGeom>
        </p:spPr>
        <p:txBody>
          <a:bodyPr vert="horz" wrap="square" lIns="0" tIns="8471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67"/>
              </a:spcBef>
            </a:pPr>
            <a:r>
              <a:rPr sz="1092" spc="-106" dirty="0">
                <a:latin typeface="Arial Black"/>
                <a:cs typeface="Arial Black"/>
              </a:rPr>
              <a:t>Particle</a:t>
            </a:r>
            <a:r>
              <a:rPr sz="1092" spc="-121" dirty="0">
                <a:latin typeface="Arial Black"/>
                <a:cs typeface="Arial Black"/>
              </a:rPr>
              <a:t> </a:t>
            </a:r>
            <a:r>
              <a:rPr sz="1092" spc="-97" dirty="0">
                <a:latin typeface="Arial Black"/>
                <a:cs typeface="Arial Black"/>
              </a:rPr>
              <a:t>Physics</a:t>
            </a:r>
            <a:endParaRPr sz="1092">
              <a:latin typeface="Arial Black"/>
              <a:cs typeface="Arial Black"/>
            </a:endParaRPr>
          </a:p>
        </p:txBody>
      </p:sp>
      <p:grpSp>
        <p:nvGrpSpPr>
          <p:cNvPr id="39" name="object 39"/>
          <p:cNvGrpSpPr/>
          <p:nvPr/>
        </p:nvGrpSpPr>
        <p:grpSpPr>
          <a:xfrm>
            <a:off x="6824169" y="782617"/>
            <a:ext cx="1207562" cy="1086652"/>
            <a:chOff x="11252855" y="1290594"/>
            <a:chExt cx="1991360" cy="1791970"/>
          </a:xfrm>
        </p:grpSpPr>
        <p:sp>
          <p:nvSpPr>
            <p:cNvPr id="40" name="object 40"/>
            <p:cNvSpPr/>
            <p:nvPr/>
          </p:nvSpPr>
          <p:spPr>
            <a:xfrm>
              <a:off x="11268730" y="1306469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979634" y="0"/>
                  </a:moveTo>
                  <a:lnTo>
                    <a:pt x="932627" y="1006"/>
                  </a:lnTo>
                  <a:lnTo>
                    <a:pt x="885706" y="4026"/>
                  </a:lnTo>
                  <a:lnTo>
                    <a:pt x="838959" y="9060"/>
                  </a:lnTo>
                  <a:lnTo>
                    <a:pt x="792474" y="16107"/>
                  </a:lnTo>
                  <a:lnTo>
                    <a:pt x="746337" y="25168"/>
                  </a:lnTo>
                  <a:lnTo>
                    <a:pt x="700635" y="36242"/>
                  </a:lnTo>
                  <a:lnTo>
                    <a:pt x="655456" y="49330"/>
                  </a:lnTo>
                  <a:lnTo>
                    <a:pt x="610886" y="64431"/>
                  </a:lnTo>
                  <a:lnTo>
                    <a:pt x="567013" y="81545"/>
                  </a:lnTo>
                  <a:lnTo>
                    <a:pt x="523923" y="100673"/>
                  </a:lnTo>
                  <a:lnTo>
                    <a:pt x="481704" y="121815"/>
                  </a:lnTo>
                  <a:lnTo>
                    <a:pt x="440443" y="144970"/>
                  </a:lnTo>
                  <a:lnTo>
                    <a:pt x="400227" y="170138"/>
                  </a:lnTo>
                  <a:lnTo>
                    <a:pt x="361143" y="197320"/>
                  </a:lnTo>
                  <a:lnTo>
                    <a:pt x="323278" y="226516"/>
                  </a:lnTo>
                  <a:lnTo>
                    <a:pt x="286718" y="257725"/>
                  </a:lnTo>
                  <a:lnTo>
                    <a:pt x="250878" y="291632"/>
                  </a:lnTo>
                  <a:lnTo>
                    <a:pt x="217428" y="326786"/>
                  </a:lnTo>
                  <a:lnTo>
                    <a:pt x="186367" y="363101"/>
                  </a:lnTo>
                  <a:lnTo>
                    <a:pt x="157695" y="400491"/>
                  </a:lnTo>
                  <a:lnTo>
                    <a:pt x="131412" y="438870"/>
                  </a:lnTo>
                  <a:lnTo>
                    <a:pt x="107519" y="478152"/>
                  </a:lnTo>
                  <a:lnTo>
                    <a:pt x="86015" y="518251"/>
                  </a:lnTo>
                  <a:lnTo>
                    <a:pt x="66901" y="559081"/>
                  </a:lnTo>
                  <a:lnTo>
                    <a:pt x="50175" y="600556"/>
                  </a:lnTo>
                  <a:lnTo>
                    <a:pt x="35839" y="642590"/>
                  </a:lnTo>
                  <a:lnTo>
                    <a:pt x="23893" y="685097"/>
                  </a:lnTo>
                  <a:lnTo>
                    <a:pt x="14335" y="727991"/>
                  </a:lnTo>
                  <a:lnTo>
                    <a:pt x="7167" y="771186"/>
                  </a:lnTo>
                  <a:lnTo>
                    <a:pt x="2389" y="814597"/>
                  </a:lnTo>
                  <a:lnTo>
                    <a:pt x="0" y="858136"/>
                  </a:lnTo>
                  <a:lnTo>
                    <a:pt x="0" y="901718"/>
                  </a:lnTo>
                  <a:lnTo>
                    <a:pt x="2389" y="945257"/>
                  </a:lnTo>
                  <a:lnTo>
                    <a:pt x="7167" y="988667"/>
                  </a:lnTo>
                  <a:lnTo>
                    <a:pt x="14335" y="1031862"/>
                  </a:lnTo>
                  <a:lnTo>
                    <a:pt x="23893" y="1074756"/>
                  </a:lnTo>
                  <a:lnTo>
                    <a:pt x="35839" y="1117264"/>
                  </a:lnTo>
                  <a:lnTo>
                    <a:pt x="50175" y="1159298"/>
                  </a:lnTo>
                  <a:lnTo>
                    <a:pt x="66901" y="1200773"/>
                  </a:lnTo>
                  <a:lnTo>
                    <a:pt x="86015" y="1241603"/>
                  </a:lnTo>
                  <a:lnTo>
                    <a:pt x="107519" y="1281702"/>
                  </a:lnTo>
                  <a:lnTo>
                    <a:pt x="131412" y="1320984"/>
                  </a:lnTo>
                  <a:lnTo>
                    <a:pt x="157695" y="1359363"/>
                  </a:lnTo>
                  <a:lnTo>
                    <a:pt x="186367" y="1396754"/>
                  </a:lnTo>
                  <a:lnTo>
                    <a:pt x="217428" y="1433069"/>
                  </a:lnTo>
                  <a:lnTo>
                    <a:pt x="250878" y="1468223"/>
                  </a:lnTo>
                  <a:lnTo>
                    <a:pt x="286718" y="1502130"/>
                  </a:lnTo>
                  <a:lnTo>
                    <a:pt x="323278" y="1533338"/>
                  </a:lnTo>
                  <a:lnTo>
                    <a:pt x="361143" y="1562534"/>
                  </a:lnTo>
                  <a:lnTo>
                    <a:pt x="400227" y="1589716"/>
                  </a:lnTo>
                  <a:lnTo>
                    <a:pt x="440443" y="1614884"/>
                  </a:lnTo>
                  <a:lnTo>
                    <a:pt x="481704" y="1638039"/>
                  </a:lnTo>
                  <a:lnTo>
                    <a:pt x="523923" y="1659180"/>
                  </a:lnTo>
                  <a:lnTo>
                    <a:pt x="567013" y="1678308"/>
                  </a:lnTo>
                  <a:lnTo>
                    <a:pt x="610886" y="1695423"/>
                  </a:lnTo>
                  <a:lnTo>
                    <a:pt x="655456" y="1710524"/>
                  </a:lnTo>
                  <a:lnTo>
                    <a:pt x="700635" y="1723612"/>
                  </a:lnTo>
                  <a:lnTo>
                    <a:pt x="746337" y="1734686"/>
                  </a:lnTo>
                  <a:lnTo>
                    <a:pt x="792474" y="1743746"/>
                  </a:lnTo>
                  <a:lnTo>
                    <a:pt x="838959" y="1750793"/>
                  </a:lnTo>
                  <a:lnTo>
                    <a:pt x="885706" y="1755827"/>
                  </a:lnTo>
                  <a:lnTo>
                    <a:pt x="932627" y="1758847"/>
                  </a:lnTo>
                  <a:lnTo>
                    <a:pt x="979634" y="1759854"/>
                  </a:lnTo>
                  <a:lnTo>
                    <a:pt x="1026642" y="1758847"/>
                  </a:lnTo>
                  <a:lnTo>
                    <a:pt x="1073563" y="1755827"/>
                  </a:lnTo>
                  <a:lnTo>
                    <a:pt x="1120309" y="1750793"/>
                  </a:lnTo>
                  <a:lnTo>
                    <a:pt x="1166795" y="1743746"/>
                  </a:lnTo>
                  <a:lnTo>
                    <a:pt x="1212932" y="1734686"/>
                  </a:lnTo>
                  <a:lnTo>
                    <a:pt x="1258634" y="1723612"/>
                  </a:lnTo>
                  <a:lnTo>
                    <a:pt x="1303813" y="1710524"/>
                  </a:lnTo>
                  <a:lnTo>
                    <a:pt x="1348383" y="1695423"/>
                  </a:lnTo>
                  <a:lnTo>
                    <a:pt x="1392256" y="1678308"/>
                  </a:lnTo>
                  <a:lnTo>
                    <a:pt x="1435345" y="1659180"/>
                  </a:lnTo>
                  <a:lnTo>
                    <a:pt x="1477564" y="1638039"/>
                  </a:lnTo>
                  <a:lnTo>
                    <a:pt x="1518825" y="1614884"/>
                  </a:lnTo>
                  <a:lnTo>
                    <a:pt x="1559042" y="1589716"/>
                  </a:lnTo>
                  <a:lnTo>
                    <a:pt x="1598126" y="1562534"/>
                  </a:lnTo>
                  <a:lnTo>
                    <a:pt x="1635991" y="1533338"/>
                  </a:lnTo>
                  <a:lnTo>
                    <a:pt x="1672550" y="1502130"/>
                  </a:lnTo>
                  <a:lnTo>
                    <a:pt x="1708390" y="1468223"/>
                  </a:lnTo>
                  <a:lnTo>
                    <a:pt x="1741841" y="1433069"/>
                  </a:lnTo>
                  <a:lnTo>
                    <a:pt x="1772902" y="1396754"/>
                  </a:lnTo>
                  <a:lnTo>
                    <a:pt x="1801574" y="1359363"/>
                  </a:lnTo>
                  <a:lnTo>
                    <a:pt x="1827856" y="1320984"/>
                  </a:lnTo>
                  <a:lnTo>
                    <a:pt x="1851750" y="1281702"/>
                  </a:lnTo>
                  <a:lnTo>
                    <a:pt x="1873254" y="1241603"/>
                  </a:lnTo>
                  <a:lnTo>
                    <a:pt x="1892368" y="1200773"/>
                  </a:lnTo>
                  <a:lnTo>
                    <a:pt x="1909093" y="1159298"/>
                  </a:lnTo>
                  <a:lnTo>
                    <a:pt x="1923429" y="1117264"/>
                  </a:lnTo>
                  <a:lnTo>
                    <a:pt x="1935376" y="1074756"/>
                  </a:lnTo>
                  <a:lnTo>
                    <a:pt x="1944933" y="1031862"/>
                  </a:lnTo>
                  <a:lnTo>
                    <a:pt x="1952101" y="988667"/>
                  </a:lnTo>
                  <a:lnTo>
                    <a:pt x="1956880" y="945257"/>
                  </a:lnTo>
                  <a:lnTo>
                    <a:pt x="1959269" y="901718"/>
                  </a:lnTo>
                  <a:lnTo>
                    <a:pt x="1959269" y="858136"/>
                  </a:lnTo>
                  <a:lnTo>
                    <a:pt x="1956880" y="814597"/>
                  </a:lnTo>
                  <a:lnTo>
                    <a:pt x="1952101" y="771186"/>
                  </a:lnTo>
                  <a:lnTo>
                    <a:pt x="1944933" y="727991"/>
                  </a:lnTo>
                  <a:lnTo>
                    <a:pt x="1935376" y="685097"/>
                  </a:lnTo>
                  <a:lnTo>
                    <a:pt x="1923429" y="642590"/>
                  </a:lnTo>
                  <a:lnTo>
                    <a:pt x="1909093" y="600556"/>
                  </a:lnTo>
                  <a:lnTo>
                    <a:pt x="1892368" y="559081"/>
                  </a:lnTo>
                  <a:lnTo>
                    <a:pt x="1873254" y="518251"/>
                  </a:lnTo>
                  <a:lnTo>
                    <a:pt x="1851750" y="478152"/>
                  </a:lnTo>
                  <a:lnTo>
                    <a:pt x="1827856" y="438870"/>
                  </a:lnTo>
                  <a:lnTo>
                    <a:pt x="1801574" y="400491"/>
                  </a:lnTo>
                  <a:lnTo>
                    <a:pt x="1772902" y="363101"/>
                  </a:lnTo>
                  <a:lnTo>
                    <a:pt x="1741841" y="326786"/>
                  </a:lnTo>
                  <a:lnTo>
                    <a:pt x="1708390" y="291632"/>
                  </a:lnTo>
                  <a:lnTo>
                    <a:pt x="1672550" y="257725"/>
                  </a:lnTo>
                  <a:lnTo>
                    <a:pt x="1635991" y="226516"/>
                  </a:lnTo>
                  <a:lnTo>
                    <a:pt x="1598126" y="197320"/>
                  </a:lnTo>
                  <a:lnTo>
                    <a:pt x="1559042" y="170138"/>
                  </a:lnTo>
                  <a:lnTo>
                    <a:pt x="1518825" y="144970"/>
                  </a:lnTo>
                  <a:lnTo>
                    <a:pt x="1477564" y="121815"/>
                  </a:lnTo>
                  <a:lnTo>
                    <a:pt x="1435345" y="100673"/>
                  </a:lnTo>
                  <a:lnTo>
                    <a:pt x="1392256" y="81545"/>
                  </a:lnTo>
                  <a:lnTo>
                    <a:pt x="1348383" y="64431"/>
                  </a:lnTo>
                  <a:lnTo>
                    <a:pt x="1303813" y="49330"/>
                  </a:lnTo>
                  <a:lnTo>
                    <a:pt x="1258634" y="36242"/>
                  </a:lnTo>
                  <a:lnTo>
                    <a:pt x="1212932" y="25168"/>
                  </a:lnTo>
                  <a:lnTo>
                    <a:pt x="1166795" y="16107"/>
                  </a:lnTo>
                  <a:lnTo>
                    <a:pt x="1120309" y="9060"/>
                  </a:lnTo>
                  <a:lnTo>
                    <a:pt x="1073563" y="4026"/>
                  </a:lnTo>
                  <a:lnTo>
                    <a:pt x="1026642" y="1006"/>
                  </a:lnTo>
                  <a:lnTo>
                    <a:pt x="979634" y="0"/>
                  </a:lnTo>
                  <a:close/>
                </a:path>
              </a:pathLst>
            </a:custGeom>
            <a:solidFill>
              <a:srgbClr val="FFFF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1268730" y="1306469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1672556" y="257724"/>
                  </a:moveTo>
                  <a:lnTo>
                    <a:pt x="1708395" y="291631"/>
                  </a:lnTo>
                  <a:lnTo>
                    <a:pt x="1741846" y="326785"/>
                  </a:lnTo>
                  <a:lnTo>
                    <a:pt x="1772907" y="363100"/>
                  </a:lnTo>
                  <a:lnTo>
                    <a:pt x="1801579" y="400490"/>
                  </a:lnTo>
                  <a:lnTo>
                    <a:pt x="1827861" y="438869"/>
                  </a:lnTo>
                  <a:lnTo>
                    <a:pt x="1851754" y="478151"/>
                  </a:lnTo>
                  <a:lnTo>
                    <a:pt x="1873258" y="518250"/>
                  </a:lnTo>
                  <a:lnTo>
                    <a:pt x="1892373" y="559081"/>
                  </a:lnTo>
                  <a:lnTo>
                    <a:pt x="1909098" y="600556"/>
                  </a:lnTo>
                  <a:lnTo>
                    <a:pt x="1923434" y="642590"/>
                  </a:lnTo>
                  <a:lnTo>
                    <a:pt x="1935380" y="685097"/>
                  </a:lnTo>
                  <a:lnTo>
                    <a:pt x="1944938" y="727991"/>
                  </a:lnTo>
                  <a:lnTo>
                    <a:pt x="1952106" y="771186"/>
                  </a:lnTo>
                  <a:lnTo>
                    <a:pt x="1956884" y="814596"/>
                  </a:lnTo>
                  <a:lnTo>
                    <a:pt x="1959274" y="858136"/>
                  </a:lnTo>
                  <a:lnTo>
                    <a:pt x="1959274" y="901718"/>
                  </a:lnTo>
                  <a:lnTo>
                    <a:pt x="1956884" y="945257"/>
                  </a:lnTo>
                  <a:lnTo>
                    <a:pt x="1952106" y="988667"/>
                  </a:lnTo>
                  <a:lnTo>
                    <a:pt x="1944938" y="1031862"/>
                  </a:lnTo>
                  <a:lnTo>
                    <a:pt x="1935380" y="1074756"/>
                  </a:lnTo>
                  <a:lnTo>
                    <a:pt x="1923434" y="1117263"/>
                  </a:lnTo>
                  <a:lnTo>
                    <a:pt x="1909098" y="1159297"/>
                  </a:lnTo>
                  <a:lnTo>
                    <a:pt x="1892373" y="1200773"/>
                  </a:lnTo>
                  <a:lnTo>
                    <a:pt x="1873258" y="1241603"/>
                  </a:lnTo>
                  <a:lnTo>
                    <a:pt x="1851754" y="1281702"/>
                  </a:lnTo>
                  <a:lnTo>
                    <a:pt x="1827861" y="1320984"/>
                  </a:lnTo>
                  <a:lnTo>
                    <a:pt x="1801579" y="1359363"/>
                  </a:lnTo>
                  <a:lnTo>
                    <a:pt x="1772907" y="1396753"/>
                  </a:lnTo>
                  <a:lnTo>
                    <a:pt x="1741846" y="1433068"/>
                  </a:lnTo>
                  <a:lnTo>
                    <a:pt x="1708395" y="1468222"/>
                  </a:lnTo>
                  <a:lnTo>
                    <a:pt x="1672556" y="1502129"/>
                  </a:lnTo>
                  <a:lnTo>
                    <a:pt x="1635997" y="1533338"/>
                  </a:lnTo>
                  <a:lnTo>
                    <a:pt x="1598131" y="1562533"/>
                  </a:lnTo>
                  <a:lnTo>
                    <a:pt x="1559047" y="1589715"/>
                  </a:lnTo>
                  <a:lnTo>
                    <a:pt x="1518831" y="1614883"/>
                  </a:lnTo>
                  <a:lnTo>
                    <a:pt x="1477570" y="1638038"/>
                  </a:lnTo>
                  <a:lnTo>
                    <a:pt x="1435351" y="1659180"/>
                  </a:lnTo>
                  <a:lnTo>
                    <a:pt x="1392261" y="1678308"/>
                  </a:lnTo>
                  <a:lnTo>
                    <a:pt x="1348388" y="1695422"/>
                  </a:lnTo>
                  <a:lnTo>
                    <a:pt x="1303818" y="1710524"/>
                  </a:lnTo>
                  <a:lnTo>
                    <a:pt x="1258638" y="1723611"/>
                  </a:lnTo>
                  <a:lnTo>
                    <a:pt x="1212936" y="1734685"/>
                  </a:lnTo>
                  <a:lnTo>
                    <a:pt x="1166799" y="1743746"/>
                  </a:lnTo>
                  <a:lnTo>
                    <a:pt x="1120313" y="1750793"/>
                  </a:lnTo>
                  <a:lnTo>
                    <a:pt x="1073566" y="1755827"/>
                  </a:lnTo>
                  <a:lnTo>
                    <a:pt x="1026645" y="1758847"/>
                  </a:lnTo>
                  <a:lnTo>
                    <a:pt x="979637" y="1759854"/>
                  </a:lnTo>
                  <a:lnTo>
                    <a:pt x="932629" y="1758847"/>
                  </a:lnTo>
                  <a:lnTo>
                    <a:pt x="885708" y="1755827"/>
                  </a:lnTo>
                  <a:lnTo>
                    <a:pt x="838961" y="1750793"/>
                  </a:lnTo>
                  <a:lnTo>
                    <a:pt x="792475" y="1743746"/>
                  </a:lnTo>
                  <a:lnTo>
                    <a:pt x="746338" y="1734685"/>
                  </a:lnTo>
                  <a:lnTo>
                    <a:pt x="700636" y="1723611"/>
                  </a:lnTo>
                  <a:lnTo>
                    <a:pt x="655456" y="1710524"/>
                  </a:lnTo>
                  <a:lnTo>
                    <a:pt x="610886" y="1695422"/>
                  </a:lnTo>
                  <a:lnTo>
                    <a:pt x="567013" y="1678308"/>
                  </a:lnTo>
                  <a:lnTo>
                    <a:pt x="523923" y="1659180"/>
                  </a:lnTo>
                  <a:lnTo>
                    <a:pt x="481704" y="1638038"/>
                  </a:lnTo>
                  <a:lnTo>
                    <a:pt x="440443" y="1614883"/>
                  </a:lnTo>
                  <a:lnTo>
                    <a:pt x="400226" y="1589715"/>
                  </a:lnTo>
                  <a:lnTo>
                    <a:pt x="361142" y="1562533"/>
                  </a:lnTo>
                  <a:lnTo>
                    <a:pt x="323277" y="1533338"/>
                  </a:lnTo>
                  <a:lnTo>
                    <a:pt x="286717" y="1502129"/>
                  </a:lnTo>
                  <a:lnTo>
                    <a:pt x="250878" y="1468222"/>
                  </a:lnTo>
                  <a:lnTo>
                    <a:pt x="217427" y="1433068"/>
                  </a:lnTo>
                  <a:lnTo>
                    <a:pt x="186366" y="1396753"/>
                  </a:lnTo>
                  <a:lnTo>
                    <a:pt x="157694" y="1359363"/>
                  </a:lnTo>
                  <a:lnTo>
                    <a:pt x="131412" y="1320984"/>
                  </a:lnTo>
                  <a:lnTo>
                    <a:pt x="107519" y="1281702"/>
                  </a:lnTo>
                  <a:lnTo>
                    <a:pt x="86015" y="1241603"/>
                  </a:lnTo>
                  <a:lnTo>
                    <a:pt x="66900" y="1200773"/>
                  </a:lnTo>
                  <a:lnTo>
                    <a:pt x="50175" y="1159297"/>
                  </a:lnTo>
                  <a:lnTo>
                    <a:pt x="35839" y="1117263"/>
                  </a:lnTo>
                  <a:lnTo>
                    <a:pt x="23893" y="1074756"/>
                  </a:lnTo>
                  <a:lnTo>
                    <a:pt x="14335" y="1031862"/>
                  </a:lnTo>
                  <a:lnTo>
                    <a:pt x="7167" y="988667"/>
                  </a:lnTo>
                  <a:lnTo>
                    <a:pt x="2389" y="945257"/>
                  </a:lnTo>
                  <a:lnTo>
                    <a:pt x="0" y="901718"/>
                  </a:lnTo>
                  <a:lnTo>
                    <a:pt x="0" y="858136"/>
                  </a:lnTo>
                  <a:lnTo>
                    <a:pt x="2389" y="814596"/>
                  </a:lnTo>
                  <a:lnTo>
                    <a:pt x="7167" y="771186"/>
                  </a:lnTo>
                  <a:lnTo>
                    <a:pt x="14335" y="727991"/>
                  </a:lnTo>
                  <a:lnTo>
                    <a:pt x="23893" y="685097"/>
                  </a:lnTo>
                  <a:lnTo>
                    <a:pt x="35839" y="642590"/>
                  </a:lnTo>
                  <a:lnTo>
                    <a:pt x="50175" y="600556"/>
                  </a:lnTo>
                  <a:lnTo>
                    <a:pt x="66900" y="559081"/>
                  </a:lnTo>
                  <a:lnTo>
                    <a:pt x="86015" y="518250"/>
                  </a:lnTo>
                  <a:lnTo>
                    <a:pt x="107519" y="478151"/>
                  </a:lnTo>
                  <a:lnTo>
                    <a:pt x="131412" y="438869"/>
                  </a:lnTo>
                  <a:lnTo>
                    <a:pt x="157694" y="400490"/>
                  </a:lnTo>
                  <a:lnTo>
                    <a:pt x="186366" y="363100"/>
                  </a:lnTo>
                  <a:lnTo>
                    <a:pt x="217427" y="326785"/>
                  </a:lnTo>
                  <a:lnTo>
                    <a:pt x="250878" y="291631"/>
                  </a:lnTo>
                  <a:lnTo>
                    <a:pt x="286717" y="257724"/>
                  </a:lnTo>
                  <a:lnTo>
                    <a:pt x="323277" y="226515"/>
                  </a:lnTo>
                  <a:lnTo>
                    <a:pt x="361142" y="197320"/>
                  </a:lnTo>
                  <a:lnTo>
                    <a:pt x="400226" y="170138"/>
                  </a:lnTo>
                  <a:lnTo>
                    <a:pt x="440443" y="144970"/>
                  </a:lnTo>
                  <a:lnTo>
                    <a:pt x="481704" y="121815"/>
                  </a:lnTo>
                  <a:lnTo>
                    <a:pt x="523923" y="100673"/>
                  </a:lnTo>
                  <a:lnTo>
                    <a:pt x="567013" y="81545"/>
                  </a:lnTo>
                  <a:lnTo>
                    <a:pt x="610886" y="64431"/>
                  </a:lnTo>
                  <a:lnTo>
                    <a:pt x="655456" y="49330"/>
                  </a:lnTo>
                  <a:lnTo>
                    <a:pt x="700636" y="36242"/>
                  </a:lnTo>
                  <a:lnTo>
                    <a:pt x="746338" y="25168"/>
                  </a:lnTo>
                  <a:lnTo>
                    <a:pt x="792475" y="16107"/>
                  </a:lnTo>
                  <a:lnTo>
                    <a:pt x="838961" y="9060"/>
                  </a:lnTo>
                  <a:lnTo>
                    <a:pt x="885708" y="4026"/>
                  </a:lnTo>
                  <a:lnTo>
                    <a:pt x="932629" y="1006"/>
                  </a:lnTo>
                  <a:lnTo>
                    <a:pt x="979637" y="0"/>
                  </a:lnTo>
                  <a:lnTo>
                    <a:pt x="1026645" y="1006"/>
                  </a:lnTo>
                  <a:lnTo>
                    <a:pt x="1073566" y="4026"/>
                  </a:lnTo>
                  <a:lnTo>
                    <a:pt x="1120313" y="9060"/>
                  </a:lnTo>
                  <a:lnTo>
                    <a:pt x="1166799" y="16107"/>
                  </a:lnTo>
                  <a:lnTo>
                    <a:pt x="1212936" y="25168"/>
                  </a:lnTo>
                  <a:lnTo>
                    <a:pt x="1258638" y="36242"/>
                  </a:lnTo>
                  <a:lnTo>
                    <a:pt x="1303818" y="49330"/>
                  </a:lnTo>
                  <a:lnTo>
                    <a:pt x="1348388" y="64431"/>
                  </a:lnTo>
                  <a:lnTo>
                    <a:pt x="1392261" y="81545"/>
                  </a:lnTo>
                  <a:lnTo>
                    <a:pt x="1435351" y="100673"/>
                  </a:lnTo>
                  <a:lnTo>
                    <a:pt x="1477570" y="121815"/>
                  </a:lnTo>
                  <a:lnTo>
                    <a:pt x="1518831" y="144970"/>
                  </a:lnTo>
                  <a:lnTo>
                    <a:pt x="1559047" y="170138"/>
                  </a:lnTo>
                  <a:lnTo>
                    <a:pt x="1598131" y="197320"/>
                  </a:lnTo>
                  <a:lnTo>
                    <a:pt x="1635997" y="226515"/>
                  </a:lnTo>
                  <a:lnTo>
                    <a:pt x="1672556" y="257724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2" name="object 42"/>
          <p:cNvSpPr txBox="1"/>
          <p:nvPr/>
        </p:nvSpPr>
        <p:spPr>
          <a:xfrm>
            <a:off x="7067191" y="1126601"/>
            <a:ext cx="718916" cy="383909"/>
          </a:xfrm>
          <a:prstGeom prst="rect">
            <a:avLst/>
          </a:prstGeom>
        </p:spPr>
        <p:txBody>
          <a:bodyPr vert="horz" wrap="square" lIns="0" tIns="7316" rIns="0" bIns="0" rtlCol="0">
            <a:spAutoFit/>
          </a:bodyPr>
          <a:lstStyle/>
          <a:p>
            <a:pPr marL="34271" marR="3081" indent="-26954">
              <a:lnSpc>
                <a:spcPct val="110700"/>
              </a:lnSpc>
              <a:spcBef>
                <a:spcPts val="58"/>
              </a:spcBef>
            </a:pPr>
            <a:r>
              <a:rPr sz="1092" spc="-88" dirty="0">
                <a:latin typeface="Arial Black"/>
                <a:cs typeface="Arial Black"/>
              </a:rPr>
              <a:t>Optics</a:t>
            </a:r>
            <a:r>
              <a:rPr sz="1092" spc="-133" dirty="0">
                <a:latin typeface="Arial Black"/>
                <a:cs typeface="Arial Black"/>
              </a:rPr>
              <a:t> </a:t>
            </a:r>
            <a:r>
              <a:rPr sz="1092" spc="-88" dirty="0">
                <a:latin typeface="Arial Black"/>
                <a:cs typeface="Arial Black"/>
              </a:rPr>
              <a:t>and </a:t>
            </a:r>
            <a:r>
              <a:rPr sz="1092" spc="-76" dirty="0">
                <a:latin typeface="Arial Black"/>
                <a:cs typeface="Arial Black"/>
              </a:rPr>
              <a:t>Photonics</a:t>
            </a:r>
            <a:endParaRPr sz="1092">
              <a:latin typeface="Arial Black"/>
              <a:cs typeface="Arial Black"/>
            </a:endParaRPr>
          </a:p>
        </p:txBody>
      </p:sp>
      <p:grpSp>
        <p:nvGrpSpPr>
          <p:cNvPr id="43" name="object 43"/>
          <p:cNvGrpSpPr/>
          <p:nvPr/>
        </p:nvGrpSpPr>
        <p:grpSpPr>
          <a:xfrm>
            <a:off x="2537650" y="922269"/>
            <a:ext cx="1207562" cy="1086652"/>
            <a:chOff x="4184067" y="1520890"/>
            <a:chExt cx="1991360" cy="1791970"/>
          </a:xfrm>
        </p:grpSpPr>
        <p:sp>
          <p:nvSpPr>
            <p:cNvPr id="44" name="object 44"/>
            <p:cNvSpPr/>
            <p:nvPr/>
          </p:nvSpPr>
          <p:spPr>
            <a:xfrm>
              <a:off x="4199942" y="1536765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10" h="1760220">
                  <a:moveTo>
                    <a:pt x="979637" y="0"/>
                  </a:moveTo>
                  <a:lnTo>
                    <a:pt x="932629" y="1006"/>
                  </a:lnTo>
                  <a:lnTo>
                    <a:pt x="885708" y="4026"/>
                  </a:lnTo>
                  <a:lnTo>
                    <a:pt x="838961" y="9060"/>
                  </a:lnTo>
                  <a:lnTo>
                    <a:pt x="792475" y="16107"/>
                  </a:lnTo>
                  <a:lnTo>
                    <a:pt x="746338" y="25168"/>
                  </a:lnTo>
                  <a:lnTo>
                    <a:pt x="700636" y="36242"/>
                  </a:lnTo>
                  <a:lnTo>
                    <a:pt x="655456" y="49330"/>
                  </a:lnTo>
                  <a:lnTo>
                    <a:pt x="610886" y="64431"/>
                  </a:lnTo>
                  <a:lnTo>
                    <a:pt x="567013" y="81545"/>
                  </a:lnTo>
                  <a:lnTo>
                    <a:pt x="523923" y="100673"/>
                  </a:lnTo>
                  <a:lnTo>
                    <a:pt x="481704" y="121815"/>
                  </a:lnTo>
                  <a:lnTo>
                    <a:pt x="440443" y="144969"/>
                  </a:lnTo>
                  <a:lnTo>
                    <a:pt x="400226" y="170138"/>
                  </a:lnTo>
                  <a:lnTo>
                    <a:pt x="361142" y="197320"/>
                  </a:lnTo>
                  <a:lnTo>
                    <a:pt x="323277" y="226515"/>
                  </a:lnTo>
                  <a:lnTo>
                    <a:pt x="286717" y="257724"/>
                  </a:lnTo>
                  <a:lnTo>
                    <a:pt x="250878" y="291631"/>
                  </a:lnTo>
                  <a:lnTo>
                    <a:pt x="217427" y="326785"/>
                  </a:lnTo>
                  <a:lnTo>
                    <a:pt x="186366" y="363100"/>
                  </a:lnTo>
                  <a:lnTo>
                    <a:pt x="157694" y="400490"/>
                  </a:lnTo>
                  <a:lnTo>
                    <a:pt x="131412" y="438869"/>
                  </a:lnTo>
                  <a:lnTo>
                    <a:pt x="107519" y="478151"/>
                  </a:lnTo>
                  <a:lnTo>
                    <a:pt x="86015" y="518250"/>
                  </a:lnTo>
                  <a:lnTo>
                    <a:pt x="66900" y="559081"/>
                  </a:lnTo>
                  <a:lnTo>
                    <a:pt x="50175" y="600556"/>
                  </a:lnTo>
                  <a:lnTo>
                    <a:pt x="35839" y="642590"/>
                  </a:lnTo>
                  <a:lnTo>
                    <a:pt x="23893" y="685097"/>
                  </a:lnTo>
                  <a:lnTo>
                    <a:pt x="14335" y="727991"/>
                  </a:lnTo>
                  <a:lnTo>
                    <a:pt x="7167" y="771186"/>
                  </a:lnTo>
                  <a:lnTo>
                    <a:pt x="2389" y="814597"/>
                  </a:lnTo>
                  <a:lnTo>
                    <a:pt x="0" y="858136"/>
                  </a:lnTo>
                  <a:lnTo>
                    <a:pt x="0" y="901718"/>
                  </a:lnTo>
                  <a:lnTo>
                    <a:pt x="2389" y="945257"/>
                  </a:lnTo>
                  <a:lnTo>
                    <a:pt x="7167" y="988667"/>
                  </a:lnTo>
                  <a:lnTo>
                    <a:pt x="14335" y="1031862"/>
                  </a:lnTo>
                  <a:lnTo>
                    <a:pt x="23893" y="1074756"/>
                  </a:lnTo>
                  <a:lnTo>
                    <a:pt x="35839" y="1117264"/>
                  </a:lnTo>
                  <a:lnTo>
                    <a:pt x="50175" y="1159298"/>
                  </a:lnTo>
                  <a:lnTo>
                    <a:pt x="66900" y="1200773"/>
                  </a:lnTo>
                  <a:lnTo>
                    <a:pt x="86015" y="1241603"/>
                  </a:lnTo>
                  <a:lnTo>
                    <a:pt x="107519" y="1281702"/>
                  </a:lnTo>
                  <a:lnTo>
                    <a:pt x="131412" y="1320984"/>
                  </a:lnTo>
                  <a:lnTo>
                    <a:pt x="157694" y="1359363"/>
                  </a:lnTo>
                  <a:lnTo>
                    <a:pt x="186366" y="1396753"/>
                  </a:lnTo>
                  <a:lnTo>
                    <a:pt x="217427" y="1433068"/>
                  </a:lnTo>
                  <a:lnTo>
                    <a:pt x="250878" y="1468222"/>
                  </a:lnTo>
                  <a:lnTo>
                    <a:pt x="286717" y="1502129"/>
                  </a:lnTo>
                  <a:lnTo>
                    <a:pt x="323277" y="1533338"/>
                  </a:lnTo>
                  <a:lnTo>
                    <a:pt x="361142" y="1562533"/>
                  </a:lnTo>
                  <a:lnTo>
                    <a:pt x="400226" y="1589715"/>
                  </a:lnTo>
                  <a:lnTo>
                    <a:pt x="440443" y="1614884"/>
                  </a:lnTo>
                  <a:lnTo>
                    <a:pt x="481704" y="1638039"/>
                  </a:lnTo>
                  <a:lnTo>
                    <a:pt x="523923" y="1659180"/>
                  </a:lnTo>
                  <a:lnTo>
                    <a:pt x="567013" y="1678308"/>
                  </a:lnTo>
                  <a:lnTo>
                    <a:pt x="610886" y="1695423"/>
                  </a:lnTo>
                  <a:lnTo>
                    <a:pt x="655456" y="1710524"/>
                  </a:lnTo>
                  <a:lnTo>
                    <a:pt x="700636" y="1723611"/>
                  </a:lnTo>
                  <a:lnTo>
                    <a:pt x="746338" y="1734686"/>
                  </a:lnTo>
                  <a:lnTo>
                    <a:pt x="792475" y="1743746"/>
                  </a:lnTo>
                  <a:lnTo>
                    <a:pt x="838961" y="1750793"/>
                  </a:lnTo>
                  <a:lnTo>
                    <a:pt x="885708" y="1755827"/>
                  </a:lnTo>
                  <a:lnTo>
                    <a:pt x="932629" y="1758847"/>
                  </a:lnTo>
                  <a:lnTo>
                    <a:pt x="979637" y="1759854"/>
                  </a:lnTo>
                  <a:lnTo>
                    <a:pt x="1026645" y="1758847"/>
                  </a:lnTo>
                  <a:lnTo>
                    <a:pt x="1073566" y="1755827"/>
                  </a:lnTo>
                  <a:lnTo>
                    <a:pt x="1120313" y="1750793"/>
                  </a:lnTo>
                  <a:lnTo>
                    <a:pt x="1166798" y="1743746"/>
                  </a:lnTo>
                  <a:lnTo>
                    <a:pt x="1212936" y="1734686"/>
                  </a:lnTo>
                  <a:lnTo>
                    <a:pt x="1258638" y="1723611"/>
                  </a:lnTo>
                  <a:lnTo>
                    <a:pt x="1303817" y="1710524"/>
                  </a:lnTo>
                  <a:lnTo>
                    <a:pt x="1348387" y="1695423"/>
                  </a:lnTo>
                  <a:lnTo>
                    <a:pt x="1392261" y="1678308"/>
                  </a:lnTo>
                  <a:lnTo>
                    <a:pt x="1435351" y="1659180"/>
                  </a:lnTo>
                  <a:lnTo>
                    <a:pt x="1477570" y="1638039"/>
                  </a:lnTo>
                  <a:lnTo>
                    <a:pt x="1518831" y="1614884"/>
                  </a:lnTo>
                  <a:lnTo>
                    <a:pt x="1559047" y="1589715"/>
                  </a:lnTo>
                  <a:lnTo>
                    <a:pt x="1598131" y="1562533"/>
                  </a:lnTo>
                  <a:lnTo>
                    <a:pt x="1635997" y="1533338"/>
                  </a:lnTo>
                  <a:lnTo>
                    <a:pt x="1672556" y="1502129"/>
                  </a:lnTo>
                  <a:lnTo>
                    <a:pt x="1708396" y="1468222"/>
                  </a:lnTo>
                  <a:lnTo>
                    <a:pt x="1741846" y="1433068"/>
                  </a:lnTo>
                  <a:lnTo>
                    <a:pt x="1772907" y="1396753"/>
                  </a:lnTo>
                  <a:lnTo>
                    <a:pt x="1801579" y="1359363"/>
                  </a:lnTo>
                  <a:lnTo>
                    <a:pt x="1827861" y="1320984"/>
                  </a:lnTo>
                  <a:lnTo>
                    <a:pt x="1851755" y="1281702"/>
                  </a:lnTo>
                  <a:lnTo>
                    <a:pt x="1873259" y="1241603"/>
                  </a:lnTo>
                  <a:lnTo>
                    <a:pt x="1892373" y="1200773"/>
                  </a:lnTo>
                  <a:lnTo>
                    <a:pt x="1909098" y="1159298"/>
                  </a:lnTo>
                  <a:lnTo>
                    <a:pt x="1923434" y="1117264"/>
                  </a:lnTo>
                  <a:lnTo>
                    <a:pt x="1935381" y="1074756"/>
                  </a:lnTo>
                  <a:lnTo>
                    <a:pt x="1944938" y="1031862"/>
                  </a:lnTo>
                  <a:lnTo>
                    <a:pt x="1952106" y="988667"/>
                  </a:lnTo>
                  <a:lnTo>
                    <a:pt x="1956885" y="945257"/>
                  </a:lnTo>
                  <a:lnTo>
                    <a:pt x="1959274" y="901718"/>
                  </a:lnTo>
                  <a:lnTo>
                    <a:pt x="1959274" y="858136"/>
                  </a:lnTo>
                  <a:lnTo>
                    <a:pt x="1956885" y="814597"/>
                  </a:lnTo>
                  <a:lnTo>
                    <a:pt x="1952106" y="771186"/>
                  </a:lnTo>
                  <a:lnTo>
                    <a:pt x="1944938" y="727991"/>
                  </a:lnTo>
                  <a:lnTo>
                    <a:pt x="1935381" y="685097"/>
                  </a:lnTo>
                  <a:lnTo>
                    <a:pt x="1923434" y="642590"/>
                  </a:lnTo>
                  <a:lnTo>
                    <a:pt x="1909098" y="600556"/>
                  </a:lnTo>
                  <a:lnTo>
                    <a:pt x="1892373" y="559081"/>
                  </a:lnTo>
                  <a:lnTo>
                    <a:pt x="1873259" y="518250"/>
                  </a:lnTo>
                  <a:lnTo>
                    <a:pt x="1851755" y="478151"/>
                  </a:lnTo>
                  <a:lnTo>
                    <a:pt x="1827861" y="438869"/>
                  </a:lnTo>
                  <a:lnTo>
                    <a:pt x="1801579" y="400490"/>
                  </a:lnTo>
                  <a:lnTo>
                    <a:pt x="1772907" y="363100"/>
                  </a:lnTo>
                  <a:lnTo>
                    <a:pt x="1741846" y="326785"/>
                  </a:lnTo>
                  <a:lnTo>
                    <a:pt x="1708396" y="291631"/>
                  </a:lnTo>
                  <a:lnTo>
                    <a:pt x="1672556" y="257724"/>
                  </a:lnTo>
                  <a:lnTo>
                    <a:pt x="1635997" y="226515"/>
                  </a:lnTo>
                  <a:lnTo>
                    <a:pt x="1598131" y="197320"/>
                  </a:lnTo>
                  <a:lnTo>
                    <a:pt x="1559047" y="170138"/>
                  </a:lnTo>
                  <a:lnTo>
                    <a:pt x="1518831" y="144969"/>
                  </a:lnTo>
                  <a:lnTo>
                    <a:pt x="1477570" y="121815"/>
                  </a:lnTo>
                  <a:lnTo>
                    <a:pt x="1435351" y="100673"/>
                  </a:lnTo>
                  <a:lnTo>
                    <a:pt x="1392261" y="81545"/>
                  </a:lnTo>
                  <a:lnTo>
                    <a:pt x="1348387" y="64431"/>
                  </a:lnTo>
                  <a:lnTo>
                    <a:pt x="1303817" y="49330"/>
                  </a:lnTo>
                  <a:lnTo>
                    <a:pt x="1258638" y="36242"/>
                  </a:lnTo>
                  <a:lnTo>
                    <a:pt x="1212936" y="25168"/>
                  </a:lnTo>
                  <a:lnTo>
                    <a:pt x="1166798" y="16107"/>
                  </a:lnTo>
                  <a:lnTo>
                    <a:pt x="1120313" y="9060"/>
                  </a:lnTo>
                  <a:lnTo>
                    <a:pt x="1073566" y="4026"/>
                  </a:lnTo>
                  <a:lnTo>
                    <a:pt x="1026645" y="1006"/>
                  </a:lnTo>
                  <a:lnTo>
                    <a:pt x="979637" y="0"/>
                  </a:lnTo>
                  <a:close/>
                </a:path>
              </a:pathLst>
            </a:custGeom>
            <a:solidFill>
              <a:srgbClr val="FFFF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4199942" y="1536765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10" h="1760220">
                  <a:moveTo>
                    <a:pt x="1672556" y="257724"/>
                  </a:moveTo>
                  <a:lnTo>
                    <a:pt x="1708395" y="291631"/>
                  </a:lnTo>
                  <a:lnTo>
                    <a:pt x="1741846" y="326785"/>
                  </a:lnTo>
                  <a:lnTo>
                    <a:pt x="1772907" y="363100"/>
                  </a:lnTo>
                  <a:lnTo>
                    <a:pt x="1801579" y="400490"/>
                  </a:lnTo>
                  <a:lnTo>
                    <a:pt x="1827861" y="438869"/>
                  </a:lnTo>
                  <a:lnTo>
                    <a:pt x="1851754" y="478151"/>
                  </a:lnTo>
                  <a:lnTo>
                    <a:pt x="1873258" y="518250"/>
                  </a:lnTo>
                  <a:lnTo>
                    <a:pt x="1892373" y="559081"/>
                  </a:lnTo>
                  <a:lnTo>
                    <a:pt x="1909098" y="600556"/>
                  </a:lnTo>
                  <a:lnTo>
                    <a:pt x="1923434" y="642590"/>
                  </a:lnTo>
                  <a:lnTo>
                    <a:pt x="1935380" y="685097"/>
                  </a:lnTo>
                  <a:lnTo>
                    <a:pt x="1944938" y="727991"/>
                  </a:lnTo>
                  <a:lnTo>
                    <a:pt x="1952106" y="771186"/>
                  </a:lnTo>
                  <a:lnTo>
                    <a:pt x="1956884" y="814596"/>
                  </a:lnTo>
                  <a:lnTo>
                    <a:pt x="1959274" y="858136"/>
                  </a:lnTo>
                  <a:lnTo>
                    <a:pt x="1959274" y="901718"/>
                  </a:lnTo>
                  <a:lnTo>
                    <a:pt x="1956884" y="945257"/>
                  </a:lnTo>
                  <a:lnTo>
                    <a:pt x="1952106" y="988667"/>
                  </a:lnTo>
                  <a:lnTo>
                    <a:pt x="1944938" y="1031862"/>
                  </a:lnTo>
                  <a:lnTo>
                    <a:pt x="1935380" y="1074756"/>
                  </a:lnTo>
                  <a:lnTo>
                    <a:pt x="1923434" y="1117263"/>
                  </a:lnTo>
                  <a:lnTo>
                    <a:pt x="1909098" y="1159297"/>
                  </a:lnTo>
                  <a:lnTo>
                    <a:pt x="1892373" y="1200773"/>
                  </a:lnTo>
                  <a:lnTo>
                    <a:pt x="1873258" y="1241603"/>
                  </a:lnTo>
                  <a:lnTo>
                    <a:pt x="1851754" y="1281702"/>
                  </a:lnTo>
                  <a:lnTo>
                    <a:pt x="1827861" y="1320984"/>
                  </a:lnTo>
                  <a:lnTo>
                    <a:pt x="1801579" y="1359363"/>
                  </a:lnTo>
                  <a:lnTo>
                    <a:pt x="1772907" y="1396753"/>
                  </a:lnTo>
                  <a:lnTo>
                    <a:pt x="1741846" y="1433068"/>
                  </a:lnTo>
                  <a:lnTo>
                    <a:pt x="1708395" y="1468222"/>
                  </a:lnTo>
                  <a:lnTo>
                    <a:pt x="1672556" y="1502129"/>
                  </a:lnTo>
                  <a:lnTo>
                    <a:pt x="1635997" y="1533338"/>
                  </a:lnTo>
                  <a:lnTo>
                    <a:pt x="1598131" y="1562533"/>
                  </a:lnTo>
                  <a:lnTo>
                    <a:pt x="1559047" y="1589715"/>
                  </a:lnTo>
                  <a:lnTo>
                    <a:pt x="1518831" y="1614883"/>
                  </a:lnTo>
                  <a:lnTo>
                    <a:pt x="1477570" y="1638038"/>
                  </a:lnTo>
                  <a:lnTo>
                    <a:pt x="1435351" y="1659180"/>
                  </a:lnTo>
                  <a:lnTo>
                    <a:pt x="1392261" y="1678308"/>
                  </a:lnTo>
                  <a:lnTo>
                    <a:pt x="1348388" y="1695422"/>
                  </a:lnTo>
                  <a:lnTo>
                    <a:pt x="1303818" y="1710524"/>
                  </a:lnTo>
                  <a:lnTo>
                    <a:pt x="1258638" y="1723611"/>
                  </a:lnTo>
                  <a:lnTo>
                    <a:pt x="1212936" y="1734685"/>
                  </a:lnTo>
                  <a:lnTo>
                    <a:pt x="1166799" y="1743746"/>
                  </a:lnTo>
                  <a:lnTo>
                    <a:pt x="1120313" y="1750793"/>
                  </a:lnTo>
                  <a:lnTo>
                    <a:pt x="1073566" y="1755827"/>
                  </a:lnTo>
                  <a:lnTo>
                    <a:pt x="1026645" y="1758847"/>
                  </a:lnTo>
                  <a:lnTo>
                    <a:pt x="979637" y="1759854"/>
                  </a:lnTo>
                  <a:lnTo>
                    <a:pt x="932629" y="1758847"/>
                  </a:lnTo>
                  <a:lnTo>
                    <a:pt x="885708" y="1755827"/>
                  </a:lnTo>
                  <a:lnTo>
                    <a:pt x="838961" y="1750793"/>
                  </a:lnTo>
                  <a:lnTo>
                    <a:pt x="792475" y="1743746"/>
                  </a:lnTo>
                  <a:lnTo>
                    <a:pt x="746338" y="1734685"/>
                  </a:lnTo>
                  <a:lnTo>
                    <a:pt x="700636" y="1723611"/>
                  </a:lnTo>
                  <a:lnTo>
                    <a:pt x="655456" y="1710524"/>
                  </a:lnTo>
                  <a:lnTo>
                    <a:pt x="610886" y="1695422"/>
                  </a:lnTo>
                  <a:lnTo>
                    <a:pt x="567013" y="1678308"/>
                  </a:lnTo>
                  <a:lnTo>
                    <a:pt x="523923" y="1659180"/>
                  </a:lnTo>
                  <a:lnTo>
                    <a:pt x="481704" y="1638038"/>
                  </a:lnTo>
                  <a:lnTo>
                    <a:pt x="440443" y="1614883"/>
                  </a:lnTo>
                  <a:lnTo>
                    <a:pt x="400226" y="1589715"/>
                  </a:lnTo>
                  <a:lnTo>
                    <a:pt x="361142" y="1562533"/>
                  </a:lnTo>
                  <a:lnTo>
                    <a:pt x="323277" y="1533338"/>
                  </a:lnTo>
                  <a:lnTo>
                    <a:pt x="286717" y="1502129"/>
                  </a:lnTo>
                  <a:lnTo>
                    <a:pt x="250878" y="1468222"/>
                  </a:lnTo>
                  <a:lnTo>
                    <a:pt x="217427" y="1433068"/>
                  </a:lnTo>
                  <a:lnTo>
                    <a:pt x="186366" y="1396753"/>
                  </a:lnTo>
                  <a:lnTo>
                    <a:pt x="157694" y="1359363"/>
                  </a:lnTo>
                  <a:lnTo>
                    <a:pt x="131412" y="1320984"/>
                  </a:lnTo>
                  <a:lnTo>
                    <a:pt x="107519" y="1281702"/>
                  </a:lnTo>
                  <a:lnTo>
                    <a:pt x="86015" y="1241603"/>
                  </a:lnTo>
                  <a:lnTo>
                    <a:pt x="66900" y="1200773"/>
                  </a:lnTo>
                  <a:lnTo>
                    <a:pt x="50175" y="1159297"/>
                  </a:lnTo>
                  <a:lnTo>
                    <a:pt x="35839" y="1117263"/>
                  </a:lnTo>
                  <a:lnTo>
                    <a:pt x="23893" y="1074756"/>
                  </a:lnTo>
                  <a:lnTo>
                    <a:pt x="14335" y="1031862"/>
                  </a:lnTo>
                  <a:lnTo>
                    <a:pt x="7167" y="988667"/>
                  </a:lnTo>
                  <a:lnTo>
                    <a:pt x="2389" y="945257"/>
                  </a:lnTo>
                  <a:lnTo>
                    <a:pt x="0" y="901718"/>
                  </a:lnTo>
                  <a:lnTo>
                    <a:pt x="0" y="858136"/>
                  </a:lnTo>
                  <a:lnTo>
                    <a:pt x="2389" y="814596"/>
                  </a:lnTo>
                  <a:lnTo>
                    <a:pt x="7167" y="771186"/>
                  </a:lnTo>
                  <a:lnTo>
                    <a:pt x="14335" y="727991"/>
                  </a:lnTo>
                  <a:lnTo>
                    <a:pt x="23893" y="685097"/>
                  </a:lnTo>
                  <a:lnTo>
                    <a:pt x="35839" y="642590"/>
                  </a:lnTo>
                  <a:lnTo>
                    <a:pt x="50175" y="600556"/>
                  </a:lnTo>
                  <a:lnTo>
                    <a:pt x="66900" y="559081"/>
                  </a:lnTo>
                  <a:lnTo>
                    <a:pt x="86015" y="518250"/>
                  </a:lnTo>
                  <a:lnTo>
                    <a:pt x="107519" y="478151"/>
                  </a:lnTo>
                  <a:lnTo>
                    <a:pt x="131412" y="438869"/>
                  </a:lnTo>
                  <a:lnTo>
                    <a:pt x="157694" y="400490"/>
                  </a:lnTo>
                  <a:lnTo>
                    <a:pt x="186366" y="363100"/>
                  </a:lnTo>
                  <a:lnTo>
                    <a:pt x="217427" y="326785"/>
                  </a:lnTo>
                  <a:lnTo>
                    <a:pt x="250878" y="291631"/>
                  </a:lnTo>
                  <a:lnTo>
                    <a:pt x="286717" y="257724"/>
                  </a:lnTo>
                  <a:lnTo>
                    <a:pt x="323277" y="226515"/>
                  </a:lnTo>
                  <a:lnTo>
                    <a:pt x="361142" y="197320"/>
                  </a:lnTo>
                  <a:lnTo>
                    <a:pt x="400226" y="170138"/>
                  </a:lnTo>
                  <a:lnTo>
                    <a:pt x="440443" y="144970"/>
                  </a:lnTo>
                  <a:lnTo>
                    <a:pt x="481704" y="121815"/>
                  </a:lnTo>
                  <a:lnTo>
                    <a:pt x="523923" y="100673"/>
                  </a:lnTo>
                  <a:lnTo>
                    <a:pt x="567013" y="81545"/>
                  </a:lnTo>
                  <a:lnTo>
                    <a:pt x="610886" y="64431"/>
                  </a:lnTo>
                  <a:lnTo>
                    <a:pt x="655456" y="49330"/>
                  </a:lnTo>
                  <a:lnTo>
                    <a:pt x="700636" y="36242"/>
                  </a:lnTo>
                  <a:lnTo>
                    <a:pt x="746338" y="25168"/>
                  </a:lnTo>
                  <a:lnTo>
                    <a:pt x="792475" y="16107"/>
                  </a:lnTo>
                  <a:lnTo>
                    <a:pt x="838961" y="9060"/>
                  </a:lnTo>
                  <a:lnTo>
                    <a:pt x="885708" y="4026"/>
                  </a:lnTo>
                  <a:lnTo>
                    <a:pt x="932629" y="1006"/>
                  </a:lnTo>
                  <a:lnTo>
                    <a:pt x="979637" y="0"/>
                  </a:lnTo>
                  <a:lnTo>
                    <a:pt x="1026645" y="1006"/>
                  </a:lnTo>
                  <a:lnTo>
                    <a:pt x="1073566" y="4026"/>
                  </a:lnTo>
                  <a:lnTo>
                    <a:pt x="1120313" y="9060"/>
                  </a:lnTo>
                  <a:lnTo>
                    <a:pt x="1166799" y="16107"/>
                  </a:lnTo>
                  <a:lnTo>
                    <a:pt x="1212936" y="25168"/>
                  </a:lnTo>
                  <a:lnTo>
                    <a:pt x="1258638" y="36242"/>
                  </a:lnTo>
                  <a:lnTo>
                    <a:pt x="1303818" y="49330"/>
                  </a:lnTo>
                  <a:lnTo>
                    <a:pt x="1348388" y="64431"/>
                  </a:lnTo>
                  <a:lnTo>
                    <a:pt x="1392261" y="81545"/>
                  </a:lnTo>
                  <a:lnTo>
                    <a:pt x="1435351" y="100673"/>
                  </a:lnTo>
                  <a:lnTo>
                    <a:pt x="1477570" y="121815"/>
                  </a:lnTo>
                  <a:lnTo>
                    <a:pt x="1518831" y="144970"/>
                  </a:lnTo>
                  <a:lnTo>
                    <a:pt x="1559047" y="170138"/>
                  </a:lnTo>
                  <a:lnTo>
                    <a:pt x="1598131" y="197320"/>
                  </a:lnTo>
                  <a:lnTo>
                    <a:pt x="1635997" y="226515"/>
                  </a:lnTo>
                  <a:lnTo>
                    <a:pt x="1672556" y="257724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6" name="object 46"/>
          <p:cNvSpPr txBox="1"/>
          <p:nvPr/>
        </p:nvSpPr>
        <p:spPr>
          <a:xfrm>
            <a:off x="2709992" y="1250875"/>
            <a:ext cx="862930" cy="567970"/>
          </a:xfrm>
          <a:prstGeom prst="rect">
            <a:avLst/>
          </a:prstGeom>
        </p:spPr>
        <p:txBody>
          <a:bodyPr vert="horz" wrap="square" lIns="0" tIns="7316" rIns="0" bIns="0" rtlCol="0">
            <a:spAutoFit/>
          </a:bodyPr>
          <a:lstStyle/>
          <a:p>
            <a:pPr marL="7701" marR="3081" algn="ctr">
              <a:lnSpc>
                <a:spcPct val="110700"/>
              </a:lnSpc>
              <a:spcBef>
                <a:spcPts val="58"/>
              </a:spcBef>
            </a:pPr>
            <a:r>
              <a:rPr sz="1092" spc="-97" dirty="0">
                <a:latin typeface="Arial Black"/>
                <a:cs typeface="Arial Black"/>
              </a:rPr>
              <a:t>Astrophysics </a:t>
            </a:r>
            <a:r>
              <a:rPr sz="1092" spc="-15" dirty="0">
                <a:latin typeface="Arial Black"/>
                <a:cs typeface="Arial Black"/>
              </a:rPr>
              <a:t>and </a:t>
            </a:r>
            <a:r>
              <a:rPr sz="1092" spc="-21" dirty="0">
                <a:latin typeface="Arial Black"/>
                <a:cs typeface="Arial Black"/>
              </a:rPr>
              <a:t>Cosmology</a:t>
            </a:r>
            <a:endParaRPr sz="1092">
              <a:latin typeface="Arial Black"/>
              <a:cs typeface="Arial Black"/>
            </a:endParaRPr>
          </a:p>
        </p:txBody>
      </p:sp>
      <p:grpSp>
        <p:nvGrpSpPr>
          <p:cNvPr id="47" name="object 47"/>
          <p:cNvGrpSpPr/>
          <p:nvPr/>
        </p:nvGrpSpPr>
        <p:grpSpPr>
          <a:xfrm>
            <a:off x="5511369" y="591351"/>
            <a:ext cx="1207562" cy="1086652"/>
            <a:chOff x="9087950" y="975181"/>
            <a:chExt cx="1991360" cy="1791970"/>
          </a:xfrm>
        </p:grpSpPr>
        <p:sp>
          <p:nvSpPr>
            <p:cNvPr id="48" name="object 48"/>
            <p:cNvSpPr/>
            <p:nvPr/>
          </p:nvSpPr>
          <p:spPr>
            <a:xfrm>
              <a:off x="9103825" y="991056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979637" y="0"/>
                  </a:moveTo>
                  <a:lnTo>
                    <a:pt x="932629" y="1006"/>
                  </a:lnTo>
                  <a:lnTo>
                    <a:pt x="885708" y="4026"/>
                  </a:lnTo>
                  <a:lnTo>
                    <a:pt x="838961" y="9060"/>
                  </a:lnTo>
                  <a:lnTo>
                    <a:pt x="792475" y="16107"/>
                  </a:lnTo>
                  <a:lnTo>
                    <a:pt x="746338" y="25168"/>
                  </a:lnTo>
                  <a:lnTo>
                    <a:pt x="700636" y="36242"/>
                  </a:lnTo>
                  <a:lnTo>
                    <a:pt x="655456" y="49330"/>
                  </a:lnTo>
                  <a:lnTo>
                    <a:pt x="610886" y="64431"/>
                  </a:lnTo>
                  <a:lnTo>
                    <a:pt x="567013" y="81545"/>
                  </a:lnTo>
                  <a:lnTo>
                    <a:pt x="523923" y="100673"/>
                  </a:lnTo>
                  <a:lnTo>
                    <a:pt x="481704" y="121815"/>
                  </a:lnTo>
                  <a:lnTo>
                    <a:pt x="440443" y="144970"/>
                  </a:lnTo>
                  <a:lnTo>
                    <a:pt x="400226" y="170138"/>
                  </a:lnTo>
                  <a:lnTo>
                    <a:pt x="361142" y="197320"/>
                  </a:lnTo>
                  <a:lnTo>
                    <a:pt x="323277" y="226516"/>
                  </a:lnTo>
                  <a:lnTo>
                    <a:pt x="286717" y="257725"/>
                  </a:lnTo>
                  <a:lnTo>
                    <a:pt x="250878" y="291632"/>
                  </a:lnTo>
                  <a:lnTo>
                    <a:pt x="217427" y="326786"/>
                  </a:lnTo>
                  <a:lnTo>
                    <a:pt x="186366" y="363101"/>
                  </a:lnTo>
                  <a:lnTo>
                    <a:pt x="157694" y="400491"/>
                  </a:lnTo>
                  <a:lnTo>
                    <a:pt x="131412" y="438870"/>
                  </a:lnTo>
                  <a:lnTo>
                    <a:pt x="107519" y="478152"/>
                  </a:lnTo>
                  <a:lnTo>
                    <a:pt x="86015" y="518251"/>
                  </a:lnTo>
                  <a:lnTo>
                    <a:pt x="66900" y="559081"/>
                  </a:lnTo>
                  <a:lnTo>
                    <a:pt x="50175" y="600556"/>
                  </a:lnTo>
                  <a:lnTo>
                    <a:pt x="35839" y="642590"/>
                  </a:lnTo>
                  <a:lnTo>
                    <a:pt x="23893" y="685097"/>
                  </a:lnTo>
                  <a:lnTo>
                    <a:pt x="14335" y="727991"/>
                  </a:lnTo>
                  <a:lnTo>
                    <a:pt x="7167" y="771186"/>
                  </a:lnTo>
                  <a:lnTo>
                    <a:pt x="2389" y="814597"/>
                  </a:lnTo>
                  <a:lnTo>
                    <a:pt x="0" y="858136"/>
                  </a:lnTo>
                  <a:lnTo>
                    <a:pt x="0" y="901718"/>
                  </a:lnTo>
                  <a:lnTo>
                    <a:pt x="2389" y="945257"/>
                  </a:lnTo>
                  <a:lnTo>
                    <a:pt x="7167" y="988667"/>
                  </a:lnTo>
                  <a:lnTo>
                    <a:pt x="14335" y="1031862"/>
                  </a:lnTo>
                  <a:lnTo>
                    <a:pt x="23893" y="1074756"/>
                  </a:lnTo>
                  <a:lnTo>
                    <a:pt x="35839" y="1117264"/>
                  </a:lnTo>
                  <a:lnTo>
                    <a:pt x="50175" y="1159298"/>
                  </a:lnTo>
                  <a:lnTo>
                    <a:pt x="66900" y="1200773"/>
                  </a:lnTo>
                  <a:lnTo>
                    <a:pt x="86015" y="1241603"/>
                  </a:lnTo>
                  <a:lnTo>
                    <a:pt x="107519" y="1281702"/>
                  </a:lnTo>
                  <a:lnTo>
                    <a:pt x="131412" y="1320984"/>
                  </a:lnTo>
                  <a:lnTo>
                    <a:pt x="157694" y="1359363"/>
                  </a:lnTo>
                  <a:lnTo>
                    <a:pt x="186366" y="1396754"/>
                  </a:lnTo>
                  <a:lnTo>
                    <a:pt x="217427" y="1433069"/>
                  </a:lnTo>
                  <a:lnTo>
                    <a:pt x="250878" y="1468223"/>
                  </a:lnTo>
                  <a:lnTo>
                    <a:pt x="286717" y="1502130"/>
                  </a:lnTo>
                  <a:lnTo>
                    <a:pt x="323277" y="1533338"/>
                  </a:lnTo>
                  <a:lnTo>
                    <a:pt x="361142" y="1562534"/>
                  </a:lnTo>
                  <a:lnTo>
                    <a:pt x="400226" y="1589716"/>
                  </a:lnTo>
                  <a:lnTo>
                    <a:pt x="440443" y="1614884"/>
                  </a:lnTo>
                  <a:lnTo>
                    <a:pt x="481704" y="1638039"/>
                  </a:lnTo>
                  <a:lnTo>
                    <a:pt x="523923" y="1659180"/>
                  </a:lnTo>
                  <a:lnTo>
                    <a:pt x="567013" y="1678308"/>
                  </a:lnTo>
                  <a:lnTo>
                    <a:pt x="610886" y="1695423"/>
                  </a:lnTo>
                  <a:lnTo>
                    <a:pt x="655456" y="1710524"/>
                  </a:lnTo>
                  <a:lnTo>
                    <a:pt x="700636" y="1723612"/>
                  </a:lnTo>
                  <a:lnTo>
                    <a:pt x="746338" y="1734686"/>
                  </a:lnTo>
                  <a:lnTo>
                    <a:pt x="792475" y="1743746"/>
                  </a:lnTo>
                  <a:lnTo>
                    <a:pt x="838961" y="1750793"/>
                  </a:lnTo>
                  <a:lnTo>
                    <a:pt x="885708" y="1755827"/>
                  </a:lnTo>
                  <a:lnTo>
                    <a:pt x="932629" y="1758847"/>
                  </a:lnTo>
                  <a:lnTo>
                    <a:pt x="979637" y="1759854"/>
                  </a:lnTo>
                  <a:lnTo>
                    <a:pt x="1026645" y="1758847"/>
                  </a:lnTo>
                  <a:lnTo>
                    <a:pt x="1073566" y="1755827"/>
                  </a:lnTo>
                  <a:lnTo>
                    <a:pt x="1120313" y="1750793"/>
                  </a:lnTo>
                  <a:lnTo>
                    <a:pt x="1166799" y="1743746"/>
                  </a:lnTo>
                  <a:lnTo>
                    <a:pt x="1212936" y="1734686"/>
                  </a:lnTo>
                  <a:lnTo>
                    <a:pt x="1258639" y="1723612"/>
                  </a:lnTo>
                  <a:lnTo>
                    <a:pt x="1303818" y="1710524"/>
                  </a:lnTo>
                  <a:lnTo>
                    <a:pt x="1348388" y="1695423"/>
                  </a:lnTo>
                  <a:lnTo>
                    <a:pt x="1392262" y="1678308"/>
                  </a:lnTo>
                  <a:lnTo>
                    <a:pt x="1435352" y="1659180"/>
                  </a:lnTo>
                  <a:lnTo>
                    <a:pt x="1477571" y="1638039"/>
                  </a:lnTo>
                  <a:lnTo>
                    <a:pt x="1518832" y="1614884"/>
                  </a:lnTo>
                  <a:lnTo>
                    <a:pt x="1559049" y="1589716"/>
                  </a:lnTo>
                  <a:lnTo>
                    <a:pt x="1598133" y="1562534"/>
                  </a:lnTo>
                  <a:lnTo>
                    <a:pt x="1635999" y="1533338"/>
                  </a:lnTo>
                  <a:lnTo>
                    <a:pt x="1672558" y="1502130"/>
                  </a:lnTo>
                  <a:lnTo>
                    <a:pt x="1708398" y="1468223"/>
                  </a:lnTo>
                  <a:lnTo>
                    <a:pt x="1741848" y="1433069"/>
                  </a:lnTo>
                  <a:lnTo>
                    <a:pt x="1772910" y="1396754"/>
                  </a:lnTo>
                  <a:lnTo>
                    <a:pt x="1801581" y="1359363"/>
                  </a:lnTo>
                  <a:lnTo>
                    <a:pt x="1827864" y="1320984"/>
                  </a:lnTo>
                  <a:lnTo>
                    <a:pt x="1851757" y="1281702"/>
                  </a:lnTo>
                  <a:lnTo>
                    <a:pt x="1873261" y="1241603"/>
                  </a:lnTo>
                  <a:lnTo>
                    <a:pt x="1892376" y="1200773"/>
                  </a:lnTo>
                  <a:lnTo>
                    <a:pt x="1909101" y="1159298"/>
                  </a:lnTo>
                  <a:lnTo>
                    <a:pt x="1923437" y="1117264"/>
                  </a:lnTo>
                  <a:lnTo>
                    <a:pt x="1935384" y="1074756"/>
                  </a:lnTo>
                  <a:lnTo>
                    <a:pt x="1944941" y="1031862"/>
                  </a:lnTo>
                  <a:lnTo>
                    <a:pt x="1952109" y="988667"/>
                  </a:lnTo>
                  <a:lnTo>
                    <a:pt x="1956887" y="945257"/>
                  </a:lnTo>
                  <a:lnTo>
                    <a:pt x="1959277" y="901718"/>
                  </a:lnTo>
                  <a:lnTo>
                    <a:pt x="1959277" y="858136"/>
                  </a:lnTo>
                  <a:lnTo>
                    <a:pt x="1956887" y="814597"/>
                  </a:lnTo>
                  <a:lnTo>
                    <a:pt x="1952109" y="771186"/>
                  </a:lnTo>
                  <a:lnTo>
                    <a:pt x="1944941" y="727991"/>
                  </a:lnTo>
                  <a:lnTo>
                    <a:pt x="1935384" y="685097"/>
                  </a:lnTo>
                  <a:lnTo>
                    <a:pt x="1923437" y="642590"/>
                  </a:lnTo>
                  <a:lnTo>
                    <a:pt x="1909101" y="600556"/>
                  </a:lnTo>
                  <a:lnTo>
                    <a:pt x="1892376" y="559081"/>
                  </a:lnTo>
                  <a:lnTo>
                    <a:pt x="1873261" y="518251"/>
                  </a:lnTo>
                  <a:lnTo>
                    <a:pt x="1851757" y="478152"/>
                  </a:lnTo>
                  <a:lnTo>
                    <a:pt x="1827864" y="438870"/>
                  </a:lnTo>
                  <a:lnTo>
                    <a:pt x="1801581" y="400491"/>
                  </a:lnTo>
                  <a:lnTo>
                    <a:pt x="1772910" y="363101"/>
                  </a:lnTo>
                  <a:lnTo>
                    <a:pt x="1741848" y="326786"/>
                  </a:lnTo>
                  <a:lnTo>
                    <a:pt x="1708398" y="291632"/>
                  </a:lnTo>
                  <a:lnTo>
                    <a:pt x="1672558" y="257725"/>
                  </a:lnTo>
                  <a:lnTo>
                    <a:pt x="1635999" y="226516"/>
                  </a:lnTo>
                  <a:lnTo>
                    <a:pt x="1598133" y="197320"/>
                  </a:lnTo>
                  <a:lnTo>
                    <a:pt x="1559049" y="170138"/>
                  </a:lnTo>
                  <a:lnTo>
                    <a:pt x="1518832" y="144970"/>
                  </a:lnTo>
                  <a:lnTo>
                    <a:pt x="1477571" y="121815"/>
                  </a:lnTo>
                  <a:lnTo>
                    <a:pt x="1435352" y="100673"/>
                  </a:lnTo>
                  <a:lnTo>
                    <a:pt x="1392262" y="81545"/>
                  </a:lnTo>
                  <a:lnTo>
                    <a:pt x="1348388" y="64431"/>
                  </a:lnTo>
                  <a:lnTo>
                    <a:pt x="1303818" y="49330"/>
                  </a:lnTo>
                  <a:lnTo>
                    <a:pt x="1258639" y="36242"/>
                  </a:lnTo>
                  <a:lnTo>
                    <a:pt x="1212936" y="25168"/>
                  </a:lnTo>
                  <a:lnTo>
                    <a:pt x="1166799" y="16107"/>
                  </a:lnTo>
                  <a:lnTo>
                    <a:pt x="1120313" y="9060"/>
                  </a:lnTo>
                  <a:lnTo>
                    <a:pt x="1073566" y="4026"/>
                  </a:lnTo>
                  <a:lnTo>
                    <a:pt x="1026645" y="1006"/>
                  </a:lnTo>
                  <a:lnTo>
                    <a:pt x="979637" y="0"/>
                  </a:lnTo>
                  <a:close/>
                </a:path>
              </a:pathLst>
            </a:custGeom>
            <a:solidFill>
              <a:srgbClr val="FFFF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9103825" y="991056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1672556" y="257724"/>
                  </a:moveTo>
                  <a:lnTo>
                    <a:pt x="1708395" y="291631"/>
                  </a:lnTo>
                  <a:lnTo>
                    <a:pt x="1741846" y="326785"/>
                  </a:lnTo>
                  <a:lnTo>
                    <a:pt x="1772907" y="363100"/>
                  </a:lnTo>
                  <a:lnTo>
                    <a:pt x="1801579" y="400490"/>
                  </a:lnTo>
                  <a:lnTo>
                    <a:pt x="1827861" y="438869"/>
                  </a:lnTo>
                  <a:lnTo>
                    <a:pt x="1851754" y="478151"/>
                  </a:lnTo>
                  <a:lnTo>
                    <a:pt x="1873258" y="518250"/>
                  </a:lnTo>
                  <a:lnTo>
                    <a:pt x="1892373" y="559081"/>
                  </a:lnTo>
                  <a:lnTo>
                    <a:pt x="1909098" y="600556"/>
                  </a:lnTo>
                  <a:lnTo>
                    <a:pt x="1923434" y="642590"/>
                  </a:lnTo>
                  <a:lnTo>
                    <a:pt x="1935380" y="685097"/>
                  </a:lnTo>
                  <a:lnTo>
                    <a:pt x="1944938" y="727991"/>
                  </a:lnTo>
                  <a:lnTo>
                    <a:pt x="1952106" y="771186"/>
                  </a:lnTo>
                  <a:lnTo>
                    <a:pt x="1956884" y="814596"/>
                  </a:lnTo>
                  <a:lnTo>
                    <a:pt x="1959274" y="858136"/>
                  </a:lnTo>
                  <a:lnTo>
                    <a:pt x="1959274" y="901718"/>
                  </a:lnTo>
                  <a:lnTo>
                    <a:pt x="1956884" y="945257"/>
                  </a:lnTo>
                  <a:lnTo>
                    <a:pt x="1952106" y="988667"/>
                  </a:lnTo>
                  <a:lnTo>
                    <a:pt x="1944938" y="1031862"/>
                  </a:lnTo>
                  <a:lnTo>
                    <a:pt x="1935380" y="1074756"/>
                  </a:lnTo>
                  <a:lnTo>
                    <a:pt x="1923434" y="1117263"/>
                  </a:lnTo>
                  <a:lnTo>
                    <a:pt x="1909098" y="1159297"/>
                  </a:lnTo>
                  <a:lnTo>
                    <a:pt x="1892373" y="1200773"/>
                  </a:lnTo>
                  <a:lnTo>
                    <a:pt x="1873258" y="1241603"/>
                  </a:lnTo>
                  <a:lnTo>
                    <a:pt x="1851754" y="1281702"/>
                  </a:lnTo>
                  <a:lnTo>
                    <a:pt x="1827861" y="1320984"/>
                  </a:lnTo>
                  <a:lnTo>
                    <a:pt x="1801579" y="1359363"/>
                  </a:lnTo>
                  <a:lnTo>
                    <a:pt x="1772907" y="1396753"/>
                  </a:lnTo>
                  <a:lnTo>
                    <a:pt x="1741846" y="1433068"/>
                  </a:lnTo>
                  <a:lnTo>
                    <a:pt x="1708395" y="1468222"/>
                  </a:lnTo>
                  <a:lnTo>
                    <a:pt x="1672556" y="1502129"/>
                  </a:lnTo>
                  <a:lnTo>
                    <a:pt x="1635997" y="1533338"/>
                  </a:lnTo>
                  <a:lnTo>
                    <a:pt x="1598131" y="1562533"/>
                  </a:lnTo>
                  <a:lnTo>
                    <a:pt x="1559047" y="1589715"/>
                  </a:lnTo>
                  <a:lnTo>
                    <a:pt x="1518831" y="1614883"/>
                  </a:lnTo>
                  <a:lnTo>
                    <a:pt x="1477570" y="1638038"/>
                  </a:lnTo>
                  <a:lnTo>
                    <a:pt x="1435351" y="1659180"/>
                  </a:lnTo>
                  <a:lnTo>
                    <a:pt x="1392261" y="1678308"/>
                  </a:lnTo>
                  <a:lnTo>
                    <a:pt x="1348388" y="1695422"/>
                  </a:lnTo>
                  <a:lnTo>
                    <a:pt x="1303818" y="1710524"/>
                  </a:lnTo>
                  <a:lnTo>
                    <a:pt x="1258638" y="1723611"/>
                  </a:lnTo>
                  <a:lnTo>
                    <a:pt x="1212936" y="1734685"/>
                  </a:lnTo>
                  <a:lnTo>
                    <a:pt x="1166799" y="1743746"/>
                  </a:lnTo>
                  <a:lnTo>
                    <a:pt x="1120313" y="1750793"/>
                  </a:lnTo>
                  <a:lnTo>
                    <a:pt x="1073566" y="1755827"/>
                  </a:lnTo>
                  <a:lnTo>
                    <a:pt x="1026645" y="1758847"/>
                  </a:lnTo>
                  <a:lnTo>
                    <a:pt x="979637" y="1759854"/>
                  </a:lnTo>
                  <a:lnTo>
                    <a:pt x="932629" y="1758847"/>
                  </a:lnTo>
                  <a:lnTo>
                    <a:pt x="885708" y="1755827"/>
                  </a:lnTo>
                  <a:lnTo>
                    <a:pt x="838961" y="1750793"/>
                  </a:lnTo>
                  <a:lnTo>
                    <a:pt x="792475" y="1743746"/>
                  </a:lnTo>
                  <a:lnTo>
                    <a:pt x="746338" y="1734685"/>
                  </a:lnTo>
                  <a:lnTo>
                    <a:pt x="700636" y="1723611"/>
                  </a:lnTo>
                  <a:lnTo>
                    <a:pt x="655456" y="1710524"/>
                  </a:lnTo>
                  <a:lnTo>
                    <a:pt x="610886" y="1695422"/>
                  </a:lnTo>
                  <a:lnTo>
                    <a:pt x="567013" y="1678308"/>
                  </a:lnTo>
                  <a:lnTo>
                    <a:pt x="523923" y="1659180"/>
                  </a:lnTo>
                  <a:lnTo>
                    <a:pt x="481704" y="1638038"/>
                  </a:lnTo>
                  <a:lnTo>
                    <a:pt x="440443" y="1614883"/>
                  </a:lnTo>
                  <a:lnTo>
                    <a:pt x="400226" y="1589715"/>
                  </a:lnTo>
                  <a:lnTo>
                    <a:pt x="361142" y="1562533"/>
                  </a:lnTo>
                  <a:lnTo>
                    <a:pt x="323277" y="1533338"/>
                  </a:lnTo>
                  <a:lnTo>
                    <a:pt x="286717" y="1502129"/>
                  </a:lnTo>
                  <a:lnTo>
                    <a:pt x="250878" y="1468222"/>
                  </a:lnTo>
                  <a:lnTo>
                    <a:pt x="217427" y="1433068"/>
                  </a:lnTo>
                  <a:lnTo>
                    <a:pt x="186366" y="1396753"/>
                  </a:lnTo>
                  <a:lnTo>
                    <a:pt x="157694" y="1359363"/>
                  </a:lnTo>
                  <a:lnTo>
                    <a:pt x="131412" y="1320984"/>
                  </a:lnTo>
                  <a:lnTo>
                    <a:pt x="107519" y="1281702"/>
                  </a:lnTo>
                  <a:lnTo>
                    <a:pt x="86015" y="1241603"/>
                  </a:lnTo>
                  <a:lnTo>
                    <a:pt x="66900" y="1200773"/>
                  </a:lnTo>
                  <a:lnTo>
                    <a:pt x="50175" y="1159297"/>
                  </a:lnTo>
                  <a:lnTo>
                    <a:pt x="35839" y="1117263"/>
                  </a:lnTo>
                  <a:lnTo>
                    <a:pt x="23893" y="1074756"/>
                  </a:lnTo>
                  <a:lnTo>
                    <a:pt x="14335" y="1031862"/>
                  </a:lnTo>
                  <a:lnTo>
                    <a:pt x="7167" y="988667"/>
                  </a:lnTo>
                  <a:lnTo>
                    <a:pt x="2389" y="945257"/>
                  </a:lnTo>
                  <a:lnTo>
                    <a:pt x="0" y="901718"/>
                  </a:lnTo>
                  <a:lnTo>
                    <a:pt x="0" y="858136"/>
                  </a:lnTo>
                  <a:lnTo>
                    <a:pt x="2389" y="814596"/>
                  </a:lnTo>
                  <a:lnTo>
                    <a:pt x="7167" y="771186"/>
                  </a:lnTo>
                  <a:lnTo>
                    <a:pt x="14335" y="727991"/>
                  </a:lnTo>
                  <a:lnTo>
                    <a:pt x="23893" y="685097"/>
                  </a:lnTo>
                  <a:lnTo>
                    <a:pt x="35839" y="642590"/>
                  </a:lnTo>
                  <a:lnTo>
                    <a:pt x="50175" y="600556"/>
                  </a:lnTo>
                  <a:lnTo>
                    <a:pt x="66900" y="559081"/>
                  </a:lnTo>
                  <a:lnTo>
                    <a:pt x="86015" y="518250"/>
                  </a:lnTo>
                  <a:lnTo>
                    <a:pt x="107519" y="478151"/>
                  </a:lnTo>
                  <a:lnTo>
                    <a:pt x="131412" y="438869"/>
                  </a:lnTo>
                  <a:lnTo>
                    <a:pt x="157694" y="400490"/>
                  </a:lnTo>
                  <a:lnTo>
                    <a:pt x="186366" y="363100"/>
                  </a:lnTo>
                  <a:lnTo>
                    <a:pt x="217427" y="326785"/>
                  </a:lnTo>
                  <a:lnTo>
                    <a:pt x="250878" y="291631"/>
                  </a:lnTo>
                  <a:lnTo>
                    <a:pt x="286717" y="257724"/>
                  </a:lnTo>
                  <a:lnTo>
                    <a:pt x="323277" y="226515"/>
                  </a:lnTo>
                  <a:lnTo>
                    <a:pt x="361142" y="197320"/>
                  </a:lnTo>
                  <a:lnTo>
                    <a:pt x="400226" y="170138"/>
                  </a:lnTo>
                  <a:lnTo>
                    <a:pt x="440443" y="144970"/>
                  </a:lnTo>
                  <a:lnTo>
                    <a:pt x="481704" y="121815"/>
                  </a:lnTo>
                  <a:lnTo>
                    <a:pt x="523923" y="100673"/>
                  </a:lnTo>
                  <a:lnTo>
                    <a:pt x="567013" y="81545"/>
                  </a:lnTo>
                  <a:lnTo>
                    <a:pt x="610886" y="64431"/>
                  </a:lnTo>
                  <a:lnTo>
                    <a:pt x="655456" y="49330"/>
                  </a:lnTo>
                  <a:lnTo>
                    <a:pt x="700636" y="36242"/>
                  </a:lnTo>
                  <a:lnTo>
                    <a:pt x="746338" y="25168"/>
                  </a:lnTo>
                  <a:lnTo>
                    <a:pt x="792475" y="16107"/>
                  </a:lnTo>
                  <a:lnTo>
                    <a:pt x="838961" y="9060"/>
                  </a:lnTo>
                  <a:lnTo>
                    <a:pt x="885708" y="4026"/>
                  </a:lnTo>
                  <a:lnTo>
                    <a:pt x="932629" y="1006"/>
                  </a:lnTo>
                  <a:lnTo>
                    <a:pt x="979637" y="0"/>
                  </a:lnTo>
                  <a:lnTo>
                    <a:pt x="1026645" y="1006"/>
                  </a:lnTo>
                  <a:lnTo>
                    <a:pt x="1073566" y="4026"/>
                  </a:lnTo>
                  <a:lnTo>
                    <a:pt x="1120313" y="9060"/>
                  </a:lnTo>
                  <a:lnTo>
                    <a:pt x="1166799" y="16107"/>
                  </a:lnTo>
                  <a:lnTo>
                    <a:pt x="1212936" y="25168"/>
                  </a:lnTo>
                  <a:lnTo>
                    <a:pt x="1258638" y="36242"/>
                  </a:lnTo>
                  <a:lnTo>
                    <a:pt x="1303818" y="49330"/>
                  </a:lnTo>
                  <a:lnTo>
                    <a:pt x="1348388" y="64431"/>
                  </a:lnTo>
                  <a:lnTo>
                    <a:pt x="1392261" y="81545"/>
                  </a:lnTo>
                  <a:lnTo>
                    <a:pt x="1435351" y="100673"/>
                  </a:lnTo>
                  <a:lnTo>
                    <a:pt x="1477570" y="121815"/>
                  </a:lnTo>
                  <a:lnTo>
                    <a:pt x="1518831" y="144970"/>
                  </a:lnTo>
                  <a:lnTo>
                    <a:pt x="1559047" y="170138"/>
                  </a:lnTo>
                  <a:lnTo>
                    <a:pt x="1598131" y="197320"/>
                  </a:lnTo>
                  <a:lnTo>
                    <a:pt x="1635997" y="226515"/>
                  </a:lnTo>
                  <a:lnTo>
                    <a:pt x="1672556" y="257724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0" name="object 50"/>
          <p:cNvSpPr txBox="1"/>
          <p:nvPr/>
        </p:nvSpPr>
        <p:spPr>
          <a:xfrm>
            <a:off x="5715072" y="843117"/>
            <a:ext cx="797469" cy="567970"/>
          </a:xfrm>
          <a:prstGeom prst="rect">
            <a:avLst/>
          </a:prstGeom>
        </p:spPr>
        <p:txBody>
          <a:bodyPr vert="horz" wrap="square" lIns="0" tIns="7316" rIns="0" bIns="0" rtlCol="0">
            <a:spAutoFit/>
          </a:bodyPr>
          <a:lstStyle/>
          <a:p>
            <a:pPr marL="7701" marR="3081" indent="23104" algn="just">
              <a:lnSpc>
                <a:spcPct val="110700"/>
              </a:lnSpc>
              <a:spcBef>
                <a:spcPts val="58"/>
              </a:spcBef>
            </a:pPr>
            <a:r>
              <a:rPr sz="1092" spc="-88" dirty="0">
                <a:latin typeface="Arial Black"/>
                <a:cs typeface="Arial Black"/>
              </a:rPr>
              <a:t>Theoretical </a:t>
            </a:r>
            <a:r>
              <a:rPr sz="1092" spc="-164" dirty="0">
                <a:latin typeface="Arial Black"/>
                <a:cs typeface="Arial Black"/>
              </a:rPr>
              <a:t>and</a:t>
            </a:r>
            <a:r>
              <a:rPr sz="1092" spc="79" dirty="0">
                <a:latin typeface="Arial Black"/>
                <a:cs typeface="Arial Black"/>
              </a:rPr>
              <a:t> </a:t>
            </a:r>
            <a:r>
              <a:rPr sz="1092" spc="-76" dirty="0">
                <a:latin typeface="Arial Black"/>
                <a:cs typeface="Arial Black"/>
              </a:rPr>
              <a:t>Applied </a:t>
            </a:r>
            <a:r>
              <a:rPr sz="1092" spc="-36" dirty="0">
                <a:latin typeface="Arial Black"/>
                <a:cs typeface="Arial Black"/>
              </a:rPr>
              <a:t>Mechanics</a:t>
            </a:r>
            <a:endParaRPr sz="1092">
              <a:latin typeface="Arial Black"/>
              <a:cs typeface="Arial Black"/>
            </a:endParaRPr>
          </a:p>
        </p:txBody>
      </p:sp>
      <p:grpSp>
        <p:nvGrpSpPr>
          <p:cNvPr id="51" name="object 51"/>
          <p:cNvGrpSpPr/>
          <p:nvPr/>
        </p:nvGrpSpPr>
        <p:grpSpPr>
          <a:xfrm>
            <a:off x="715494" y="300727"/>
            <a:ext cx="1825591" cy="1207177"/>
            <a:chOff x="1179197" y="495920"/>
            <a:chExt cx="3010535" cy="1990725"/>
          </a:xfrm>
        </p:grpSpPr>
        <p:sp>
          <p:nvSpPr>
            <p:cNvPr id="52" name="object 52"/>
            <p:cNvSpPr/>
            <p:nvPr/>
          </p:nvSpPr>
          <p:spPr>
            <a:xfrm>
              <a:off x="1195072" y="511795"/>
              <a:ext cx="2978785" cy="1958975"/>
            </a:xfrm>
            <a:custGeom>
              <a:avLst/>
              <a:gdLst/>
              <a:ahLst/>
              <a:cxnLst/>
              <a:rect l="l" t="t" r="r" b="b"/>
              <a:pathLst>
                <a:path w="2978785" h="1958975">
                  <a:moveTo>
                    <a:pt x="2529328" y="0"/>
                  </a:moveTo>
                  <a:lnTo>
                    <a:pt x="449110" y="0"/>
                  </a:lnTo>
                  <a:lnTo>
                    <a:pt x="376151" y="176"/>
                  </a:lnTo>
                  <a:lnTo>
                    <a:pt x="314578" y="1408"/>
                  </a:lnTo>
                  <a:lnTo>
                    <a:pt x="263127" y="4754"/>
                  </a:lnTo>
                  <a:lnTo>
                    <a:pt x="220532" y="11269"/>
                  </a:lnTo>
                  <a:lnTo>
                    <a:pt x="141995" y="42343"/>
                  </a:lnTo>
                  <a:lnTo>
                    <a:pt x="103105" y="69633"/>
                  </a:lnTo>
                  <a:lnTo>
                    <a:pt x="69630" y="103109"/>
                  </a:lnTo>
                  <a:lnTo>
                    <a:pt x="42340" y="141999"/>
                  </a:lnTo>
                  <a:lnTo>
                    <a:pt x="22008" y="185533"/>
                  </a:lnTo>
                  <a:lnTo>
                    <a:pt x="4753" y="263128"/>
                  </a:lnTo>
                  <a:lnTo>
                    <a:pt x="1408" y="314579"/>
                  </a:lnTo>
                  <a:lnTo>
                    <a:pt x="176" y="376153"/>
                  </a:lnTo>
                  <a:lnTo>
                    <a:pt x="0" y="449114"/>
                  </a:lnTo>
                  <a:lnTo>
                    <a:pt x="0" y="1509513"/>
                  </a:lnTo>
                  <a:lnTo>
                    <a:pt x="176" y="1582472"/>
                  </a:lnTo>
                  <a:lnTo>
                    <a:pt x="1408" y="1644045"/>
                  </a:lnTo>
                  <a:lnTo>
                    <a:pt x="4753" y="1695496"/>
                  </a:lnTo>
                  <a:lnTo>
                    <a:pt x="11268" y="1738091"/>
                  </a:lnTo>
                  <a:lnTo>
                    <a:pt x="42340" y="1816628"/>
                  </a:lnTo>
                  <a:lnTo>
                    <a:pt x="69630" y="1855518"/>
                  </a:lnTo>
                  <a:lnTo>
                    <a:pt x="103105" y="1888994"/>
                  </a:lnTo>
                  <a:lnTo>
                    <a:pt x="141995" y="1916284"/>
                  </a:lnTo>
                  <a:lnTo>
                    <a:pt x="185528" y="1936616"/>
                  </a:lnTo>
                  <a:lnTo>
                    <a:pt x="263127" y="1953870"/>
                  </a:lnTo>
                  <a:lnTo>
                    <a:pt x="314578" y="1957215"/>
                  </a:lnTo>
                  <a:lnTo>
                    <a:pt x="376151" y="1958448"/>
                  </a:lnTo>
                  <a:lnTo>
                    <a:pt x="449110" y="1958624"/>
                  </a:lnTo>
                  <a:lnTo>
                    <a:pt x="2529328" y="1958624"/>
                  </a:lnTo>
                  <a:lnTo>
                    <a:pt x="2602288" y="1958448"/>
                  </a:lnTo>
                  <a:lnTo>
                    <a:pt x="2663861" y="1957215"/>
                  </a:lnTo>
                  <a:lnTo>
                    <a:pt x="2715312" y="1953870"/>
                  </a:lnTo>
                  <a:lnTo>
                    <a:pt x="2757907" y="1947356"/>
                  </a:lnTo>
                  <a:lnTo>
                    <a:pt x="2836444" y="1916284"/>
                  </a:lnTo>
                  <a:lnTo>
                    <a:pt x="2875334" y="1888994"/>
                  </a:lnTo>
                  <a:lnTo>
                    <a:pt x="2908810" y="1855518"/>
                  </a:lnTo>
                  <a:lnTo>
                    <a:pt x="2936099" y="1816628"/>
                  </a:lnTo>
                  <a:lnTo>
                    <a:pt x="2956431" y="1773095"/>
                  </a:lnTo>
                  <a:lnTo>
                    <a:pt x="2973686" y="1695496"/>
                  </a:lnTo>
                  <a:lnTo>
                    <a:pt x="2977031" y="1644045"/>
                  </a:lnTo>
                  <a:lnTo>
                    <a:pt x="2978264" y="1582472"/>
                  </a:lnTo>
                  <a:lnTo>
                    <a:pt x="2978440" y="1509513"/>
                  </a:lnTo>
                  <a:lnTo>
                    <a:pt x="2978440" y="449114"/>
                  </a:lnTo>
                  <a:lnTo>
                    <a:pt x="2978264" y="376153"/>
                  </a:lnTo>
                  <a:lnTo>
                    <a:pt x="2977031" y="314579"/>
                  </a:lnTo>
                  <a:lnTo>
                    <a:pt x="2973686" y="263128"/>
                  </a:lnTo>
                  <a:lnTo>
                    <a:pt x="2967171" y="220534"/>
                  </a:lnTo>
                  <a:lnTo>
                    <a:pt x="2936099" y="141999"/>
                  </a:lnTo>
                  <a:lnTo>
                    <a:pt x="2908810" y="103109"/>
                  </a:lnTo>
                  <a:lnTo>
                    <a:pt x="2875334" y="69633"/>
                  </a:lnTo>
                  <a:lnTo>
                    <a:pt x="2836444" y="42343"/>
                  </a:lnTo>
                  <a:lnTo>
                    <a:pt x="2792911" y="22009"/>
                  </a:lnTo>
                  <a:lnTo>
                    <a:pt x="2715312" y="4754"/>
                  </a:lnTo>
                  <a:lnTo>
                    <a:pt x="2663861" y="1408"/>
                  </a:lnTo>
                  <a:lnTo>
                    <a:pt x="2602288" y="176"/>
                  </a:lnTo>
                  <a:lnTo>
                    <a:pt x="2529328" y="0"/>
                  </a:lnTo>
                  <a:close/>
                </a:path>
              </a:pathLst>
            </a:custGeom>
            <a:solidFill>
              <a:srgbClr val="FFD47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3" name="object 53"/>
            <p:cNvSpPr/>
            <p:nvPr/>
          </p:nvSpPr>
          <p:spPr>
            <a:xfrm>
              <a:off x="1195072" y="511795"/>
              <a:ext cx="2978785" cy="1958975"/>
            </a:xfrm>
            <a:custGeom>
              <a:avLst/>
              <a:gdLst/>
              <a:ahLst/>
              <a:cxnLst/>
              <a:rect l="l" t="t" r="r" b="b"/>
              <a:pathLst>
                <a:path w="2978785" h="1958975">
                  <a:moveTo>
                    <a:pt x="449111" y="0"/>
                  </a:moveTo>
                  <a:lnTo>
                    <a:pt x="2529328" y="0"/>
                  </a:lnTo>
                  <a:lnTo>
                    <a:pt x="2602288" y="176"/>
                  </a:lnTo>
                  <a:lnTo>
                    <a:pt x="2663861" y="1408"/>
                  </a:lnTo>
                  <a:lnTo>
                    <a:pt x="2715312" y="4753"/>
                  </a:lnTo>
                  <a:lnTo>
                    <a:pt x="2757907" y="11268"/>
                  </a:lnTo>
                  <a:lnTo>
                    <a:pt x="2836444" y="42340"/>
                  </a:lnTo>
                  <a:lnTo>
                    <a:pt x="2875334" y="69629"/>
                  </a:lnTo>
                  <a:lnTo>
                    <a:pt x="2908809" y="103105"/>
                  </a:lnTo>
                  <a:lnTo>
                    <a:pt x="2936099" y="141995"/>
                  </a:lnTo>
                  <a:lnTo>
                    <a:pt x="2956431" y="185528"/>
                  </a:lnTo>
                  <a:lnTo>
                    <a:pt x="2973686" y="263127"/>
                  </a:lnTo>
                  <a:lnTo>
                    <a:pt x="2977031" y="314578"/>
                  </a:lnTo>
                  <a:lnTo>
                    <a:pt x="2978264" y="376151"/>
                  </a:lnTo>
                  <a:lnTo>
                    <a:pt x="2978440" y="449111"/>
                  </a:lnTo>
                  <a:lnTo>
                    <a:pt x="2978440" y="1509510"/>
                  </a:lnTo>
                  <a:lnTo>
                    <a:pt x="2978264" y="1582469"/>
                  </a:lnTo>
                  <a:lnTo>
                    <a:pt x="2977031" y="1644042"/>
                  </a:lnTo>
                  <a:lnTo>
                    <a:pt x="2973686" y="1695493"/>
                  </a:lnTo>
                  <a:lnTo>
                    <a:pt x="2967171" y="1738088"/>
                  </a:lnTo>
                  <a:lnTo>
                    <a:pt x="2936099" y="1816625"/>
                  </a:lnTo>
                  <a:lnTo>
                    <a:pt x="2908809" y="1855515"/>
                  </a:lnTo>
                  <a:lnTo>
                    <a:pt x="2875334" y="1888990"/>
                  </a:lnTo>
                  <a:lnTo>
                    <a:pt x="2836444" y="1916280"/>
                  </a:lnTo>
                  <a:lnTo>
                    <a:pt x="2792911" y="1936612"/>
                  </a:lnTo>
                  <a:lnTo>
                    <a:pt x="2715312" y="1953867"/>
                  </a:lnTo>
                  <a:lnTo>
                    <a:pt x="2663861" y="1957212"/>
                  </a:lnTo>
                  <a:lnTo>
                    <a:pt x="2602288" y="1958444"/>
                  </a:lnTo>
                  <a:lnTo>
                    <a:pt x="2529328" y="1958620"/>
                  </a:lnTo>
                  <a:lnTo>
                    <a:pt x="449111" y="1958620"/>
                  </a:lnTo>
                  <a:lnTo>
                    <a:pt x="376151" y="1958444"/>
                  </a:lnTo>
                  <a:lnTo>
                    <a:pt x="314578" y="1957212"/>
                  </a:lnTo>
                  <a:lnTo>
                    <a:pt x="263127" y="1953867"/>
                  </a:lnTo>
                  <a:lnTo>
                    <a:pt x="220532" y="1947352"/>
                  </a:lnTo>
                  <a:lnTo>
                    <a:pt x="141995" y="1916280"/>
                  </a:lnTo>
                  <a:lnTo>
                    <a:pt x="103105" y="1888990"/>
                  </a:lnTo>
                  <a:lnTo>
                    <a:pt x="69629" y="1855515"/>
                  </a:lnTo>
                  <a:lnTo>
                    <a:pt x="42340" y="1816625"/>
                  </a:lnTo>
                  <a:lnTo>
                    <a:pt x="22008" y="1773092"/>
                  </a:lnTo>
                  <a:lnTo>
                    <a:pt x="4753" y="1695493"/>
                  </a:lnTo>
                  <a:lnTo>
                    <a:pt x="1408" y="1644042"/>
                  </a:lnTo>
                  <a:lnTo>
                    <a:pt x="176" y="1582469"/>
                  </a:lnTo>
                  <a:lnTo>
                    <a:pt x="0" y="1509510"/>
                  </a:lnTo>
                  <a:lnTo>
                    <a:pt x="0" y="449111"/>
                  </a:lnTo>
                  <a:lnTo>
                    <a:pt x="176" y="376151"/>
                  </a:lnTo>
                  <a:lnTo>
                    <a:pt x="1408" y="314578"/>
                  </a:lnTo>
                  <a:lnTo>
                    <a:pt x="4753" y="263127"/>
                  </a:lnTo>
                  <a:lnTo>
                    <a:pt x="11268" y="220532"/>
                  </a:lnTo>
                  <a:lnTo>
                    <a:pt x="42340" y="141995"/>
                  </a:lnTo>
                  <a:lnTo>
                    <a:pt x="69629" y="103105"/>
                  </a:lnTo>
                  <a:lnTo>
                    <a:pt x="103105" y="69629"/>
                  </a:lnTo>
                  <a:lnTo>
                    <a:pt x="141995" y="42340"/>
                  </a:lnTo>
                  <a:lnTo>
                    <a:pt x="185528" y="22008"/>
                  </a:lnTo>
                  <a:lnTo>
                    <a:pt x="263127" y="4753"/>
                  </a:lnTo>
                  <a:lnTo>
                    <a:pt x="314578" y="1408"/>
                  </a:lnTo>
                  <a:lnTo>
                    <a:pt x="376151" y="176"/>
                  </a:lnTo>
                  <a:lnTo>
                    <a:pt x="449111" y="0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9" name="object 59"/>
          <p:cNvSpPr txBox="1"/>
          <p:nvPr/>
        </p:nvSpPr>
        <p:spPr>
          <a:xfrm>
            <a:off x="7506434" y="6014508"/>
            <a:ext cx="1242603" cy="599452"/>
          </a:xfrm>
          <a:prstGeom prst="rect">
            <a:avLst/>
          </a:prstGeom>
        </p:spPr>
        <p:txBody>
          <a:bodyPr vert="horz" wrap="square" lIns="0" tIns="2310" rIns="0" bIns="0" rtlCol="0">
            <a:spAutoFit/>
          </a:bodyPr>
          <a:lstStyle/>
          <a:p>
            <a:pPr marL="7316" marR="3081" algn="ctr">
              <a:lnSpc>
                <a:spcPct val="102400"/>
              </a:lnSpc>
              <a:spcBef>
                <a:spcPts val="18"/>
              </a:spcBef>
            </a:pPr>
            <a:endParaRPr lang="en-US" sz="1304" spc="-121" dirty="0">
              <a:latin typeface="Tahoma"/>
              <a:cs typeface="Tahoma"/>
            </a:endParaRPr>
          </a:p>
          <a:p>
            <a:pPr marL="7316" marR="3081" algn="ctr">
              <a:lnSpc>
                <a:spcPct val="102400"/>
              </a:lnSpc>
              <a:spcBef>
                <a:spcPts val="18"/>
              </a:spcBef>
            </a:pPr>
            <a:r>
              <a:rPr sz="1304" spc="-69" dirty="0">
                <a:latin typeface="Tahoma"/>
                <a:cs typeface="Tahoma"/>
              </a:rPr>
              <a:t> </a:t>
            </a:r>
            <a:r>
              <a:rPr sz="1304" spc="-88" dirty="0">
                <a:latin typeface="Tahoma"/>
                <a:cs typeface="Tahoma"/>
              </a:rPr>
              <a:t>Prof.</a:t>
            </a:r>
            <a:r>
              <a:rPr sz="1304" spc="-143" dirty="0">
                <a:latin typeface="Tahoma"/>
                <a:cs typeface="Tahoma"/>
              </a:rPr>
              <a:t> </a:t>
            </a:r>
            <a:r>
              <a:rPr sz="1304" spc="-76" dirty="0">
                <a:latin typeface="Tahoma"/>
                <a:cs typeface="Tahoma"/>
              </a:rPr>
              <a:t>Peter</a:t>
            </a:r>
            <a:r>
              <a:rPr sz="1304" spc="-143" dirty="0">
                <a:latin typeface="Tahoma"/>
                <a:cs typeface="Tahoma"/>
              </a:rPr>
              <a:t> </a:t>
            </a:r>
            <a:r>
              <a:rPr sz="1304" spc="-6" dirty="0">
                <a:latin typeface="Tahoma"/>
                <a:cs typeface="Tahoma"/>
              </a:rPr>
              <a:t>Jenni </a:t>
            </a:r>
            <a:endParaRPr lang="en-US" sz="1304" spc="-121" dirty="0">
              <a:latin typeface="Tahoma"/>
              <a:cs typeface="Tahoma"/>
            </a:endParaRPr>
          </a:p>
          <a:p>
            <a:pPr marL="7316" marR="3081" algn="ctr">
              <a:lnSpc>
                <a:spcPct val="102400"/>
              </a:lnSpc>
              <a:spcBef>
                <a:spcPts val="18"/>
              </a:spcBef>
            </a:pPr>
            <a:endParaRPr sz="1304" dirty="0">
              <a:latin typeface="Tahoma"/>
              <a:cs typeface="Tahoma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9809105" y="4300773"/>
            <a:ext cx="1275334" cy="394813"/>
          </a:xfrm>
          <a:prstGeom prst="rect">
            <a:avLst/>
          </a:prstGeom>
        </p:spPr>
        <p:txBody>
          <a:bodyPr vert="horz" wrap="square" lIns="0" tIns="2310" rIns="0" bIns="0" rtlCol="0">
            <a:spAutoFit/>
          </a:bodyPr>
          <a:lstStyle/>
          <a:p>
            <a:pPr marL="7701" marR="3081" indent="148635">
              <a:lnSpc>
                <a:spcPct val="102400"/>
              </a:lnSpc>
              <a:spcBef>
                <a:spcPts val="18"/>
              </a:spcBef>
            </a:pPr>
            <a:r>
              <a:rPr sz="1304" spc="-88" dirty="0">
                <a:latin typeface="Tahoma"/>
                <a:cs typeface="Tahoma"/>
              </a:rPr>
              <a:t>Prof.</a:t>
            </a:r>
            <a:r>
              <a:rPr sz="1304" spc="-146" dirty="0">
                <a:latin typeface="Tahoma"/>
                <a:cs typeface="Tahoma"/>
              </a:rPr>
              <a:t> </a:t>
            </a:r>
            <a:r>
              <a:rPr sz="1304" spc="-88" dirty="0">
                <a:latin typeface="Tahoma"/>
                <a:cs typeface="Tahoma"/>
              </a:rPr>
              <a:t>Oumar</a:t>
            </a:r>
            <a:r>
              <a:rPr sz="1304" spc="-143" dirty="0">
                <a:latin typeface="Tahoma"/>
                <a:cs typeface="Tahoma"/>
              </a:rPr>
              <a:t> </a:t>
            </a:r>
            <a:r>
              <a:rPr sz="1304" spc="-15" dirty="0">
                <a:latin typeface="Tahoma"/>
                <a:cs typeface="Tahoma"/>
              </a:rPr>
              <a:t>Ka </a:t>
            </a:r>
            <a:endParaRPr lang="en-US" sz="1304" spc="-121" dirty="0">
              <a:latin typeface="Tahoma"/>
              <a:cs typeface="Tahoma"/>
            </a:endParaRPr>
          </a:p>
          <a:p>
            <a:pPr marL="7701" marR="3081" indent="148635">
              <a:lnSpc>
                <a:spcPct val="102400"/>
              </a:lnSpc>
              <a:spcBef>
                <a:spcPts val="18"/>
              </a:spcBef>
            </a:pPr>
            <a:endParaRPr sz="1304" dirty="0">
              <a:latin typeface="Tahoma"/>
              <a:cs typeface="Tahoma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10183640" y="551428"/>
            <a:ext cx="1046606" cy="213711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55"/>
              </a:spcBef>
            </a:pPr>
            <a:r>
              <a:rPr sz="1304" spc="-88" dirty="0">
                <a:latin typeface="Tahoma"/>
                <a:cs typeface="Tahoma"/>
              </a:rPr>
              <a:t>Prof.</a:t>
            </a:r>
            <a:r>
              <a:rPr sz="1304" spc="-143" dirty="0">
                <a:latin typeface="Tahoma"/>
                <a:cs typeface="Tahoma"/>
              </a:rPr>
              <a:t> </a:t>
            </a:r>
            <a:r>
              <a:rPr sz="1304" spc="-76" dirty="0">
                <a:latin typeface="Tahoma"/>
                <a:cs typeface="Tahoma"/>
              </a:rPr>
              <a:t>Peter</a:t>
            </a:r>
            <a:r>
              <a:rPr sz="1304" spc="-143" dirty="0">
                <a:latin typeface="Tahoma"/>
                <a:cs typeface="Tahoma"/>
              </a:rPr>
              <a:t> </a:t>
            </a:r>
            <a:r>
              <a:rPr sz="1304" spc="-58" dirty="0">
                <a:latin typeface="Tahoma"/>
                <a:cs typeface="Tahoma"/>
              </a:rPr>
              <a:t>Jenni</a:t>
            </a:r>
            <a:endParaRPr sz="1304" dirty="0">
              <a:latin typeface="Tahoma"/>
              <a:cs typeface="Tahoma"/>
            </a:endParaRPr>
          </a:p>
        </p:txBody>
      </p:sp>
      <p:grpSp>
        <p:nvGrpSpPr>
          <p:cNvPr id="66" name="object 66"/>
          <p:cNvGrpSpPr/>
          <p:nvPr/>
        </p:nvGrpSpPr>
        <p:grpSpPr>
          <a:xfrm>
            <a:off x="9399406" y="5438860"/>
            <a:ext cx="1825591" cy="531774"/>
            <a:chOff x="15499610" y="8969083"/>
            <a:chExt cx="3010535" cy="876935"/>
          </a:xfrm>
        </p:grpSpPr>
        <p:sp>
          <p:nvSpPr>
            <p:cNvPr id="67" name="object 67"/>
            <p:cNvSpPr/>
            <p:nvPr/>
          </p:nvSpPr>
          <p:spPr>
            <a:xfrm>
              <a:off x="15515485" y="8984958"/>
              <a:ext cx="2978785" cy="845185"/>
            </a:xfrm>
            <a:custGeom>
              <a:avLst/>
              <a:gdLst/>
              <a:ahLst/>
              <a:cxnLst/>
              <a:rect l="l" t="t" r="r" b="b"/>
              <a:pathLst>
                <a:path w="2978784" h="845184">
                  <a:moveTo>
                    <a:pt x="2529326" y="0"/>
                  </a:moveTo>
                  <a:lnTo>
                    <a:pt x="449117" y="0"/>
                  </a:lnTo>
                  <a:lnTo>
                    <a:pt x="376525" y="170"/>
                  </a:lnTo>
                  <a:lnTo>
                    <a:pt x="315262" y="1361"/>
                  </a:lnTo>
                  <a:lnTo>
                    <a:pt x="264070" y="4594"/>
                  </a:lnTo>
                  <a:lnTo>
                    <a:pt x="221689" y="10891"/>
                  </a:lnTo>
                  <a:lnTo>
                    <a:pt x="142778" y="41861"/>
                  </a:lnTo>
                  <a:lnTo>
                    <a:pt x="103396" y="69496"/>
                  </a:lnTo>
                  <a:lnTo>
                    <a:pt x="69498" y="103395"/>
                  </a:lnTo>
                  <a:lnTo>
                    <a:pt x="41865" y="142778"/>
                  </a:lnTo>
                  <a:lnTo>
                    <a:pt x="21276" y="186862"/>
                  </a:lnTo>
                  <a:lnTo>
                    <a:pt x="5305" y="259247"/>
                  </a:lnTo>
                  <a:lnTo>
                    <a:pt x="1835" y="307671"/>
                  </a:lnTo>
                  <a:lnTo>
                    <a:pt x="328" y="362514"/>
                  </a:lnTo>
                  <a:lnTo>
                    <a:pt x="0" y="422477"/>
                  </a:lnTo>
                  <a:lnTo>
                    <a:pt x="328" y="482440"/>
                  </a:lnTo>
                  <a:lnTo>
                    <a:pt x="1835" y="537284"/>
                  </a:lnTo>
                  <a:lnTo>
                    <a:pt x="5305" y="585707"/>
                  </a:lnTo>
                  <a:lnTo>
                    <a:pt x="11525" y="626410"/>
                  </a:lnTo>
                  <a:lnTo>
                    <a:pt x="41865" y="702177"/>
                  </a:lnTo>
                  <a:lnTo>
                    <a:pt x="69498" y="741559"/>
                  </a:lnTo>
                  <a:lnTo>
                    <a:pt x="103396" y="775458"/>
                  </a:lnTo>
                  <a:lnTo>
                    <a:pt x="142778" y="803093"/>
                  </a:lnTo>
                  <a:lnTo>
                    <a:pt x="186863" y="823682"/>
                  </a:lnTo>
                  <a:lnTo>
                    <a:pt x="264070" y="840360"/>
                  </a:lnTo>
                  <a:lnTo>
                    <a:pt x="315262" y="843593"/>
                  </a:lnTo>
                  <a:lnTo>
                    <a:pt x="376525" y="844785"/>
                  </a:lnTo>
                  <a:lnTo>
                    <a:pt x="449117" y="844955"/>
                  </a:lnTo>
                  <a:lnTo>
                    <a:pt x="2529326" y="844955"/>
                  </a:lnTo>
                  <a:lnTo>
                    <a:pt x="2601918" y="844785"/>
                  </a:lnTo>
                  <a:lnTo>
                    <a:pt x="2663181" y="843593"/>
                  </a:lnTo>
                  <a:lnTo>
                    <a:pt x="2714373" y="840360"/>
                  </a:lnTo>
                  <a:lnTo>
                    <a:pt x="2756753" y="834063"/>
                  </a:lnTo>
                  <a:lnTo>
                    <a:pt x="2835665" y="803093"/>
                  </a:lnTo>
                  <a:lnTo>
                    <a:pt x="2875046" y="775458"/>
                  </a:lnTo>
                  <a:lnTo>
                    <a:pt x="2908944" y="741559"/>
                  </a:lnTo>
                  <a:lnTo>
                    <a:pt x="2936578" y="702177"/>
                  </a:lnTo>
                  <a:lnTo>
                    <a:pt x="2957166" y="658093"/>
                  </a:lnTo>
                  <a:lnTo>
                    <a:pt x="2973137" y="585707"/>
                  </a:lnTo>
                  <a:lnTo>
                    <a:pt x="2976608" y="537284"/>
                  </a:lnTo>
                  <a:lnTo>
                    <a:pt x="2978115" y="482440"/>
                  </a:lnTo>
                  <a:lnTo>
                    <a:pt x="2978443" y="422477"/>
                  </a:lnTo>
                  <a:lnTo>
                    <a:pt x="2978115" y="362514"/>
                  </a:lnTo>
                  <a:lnTo>
                    <a:pt x="2976608" y="307671"/>
                  </a:lnTo>
                  <a:lnTo>
                    <a:pt x="2973137" y="259247"/>
                  </a:lnTo>
                  <a:lnTo>
                    <a:pt x="2966918" y="218544"/>
                  </a:lnTo>
                  <a:lnTo>
                    <a:pt x="2936578" y="142778"/>
                  </a:lnTo>
                  <a:lnTo>
                    <a:pt x="2908944" y="103395"/>
                  </a:lnTo>
                  <a:lnTo>
                    <a:pt x="2875046" y="69496"/>
                  </a:lnTo>
                  <a:lnTo>
                    <a:pt x="2835665" y="41861"/>
                  </a:lnTo>
                  <a:lnTo>
                    <a:pt x="2791579" y="21272"/>
                  </a:lnTo>
                  <a:lnTo>
                    <a:pt x="2714373" y="4594"/>
                  </a:lnTo>
                  <a:lnTo>
                    <a:pt x="2663181" y="1361"/>
                  </a:lnTo>
                  <a:lnTo>
                    <a:pt x="2601918" y="170"/>
                  </a:lnTo>
                  <a:lnTo>
                    <a:pt x="2529326" y="0"/>
                  </a:lnTo>
                  <a:close/>
                </a:path>
              </a:pathLst>
            </a:custGeom>
            <a:solidFill>
              <a:srgbClr val="FFD4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5515485" y="8984958"/>
              <a:ext cx="2978785" cy="845185"/>
            </a:xfrm>
            <a:custGeom>
              <a:avLst/>
              <a:gdLst/>
              <a:ahLst/>
              <a:cxnLst/>
              <a:rect l="l" t="t" r="r" b="b"/>
              <a:pathLst>
                <a:path w="2978784" h="845184">
                  <a:moveTo>
                    <a:pt x="449111" y="0"/>
                  </a:moveTo>
                  <a:lnTo>
                    <a:pt x="2529328" y="0"/>
                  </a:lnTo>
                  <a:lnTo>
                    <a:pt x="2601918" y="170"/>
                  </a:lnTo>
                  <a:lnTo>
                    <a:pt x="2663180" y="1361"/>
                  </a:lnTo>
                  <a:lnTo>
                    <a:pt x="2714370" y="4594"/>
                  </a:lnTo>
                  <a:lnTo>
                    <a:pt x="2756750" y="10891"/>
                  </a:lnTo>
                  <a:lnTo>
                    <a:pt x="2835661" y="41862"/>
                  </a:lnTo>
                  <a:lnTo>
                    <a:pt x="2875043" y="69497"/>
                  </a:lnTo>
                  <a:lnTo>
                    <a:pt x="2908942" y="103396"/>
                  </a:lnTo>
                  <a:lnTo>
                    <a:pt x="2936577" y="142778"/>
                  </a:lnTo>
                  <a:lnTo>
                    <a:pt x="2957167" y="186862"/>
                  </a:lnTo>
                  <a:lnTo>
                    <a:pt x="2973137" y="259248"/>
                  </a:lnTo>
                  <a:lnTo>
                    <a:pt x="2976607" y="307671"/>
                  </a:lnTo>
                  <a:lnTo>
                    <a:pt x="2978112" y="362514"/>
                  </a:lnTo>
                  <a:lnTo>
                    <a:pt x="2978440" y="422478"/>
                  </a:lnTo>
                  <a:lnTo>
                    <a:pt x="2978112" y="482441"/>
                  </a:lnTo>
                  <a:lnTo>
                    <a:pt x="2976607" y="537284"/>
                  </a:lnTo>
                  <a:lnTo>
                    <a:pt x="2973137" y="585707"/>
                  </a:lnTo>
                  <a:lnTo>
                    <a:pt x="2966919" y="626410"/>
                  </a:lnTo>
                  <a:lnTo>
                    <a:pt x="2936577" y="702177"/>
                  </a:lnTo>
                  <a:lnTo>
                    <a:pt x="2908942" y="741559"/>
                  </a:lnTo>
                  <a:lnTo>
                    <a:pt x="2875043" y="775459"/>
                  </a:lnTo>
                  <a:lnTo>
                    <a:pt x="2835661" y="803094"/>
                  </a:lnTo>
                  <a:lnTo>
                    <a:pt x="2791576" y="823683"/>
                  </a:lnTo>
                  <a:lnTo>
                    <a:pt x="2714370" y="840361"/>
                  </a:lnTo>
                  <a:lnTo>
                    <a:pt x="2663180" y="843594"/>
                  </a:lnTo>
                  <a:lnTo>
                    <a:pt x="2601918" y="844786"/>
                  </a:lnTo>
                  <a:lnTo>
                    <a:pt x="2529328" y="844956"/>
                  </a:lnTo>
                  <a:lnTo>
                    <a:pt x="449111" y="844956"/>
                  </a:lnTo>
                  <a:lnTo>
                    <a:pt x="376520" y="844786"/>
                  </a:lnTo>
                  <a:lnTo>
                    <a:pt x="315259" y="843594"/>
                  </a:lnTo>
                  <a:lnTo>
                    <a:pt x="264068" y="840361"/>
                  </a:lnTo>
                  <a:lnTo>
                    <a:pt x="221689" y="834064"/>
                  </a:lnTo>
                  <a:lnTo>
                    <a:pt x="142778" y="803094"/>
                  </a:lnTo>
                  <a:lnTo>
                    <a:pt x="103396" y="775459"/>
                  </a:lnTo>
                  <a:lnTo>
                    <a:pt x="69497" y="741559"/>
                  </a:lnTo>
                  <a:lnTo>
                    <a:pt x="41862" y="702177"/>
                  </a:lnTo>
                  <a:lnTo>
                    <a:pt x="21272" y="658093"/>
                  </a:lnTo>
                  <a:lnTo>
                    <a:pt x="5302" y="585707"/>
                  </a:lnTo>
                  <a:lnTo>
                    <a:pt x="1833" y="537284"/>
                  </a:lnTo>
                  <a:lnTo>
                    <a:pt x="327" y="482441"/>
                  </a:lnTo>
                  <a:lnTo>
                    <a:pt x="0" y="422478"/>
                  </a:lnTo>
                  <a:lnTo>
                    <a:pt x="327" y="362514"/>
                  </a:lnTo>
                  <a:lnTo>
                    <a:pt x="1833" y="307671"/>
                  </a:lnTo>
                  <a:lnTo>
                    <a:pt x="5302" y="259248"/>
                  </a:lnTo>
                  <a:lnTo>
                    <a:pt x="11520" y="218545"/>
                  </a:lnTo>
                  <a:lnTo>
                    <a:pt x="41862" y="142778"/>
                  </a:lnTo>
                  <a:lnTo>
                    <a:pt x="69497" y="103396"/>
                  </a:lnTo>
                  <a:lnTo>
                    <a:pt x="103396" y="69497"/>
                  </a:lnTo>
                  <a:lnTo>
                    <a:pt x="142778" y="41862"/>
                  </a:lnTo>
                  <a:lnTo>
                    <a:pt x="186862" y="21272"/>
                  </a:lnTo>
                  <a:lnTo>
                    <a:pt x="264068" y="4594"/>
                  </a:lnTo>
                  <a:lnTo>
                    <a:pt x="315259" y="1361"/>
                  </a:lnTo>
                  <a:lnTo>
                    <a:pt x="376520" y="170"/>
                  </a:lnTo>
                  <a:lnTo>
                    <a:pt x="449111" y="0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0" name="object 70"/>
          <p:cNvGrpSpPr/>
          <p:nvPr/>
        </p:nvGrpSpPr>
        <p:grpSpPr>
          <a:xfrm>
            <a:off x="1606094" y="5862895"/>
            <a:ext cx="1825591" cy="531774"/>
            <a:chOff x="2647862" y="9668348"/>
            <a:chExt cx="3010535" cy="876935"/>
          </a:xfrm>
        </p:grpSpPr>
        <p:sp>
          <p:nvSpPr>
            <p:cNvPr id="71" name="object 71"/>
            <p:cNvSpPr/>
            <p:nvPr/>
          </p:nvSpPr>
          <p:spPr>
            <a:xfrm>
              <a:off x="2663737" y="9684223"/>
              <a:ext cx="2978785" cy="845185"/>
            </a:xfrm>
            <a:custGeom>
              <a:avLst/>
              <a:gdLst/>
              <a:ahLst/>
              <a:cxnLst/>
              <a:rect l="l" t="t" r="r" b="b"/>
              <a:pathLst>
                <a:path w="2978785" h="845184">
                  <a:moveTo>
                    <a:pt x="2529329" y="0"/>
                  </a:moveTo>
                  <a:lnTo>
                    <a:pt x="449111" y="0"/>
                  </a:lnTo>
                  <a:lnTo>
                    <a:pt x="376521" y="170"/>
                  </a:lnTo>
                  <a:lnTo>
                    <a:pt x="315260" y="1361"/>
                  </a:lnTo>
                  <a:lnTo>
                    <a:pt x="264069" y="4594"/>
                  </a:lnTo>
                  <a:lnTo>
                    <a:pt x="221689" y="10891"/>
                  </a:lnTo>
                  <a:lnTo>
                    <a:pt x="142779" y="41862"/>
                  </a:lnTo>
                  <a:lnTo>
                    <a:pt x="103396" y="69497"/>
                  </a:lnTo>
                  <a:lnTo>
                    <a:pt x="69497" y="103396"/>
                  </a:lnTo>
                  <a:lnTo>
                    <a:pt x="41862" y="142779"/>
                  </a:lnTo>
                  <a:lnTo>
                    <a:pt x="21273" y="186863"/>
                  </a:lnTo>
                  <a:lnTo>
                    <a:pt x="5303" y="259248"/>
                  </a:lnTo>
                  <a:lnTo>
                    <a:pt x="1833" y="307671"/>
                  </a:lnTo>
                  <a:lnTo>
                    <a:pt x="327" y="362515"/>
                  </a:lnTo>
                  <a:lnTo>
                    <a:pt x="0" y="422478"/>
                  </a:lnTo>
                  <a:lnTo>
                    <a:pt x="327" y="482441"/>
                  </a:lnTo>
                  <a:lnTo>
                    <a:pt x="1833" y="537285"/>
                  </a:lnTo>
                  <a:lnTo>
                    <a:pt x="5303" y="585708"/>
                  </a:lnTo>
                  <a:lnTo>
                    <a:pt x="11521" y="626411"/>
                  </a:lnTo>
                  <a:lnTo>
                    <a:pt x="41862" y="702177"/>
                  </a:lnTo>
                  <a:lnTo>
                    <a:pt x="69497" y="741560"/>
                  </a:lnTo>
                  <a:lnTo>
                    <a:pt x="103396" y="775459"/>
                  </a:lnTo>
                  <a:lnTo>
                    <a:pt x="142779" y="803094"/>
                  </a:lnTo>
                  <a:lnTo>
                    <a:pt x="186863" y="823683"/>
                  </a:lnTo>
                  <a:lnTo>
                    <a:pt x="264069" y="840361"/>
                  </a:lnTo>
                  <a:lnTo>
                    <a:pt x="315260" y="843595"/>
                  </a:lnTo>
                  <a:lnTo>
                    <a:pt x="376521" y="844786"/>
                  </a:lnTo>
                  <a:lnTo>
                    <a:pt x="449111" y="844956"/>
                  </a:lnTo>
                  <a:lnTo>
                    <a:pt x="2529329" y="844956"/>
                  </a:lnTo>
                  <a:lnTo>
                    <a:pt x="2601919" y="844786"/>
                  </a:lnTo>
                  <a:lnTo>
                    <a:pt x="2663180" y="843595"/>
                  </a:lnTo>
                  <a:lnTo>
                    <a:pt x="2714371" y="840361"/>
                  </a:lnTo>
                  <a:lnTo>
                    <a:pt x="2756751" y="834064"/>
                  </a:lnTo>
                  <a:lnTo>
                    <a:pt x="2835661" y="803094"/>
                  </a:lnTo>
                  <a:lnTo>
                    <a:pt x="2875043" y="775459"/>
                  </a:lnTo>
                  <a:lnTo>
                    <a:pt x="2908943" y="741560"/>
                  </a:lnTo>
                  <a:lnTo>
                    <a:pt x="2936578" y="702177"/>
                  </a:lnTo>
                  <a:lnTo>
                    <a:pt x="2957167" y="658093"/>
                  </a:lnTo>
                  <a:lnTo>
                    <a:pt x="2973137" y="585708"/>
                  </a:lnTo>
                  <a:lnTo>
                    <a:pt x="2976607" y="537285"/>
                  </a:lnTo>
                  <a:lnTo>
                    <a:pt x="2978112" y="482441"/>
                  </a:lnTo>
                  <a:lnTo>
                    <a:pt x="2978440" y="422478"/>
                  </a:lnTo>
                  <a:lnTo>
                    <a:pt x="2978112" y="362515"/>
                  </a:lnTo>
                  <a:lnTo>
                    <a:pt x="2976607" y="307671"/>
                  </a:lnTo>
                  <a:lnTo>
                    <a:pt x="2973137" y="259248"/>
                  </a:lnTo>
                  <a:lnTo>
                    <a:pt x="2966919" y="218545"/>
                  </a:lnTo>
                  <a:lnTo>
                    <a:pt x="2936578" y="142779"/>
                  </a:lnTo>
                  <a:lnTo>
                    <a:pt x="2908943" y="103396"/>
                  </a:lnTo>
                  <a:lnTo>
                    <a:pt x="2875043" y="69497"/>
                  </a:lnTo>
                  <a:lnTo>
                    <a:pt x="2835661" y="41862"/>
                  </a:lnTo>
                  <a:lnTo>
                    <a:pt x="2791577" y="21272"/>
                  </a:lnTo>
                  <a:lnTo>
                    <a:pt x="2714371" y="4594"/>
                  </a:lnTo>
                  <a:lnTo>
                    <a:pt x="2663180" y="1361"/>
                  </a:lnTo>
                  <a:lnTo>
                    <a:pt x="2601919" y="170"/>
                  </a:lnTo>
                  <a:lnTo>
                    <a:pt x="2529329" y="0"/>
                  </a:lnTo>
                  <a:close/>
                </a:path>
              </a:pathLst>
            </a:custGeom>
            <a:solidFill>
              <a:srgbClr val="FFD47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2" name="object 72"/>
            <p:cNvSpPr/>
            <p:nvPr/>
          </p:nvSpPr>
          <p:spPr>
            <a:xfrm>
              <a:off x="2663737" y="9684223"/>
              <a:ext cx="2978785" cy="845185"/>
            </a:xfrm>
            <a:custGeom>
              <a:avLst/>
              <a:gdLst/>
              <a:ahLst/>
              <a:cxnLst/>
              <a:rect l="l" t="t" r="r" b="b"/>
              <a:pathLst>
                <a:path w="2978785" h="845184">
                  <a:moveTo>
                    <a:pt x="449111" y="0"/>
                  </a:moveTo>
                  <a:lnTo>
                    <a:pt x="2529328" y="0"/>
                  </a:lnTo>
                  <a:lnTo>
                    <a:pt x="2601918" y="170"/>
                  </a:lnTo>
                  <a:lnTo>
                    <a:pt x="2663180" y="1361"/>
                  </a:lnTo>
                  <a:lnTo>
                    <a:pt x="2714370" y="4594"/>
                  </a:lnTo>
                  <a:lnTo>
                    <a:pt x="2756750" y="10891"/>
                  </a:lnTo>
                  <a:lnTo>
                    <a:pt x="2835661" y="41862"/>
                  </a:lnTo>
                  <a:lnTo>
                    <a:pt x="2875043" y="69497"/>
                  </a:lnTo>
                  <a:lnTo>
                    <a:pt x="2908942" y="103396"/>
                  </a:lnTo>
                  <a:lnTo>
                    <a:pt x="2936577" y="142778"/>
                  </a:lnTo>
                  <a:lnTo>
                    <a:pt x="2957167" y="186862"/>
                  </a:lnTo>
                  <a:lnTo>
                    <a:pt x="2973137" y="259248"/>
                  </a:lnTo>
                  <a:lnTo>
                    <a:pt x="2976607" y="307671"/>
                  </a:lnTo>
                  <a:lnTo>
                    <a:pt x="2978112" y="362514"/>
                  </a:lnTo>
                  <a:lnTo>
                    <a:pt x="2978440" y="422478"/>
                  </a:lnTo>
                  <a:lnTo>
                    <a:pt x="2978112" y="482441"/>
                  </a:lnTo>
                  <a:lnTo>
                    <a:pt x="2976607" y="537284"/>
                  </a:lnTo>
                  <a:lnTo>
                    <a:pt x="2973137" y="585707"/>
                  </a:lnTo>
                  <a:lnTo>
                    <a:pt x="2966919" y="626410"/>
                  </a:lnTo>
                  <a:lnTo>
                    <a:pt x="2936577" y="702177"/>
                  </a:lnTo>
                  <a:lnTo>
                    <a:pt x="2908942" y="741559"/>
                  </a:lnTo>
                  <a:lnTo>
                    <a:pt x="2875043" y="775459"/>
                  </a:lnTo>
                  <a:lnTo>
                    <a:pt x="2835661" y="803094"/>
                  </a:lnTo>
                  <a:lnTo>
                    <a:pt x="2791576" y="823683"/>
                  </a:lnTo>
                  <a:lnTo>
                    <a:pt x="2714370" y="840361"/>
                  </a:lnTo>
                  <a:lnTo>
                    <a:pt x="2663180" y="843594"/>
                  </a:lnTo>
                  <a:lnTo>
                    <a:pt x="2601918" y="844786"/>
                  </a:lnTo>
                  <a:lnTo>
                    <a:pt x="2529328" y="844956"/>
                  </a:lnTo>
                  <a:lnTo>
                    <a:pt x="449111" y="844956"/>
                  </a:lnTo>
                  <a:lnTo>
                    <a:pt x="376520" y="844786"/>
                  </a:lnTo>
                  <a:lnTo>
                    <a:pt x="315259" y="843594"/>
                  </a:lnTo>
                  <a:lnTo>
                    <a:pt x="264068" y="840361"/>
                  </a:lnTo>
                  <a:lnTo>
                    <a:pt x="221689" y="834064"/>
                  </a:lnTo>
                  <a:lnTo>
                    <a:pt x="142778" y="803094"/>
                  </a:lnTo>
                  <a:lnTo>
                    <a:pt x="103396" y="775459"/>
                  </a:lnTo>
                  <a:lnTo>
                    <a:pt x="69497" y="741559"/>
                  </a:lnTo>
                  <a:lnTo>
                    <a:pt x="41862" y="702177"/>
                  </a:lnTo>
                  <a:lnTo>
                    <a:pt x="21272" y="658093"/>
                  </a:lnTo>
                  <a:lnTo>
                    <a:pt x="5302" y="585707"/>
                  </a:lnTo>
                  <a:lnTo>
                    <a:pt x="1833" y="537284"/>
                  </a:lnTo>
                  <a:lnTo>
                    <a:pt x="327" y="482441"/>
                  </a:lnTo>
                  <a:lnTo>
                    <a:pt x="0" y="422478"/>
                  </a:lnTo>
                  <a:lnTo>
                    <a:pt x="327" y="362514"/>
                  </a:lnTo>
                  <a:lnTo>
                    <a:pt x="1833" y="307671"/>
                  </a:lnTo>
                  <a:lnTo>
                    <a:pt x="5302" y="259248"/>
                  </a:lnTo>
                  <a:lnTo>
                    <a:pt x="11520" y="218545"/>
                  </a:lnTo>
                  <a:lnTo>
                    <a:pt x="41862" y="142778"/>
                  </a:lnTo>
                  <a:lnTo>
                    <a:pt x="69497" y="103396"/>
                  </a:lnTo>
                  <a:lnTo>
                    <a:pt x="103396" y="69497"/>
                  </a:lnTo>
                  <a:lnTo>
                    <a:pt x="142778" y="41862"/>
                  </a:lnTo>
                  <a:lnTo>
                    <a:pt x="186862" y="21272"/>
                  </a:lnTo>
                  <a:lnTo>
                    <a:pt x="264068" y="4594"/>
                  </a:lnTo>
                  <a:lnTo>
                    <a:pt x="315259" y="1361"/>
                  </a:lnTo>
                  <a:lnTo>
                    <a:pt x="376520" y="170"/>
                  </a:lnTo>
                  <a:lnTo>
                    <a:pt x="449111" y="0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5" name="object 75"/>
          <p:cNvGrpSpPr/>
          <p:nvPr/>
        </p:nvGrpSpPr>
        <p:grpSpPr>
          <a:xfrm>
            <a:off x="5001040" y="7016"/>
            <a:ext cx="1825591" cy="514061"/>
            <a:chOff x="8246380" y="11569"/>
            <a:chExt cx="3010535" cy="847725"/>
          </a:xfrm>
        </p:grpSpPr>
        <p:sp>
          <p:nvSpPr>
            <p:cNvPr id="76" name="object 76"/>
            <p:cNvSpPr/>
            <p:nvPr/>
          </p:nvSpPr>
          <p:spPr>
            <a:xfrm>
              <a:off x="8262255" y="27444"/>
              <a:ext cx="2978785" cy="815975"/>
            </a:xfrm>
            <a:custGeom>
              <a:avLst/>
              <a:gdLst/>
              <a:ahLst/>
              <a:cxnLst/>
              <a:rect l="l" t="t" r="r" b="b"/>
              <a:pathLst>
                <a:path w="2978784" h="815975">
                  <a:moveTo>
                    <a:pt x="2529332" y="0"/>
                  </a:moveTo>
                  <a:lnTo>
                    <a:pt x="449110" y="0"/>
                  </a:lnTo>
                  <a:lnTo>
                    <a:pt x="376723" y="166"/>
                  </a:lnTo>
                  <a:lnTo>
                    <a:pt x="315633" y="1335"/>
                  </a:lnTo>
                  <a:lnTo>
                    <a:pt x="264586" y="4507"/>
                  </a:lnTo>
                  <a:lnTo>
                    <a:pt x="222325" y="10684"/>
                  </a:lnTo>
                  <a:lnTo>
                    <a:pt x="143209" y="41597"/>
                  </a:lnTo>
                  <a:lnTo>
                    <a:pt x="103556" y="69422"/>
                  </a:lnTo>
                  <a:lnTo>
                    <a:pt x="69423" y="103555"/>
                  </a:lnTo>
                  <a:lnTo>
                    <a:pt x="41599" y="143209"/>
                  </a:lnTo>
                  <a:lnTo>
                    <a:pt x="20868" y="187596"/>
                  </a:lnTo>
                  <a:lnTo>
                    <a:pt x="9829" y="226612"/>
                  </a:lnTo>
                  <a:lnTo>
                    <a:pt x="3519" y="279318"/>
                  </a:lnTo>
                  <a:lnTo>
                    <a:pt x="667" y="341224"/>
                  </a:lnTo>
                  <a:lnTo>
                    <a:pt x="0" y="407840"/>
                  </a:lnTo>
                  <a:lnTo>
                    <a:pt x="667" y="474451"/>
                  </a:lnTo>
                  <a:lnTo>
                    <a:pt x="3519" y="536354"/>
                  </a:lnTo>
                  <a:lnTo>
                    <a:pt x="9829" y="589059"/>
                  </a:lnTo>
                  <a:lnTo>
                    <a:pt x="20868" y="628075"/>
                  </a:lnTo>
                  <a:lnTo>
                    <a:pt x="41599" y="672461"/>
                  </a:lnTo>
                  <a:lnTo>
                    <a:pt x="69423" y="712115"/>
                  </a:lnTo>
                  <a:lnTo>
                    <a:pt x="103556" y="746248"/>
                  </a:lnTo>
                  <a:lnTo>
                    <a:pt x="143209" y="774073"/>
                  </a:lnTo>
                  <a:lnTo>
                    <a:pt x="187596" y="794803"/>
                  </a:lnTo>
                  <a:lnTo>
                    <a:pt x="264586" y="811165"/>
                  </a:lnTo>
                  <a:lnTo>
                    <a:pt x="315633" y="814337"/>
                  </a:lnTo>
                  <a:lnTo>
                    <a:pt x="376723" y="815506"/>
                  </a:lnTo>
                  <a:lnTo>
                    <a:pt x="449110" y="815673"/>
                  </a:lnTo>
                  <a:lnTo>
                    <a:pt x="2529332" y="815673"/>
                  </a:lnTo>
                  <a:lnTo>
                    <a:pt x="2601716" y="815506"/>
                  </a:lnTo>
                  <a:lnTo>
                    <a:pt x="2662805" y="814337"/>
                  </a:lnTo>
                  <a:lnTo>
                    <a:pt x="2713852" y="811165"/>
                  </a:lnTo>
                  <a:lnTo>
                    <a:pt x="2756113" y="804987"/>
                  </a:lnTo>
                  <a:lnTo>
                    <a:pt x="2835229" y="774073"/>
                  </a:lnTo>
                  <a:lnTo>
                    <a:pt x="2874883" y="746248"/>
                  </a:lnTo>
                  <a:lnTo>
                    <a:pt x="2909016" y="712115"/>
                  </a:lnTo>
                  <a:lnTo>
                    <a:pt x="2936841" y="672461"/>
                  </a:lnTo>
                  <a:lnTo>
                    <a:pt x="2957570" y="628075"/>
                  </a:lnTo>
                  <a:lnTo>
                    <a:pt x="2968610" y="589059"/>
                  </a:lnTo>
                  <a:lnTo>
                    <a:pt x="2974919" y="536354"/>
                  </a:lnTo>
                  <a:lnTo>
                    <a:pt x="2977771" y="474451"/>
                  </a:lnTo>
                  <a:lnTo>
                    <a:pt x="2978439" y="407840"/>
                  </a:lnTo>
                  <a:lnTo>
                    <a:pt x="2977771" y="341224"/>
                  </a:lnTo>
                  <a:lnTo>
                    <a:pt x="2974919" y="279318"/>
                  </a:lnTo>
                  <a:lnTo>
                    <a:pt x="2968610" y="226612"/>
                  </a:lnTo>
                  <a:lnTo>
                    <a:pt x="2957570" y="187596"/>
                  </a:lnTo>
                  <a:lnTo>
                    <a:pt x="2936841" y="143209"/>
                  </a:lnTo>
                  <a:lnTo>
                    <a:pt x="2909016" y="103555"/>
                  </a:lnTo>
                  <a:lnTo>
                    <a:pt x="2874883" y="69422"/>
                  </a:lnTo>
                  <a:lnTo>
                    <a:pt x="2835229" y="41597"/>
                  </a:lnTo>
                  <a:lnTo>
                    <a:pt x="2790842" y="20868"/>
                  </a:lnTo>
                  <a:lnTo>
                    <a:pt x="2713852" y="4507"/>
                  </a:lnTo>
                  <a:lnTo>
                    <a:pt x="2662805" y="1335"/>
                  </a:lnTo>
                  <a:lnTo>
                    <a:pt x="2601716" y="166"/>
                  </a:lnTo>
                  <a:lnTo>
                    <a:pt x="2529332" y="0"/>
                  </a:lnTo>
                  <a:close/>
                </a:path>
              </a:pathLst>
            </a:custGeom>
            <a:solidFill>
              <a:srgbClr val="FFD47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7" name="object 77"/>
            <p:cNvSpPr/>
            <p:nvPr/>
          </p:nvSpPr>
          <p:spPr>
            <a:xfrm>
              <a:off x="8262255" y="27444"/>
              <a:ext cx="2978785" cy="815975"/>
            </a:xfrm>
            <a:custGeom>
              <a:avLst/>
              <a:gdLst/>
              <a:ahLst/>
              <a:cxnLst/>
              <a:rect l="l" t="t" r="r" b="b"/>
              <a:pathLst>
                <a:path w="2978784" h="815975">
                  <a:moveTo>
                    <a:pt x="449111" y="0"/>
                  </a:moveTo>
                  <a:lnTo>
                    <a:pt x="2529328" y="0"/>
                  </a:lnTo>
                  <a:lnTo>
                    <a:pt x="2601715" y="166"/>
                  </a:lnTo>
                  <a:lnTo>
                    <a:pt x="2662806" y="1335"/>
                  </a:lnTo>
                  <a:lnTo>
                    <a:pt x="2713853" y="4507"/>
                  </a:lnTo>
                  <a:lnTo>
                    <a:pt x="2756114" y="10684"/>
                  </a:lnTo>
                  <a:lnTo>
                    <a:pt x="2835230" y="41599"/>
                  </a:lnTo>
                  <a:lnTo>
                    <a:pt x="2874884" y="69424"/>
                  </a:lnTo>
                  <a:lnTo>
                    <a:pt x="2909016" y="103556"/>
                  </a:lnTo>
                  <a:lnTo>
                    <a:pt x="2936841" y="143209"/>
                  </a:lnTo>
                  <a:lnTo>
                    <a:pt x="2957571" y="187596"/>
                  </a:lnTo>
                  <a:lnTo>
                    <a:pt x="2968610" y="226612"/>
                  </a:lnTo>
                  <a:lnTo>
                    <a:pt x="2974919" y="279317"/>
                  </a:lnTo>
                  <a:lnTo>
                    <a:pt x="2977772" y="341222"/>
                  </a:lnTo>
                  <a:lnTo>
                    <a:pt x="2978440" y="407837"/>
                  </a:lnTo>
                  <a:lnTo>
                    <a:pt x="2977772" y="474451"/>
                  </a:lnTo>
                  <a:lnTo>
                    <a:pt x="2974919" y="536356"/>
                  </a:lnTo>
                  <a:lnTo>
                    <a:pt x="2968610" y="589061"/>
                  </a:lnTo>
                  <a:lnTo>
                    <a:pt x="2957571" y="628078"/>
                  </a:lnTo>
                  <a:lnTo>
                    <a:pt x="2936841" y="672465"/>
                  </a:lnTo>
                  <a:lnTo>
                    <a:pt x="2909016" y="712118"/>
                  </a:lnTo>
                  <a:lnTo>
                    <a:pt x="2874884" y="746250"/>
                  </a:lnTo>
                  <a:lnTo>
                    <a:pt x="2835230" y="774075"/>
                  </a:lnTo>
                  <a:lnTo>
                    <a:pt x="2790843" y="794806"/>
                  </a:lnTo>
                  <a:lnTo>
                    <a:pt x="2713853" y="811166"/>
                  </a:lnTo>
                  <a:lnTo>
                    <a:pt x="2662806" y="814338"/>
                  </a:lnTo>
                  <a:lnTo>
                    <a:pt x="2601715" y="815507"/>
                  </a:lnTo>
                  <a:lnTo>
                    <a:pt x="2529328" y="815674"/>
                  </a:lnTo>
                  <a:lnTo>
                    <a:pt x="449111" y="815674"/>
                  </a:lnTo>
                  <a:lnTo>
                    <a:pt x="376724" y="815507"/>
                  </a:lnTo>
                  <a:lnTo>
                    <a:pt x="315634" y="814338"/>
                  </a:lnTo>
                  <a:lnTo>
                    <a:pt x="264586" y="811166"/>
                  </a:lnTo>
                  <a:lnTo>
                    <a:pt x="222325" y="804989"/>
                  </a:lnTo>
                  <a:lnTo>
                    <a:pt x="143209" y="774075"/>
                  </a:lnTo>
                  <a:lnTo>
                    <a:pt x="103556" y="746250"/>
                  </a:lnTo>
                  <a:lnTo>
                    <a:pt x="69424" y="712118"/>
                  </a:lnTo>
                  <a:lnTo>
                    <a:pt x="41599" y="672465"/>
                  </a:lnTo>
                  <a:lnTo>
                    <a:pt x="20868" y="628078"/>
                  </a:lnTo>
                  <a:lnTo>
                    <a:pt x="9829" y="589061"/>
                  </a:lnTo>
                  <a:lnTo>
                    <a:pt x="3520" y="536356"/>
                  </a:lnTo>
                  <a:lnTo>
                    <a:pt x="667" y="474451"/>
                  </a:lnTo>
                  <a:lnTo>
                    <a:pt x="0" y="407837"/>
                  </a:lnTo>
                  <a:lnTo>
                    <a:pt x="667" y="341222"/>
                  </a:lnTo>
                  <a:lnTo>
                    <a:pt x="3520" y="279317"/>
                  </a:lnTo>
                  <a:lnTo>
                    <a:pt x="9829" y="226612"/>
                  </a:lnTo>
                  <a:lnTo>
                    <a:pt x="20868" y="187596"/>
                  </a:lnTo>
                  <a:lnTo>
                    <a:pt x="41599" y="143209"/>
                  </a:lnTo>
                  <a:lnTo>
                    <a:pt x="69424" y="103556"/>
                  </a:lnTo>
                  <a:lnTo>
                    <a:pt x="103556" y="69424"/>
                  </a:lnTo>
                  <a:lnTo>
                    <a:pt x="143209" y="41599"/>
                  </a:lnTo>
                  <a:lnTo>
                    <a:pt x="187596" y="20868"/>
                  </a:lnTo>
                  <a:lnTo>
                    <a:pt x="264586" y="4507"/>
                  </a:lnTo>
                  <a:lnTo>
                    <a:pt x="315634" y="1335"/>
                  </a:lnTo>
                  <a:lnTo>
                    <a:pt x="376724" y="166"/>
                  </a:lnTo>
                  <a:lnTo>
                    <a:pt x="449111" y="0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9" name="object 79"/>
          <p:cNvGrpSpPr/>
          <p:nvPr/>
        </p:nvGrpSpPr>
        <p:grpSpPr>
          <a:xfrm>
            <a:off x="3053271" y="262706"/>
            <a:ext cx="1825206" cy="513676"/>
            <a:chOff x="5034364" y="433222"/>
            <a:chExt cx="3009900" cy="847090"/>
          </a:xfrm>
        </p:grpSpPr>
        <p:sp>
          <p:nvSpPr>
            <p:cNvPr id="80" name="object 80"/>
            <p:cNvSpPr/>
            <p:nvPr/>
          </p:nvSpPr>
          <p:spPr>
            <a:xfrm>
              <a:off x="5050070" y="448928"/>
              <a:ext cx="2978785" cy="815975"/>
            </a:xfrm>
            <a:custGeom>
              <a:avLst/>
              <a:gdLst/>
              <a:ahLst/>
              <a:cxnLst/>
              <a:rect l="l" t="t" r="r" b="b"/>
              <a:pathLst>
                <a:path w="2978784" h="815975">
                  <a:moveTo>
                    <a:pt x="2529328" y="0"/>
                  </a:moveTo>
                  <a:lnTo>
                    <a:pt x="449110" y="0"/>
                  </a:lnTo>
                  <a:lnTo>
                    <a:pt x="376723" y="166"/>
                  </a:lnTo>
                  <a:lnTo>
                    <a:pt x="315633" y="1335"/>
                  </a:lnTo>
                  <a:lnTo>
                    <a:pt x="264586" y="4507"/>
                  </a:lnTo>
                  <a:lnTo>
                    <a:pt x="222325" y="10684"/>
                  </a:lnTo>
                  <a:lnTo>
                    <a:pt x="143209" y="41601"/>
                  </a:lnTo>
                  <a:lnTo>
                    <a:pt x="103556" y="69427"/>
                  </a:lnTo>
                  <a:lnTo>
                    <a:pt x="69423" y="103558"/>
                  </a:lnTo>
                  <a:lnTo>
                    <a:pt x="41599" y="143210"/>
                  </a:lnTo>
                  <a:lnTo>
                    <a:pt x="20868" y="187596"/>
                  </a:lnTo>
                  <a:lnTo>
                    <a:pt x="9829" y="226612"/>
                  </a:lnTo>
                  <a:lnTo>
                    <a:pt x="3519" y="279318"/>
                  </a:lnTo>
                  <a:lnTo>
                    <a:pt x="667" y="341224"/>
                  </a:lnTo>
                  <a:lnTo>
                    <a:pt x="0" y="407840"/>
                  </a:lnTo>
                  <a:lnTo>
                    <a:pt x="667" y="474455"/>
                  </a:lnTo>
                  <a:lnTo>
                    <a:pt x="3519" y="536359"/>
                  </a:lnTo>
                  <a:lnTo>
                    <a:pt x="9829" y="589064"/>
                  </a:lnTo>
                  <a:lnTo>
                    <a:pt x="20868" y="628081"/>
                  </a:lnTo>
                  <a:lnTo>
                    <a:pt x="41599" y="672468"/>
                  </a:lnTo>
                  <a:lnTo>
                    <a:pt x="69423" y="712121"/>
                  </a:lnTo>
                  <a:lnTo>
                    <a:pt x="103556" y="746253"/>
                  </a:lnTo>
                  <a:lnTo>
                    <a:pt x="143209" y="774078"/>
                  </a:lnTo>
                  <a:lnTo>
                    <a:pt x="187596" y="794809"/>
                  </a:lnTo>
                  <a:lnTo>
                    <a:pt x="264586" y="811170"/>
                  </a:lnTo>
                  <a:lnTo>
                    <a:pt x="315633" y="814342"/>
                  </a:lnTo>
                  <a:lnTo>
                    <a:pt x="376723" y="815510"/>
                  </a:lnTo>
                  <a:lnTo>
                    <a:pt x="449110" y="815677"/>
                  </a:lnTo>
                  <a:lnTo>
                    <a:pt x="2529328" y="815677"/>
                  </a:lnTo>
                  <a:lnTo>
                    <a:pt x="2601715" y="815510"/>
                  </a:lnTo>
                  <a:lnTo>
                    <a:pt x="2662805" y="814342"/>
                  </a:lnTo>
                  <a:lnTo>
                    <a:pt x="2713853" y="811170"/>
                  </a:lnTo>
                  <a:lnTo>
                    <a:pt x="2756114" y="804993"/>
                  </a:lnTo>
                  <a:lnTo>
                    <a:pt x="2835230" y="774078"/>
                  </a:lnTo>
                  <a:lnTo>
                    <a:pt x="2874883" y="746253"/>
                  </a:lnTo>
                  <a:lnTo>
                    <a:pt x="2909015" y="712121"/>
                  </a:lnTo>
                  <a:lnTo>
                    <a:pt x="2936840" y="672468"/>
                  </a:lnTo>
                  <a:lnTo>
                    <a:pt x="2957571" y="628081"/>
                  </a:lnTo>
                  <a:lnTo>
                    <a:pt x="2968610" y="589064"/>
                  </a:lnTo>
                  <a:lnTo>
                    <a:pt x="2974919" y="536359"/>
                  </a:lnTo>
                  <a:lnTo>
                    <a:pt x="2977772" y="474455"/>
                  </a:lnTo>
                  <a:lnTo>
                    <a:pt x="2978440" y="407840"/>
                  </a:lnTo>
                  <a:lnTo>
                    <a:pt x="2977772" y="341224"/>
                  </a:lnTo>
                  <a:lnTo>
                    <a:pt x="2974919" y="279318"/>
                  </a:lnTo>
                  <a:lnTo>
                    <a:pt x="2968610" y="226612"/>
                  </a:lnTo>
                  <a:lnTo>
                    <a:pt x="2957571" y="187596"/>
                  </a:lnTo>
                  <a:lnTo>
                    <a:pt x="2936840" y="143210"/>
                  </a:lnTo>
                  <a:lnTo>
                    <a:pt x="2909015" y="103558"/>
                  </a:lnTo>
                  <a:lnTo>
                    <a:pt x="2874883" y="69427"/>
                  </a:lnTo>
                  <a:lnTo>
                    <a:pt x="2835230" y="41601"/>
                  </a:lnTo>
                  <a:lnTo>
                    <a:pt x="2790843" y="20868"/>
                  </a:lnTo>
                  <a:lnTo>
                    <a:pt x="2713853" y="4507"/>
                  </a:lnTo>
                  <a:lnTo>
                    <a:pt x="2662805" y="1335"/>
                  </a:lnTo>
                  <a:lnTo>
                    <a:pt x="2601715" y="166"/>
                  </a:lnTo>
                  <a:lnTo>
                    <a:pt x="2529328" y="0"/>
                  </a:lnTo>
                  <a:close/>
                </a:path>
              </a:pathLst>
            </a:custGeom>
            <a:solidFill>
              <a:srgbClr val="FFD4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5050070" y="448928"/>
              <a:ext cx="2978785" cy="815975"/>
            </a:xfrm>
            <a:custGeom>
              <a:avLst/>
              <a:gdLst/>
              <a:ahLst/>
              <a:cxnLst/>
              <a:rect l="l" t="t" r="r" b="b"/>
              <a:pathLst>
                <a:path w="2978784" h="815975">
                  <a:moveTo>
                    <a:pt x="449111" y="0"/>
                  </a:moveTo>
                  <a:lnTo>
                    <a:pt x="2529328" y="0"/>
                  </a:lnTo>
                  <a:lnTo>
                    <a:pt x="2601715" y="166"/>
                  </a:lnTo>
                  <a:lnTo>
                    <a:pt x="2662806" y="1335"/>
                  </a:lnTo>
                  <a:lnTo>
                    <a:pt x="2713853" y="4507"/>
                  </a:lnTo>
                  <a:lnTo>
                    <a:pt x="2756114" y="10684"/>
                  </a:lnTo>
                  <a:lnTo>
                    <a:pt x="2835230" y="41599"/>
                  </a:lnTo>
                  <a:lnTo>
                    <a:pt x="2874884" y="69424"/>
                  </a:lnTo>
                  <a:lnTo>
                    <a:pt x="2909016" y="103556"/>
                  </a:lnTo>
                  <a:lnTo>
                    <a:pt x="2936841" y="143209"/>
                  </a:lnTo>
                  <a:lnTo>
                    <a:pt x="2957571" y="187596"/>
                  </a:lnTo>
                  <a:lnTo>
                    <a:pt x="2968610" y="226612"/>
                  </a:lnTo>
                  <a:lnTo>
                    <a:pt x="2974919" y="279317"/>
                  </a:lnTo>
                  <a:lnTo>
                    <a:pt x="2977772" y="341222"/>
                  </a:lnTo>
                  <a:lnTo>
                    <a:pt x="2978440" y="407837"/>
                  </a:lnTo>
                  <a:lnTo>
                    <a:pt x="2977772" y="474451"/>
                  </a:lnTo>
                  <a:lnTo>
                    <a:pt x="2974919" y="536356"/>
                  </a:lnTo>
                  <a:lnTo>
                    <a:pt x="2968610" y="589061"/>
                  </a:lnTo>
                  <a:lnTo>
                    <a:pt x="2957571" y="628078"/>
                  </a:lnTo>
                  <a:lnTo>
                    <a:pt x="2936841" y="672465"/>
                  </a:lnTo>
                  <a:lnTo>
                    <a:pt x="2909016" y="712118"/>
                  </a:lnTo>
                  <a:lnTo>
                    <a:pt x="2874884" y="746250"/>
                  </a:lnTo>
                  <a:lnTo>
                    <a:pt x="2835230" y="774075"/>
                  </a:lnTo>
                  <a:lnTo>
                    <a:pt x="2790843" y="794806"/>
                  </a:lnTo>
                  <a:lnTo>
                    <a:pt x="2713853" y="811166"/>
                  </a:lnTo>
                  <a:lnTo>
                    <a:pt x="2662806" y="814338"/>
                  </a:lnTo>
                  <a:lnTo>
                    <a:pt x="2601715" y="815507"/>
                  </a:lnTo>
                  <a:lnTo>
                    <a:pt x="2529328" y="815674"/>
                  </a:lnTo>
                  <a:lnTo>
                    <a:pt x="449111" y="815674"/>
                  </a:lnTo>
                  <a:lnTo>
                    <a:pt x="376724" y="815507"/>
                  </a:lnTo>
                  <a:lnTo>
                    <a:pt x="315634" y="814338"/>
                  </a:lnTo>
                  <a:lnTo>
                    <a:pt x="264586" y="811166"/>
                  </a:lnTo>
                  <a:lnTo>
                    <a:pt x="222325" y="804989"/>
                  </a:lnTo>
                  <a:lnTo>
                    <a:pt x="143209" y="774075"/>
                  </a:lnTo>
                  <a:lnTo>
                    <a:pt x="103556" y="746250"/>
                  </a:lnTo>
                  <a:lnTo>
                    <a:pt x="69424" y="712118"/>
                  </a:lnTo>
                  <a:lnTo>
                    <a:pt x="41599" y="672465"/>
                  </a:lnTo>
                  <a:lnTo>
                    <a:pt x="20868" y="628078"/>
                  </a:lnTo>
                  <a:lnTo>
                    <a:pt x="9829" y="589061"/>
                  </a:lnTo>
                  <a:lnTo>
                    <a:pt x="3520" y="536356"/>
                  </a:lnTo>
                  <a:lnTo>
                    <a:pt x="667" y="474451"/>
                  </a:lnTo>
                  <a:lnTo>
                    <a:pt x="0" y="407837"/>
                  </a:lnTo>
                  <a:lnTo>
                    <a:pt x="667" y="341222"/>
                  </a:lnTo>
                  <a:lnTo>
                    <a:pt x="3520" y="279317"/>
                  </a:lnTo>
                  <a:lnTo>
                    <a:pt x="9829" y="226612"/>
                  </a:lnTo>
                  <a:lnTo>
                    <a:pt x="20868" y="187596"/>
                  </a:lnTo>
                  <a:lnTo>
                    <a:pt x="41599" y="143209"/>
                  </a:lnTo>
                  <a:lnTo>
                    <a:pt x="69424" y="103556"/>
                  </a:lnTo>
                  <a:lnTo>
                    <a:pt x="103556" y="69424"/>
                  </a:lnTo>
                  <a:lnTo>
                    <a:pt x="143209" y="41599"/>
                  </a:lnTo>
                  <a:lnTo>
                    <a:pt x="187596" y="20868"/>
                  </a:lnTo>
                  <a:lnTo>
                    <a:pt x="264586" y="4507"/>
                  </a:lnTo>
                  <a:lnTo>
                    <a:pt x="315634" y="1335"/>
                  </a:lnTo>
                  <a:lnTo>
                    <a:pt x="376724" y="166"/>
                  </a:lnTo>
                  <a:lnTo>
                    <a:pt x="449111" y="0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220783" y="1070634"/>
            <a:ext cx="7439062" cy="4942304"/>
            <a:chOff x="3661529" y="1765554"/>
            <a:chExt cx="12267565" cy="8150225"/>
          </a:xfrm>
        </p:grpSpPr>
        <p:sp>
          <p:nvSpPr>
            <p:cNvPr id="3" name="object 3"/>
            <p:cNvSpPr/>
            <p:nvPr/>
          </p:nvSpPr>
          <p:spPr>
            <a:xfrm>
              <a:off x="10052050" y="2650346"/>
              <a:ext cx="0" cy="6202045"/>
            </a:xfrm>
            <a:custGeom>
              <a:avLst/>
              <a:gdLst/>
              <a:ahLst/>
              <a:cxnLst/>
              <a:rect l="l" t="t" r="r" b="b"/>
              <a:pathLst>
                <a:path h="6202045">
                  <a:moveTo>
                    <a:pt x="0" y="0"/>
                  </a:moveTo>
                  <a:lnTo>
                    <a:pt x="0" y="6201728"/>
                  </a:lnTo>
                </a:path>
              </a:pathLst>
            </a:custGeom>
            <a:ln w="523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3687882" y="5617714"/>
              <a:ext cx="12214860" cy="0"/>
            </a:xfrm>
            <a:custGeom>
              <a:avLst/>
              <a:gdLst/>
              <a:ahLst/>
              <a:cxnLst/>
              <a:rect l="l" t="t" r="r" b="b"/>
              <a:pathLst>
                <a:path w="12214860">
                  <a:moveTo>
                    <a:pt x="0" y="0"/>
                  </a:moveTo>
                  <a:lnTo>
                    <a:pt x="12214455" y="0"/>
                  </a:lnTo>
                </a:path>
              </a:pathLst>
            </a:custGeom>
            <a:ln w="523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483468" y="1791906"/>
              <a:ext cx="2572385" cy="1342390"/>
            </a:xfrm>
            <a:custGeom>
              <a:avLst/>
              <a:gdLst/>
              <a:ahLst/>
              <a:cxnLst/>
              <a:rect l="l" t="t" r="r" b="b"/>
              <a:pathLst>
                <a:path w="2572384" h="1342389">
                  <a:moveTo>
                    <a:pt x="0" y="0"/>
                  </a:moveTo>
                  <a:lnTo>
                    <a:pt x="2571897" y="1341998"/>
                  </a:lnTo>
                </a:path>
              </a:pathLst>
            </a:custGeom>
            <a:ln w="523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9924333" y="8547069"/>
              <a:ext cx="2517140" cy="1342390"/>
            </a:xfrm>
            <a:custGeom>
              <a:avLst/>
              <a:gdLst/>
              <a:ahLst/>
              <a:cxnLst/>
              <a:rect l="l" t="t" r="r" b="b"/>
              <a:pathLst>
                <a:path w="2517140" h="1342390">
                  <a:moveTo>
                    <a:pt x="0" y="0"/>
                  </a:moveTo>
                  <a:lnTo>
                    <a:pt x="2516822" y="1341998"/>
                  </a:lnTo>
                </a:path>
              </a:pathLst>
            </a:custGeom>
            <a:ln w="523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072412" y="7613977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979637" y="0"/>
                  </a:moveTo>
                  <a:lnTo>
                    <a:pt x="932629" y="1006"/>
                  </a:lnTo>
                  <a:lnTo>
                    <a:pt x="885708" y="4026"/>
                  </a:lnTo>
                  <a:lnTo>
                    <a:pt x="838961" y="9060"/>
                  </a:lnTo>
                  <a:lnTo>
                    <a:pt x="792475" y="16107"/>
                  </a:lnTo>
                  <a:lnTo>
                    <a:pt x="746338" y="25168"/>
                  </a:lnTo>
                  <a:lnTo>
                    <a:pt x="700636" y="36242"/>
                  </a:lnTo>
                  <a:lnTo>
                    <a:pt x="655456" y="49330"/>
                  </a:lnTo>
                  <a:lnTo>
                    <a:pt x="610886" y="64431"/>
                  </a:lnTo>
                  <a:lnTo>
                    <a:pt x="567013" y="81545"/>
                  </a:lnTo>
                  <a:lnTo>
                    <a:pt x="523923" y="100673"/>
                  </a:lnTo>
                  <a:lnTo>
                    <a:pt x="481704" y="121815"/>
                  </a:lnTo>
                  <a:lnTo>
                    <a:pt x="440443" y="144969"/>
                  </a:lnTo>
                  <a:lnTo>
                    <a:pt x="400226" y="170138"/>
                  </a:lnTo>
                  <a:lnTo>
                    <a:pt x="361142" y="197320"/>
                  </a:lnTo>
                  <a:lnTo>
                    <a:pt x="323277" y="226515"/>
                  </a:lnTo>
                  <a:lnTo>
                    <a:pt x="286717" y="257724"/>
                  </a:lnTo>
                  <a:lnTo>
                    <a:pt x="250878" y="291631"/>
                  </a:lnTo>
                  <a:lnTo>
                    <a:pt x="217427" y="326785"/>
                  </a:lnTo>
                  <a:lnTo>
                    <a:pt x="186366" y="363100"/>
                  </a:lnTo>
                  <a:lnTo>
                    <a:pt x="157694" y="400490"/>
                  </a:lnTo>
                  <a:lnTo>
                    <a:pt x="131412" y="438869"/>
                  </a:lnTo>
                  <a:lnTo>
                    <a:pt x="107519" y="478151"/>
                  </a:lnTo>
                  <a:lnTo>
                    <a:pt x="86015" y="518250"/>
                  </a:lnTo>
                  <a:lnTo>
                    <a:pt x="66900" y="559081"/>
                  </a:lnTo>
                  <a:lnTo>
                    <a:pt x="50175" y="600556"/>
                  </a:lnTo>
                  <a:lnTo>
                    <a:pt x="35839" y="642590"/>
                  </a:lnTo>
                  <a:lnTo>
                    <a:pt x="23893" y="685097"/>
                  </a:lnTo>
                  <a:lnTo>
                    <a:pt x="14335" y="727991"/>
                  </a:lnTo>
                  <a:lnTo>
                    <a:pt x="7167" y="771186"/>
                  </a:lnTo>
                  <a:lnTo>
                    <a:pt x="2389" y="814597"/>
                  </a:lnTo>
                  <a:lnTo>
                    <a:pt x="0" y="858136"/>
                  </a:lnTo>
                  <a:lnTo>
                    <a:pt x="0" y="901718"/>
                  </a:lnTo>
                  <a:lnTo>
                    <a:pt x="2389" y="945257"/>
                  </a:lnTo>
                  <a:lnTo>
                    <a:pt x="7167" y="988667"/>
                  </a:lnTo>
                  <a:lnTo>
                    <a:pt x="14335" y="1031862"/>
                  </a:lnTo>
                  <a:lnTo>
                    <a:pt x="23893" y="1074756"/>
                  </a:lnTo>
                  <a:lnTo>
                    <a:pt x="35839" y="1117264"/>
                  </a:lnTo>
                  <a:lnTo>
                    <a:pt x="50175" y="1159298"/>
                  </a:lnTo>
                  <a:lnTo>
                    <a:pt x="66900" y="1200773"/>
                  </a:lnTo>
                  <a:lnTo>
                    <a:pt x="86015" y="1241603"/>
                  </a:lnTo>
                  <a:lnTo>
                    <a:pt x="107519" y="1281702"/>
                  </a:lnTo>
                  <a:lnTo>
                    <a:pt x="131412" y="1320984"/>
                  </a:lnTo>
                  <a:lnTo>
                    <a:pt x="157694" y="1359363"/>
                  </a:lnTo>
                  <a:lnTo>
                    <a:pt x="186366" y="1396753"/>
                  </a:lnTo>
                  <a:lnTo>
                    <a:pt x="217427" y="1433068"/>
                  </a:lnTo>
                  <a:lnTo>
                    <a:pt x="250878" y="1468222"/>
                  </a:lnTo>
                  <a:lnTo>
                    <a:pt x="286717" y="1502129"/>
                  </a:lnTo>
                  <a:lnTo>
                    <a:pt x="323277" y="1533338"/>
                  </a:lnTo>
                  <a:lnTo>
                    <a:pt x="361142" y="1562533"/>
                  </a:lnTo>
                  <a:lnTo>
                    <a:pt x="400226" y="1589715"/>
                  </a:lnTo>
                  <a:lnTo>
                    <a:pt x="440443" y="1614884"/>
                  </a:lnTo>
                  <a:lnTo>
                    <a:pt x="481704" y="1638039"/>
                  </a:lnTo>
                  <a:lnTo>
                    <a:pt x="523923" y="1659180"/>
                  </a:lnTo>
                  <a:lnTo>
                    <a:pt x="567013" y="1678308"/>
                  </a:lnTo>
                  <a:lnTo>
                    <a:pt x="610886" y="1695423"/>
                  </a:lnTo>
                  <a:lnTo>
                    <a:pt x="655456" y="1710524"/>
                  </a:lnTo>
                  <a:lnTo>
                    <a:pt x="700636" y="1723611"/>
                  </a:lnTo>
                  <a:lnTo>
                    <a:pt x="746338" y="1734686"/>
                  </a:lnTo>
                  <a:lnTo>
                    <a:pt x="792475" y="1743746"/>
                  </a:lnTo>
                  <a:lnTo>
                    <a:pt x="838961" y="1750793"/>
                  </a:lnTo>
                  <a:lnTo>
                    <a:pt x="885708" y="1755827"/>
                  </a:lnTo>
                  <a:lnTo>
                    <a:pt x="932629" y="1758847"/>
                  </a:lnTo>
                  <a:lnTo>
                    <a:pt x="979637" y="1759854"/>
                  </a:lnTo>
                  <a:lnTo>
                    <a:pt x="1026645" y="1758847"/>
                  </a:lnTo>
                  <a:lnTo>
                    <a:pt x="1073566" y="1755827"/>
                  </a:lnTo>
                  <a:lnTo>
                    <a:pt x="1120313" y="1750793"/>
                  </a:lnTo>
                  <a:lnTo>
                    <a:pt x="1166799" y="1743746"/>
                  </a:lnTo>
                  <a:lnTo>
                    <a:pt x="1212936" y="1734686"/>
                  </a:lnTo>
                  <a:lnTo>
                    <a:pt x="1258639" y="1723611"/>
                  </a:lnTo>
                  <a:lnTo>
                    <a:pt x="1303818" y="1710524"/>
                  </a:lnTo>
                  <a:lnTo>
                    <a:pt x="1348388" y="1695423"/>
                  </a:lnTo>
                  <a:lnTo>
                    <a:pt x="1392262" y="1678308"/>
                  </a:lnTo>
                  <a:lnTo>
                    <a:pt x="1435352" y="1659180"/>
                  </a:lnTo>
                  <a:lnTo>
                    <a:pt x="1477571" y="1638039"/>
                  </a:lnTo>
                  <a:lnTo>
                    <a:pt x="1518832" y="1614884"/>
                  </a:lnTo>
                  <a:lnTo>
                    <a:pt x="1559049" y="1589715"/>
                  </a:lnTo>
                  <a:lnTo>
                    <a:pt x="1598133" y="1562533"/>
                  </a:lnTo>
                  <a:lnTo>
                    <a:pt x="1635999" y="1533338"/>
                  </a:lnTo>
                  <a:lnTo>
                    <a:pt x="1672558" y="1502129"/>
                  </a:lnTo>
                  <a:lnTo>
                    <a:pt x="1708398" y="1468222"/>
                  </a:lnTo>
                  <a:lnTo>
                    <a:pt x="1741848" y="1433068"/>
                  </a:lnTo>
                  <a:lnTo>
                    <a:pt x="1772910" y="1396753"/>
                  </a:lnTo>
                  <a:lnTo>
                    <a:pt x="1801581" y="1359363"/>
                  </a:lnTo>
                  <a:lnTo>
                    <a:pt x="1827864" y="1320984"/>
                  </a:lnTo>
                  <a:lnTo>
                    <a:pt x="1851757" y="1281702"/>
                  </a:lnTo>
                  <a:lnTo>
                    <a:pt x="1873261" y="1241603"/>
                  </a:lnTo>
                  <a:lnTo>
                    <a:pt x="1892376" y="1200773"/>
                  </a:lnTo>
                  <a:lnTo>
                    <a:pt x="1909101" y="1159298"/>
                  </a:lnTo>
                  <a:lnTo>
                    <a:pt x="1923437" y="1117264"/>
                  </a:lnTo>
                  <a:lnTo>
                    <a:pt x="1935384" y="1074756"/>
                  </a:lnTo>
                  <a:lnTo>
                    <a:pt x="1944941" y="1031862"/>
                  </a:lnTo>
                  <a:lnTo>
                    <a:pt x="1952109" y="988667"/>
                  </a:lnTo>
                  <a:lnTo>
                    <a:pt x="1956887" y="945257"/>
                  </a:lnTo>
                  <a:lnTo>
                    <a:pt x="1959277" y="901718"/>
                  </a:lnTo>
                  <a:lnTo>
                    <a:pt x="1959277" y="858136"/>
                  </a:lnTo>
                  <a:lnTo>
                    <a:pt x="1956887" y="814597"/>
                  </a:lnTo>
                  <a:lnTo>
                    <a:pt x="1952109" y="771186"/>
                  </a:lnTo>
                  <a:lnTo>
                    <a:pt x="1944941" y="727991"/>
                  </a:lnTo>
                  <a:lnTo>
                    <a:pt x="1935384" y="685097"/>
                  </a:lnTo>
                  <a:lnTo>
                    <a:pt x="1923437" y="642590"/>
                  </a:lnTo>
                  <a:lnTo>
                    <a:pt x="1909101" y="600556"/>
                  </a:lnTo>
                  <a:lnTo>
                    <a:pt x="1892376" y="559081"/>
                  </a:lnTo>
                  <a:lnTo>
                    <a:pt x="1873261" y="518250"/>
                  </a:lnTo>
                  <a:lnTo>
                    <a:pt x="1851757" y="478151"/>
                  </a:lnTo>
                  <a:lnTo>
                    <a:pt x="1827864" y="438869"/>
                  </a:lnTo>
                  <a:lnTo>
                    <a:pt x="1801581" y="400490"/>
                  </a:lnTo>
                  <a:lnTo>
                    <a:pt x="1772910" y="363100"/>
                  </a:lnTo>
                  <a:lnTo>
                    <a:pt x="1741848" y="326785"/>
                  </a:lnTo>
                  <a:lnTo>
                    <a:pt x="1708398" y="291631"/>
                  </a:lnTo>
                  <a:lnTo>
                    <a:pt x="1672558" y="257724"/>
                  </a:lnTo>
                  <a:lnTo>
                    <a:pt x="1635999" y="226515"/>
                  </a:lnTo>
                  <a:lnTo>
                    <a:pt x="1598133" y="197320"/>
                  </a:lnTo>
                  <a:lnTo>
                    <a:pt x="1559049" y="170138"/>
                  </a:lnTo>
                  <a:lnTo>
                    <a:pt x="1518832" y="144969"/>
                  </a:lnTo>
                  <a:lnTo>
                    <a:pt x="1477571" y="121815"/>
                  </a:lnTo>
                  <a:lnTo>
                    <a:pt x="1435352" y="100673"/>
                  </a:lnTo>
                  <a:lnTo>
                    <a:pt x="1392262" y="81545"/>
                  </a:lnTo>
                  <a:lnTo>
                    <a:pt x="1348388" y="64431"/>
                  </a:lnTo>
                  <a:lnTo>
                    <a:pt x="1303818" y="49330"/>
                  </a:lnTo>
                  <a:lnTo>
                    <a:pt x="1258639" y="36242"/>
                  </a:lnTo>
                  <a:lnTo>
                    <a:pt x="1212936" y="25168"/>
                  </a:lnTo>
                  <a:lnTo>
                    <a:pt x="1166799" y="16107"/>
                  </a:lnTo>
                  <a:lnTo>
                    <a:pt x="1120313" y="9060"/>
                  </a:lnTo>
                  <a:lnTo>
                    <a:pt x="1073566" y="4026"/>
                  </a:lnTo>
                  <a:lnTo>
                    <a:pt x="1026645" y="1006"/>
                  </a:lnTo>
                  <a:lnTo>
                    <a:pt x="979637" y="0"/>
                  </a:lnTo>
                  <a:close/>
                </a:path>
              </a:pathLst>
            </a:custGeom>
            <a:solidFill>
              <a:srgbClr val="FFFF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072412" y="7613977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1672556" y="257724"/>
                  </a:moveTo>
                  <a:lnTo>
                    <a:pt x="1708395" y="291631"/>
                  </a:lnTo>
                  <a:lnTo>
                    <a:pt x="1741846" y="326785"/>
                  </a:lnTo>
                  <a:lnTo>
                    <a:pt x="1772907" y="363100"/>
                  </a:lnTo>
                  <a:lnTo>
                    <a:pt x="1801579" y="400490"/>
                  </a:lnTo>
                  <a:lnTo>
                    <a:pt x="1827861" y="438869"/>
                  </a:lnTo>
                  <a:lnTo>
                    <a:pt x="1851754" y="478151"/>
                  </a:lnTo>
                  <a:lnTo>
                    <a:pt x="1873258" y="518250"/>
                  </a:lnTo>
                  <a:lnTo>
                    <a:pt x="1892373" y="559081"/>
                  </a:lnTo>
                  <a:lnTo>
                    <a:pt x="1909098" y="600556"/>
                  </a:lnTo>
                  <a:lnTo>
                    <a:pt x="1923434" y="642590"/>
                  </a:lnTo>
                  <a:lnTo>
                    <a:pt x="1935380" y="685097"/>
                  </a:lnTo>
                  <a:lnTo>
                    <a:pt x="1944938" y="727991"/>
                  </a:lnTo>
                  <a:lnTo>
                    <a:pt x="1952106" y="771186"/>
                  </a:lnTo>
                  <a:lnTo>
                    <a:pt x="1956884" y="814596"/>
                  </a:lnTo>
                  <a:lnTo>
                    <a:pt x="1959274" y="858136"/>
                  </a:lnTo>
                  <a:lnTo>
                    <a:pt x="1959274" y="901718"/>
                  </a:lnTo>
                  <a:lnTo>
                    <a:pt x="1956884" y="945257"/>
                  </a:lnTo>
                  <a:lnTo>
                    <a:pt x="1952106" y="988667"/>
                  </a:lnTo>
                  <a:lnTo>
                    <a:pt x="1944938" y="1031862"/>
                  </a:lnTo>
                  <a:lnTo>
                    <a:pt x="1935380" y="1074756"/>
                  </a:lnTo>
                  <a:lnTo>
                    <a:pt x="1923434" y="1117263"/>
                  </a:lnTo>
                  <a:lnTo>
                    <a:pt x="1909098" y="1159297"/>
                  </a:lnTo>
                  <a:lnTo>
                    <a:pt x="1892373" y="1200773"/>
                  </a:lnTo>
                  <a:lnTo>
                    <a:pt x="1873258" y="1241603"/>
                  </a:lnTo>
                  <a:lnTo>
                    <a:pt x="1851754" y="1281702"/>
                  </a:lnTo>
                  <a:lnTo>
                    <a:pt x="1827861" y="1320984"/>
                  </a:lnTo>
                  <a:lnTo>
                    <a:pt x="1801579" y="1359363"/>
                  </a:lnTo>
                  <a:lnTo>
                    <a:pt x="1772907" y="1396753"/>
                  </a:lnTo>
                  <a:lnTo>
                    <a:pt x="1741846" y="1433068"/>
                  </a:lnTo>
                  <a:lnTo>
                    <a:pt x="1708395" y="1468222"/>
                  </a:lnTo>
                  <a:lnTo>
                    <a:pt x="1672556" y="1502129"/>
                  </a:lnTo>
                  <a:lnTo>
                    <a:pt x="1635997" y="1533338"/>
                  </a:lnTo>
                  <a:lnTo>
                    <a:pt x="1598131" y="1562533"/>
                  </a:lnTo>
                  <a:lnTo>
                    <a:pt x="1559047" y="1589715"/>
                  </a:lnTo>
                  <a:lnTo>
                    <a:pt x="1518831" y="1614883"/>
                  </a:lnTo>
                  <a:lnTo>
                    <a:pt x="1477570" y="1638038"/>
                  </a:lnTo>
                  <a:lnTo>
                    <a:pt x="1435351" y="1659180"/>
                  </a:lnTo>
                  <a:lnTo>
                    <a:pt x="1392261" y="1678308"/>
                  </a:lnTo>
                  <a:lnTo>
                    <a:pt x="1348388" y="1695422"/>
                  </a:lnTo>
                  <a:lnTo>
                    <a:pt x="1303818" y="1710524"/>
                  </a:lnTo>
                  <a:lnTo>
                    <a:pt x="1258638" y="1723611"/>
                  </a:lnTo>
                  <a:lnTo>
                    <a:pt x="1212936" y="1734685"/>
                  </a:lnTo>
                  <a:lnTo>
                    <a:pt x="1166799" y="1743746"/>
                  </a:lnTo>
                  <a:lnTo>
                    <a:pt x="1120313" y="1750793"/>
                  </a:lnTo>
                  <a:lnTo>
                    <a:pt x="1073566" y="1755827"/>
                  </a:lnTo>
                  <a:lnTo>
                    <a:pt x="1026645" y="1758847"/>
                  </a:lnTo>
                  <a:lnTo>
                    <a:pt x="979637" y="1759854"/>
                  </a:lnTo>
                  <a:lnTo>
                    <a:pt x="932629" y="1758847"/>
                  </a:lnTo>
                  <a:lnTo>
                    <a:pt x="885708" y="1755827"/>
                  </a:lnTo>
                  <a:lnTo>
                    <a:pt x="838961" y="1750793"/>
                  </a:lnTo>
                  <a:lnTo>
                    <a:pt x="792475" y="1743746"/>
                  </a:lnTo>
                  <a:lnTo>
                    <a:pt x="746338" y="1734685"/>
                  </a:lnTo>
                  <a:lnTo>
                    <a:pt x="700636" y="1723611"/>
                  </a:lnTo>
                  <a:lnTo>
                    <a:pt x="655456" y="1710524"/>
                  </a:lnTo>
                  <a:lnTo>
                    <a:pt x="610886" y="1695422"/>
                  </a:lnTo>
                  <a:lnTo>
                    <a:pt x="567013" y="1678308"/>
                  </a:lnTo>
                  <a:lnTo>
                    <a:pt x="523923" y="1659180"/>
                  </a:lnTo>
                  <a:lnTo>
                    <a:pt x="481704" y="1638038"/>
                  </a:lnTo>
                  <a:lnTo>
                    <a:pt x="440443" y="1614883"/>
                  </a:lnTo>
                  <a:lnTo>
                    <a:pt x="400226" y="1589715"/>
                  </a:lnTo>
                  <a:lnTo>
                    <a:pt x="361142" y="1562533"/>
                  </a:lnTo>
                  <a:lnTo>
                    <a:pt x="323277" y="1533338"/>
                  </a:lnTo>
                  <a:lnTo>
                    <a:pt x="286717" y="1502129"/>
                  </a:lnTo>
                  <a:lnTo>
                    <a:pt x="250878" y="1468222"/>
                  </a:lnTo>
                  <a:lnTo>
                    <a:pt x="217427" y="1433068"/>
                  </a:lnTo>
                  <a:lnTo>
                    <a:pt x="186366" y="1396753"/>
                  </a:lnTo>
                  <a:lnTo>
                    <a:pt x="157694" y="1359363"/>
                  </a:lnTo>
                  <a:lnTo>
                    <a:pt x="131412" y="1320984"/>
                  </a:lnTo>
                  <a:lnTo>
                    <a:pt x="107519" y="1281702"/>
                  </a:lnTo>
                  <a:lnTo>
                    <a:pt x="86015" y="1241603"/>
                  </a:lnTo>
                  <a:lnTo>
                    <a:pt x="66900" y="1200773"/>
                  </a:lnTo>
                  <a:lnTo>
                    <a:pt x="50175" y="1159297"/>
                  </a:lnTo>
                  <a:lnTo>
                    <a:pt x="35839" y="1117263"/>
                  </a:lnTo>
                  <a:lnTo>
                    <a:pt x="23893" y="1074756"/>
                  </a:lnTo>
                  <a:lnTo>
                    <a:pt x="14335" y="1031862"/>
                  </a:lnTo>
                  <a:lnTo>
                    <a:pt x="7167" y="988667"/>
                  </a:lnTo>
                  <a:lnTo>
                    <a:pt x="2389" y="945257"/>
                  </a:lnTo>
                  <a:lnTo>
                    <a:pt x="0" y="901718"/>
                  </a:lnTo>
                  <a:lnTo>
                    <a:pt x="0" y="858136"/>
                  </a:lnTo>
                  <a:lnTo>
                    <a:pt x="2389" y="814596"/>
                  </a:lnTo>
                  <a:lnTo>
                    <a:pt x="7167" y="771186"/>
                  </a:lnTo>
                  <a:lnTo>
                    <a:pt x="14335" y="727991"/>
                  </a:lnTo>
                  <a:lnTo>
                    <a:pt x="23893" y="685097"/>
                  </a:lnTo>
                  <a:lnTo>
                    <a:pt x="35839" y="642590"/>
                  </a:lnTo>
                  <a:lnTo>
                    <a:pt x="50175" y="600556"/>
                  </a:lnTo>
                  <a:lnTo>
                    <a:pt x="66900" y="559081"/>
                  </a:lnTo>
                  <a:lnTo>
                    <a:pt x="86015" y="518250"/>
                  </a:lnTo>
                  <a:lnTo>
                    <a:pt x="107519" y="478151"/>
                  </a:lnTo>
                  <a:lnTo>
                    <a:pt x="131412" y="438869"/>
                  </a:lnTo>
                  <a:lnTo>
                    <a:pt x="157694" y="400490"/>
                  </a:lnTo>
                  <a:lnTo>
                    <a:pt x="186366" y="363100"/>
                  </a:lnTo>
                  <a:lnTo>
                    <a:pt x="217427" y="326785"/>
                  </a:lnTo>
                  <a:lnTo>
                    <a:pt x="250878" y="291631"/>
                  </a:lnTo>
                  <a:lnTo>
                    <a:pt x="286717" y="257724"/>
                  </a:lnTo>
                  <a:lnTo>
                    <a:pt x="323277" y="226515"/>
                  </a:lnTo>
                  <a:lnTo>
                    <a:pt x="361142" y="197320"/>
                  </a:lnTo>
                  <a:lnTo>
                    <a:pt x="400226" y="170138"/>
                  </a:lnTo>
                  <a:lnTo>
                    <a:pt x="440443" y="144970"/>
                  </a:lnTo>
                  <a:lnTo>
                    <a:pt x="481704" y="121815"/>
                  </a:lnTo>
                  <a:lnTo>
                    <a:pt x="523923" y="100673"/>
                  </a:lnTo>
                  <a:lnTo>
                    <a:pt x="567013" y="81545"/>
                  </a:lnTo>
                  <a:lnTo>
                    <a:pt x="610886" y="64431"/>
                  </a:lnTo>
                  <a:lnTo>
                    <a:pt x="655456" y="49330"/>
                  </a:lnTo>
                  <a:lnTo>
                    <a:pt x="700636" y="36242"/>
                  </a:lnTo>
                  <a:lnTo>
                    <a:pt x="746338" y="25168"/>
                  </a:lnTo>
                  <a:lnTo>
                    <a:pt x="792475" y="16107"/>
                  </a:lnTo>
                  <a:lnTo>
                    <a:pt x="838961" y="9060"/>
                  </a:lnTo>
                  <a:lnTo>
                    <a:pt x="885708" y="4026"/>
                  </a:lnTo>
                  <a:lnTo>
                    <a:pt x="932629" y="1006"/>
                  </a:lnTo>
                  <a:lnTo>
                    <a:pt x="979637" y="0"/>
                  </a:lnTo>
                  <a:lnTo>
                    <a:pt x="1026645" y="1006"/>
                  </a:lnTo>
                  <a:lnTo>
                    <a:pt x="1073566" y="4026"/>
                  </a:lnTo>
                  <a:lnTo>
                    <a:pt x="1120313" y="9060"/>
                  </a:lnTo>
                  <a:lnTo>
                    <a:pt x="1166799" y="16107"/>
                  </a:lnTo>
                  <a:lnTo>
                    <a:pt x="1212936" y="25168"/>
                  </a:lnTo>
                  <a:lnTo>
                    <a:pt x="1258638" y="36242"/>
                  </a:lnTo>
                  <a:lnTo>
                    <a:pt x="1303818" y="49330"/>
                  </a:lnTo>
                  <a:lnTo>
                    <a:pt x="1348388" y="64431"/>
                  </a:lnTo>
                  <a:lnTo>
                    <a:pt x="1392261" y="81545"/>
                  </a:lnTo>
                  <a:lnTo>
                    <a:pt x="1435351" y="100673"/>
                  </a:lnTo>
                  <a:lnTo>
                    <a:pt x="1477570" y="121815"/>
                  </a:lnTo>
                  <a:lnTo>
                    <a:pt x="1518831" y="144970"/>
                  </a:lnTo>
                  <a:lnTo>
                    <a:pt x="1559047" y="170138"/>
                  </a:lnTo>
                  <a:lnTo>
                    <a:pt x="1598131" y="197320"/>
                  </a:lnTo>
                  <a:lnTo>
                    <a:pt x="1635997" y="226515"/>
                  </a:lnTo>
                  <a:lnTo>
                    <a:pt x="1672556" y="257724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760839" y="4953614"/>
            <a:ext cx="670782" cy="383909"/>
          </a:xfrm>
          <a:prstGeom prst="rect">
            <a:avLst/>
          </a:prstGeom>
        </p:spPr>
        <p:txBody>
          <a:bodyPr vert="horz" wrap="square" lIns="0" tIns="7316" rIns="0" bIns="0" rtlCol="0">
            <a:spAutoFit/>
          </a:bodyPr>
          <a:lstStyle/>
          <a:p>
            <a:pPr marL="87795" marR="3081" indent="-80478">
              <a:lnSpc>
                <a:spcPct val="110700"/>
              </a:lnSpc>
              <a:spcBef>
                <a:spcPts val="58"/>
              </a:spcBef>
            </a:pPr>
            <a:r>
              <a:rPr sz="1092" spc="-97" dirty="0">
                <a:latin typeface="Arial Black"/>
                <a:cs typeface="Arial Black"/>
              </a:rPr>
              <a:t>Women</a:t>
            </a:r>
            <a:r>
              <a:rPr sz="1092" spc="-143" dirty="0">
                <a:latin typeface="Arial Black"/>
                <a:cs typeface="Arial Black"/>
              </a:rPr>
              <a:t> </a:t>
            </a:r>
            <a:r>
              <a:rPr sz="1092" spc="-64" dirty="0">
                <a:latin typeface="Arial Black"/>
                <a:cs typeface="Arial Black"/>
              </a:rPr>
              <a:t>In </a:t>
            </a:r>
            <a:r>
              <a:rPr sz="1092" spc="-27" dirty="0">
                <a:latin typeface="Arial Black"/>
                <a:cs typeface="Arial Black"/>
              </a:rPr>
              <a:t>Physics</a:t>
            </a:r>
            <a:endParaRPr sz="1092">
              <a:latin typeface="Arial Black"/>
              <a:cs typeface="Arial Black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7285280" y="2764749"/>
            <a:ext cx="1207562" cy="1086652"/>
            <a:chOff x="12013261" y="4559275"/>
            <a:chExt cx="1991360" cy="1791970"/>
          </a:xfrm>
        </p:grpSpPr>
        <p:sp>
          <p:nvSpPr>
            <p:cNvPr id="11" name="object 11"/>
            <p:cNvSpPr/>
            <p:nvPr/>
          </p:nvSpPr>
          <p:spPr>
            <a:xfrm>
              <a:off x="12029136" y="4575151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979634" y="0"/>
                  </a:moveTo>
                  <a:lnTo>
                    <a:pt x="932627" y="1006"/>
                  </a:lnTo>
                  <a:lnTo>
                    <a:pt x="885706" y="4026"/>
                  </a:lnTo>
                  <a:lnTo>
                    <a:pt x="838959" y="9060"/>
                  </a:lnTo>
                  <a:lnTo>
                    <a:pt x="792474" y="16107"/>
                  </a:lnTo>
                  <a:lnTo>
                    <a:pt x="746337" y="25168"/>
                  </a:lnTo>
                  <a:lnTo>
                    <a:pt x="700635" y="36242"/>
                  </a:lnTo>
                  <a:lnTo>
                    <a:pt x="655456" y="49330"/>
                  </a:lnTo>
                  <a:lnTo>
                    <a:pt x="610886" y="64431"/>
                  </a:lnTo>
                  <a:lnTo>
                    <a:pt x="567013" y="81545"/>
                  </a:lnTo>
                  <a:lnTo>
                    <a:pt x="523923" y="100673"/>
                  </a:lnTo>
                  <a:lnTo>
                    <a:pt x="481704" y="121815"/>
                  </a:lnTo>
                  <a:lnTo>
                    <a:pt x="440443" y="144969"/>
                  </a:lnTo>
                  <a:lnTo>
                    <a:pt x="400227" y="170138"/>
                  </a:lnTo>
                  <a:lnTo>
                    <a:pt x="361143" y="197320"/>
                  </a:lnTo>
                  <a:lnTo>
                    <a:pt x="323278" y="226515"/>
                  </a:lnTo>
                  <a:lnTo>
                    <a:pt x="286718" y="257724"/>
                  </a:lnTo>
                  <a:lnTo>
                    <a:pt x="250878" y="291631"/>
                  </a:lnTo>
                  <a:lnTo>
                    <a:pt x="217428" y="326785"/>
                  </a:lnTo>
                  <a:lnTo>
                    <a:pt x="186367" y="363100"/>
                  </a:lnTo>
                  <a:lnTo>
                    <a:pt x="157695" y="400490"/>
                  </a:lnTo>
                  <a:lnTo>
                    <a:pt x="131412" y="438869"/>
                  </a:lnTo>
                  <a:lnTo>
                    <a:pt x="107519" y="478151"/>
                  </a:lnTo>
                  <a:lnTo>
                    <a:pt x="86015" y="518250"/>
                  </a:lnTo>
                  <a:lnTo>
                    <a:pt x="66901" y="559080"/>
                  </a:lnTo>
                  <a:lnTo>
                    <a:pt x="50175" y="600555"/>
                  </a:lnTo>
                  <a:lnTo>
                    <a:pt x="35839" y="642589"/>
                  </a:lnTo>
                  <a:lnTo>
                    <a:pt x="23893" y="685096"/>
                  </a:lnTo>
                  <a:lnTo>
                    <a:pt x="14335" y="727990"/>
                  </a:lnTo>
                  <a:lnTo>
                    <a:pt x="7167" y="771186"/>
                  </a:lnTo>
                  <a:lnTo>
                    <a:pt x="2389" y="814596"/>
                  </a:lnTo>
                  <a:lnTo>
                    <a:pt x="0" y="858135"/>
                  </a:lnTo>
                  <a:lnTo>
                    <a:pt x="0" y="901717"/>
                  </a:lnTo>
                  <a:lnTo>
                    <a:pt x="2389" y="945256"/>
                  </a:lnTo>
                  <a:lnTo>
                    <a:pt x="7167" y="988666"/>
                  </a:lnTo>
                  <a:lnTo>
                    <a:pt x="14335" y="1031862"/>
                  </a:lnTo>
                  <a:lnTo>
                    <a:pt x="23893" y="1074756"/>
                  </a:lnTo>
                  <a:lnTo>
                    <a:pt x="35839" y="1117263"/>
                  </a:lnTo>
                  <a:lnTo>
                    <a:pt x="50175" y="1159297"/>
                  </a:lnTo>
                  <a:lnTo>
                    <a:pt x="66901" y="1200772"/>
                  </a:lnTo>
                  <a:lnTo>
                    <a:pt x="86015" y="1241602"/>
                  </a:lnTo>
                  <a:lnTo>
                    <a:pt x="107519" y="1281701"/>
                  </a:lnTo>
                  <a:lnTo>
                    <a:pt x="131412" y="1320984"/>
                  </a:lnTo>
                  <a:lnTo>
                    <a:pt x="157695" y="1359363"/>
                  </a:lnTo>
                  <a:lnTo>
                    <a:pt x="186367" y="1396753"/>
                  </a:lnTo>
                  <a:lnTo>
                    <a:pt x="217428" y="1433068"/>
                  </a:lnTo>
                  <a:lnTo>
                    <a:pt x="250878" y="1468222"/>
                  </a:lnTo>
                  <a:lnTo>
                    <a:pt x="286718" y="1502129"/>
                  </a:lnTo>
                  <a:lnTo>
                    <a:pt x="323278" y="1533338"/>
                  </a:lnTo>
                  <a:lnTo>
                    <a:pt x="361143" y="1562533"/>
                  </a:lnTo>
                  <a:lnTo>
                    <a:pt x="400227" y="1589715"/>
                  </a:lnTo>
                  <a:lnTo>
                    <a:pt x="440443" y="1614883"/>
                  </a:lnTo>
                  <a:lnTo>
                    <a:pt x="481704" y="1638038"/>
                  </a:lnTo>
                  <a:lnTo>
                    <a:pt x="523923" y="1659180"/>
                  </a:lnTo>
                  <a:lnTo>
                    <a:pt x="567013" y="1678308"/>
                  </a:lnTo>
                  <a:lnTo>
                    <a:pt x="610886" y="1695422"/>
                  </a:lnTo>
                  <a:lnTo>
                    <a:pt x="655456" y="1710523"/>
                  </a:lnTo>
                  <a:lnTo>
                    <a:pt x="700635" y="1723611"/>
                  </a:lnTo>
                  <a:lnTo>
                    <a:pt x="746337" y="1734685"/>
                  </a:lnTo>
                  <a:lnTo>
                    <a:pt x="792474" y="1743745"/>
                  </a:lnTo>
                  <a:lnTo>
                    <a:pt x="838959" y="1750793"/>
                  </a:lnTo>
                  <a:lnTo>
                    <a:pt x="885706" y="1755826"/>
                  </a:lnTo>
                  <a:lnTo>
                    <a:pt x="932627" y="1758847"/>
                  </a:lnTo>
                  <a:lnTo>
                    <a:pt x="979634" y="1759853"/>
                  </a:lnTo>
                  <a:lnTo>
                    <a:pt x="1026642" y="1758847"/>
                  </a:lnTo>
                  <a:lnTo>
                    <a:pt x="1073563" y="1755826"/>
                  </a:lnTo>
                  <a:lnTo>
                    <a:pt x="1120309" y="1750793"/>
                  </a:lnTo>
                  <a:lnTo>
                    <a:pt x="1166795" y="1743745"/>
                  </a:lnTo>
                  <a:lnTo>
                    <a:pt x="1212932" y="1734685"/>
                  </a:lnTo>
                  <a:lnTo>
                    <a:pt x="1258634" y="1723611"/>
                  </a:lnTo>
                  <a:lnTo>
                    <a:pt x="1303813" y="1710523"/>
                  </a:lnTo>
                  <a:lnTo>
                    <a:pt x="1348383" y="1695422"/>
                  </a:lnTo>
                  <a:lnTo>
                    <a:pt x="1392256" y="1678308"/>
                  </a:lnTo>
                  <a:lnTo>
                    <a:pt x="1435345" y="1659180"/>
                  </a:lnTo>
                  <a:lnTo>
                    <a:pt x="1477564" y="1638038"/>
                  </a:lnTo>
                  <a:lnTo>
                    <a:pt x="1518825" y="1614883"/>
                  </a:lnTo>
                  <a:lnTo>
                    <a:pt x="1559042" y="1589715"/>
                  </a:lnTo>
                  <a:lnTo>
                    <a:pt x="1598126" y="1562533"/>
                  </a:lnTo>
                  <a:lnTo>
                    <a:pt x="1635991" y="1533338"/>
                  </a:lnTo>
                  <a:lnTo>
                    <a:pt x="1672550" y="1502129"/>
                  </a:lnTo>
                  <a:lnTo>
                    <a:pt x="1708390" y="1468222"/>
                  </a:lnTo>
                  <a:lnTo>
                    <a:pt x="1741841" y="1433068"/>
                  </a:lnTo>
                  <a:lnTo>
                    <a:pt x="1772902" y="1396753"/>
                  </a:lnTo>
                  <a:lnTo>
                    <a:pt x="1801574" y="1359363"/>
                  </a:lnTo>
                  <a:lnTo>
                    <a:pt x="1827856" y="1320984"/>
                  </a:lnTo>
                  <a:lnTo>
                    <a:pt x="1851750" y="1281701"/>
                  </a:lnTo>
                  <a:lnTo>
                    <a:pt x="1873254" y="1241602"/>
                  </a:lnTo>
                  <a:lnTo>
                    <a:pt x="1892368" y="1200772"/>
                  </a:lnTo>
                  <a:lnTo>
                    <a:pt x="1909093" y="1159297"/>
                  </a:lnTo>
                  <a:lnTo>
                    <a:pt x="1923429" y="1117263"/>
                  </a:lnTo>
                  <a:lnTo>
                    <a:pt x="1935376" y="1074756"/>
                  </a:lnTo>
                  <a:lnTo>
                    <a:pt x="1944933" y="1031862"/>
                  </a:lnTo>
                  <a:lnTo>
                    <a:pt x="1952101" y="988666"/>
                  </a:lnTo>
                  <a:lnTo>
                    <a:pt x="1956880" y="945256"/>
                  </a:lnTo>
                  <a:lnTo>
                    <a:pt x="1959269" y="901717"/>
                  </a:lnTo>
                  <a:lnTo>
                    <a:pt x="1959269" y="858135"/>
                  </a:lnTo>
                  <a:lnTo>
                    <a:pt x="1956880" y="814596"/>
                  </a:lnTo>
                  <a:lnTo>
                    <a:pt x="1952101" y="771186"/>
                  </a:lnTo>
                  <a:lnTo>
                    <a:pt x="1944933" y="727990"/>
                  </a:lnTo>
                  <a:lnTo>
                    <a:pt x="1935376" y="685096"/>
                  </a:lnTo>
                  <a:lnTo>
                    <a:pt x="1923429" y="642589"/>
                  </a:lnTo>
                  <a:lnTo>
                    <a:pt x="1909093" y="600555"/>
                  </a:lnTo>
                  <a:lnTo>
                    <a:pt x="1892368" y="559080"/>
                  </a:lnTo>
                  <a:lnTo>
                    <a:pt x="1873254" y="518250"/>
                  </a:lnTo>
                  <a:lnTo>
                    <a:pt x="1851750" y="478151"/>
                  </a:lnTo>
                  <a:lnTo>
                    <a:pt x="1827856" y="438869"/>
                  </a:lnTo>
                  <a:lnTo>
                    <a:pt x="1801574" y="400490"/>
                  </a:lnTo>
                  <a:lnTo>
                    <a:pt x="1772902" y="363100"/>
                  </a:lnTo>
                  <a:lnTo>
                    <a:pt x="1741841" y="326785"/>
                  </a:lnTo>
                  <a:lnTo>
                    <a:pt x="1708390" y="291631"/>
                  </a:lnTo>
                  <a:lnTo>
                    <a:pt x="1672550" y="257724"/>
                  </a:lnTo>
                  <a:lnTo>
                    <a:pt x="1635991" y="226515"/>
                  </a:lnTo>
                  <a:lnTo>
                    <a:pt x="1598126" y="197320"/>
                  </a:lnTo>
                  <a:lnTo>
                    <a:pt x="1559042" y="170138"/>
                  </a:lnTo>
                  <a:lnTo>
                    <a:pt x="1518825" y="144969"/>
                  </a:lnTo>
                  <a:lnTo>
                    <a:pt x="1477564" y="121815"/>
                  </a:lnTo>
                  <a:lnTo>
                    <a:pt x="1435345" y="100673"/>
                  </a:lnTo>
                  <a:lnTo>
                    <a:pt x="1392256" y="81545"/>
                  </a:lnTo>
                  <a:lnTo>
                    <a:pt x="1348383" y="64431"/>
                  </a:lnTo>
                  <a:lnTo>
                    <a:pt x="1303813" y="49330"/>
                  </a:lnTo>
                  <a:lnTo>
                    <a:pt x="1258634" y="36242"/>
                  </a:lnTo>
                  <a:lnTo>
                    <a:pt x="1212932" y="25168"/>
                  </a:lnTo>
                  <a:lnTo>
                    <a:pt x="1166795" y="16107"/>
                  </a:lnTo>
                  <a:lnTo>
                    <a:pt x="1120309" y="9060"/>
                  </a:lnTo>
                  <a:lnTo>
                    <a:pt x="1073563" y="4026"/>
                  </a:lnTo>
                  <a:lnTo>
                    <a:pt x="1026642" y="1006"/>
                  </a:lnTo>
                  <a:lnTo>
                    <a:pt x="979634" y="0"/>
                  </a:lnTo>
                  <a:close/>
                </a:path>
              </a:pathLst>
            </a:custGeom>
            <a:solidFill>
              <a:srgbClr val="FFFF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2029136" y="4575150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1672556" y="257724"/>
                  </a:moveTo>
                  <a:lnTo>
                    <a:pt x="1708395" y="291631"/>
                  </a:lnTo>
                  <a:lnTo>
                    <a:pt x="1741846" y="326785"/>
                  </a:lnTo>
                  <a:lnTo>
                    <a:pt x="1772907" y="363100"/>
                  </a:lnTo>
                  <a:lnTo>
                    <a:pt x="1801579" y="400490"/>
                  </a:lnTo>
                  <a:lnTo>
                    <a:pt x="1827861" y="438869"/>
                  </a:lnTo>
                  <a:lnTo>
                    <a:pt x="1851754" y="478151"/>
                  </a:lnTo>
                  <a:lnTo>
                    <a:pt x="1873258" y="518250"/>
                  </a:lnTo>
                  <a:lnTo>
                    <a:pt x="1892373" y="559081"/>
                  </a:lnTo>
                  <a:lnTo>
                    <a:pt x="1909098" y="600556"/>
                  </a:lnTo>
                  <a:lnTo>
                    <a:pt x="1923434" y="642590"/>
                  </a:lnTo>
                  <a:lnTo>
                    <a:pt x="1935380" y="685097"/>
                  </a:lnTo>
                  <a:lnTo>
                    <a:pt x="1944938" y="727991"/>
                  </a:lnTo>
                  <a:lnTo>
                    <a:pt x="1952106" y="771186"/>
                  </a:lnTo>
                  <a:lnTo>
                    <a:pt x="1956884" y="814596"/>
                  </a:lnTo>
                  <a:lnTo>
                    <a:pt x="1959274" y="858136"/>
                  </a:lnTo>
                  <a:lnTo>
                    <a:pt x="1959274" y="901718"/>
                  </a:lnTo>
                  <a:lnTo>
                    <a:pt x="1956884" y="945257"/>
                  </a:lnTo>
                  <a:lnTo>
                    <a:pt x="1952106" y="988667"/>
                  </a:lnTo>
                  <a:lnTo>
                    <a:pt x="1944938" y="1031862"/>
                  </a:lnTo>
                  <a:lnTo>
                    <a:pt x="1935380" y="1074756"/>
                  </a:lnTo>
                  <a:lnTo>
                    <a:pt x="1923434" y="1117263"/>
                  </a:lnTo>
                  <a:lnTo>
                    <a:pt x="1909098" y="1159297"/>
                  </a:lnTo>
                  <a:lnTo>
                    <a:pt x="1892373" y="1200773"/>
                  </a:lnTo>
                  <a:lnTo>
                    <a:pt x="1873258" y="1241603"/>
                  </a:lnTo>
                  <a:lnTo>
                    <a:pt x="1851754" y="1281702"/>
                  </a:lnTo>
                  <a:lnTo>
                    <a:pt x="1827861" y="1320984"/>
                  </a:lnTo>
                  <a:lnTo>
                    <a:pt x="1801579" y="1359363"/>
                  </a:lnTo>
                  <a:lnTo>
                    <a:pt x="1772907" y="1396753"/>
                  </a:lnTo>
                  <a:lnTo>
                    <a:pt x="1741846" y="1433068"/>
                  </a:lnTo>
                  <a:lnTo>
                    <a:pt x="1708395" y="1468222"/>
                  </a:lnTo>
                  <a:lnTo>
                    <a:pt x="1672556" y="1502129"/>
                  </a:lnTo>
                  <a:lnTo>
                    <a:pt x="1635997" y="1533338"/>
                  </a:lnTo>
                  <a:lnTo>
                    <a:pt x="1598131" y="1562533"/>
                  </a:lnTo>
                  <a:lnTo>
                    <a:pt x="1559047" y="1589715"/>
                  </a:lnTo>
                  <a:lnTo>
                    <a:pt x="1518831" y="1614883"/>
                  </a:lnTo>
                  <a:lnTo>
                    <a:pt x="1477570" y="1638038"/>
                  </a:lnTo>
                  <a:lnTo>
                    <a:pt x="1435351" y="1659180"/>
                  </a:lnTo>
                  <a:lnTo>
                    <a:pt x="1392261" y="1678308"/>
                  </a:lnTo>
                  <a:lnTo>
                    <a:pt x="1348388" y="1695422"/>
                  </a:lnTo>
                  <a:lnTo>
                    <a:pt x="1303818" y="1710524"/>
                  </a:lnTo>
                  <a:lnTo>
                    <a:pt x="1258638" y="1723611"/>
                  </a:lnTo>
                  <a:lnTo>
                    <a:pt x="1212936" y="1734685"/>
                  </a:lnTo>
                  <a:lnTo>
                    <a:pt x="1166799" y="1743746"/>
                  </a:lnTo>
                  <a:lnTo>
                    <a:pt x="1120313" y="1750793"/>
                  </a:lnTo>
                  <a:lnTo>
                    <a:pt x="1073566" y="1755827"/>
                  </a:lnTo>
                  <a:lnTo>
                    <a:pt x="1026645" y="1758847"/>
                  </a:lnTo>
                  <a:lnTo>
                    <a:pt x="979637" y="1759854"/>
                  </a:lnTo>
                  <a:lnTo>
                    <a:pt x="932629" y="1758847"/>
                  </a:lnTo>
                  <a:lnTo>
                    <a:pt x="885708" y="1755827"/>
                  </a:lnTo>
                  <a:lnTo>
                    <a:pt x="838961" y="1750793"/>
                  </a:lnTo>
                  <a:lnTo>
                    <a:pt x="792475" y="1743746"/>
                  </a:lnTo>
                  <a:lnTo>
                    <a:pt x="746338" y="1734685"/>
                  </a:lnTo>
                  <a:lnTo>
                    <a:pt x="700636" y="1723611"/>
                  </a:lnTo>
                  <a:lnTo>
                    <a:pt x="655456" y="1710524"/>
                  </a:lnTo>
                  <a:lnTo>
                    <a:pt x="610886" y="1695422"/>
                  </a:lnTo>
                  <a:lnTo>
                    <a:pt x="567013" y="1678308"/>
                  </a:lnTo>
                  <a:lnTo>
                    <a:pt x="523923" y="1659180"/>
                  </a:lnTo>
                  <a:lnTo>
                    <a:pt x="481704" y="1638038"/>
                  </a:lnTo>
                  <a:lnTo>
                    <a:pt x="440443" y="1614883"/>
                  </a:lnTo>
                  <a:lnTo>
                    <a:pt x="400226" y="1589715"/>
                  </a:lnTo>
                  <a:lnTo>
                    <a:pt x="361142" y="1562533"/>
                  </a:lnTo>
                  <a:lnTo>
                    <a:pt x="323277" y="1533338"/>
                  </a:lnTo>
                  <a:lnTo>
                    <a:pt x="286717" y="1502129"/>
                  </a:lnTo>
                  <a:lnTo>
                    <a:pt x="250878" y="1468222"/>
                  </a:lnTo>
                  <a:lnTo>
                    <a:pt x="217427" y="1433068"/>
                  </a:lnTo>
                  <a:lnTo>
                    <a:pt x="186366" y="1396753"/>
                  </a:lnTo>
                  <a:lnTo>
                    <a:pt x="157694" y="1359363"/>
                  </a:lnTo>
                  <a:lnTo>
                    <a:pt x="131412" y="1320984"/>
                  </a:lnTo>
                  <a:lnTo>
                    <a:pt x="107519" y="1281702"/>
                  </a:lnTo>
                  <a:lnTo>
                    <a:pt x="86015" y="1241603"/>
                  </a:lnTo>
                  <a:lnTo>
                    <a:pt x="66900" y="1200773"/>
                  </a:lnTo>
                  <a:lnTo>
                    <a:pt x="50175" y="1159297"/>
                  </a:lnTo>
                  <a:lnTo>
                    <a:pt x="35839" y="1117263"/>
                  </a:lnTo>
                  <a:lnTo>
                    <a:pt x="23893" y="1074756"/>
                  </a:lnTo>
                  <a:lnTo>
                    <a:pt x="14335" y="1031862"/>
                  </a:lnTo>
                  <a:lnTo>
                    <a:pt x="7167" y="988667"/>
                  </a:lnTo>
                  <a:lnTo>
                    <a:pt x="2389" y="945257"/>
                  </a:lnTo>
                  <a:lnTo>
                    <a:pt x="0" y="901718"/>
                  </a:lnTo>
                  <a:lnTo>
                    <a:pt x="0" y="858136"/>
                  </a:lnTo>
                  <a:lnTo>
                    <a:pt x="2389" y="814596"/>
                  </a:lnTo>
                  <a:lnTo>
                    <a:pt x="7167" y="771186"/>
                  </a:lnTo>
                  <a:lnTo>
                    <a:pt x="14335" y="727991"/>
                  </a:lnTo>
                  <a:lnTo>
                    <a:pt x="23893" y="685097"/>
                  </a:lnTo>
                  <a:lnTo>
                    <a:pt x="35839" y="642590"/>
                  </a:lnTo>
                  <a:lnTo>
                    <a:pt x="50175" y="600556"/>
                  </a:lnTo>
                  <a:lnTo>
                    <a:pt x="66900" y="559081"/>
                  </a:lnTo>
                  <a:lnTo>
                    <a:pt x="86015" y="518250"/>
                  </a:lnTo>
                  <a:lnTo>
                    <a:pt x="107519" y="478151"/>
                  </a:lnTo>
                  <a:lnTo>
                    <a:pt x="131412" y="438869"/>
                  </a:lnTo>
                  <a:lnTo>
                    <a:pt x="157694" y="400490"/>
                  </a:lnTo>
                  <a:lnTo>
                    <a:pt x="186366" y="363100"/>
                  </a:lnTo>
                  <a:lnTo>
                    <a:pt x="217427" y="326785"/>
                  </a:lnTo>
                  <a:lnTo>
                    <a:pt x="250878" y="291631"/>
                  </a:lnTo>
                  <a:lnTo>
                    <a:pt x="286717" y="257724"/>
                  </a:lnTo>
                  <a:lnTo>
                    <a:pt x="323277" y="226515"/>
                  </a:lnTo>
                  <a:lnTo>
                    <a:pt x="361142" y="197320"/>
                  </a:lnTo>
                  <a:lnTo>
                    <a:pt x="400226" y="170138"/>
                  </a:lnTo>
                  <a:lnTo>
                    <a:pt x="440443" y="144970"/>
                  </a:lnTo>
                  <a:lnTo>
                    <a:pt x="481704" y="121815"/>
                  </a:lnTo>
                  <a:lnTo>
                    <a:pt x="523923" y="100673"/>
                  </a:lnTo>
                  <a:lnTo>
                    <a:pt x="567013" y="81545"/>
                  </a:lnTo>
                  <a:lnTo>
                    <a:pt x="610886" y="64431"/>
                  </a:lnTo>
                  <a:lnTo>
                    <a:pt x="655456" y="49330"/>
                  </a:lnTo>
                  <a:lnTo>
                    <a:pt x="700636" y="36242"/>
                  </a:lnTo>
                  <a:lnTo>
                    <a:pt x="746338" y="25168"/>
                  </a:lnTo>
                  <a:lnTo>
                    <a:pt x="792475" y="16107"/>
                  </a:lnTo>
                  <a:lnTo>
                    <a:pt x="838961" y="9060"/>
                  </a:lnTo>
                  <a:lnTo>
                    <a:pt x="885708" y="4026"/>
                  </a:lnTo>
                  <a:lnTo>
                    <a:pt x="932629" y="1006"/>
                  </a:lnTo>
                  <a:lnTo>
                    <a:pt x="979637" y="0"/>
                  </a:lnTo>
                  <a:lnTo>
                    <a:pt x="1026645" y="1006"/>
                  </a:lnTo>
                  <a:lnTo>
                    <a:pt x="1073566" y="4026"/>
                  </a:lnTo>
                  <a:lnTo>
                    <a:pt x="1120313" y="9060"/>
                  </a:lnTo>
                  <a:lnTo>
                    <a:pt x="1166799" y="16107"/>
                  </a:lnTo>
                  <a:lnTo>
                    <a:pt x="1212936" y="25168"/>
                  </a:lnTo>
                  <a:lnTo>
                    <a:pt x="1258638" y="36242"/>
                  </a:lnTo>
                  <a:lnTo>
                    <a:pt x="1303818" y="49330"/>
                  </a:lnTo>
                  <a:lnTo>
                    <a:pt x="1348388" y="64431"/>
                  </a:lnTo>
                  <a:lnTo>
                    <a:pt x="1392261" y="81545"/>
                  </a:lnTo>
                  <a:lnTo>
                    <a:pt x="1435351" y="100673"/>
                  </a:lnTo>
                  <a:lnTo>
                    <a:pt x="1477570" y="121815"/>
                  </a:lnTo>
                  <a:lnTo>
                    <a:pt x="1518831" y="144970"/>
                  </a:lnTo>
                  <a:lnTo>
                    <a:pt x="1559047" y="170138"/>
                  </a:lnTo>
                  <a:lnTo>
                    <a:pt x="1598131" y="197320"/>
                  </a:lnTo>
                  <a:lnTo>
                    <a:pt x="1635997" y="226515"/>
                  </a:lnTo>
                  <a:lnTo>
                    <a:pt x="1672556" y="257724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7557153" y="3029029"/>
            <a:ext cx="663851" cy="567970"/>
          </a:xfrm>
          <a:prstGeom prst="rect">
            <a:avLst/>
          </a:prstGeom>
        </p:spPr>
        <p:txBody>
          <a:bodyPr vert="horz" wrap="square" lIns="0" tIns="7316" rIns="0" bIns="0" rtlCol="0">
            <a:spAutoFit/>
          </a:bodyPr>
          <a:lstStyle/>
          <a:p>
            <a:pPr marL="7701" marR="3081" algn="ctr">
              <a:lnSpc>
                <a:spcPct val="110700"/>
              </a:lnSpc>
              <a:spcBef>
                <a:spcPts val="58"/>
              </a:spcBef>
            </a:pPr>
            <a:r>
              <a:rPr sz="1092" spc="-6" dirty="0">
                <a:latin typeface="Arial Black"/>
                <a:cs typeface="Arial Black"/>
              </a:rPr>
              <a:t>Young </a:t>
            </a:r>
            <a:r>
              <a:rPr sz="1092" spc="-109" dirty="0">
                <a:latin typeface="Arial Black"/>
                <a:cs typeface="Arial Black"/>
              </a:rPr>
              <a:t>Physicists </a:t>
            </a:r>
            <a:r>
              <a:rPr sz="1092" spc="-6" dirty="0">
                <a:latin typeface="Arial Black"/>
                <a:cs typeface="Arial Black"/>
              </a:rPr>
              <a:t>Forum</a:t>
            </a:r>
            <a:endParaRPr sz="1092">
              <a:latin typeface="Arial Black"/>
              <a:cs typeface="Arial Black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5492320" y="1281152"/>
            <a:ext cx="1207562" cy="1086652"/>
            <a:chOff x="9056537" y="2112714"/>
            <a:chExt cx="1991360" cy="1791970"/>
          </a:xfrm>
        </p:grpSpPr>
        <p:sp>
          <p:nvSpPr>
            <p:cNvPr id="15" name="object 15"/>
            <p:cNvSpPr/>
            <p:nvPr/>
          </p:nvSpPr>
          <p:spPr>
            <a:xfrm>
              <a:off x="9072412" y="2128589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979637" y="0"/>
                  </a:moveTo>
                  <a:lnTo>
                    <a:pt x="932629" y="1006"/>
                  </a:lnTo>
                  <a:lnTo>
                    <a:pt x="885708" y="4026"/>
                  </a:lnTo>
                  <a:lnTo>
                    <a:pt x="838961" y="9060"/>
                  </a:lnTo>
                  <a:lnTo>
                    <a:pt x="792475" y="16107"/>
                  </a:lnTo>
                  <a:lnTo>
                    <a:pt x="746338" y="25168"/>
                  </a:lnTo>
                  <a:lnTo>
                    <a:pt x="700636" y="36242"/>
                  </a:lnTo>
                  <a:lnTo>
                    <a:pt x="655456" y="49330"/>
                  </a:lnTo>
                  <a:lnTo>
                    <a:pt x="610886" y="64431"/>
                  </a:lnTo>
                  <a:lnTo>
                    <a:pt x="567013" y="81545"/>
                  </a:lnTo>
                  <a:lnTo>
                    <a:pt x="523923" y="100673"/>
                  </a:lnTo>
                  <a:lnTo>
                    <a:pt x="481704" y="121815"/>
                  </a:lnTo>
                  <a:lnTo>
                    <a:pt x="440443" y="144970"/>
                  </a:lnTo>
                  <a:lnTo>
                    <a:pt x="400226" y="170138"/>
                  </a:lnTo>
                  <a:lnTo>
                    <a:pt x="361142" y="197320"/>
                  </a:lnTo>
                  <a:lnTo>
                    <a:pt x="323277" y="226516"/>
                  </a:lnTo>
                  <a:lnTo>
                    <a:pt x="286717" y="257725"/>
                  </a:lnTo>
                  <a:lnTo>
                    <a:pt x="250878" y="291632"/>
                  </a:lnTo>
                  <a:lnTo>
                    <a:pt x="217427" y="326786"/>
                  </a:lnTo>
                  <a:lnTo>
                    <a:pt x="186366" y="363101"/>
                  </a:lnTo>
                  <a:lnTo>
                    <a:pt x="157694" y="400491"/>
                  </a:lnTo>
                  <a:lnTo>
                    <a:pt x="131412" y="438870"/>
                  </a:lnTo>
                  <a:lnTo>
                    <a:pt x="107519" y="478152"/>
                  </a:lnTo>
                  <a:lnTo>
                    <a:pt x="86015" y="518251"/>
                  </a:lnTo>
                  <a:lnTo>
                    <a:pt x="66900" y="559081"/>
                  </a:lnTo>
                  <a:lnTo>
                    <a:pt x="50175" y="600556"/>
                  </a:lnTo>
                  <a:lnTo>
                    <a:pt x="35839" y="642590"/>
                  </a:lnTo>
                  <a:lnTo>
                    <a:pt x="23893" y="685097"/>
                  </a:lnTo>
                  <a:lnTo>
                    <a:pt x="14335" y="727991"/>
                  </a:lnTo>
                  <a:lnTo>
                    <a:pt x="7167" y="771186"/>
                  </a:lnTo>
                  <a:lnTo>
                    <a:pt x="2389" y="814596"/>
                  </a:lnTo>
                  <a:lnTo>
                    <a:pt x="0" y="858136"/>
                  </a:lnTo>
                  <a:lnTo>
                    <a:pt x="0" y="901718"/>
                  </a:lnTo>
                  <a:lnTo>
                    <a:pt x="2389" y="945257"/>
                  </a:lnTo>
                  <a:lnTo>
                    <a:pt x="7167" y="988667"/>
                  </a:lnTo>
                  <a:lnTo>
                    <a:pt x="14335" y="1031862"/>
                  </a:lnTo>
                  <a:lnTo>
                    <a:pt x="23893" y="1074756"/>
                  </a:lnTo>
                  <a:lnTo>
                    <a:pt x="35839" y="1117263"/>
                  </a:lnTo>
                  <a:lnTo>
                    <a:pt x="50175" y="1159297"/>
                  </a:lnTo>
                  <a:lnTo>
                    <a:pt x="66900" y="1200773"/>
                  </a:lnTo>
                  <a:lnTo>
                    <a:pt x="86015" y="1241603"/>
                  </a:lnTo>
                  <a:lnTo>
                    <a:pt x="107519" y="1281702"/>
                  </a:lnTo>
                  <a:lnTo>
                    <a:pt x="131412" y="1320984"/>
                  </a:lnTo>
                  <a:lnTo>
                    <a:pt x="157694" y="1359363"/>
                  </a:lnTo>
                  <a:lnTo>
                    <a:pt x="186366" y="1396753"/>
                  </a:lnTo>
                  <a:lnTo>
                    <a:pt x="217427" y="1433068"/>
                  </a:lnTo>
                  <a:lnTo>
                    <a:pt x="250878" y="1468222"/>
                  </a:lnTo>
                  <a:lnTo>
                    <a:pt x="286717" y="1502129"/>
                  </a:lnTo>
                  <a:lnTo>
                    <a:pt x="323277" y="1533338"/>
                  </a:lnTo>
                  <a:lnTo>
                    <a:pt x="361142" y="1562533"/>
                  </a:lnTo>
                  <a:lnTo>
                    <a:pt x="400226" y="1589715"/>
                  </a:lnTo>
                  <a:lnTo>
                    <a:pt x="440443" y="1614883"/>
                  </a:lnTo>
                  <a:lnTo>
                    <a:pt x="481704" y="1638038"/>
                  </a:lnTo>
                  <a:lnTo>
                    <a:pt x="523923" y="1659180"/>
                  </a:lnTo>
                  <a:lnTo>
                    <a:pt x="567013" y="1678308"/>
                  </a:lnTo>
                  <a:lnTo>
                    <a:pt x="610886" y="1695422"/>
                  </a:lnTo>
                  <a:lnTo>
                    <a:pt x="655456" y="1710524"/>
                  </a:lnTo>
                  <a:lnTo>
                    <a:pt x="700636" y="1723611"/>
                  </a:lnTo>
                  <a:lnTo>
                    <a:pt x="746338" y="1734685"/>
                  </a:lnTo>
                  <a:lnTo>
                    <a:pt x="792475" y="1743746"/>
                  </a:lnTo>
                  <a:lnTo>
                    <a:pt x="838961" y="1750793"/>
                  </a:lnTo>
                  <a:lnTo>
                    <a:pt x="885708" y="1755827"/>
                  </a:lnTo>
                  <a:lnTo>
                    <a:pt x="932629" y="1758847"/>
                  </a:lnTo>
                  <a:lnTo>
                    <a:pt x="979637" y="1759854"/>
                  </a:lnTo>
                  <a:lnTo>
                    <a:pt x="1026645" y="1758847"/>
                  </a:lnTo>
                  <a:lnTo>
                    <a:pt x="1073566" y="1755827"/>
                  </a:lnTo>
                  <a:lnTo>
                    <a:pt x="1120313" y="1750793"/>
                  </a:lnTo>
                  <a:lnTo>
                    <a:pt x="1166799" y="1743746"/>
                  </a:lnTo>
                  <a:lnTo>
                    <a:pt x="1212936" y="1734685"/>
                  </a:lnTo>
                  <a:lnTo>
                    <a:pt x="1258639" y="1723611"/>
                  </a:lnTo>
                  <a:lnTo>
                    <a:pt x="1303818" y="1710524"/>
                  </a:lnTo>
                  <a:lnTo>
                    <a:pt x="1348388" y="1695422"/>
                  </a:lnTo>
                  <a:lnTo>
                    <a:pt x="1392262" y="1678308"/>
                  </a:lnTo>
                  <a:lnTo>
                    <a:pt x="1435352" y="1659180"/>
                  </a:lnTo>
                  <a:lnTo>
                    <a:pt x="1477571" y="1638038"/>
                  </a:lnTo>
                  <a:lnTo>
                    <a:pt x="1518832" y="1614883"/>
                  </a:lnTo>
                  <a:lnTo>
                    <a:pt x="1559049" y="1589715"/>
                  </a:lnTo>
                  <a:lnTo>
                    <a:pt x="1598133" y="1562533"/>
                  </a:lnTo>
                  <a:lnTo>
                    <a:pt x="1635999" y="1533338"/>
                  </a:lnTo>
                  <a:lnTo>
                    <a:pt x="1672558" y="1502129"/>
                  </a:lnTo>
                  <a:lnTo>
                    <a:pt x="1708398" y="1468222"/>
                  </a:lnTo>
                  <a:lnTo>
                    <a:pt x="1741848" y="1433068"/>
                  </a:lnTo>
                  <a:lnTo>
                    <a:pt x="1772910" y="1396753"/>
                  </a:lnTo>
                  <a:lnTo>
                    <a:pt x="1801581" y="1359363"/>
                  </a:lnTo>
                  <a:lnTo>
                    <a:pt x="1827864" y="1320984"/>
                  </a:lnTo>
                  <a:lnTo>
                    <a:pt x="1851757" y="1281702"/>
                  </a:lnTo>
                  <a:lnTo>
                    <a:pt x="1873261" y="1241603"/>
                  </a:lnTo>
                  <a:lnTo>
                    <a:pt x="1892376" y="1200773"/>
                  </a:lnTo>
                  <a:lnTo>
                    <a:pt x="1909101" y="1159297"/>
                  </a:lnTo>
                  <a:lnTo>
                    <a:pt x="1923437" y="1117263"/>
                  </a:lnTo>
                  <a:lnTo>
                    <a:pt x="1935384" y="1074756"/>
                  </a:lnTo>
                  <a:lnTo>
                    <a:pt x="1944941" y="1031862"/>
                  </a:lnTo>
                  <a:lnTo>
                    <a:pt x="1952109" y="988667"/>
                  </a:lnTo>
                  <a:lnTo>
                    <a:pt x="1956887" y="945257"/>
                  </a:lnTo>
                  <a:lnTo>
                    <a:pt x="1959277" y="901718"/>
                  </a:lnTo>
                  <a:lnTo>
                    <a:pt x="1959277" y="858136"/>
                  </a:lnTo>
                  <a:lnTo>
                    <a:pt x="1956887" y="814596"/>
                  </a:lnTo>
                  <a:lnTo>
                    <a:pt x="1952109" y="771186"/>
                  </a:lnTo>
                  <a:lnTo>
                    <a:pt x="1944941" y="727991"/>
                  </a:lnTo>
                  <a:lnTo>
                    <a:pt x="1935384" y="685097"/>
                  </a:lnTo>
                  <a:lnTo>
                    <a:pt x="1923437" y="642590"/>
                  </a:lnTo>
                  <a:lnTo>
                    <a:pt x="1909101" y="600556"/>
                  </a:lnTo>
                  <a:lnTo>
                    <a:pt x="1892376" y="559081"/>
                  </a:lnTo>
                  <a:lnTo>
                    <a:pt x="1873261" y="518251"/>
                  </a:lnTo>
                  <a:lnTo>
                    <a:pt x="1851757" y="478152"/>
                  </a:lnTo>
                  <a:lnTo>
                    <a:pt x="1827864" y="438870"/>
                  </a:lnTo>
                  <a:lnTo>
                    <a:pt x="1801581" y="400491"/>
                  </a:lnTo>
                  <a:lnTo>
                    <a:pt x="1772910" y="363101"/>
                  </a:lnTo>
                  <a:lnTo>
                    <a:pt x="1741848" y="326786"/>
                  </a:lnTo>
                  <a:lnTo>
                    <a:pt x="1708398" y="291632"/>
                  </a:lnTo>
                  <a:lnTo>
                    <a:pt x="1672558" y="257725"/>
                  </a:lnTo>
                  <a:lnTo>
                    <a:pt x="1635999" y="226516"/>
                  </a:lnTo>
                  <a:lnTo>
                    <a:pt x="1598133" y="197320"/>
                  </a:lnTo>
                  <a:lnTo>
                    <a:pt x="1559049" y="170138"/>
                  </a:lnTo>
                  <a:lnTo>
                    <a:pt x="1518832" y="144970"/>
                  </a:lnTo>
                  <a:lnTo>
                    <a:pt x="1477571" y="121815"/>
                  </a:lnTo>
                  <a:lnTo>
                    <a:pt x="1435352" y="100673"/>
                  </a:lnTo>
                  <a:lnTo>
                    <a:pt x="1392262" y="81545"/>
                  </a:lnTo>
                  <a:lnTo>
                    <a:pt x="1348388" y="64431"/>
                  </a:lnTo>
                  <a:lnTo>
                    <a:pt x="1303818" y="49330"/>
                  </a:lnTo>
                  <a:lnTo>
                    <a:pt x="1258639" y="36242"/>
                  </a:lnTo>
                  <a:lnTo>
                    <a:pt x="1212936" y="25168"/>
                  </a:lnTo>
                  <a:lnTo>
                    <a:pt x="1166799" y="16107"/>
                  </a:lnTo>
                  <a:lnTo>
                    <a:pt x="1120313" y="9060"/>
                  </a:lnTo>
                  <a:lnTo>
                    <a:pt x="1073566" y="4026"/>
                  </a:lnTo>
                  <a:lnTo>
                    <a:pt x="1026645" y="1006"/>
                  </a:lnTo>
                  <a:lnTo>
                    <a:pt x="979637" y="0"/>
                  </a:lnTo>
                  <a:close/>
                </a:path>
              </a:pathLst>
            </a:custGeom>
            <a:solidFill>
              <a:srgbClr val="FFFF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9072412" y="2128589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1672556" y="257724"/>
                  </a:moveTo>
                  <a:lnTo>
                    <a:pt x="1708395" y="291631"/>
                  </a:lnTo>
                  <a:lnTo>
                    <a:pt x="1741846" y="326785"/>
                  </a:lnTo>
                  <a:lnTo>
                    <a:pt x="1772907" y="363100"/>
                  </a:lnTo>
                  <a:lnTo>
                    <a:pt x="1801579" y="400490"/>
                  </a:lnTo>
                  <a:lnTo>
                    <a:pt x="1827861" y="438869"/>
                  </a:lnTo>
                  <a:lnTo>
                    <a:pt x="1851754" y="478151"/>
                  </a:lnTo>
                  <a:lnTo>
                    <a:pt x="1873258" y="518250"/>
                  </a:lnTo>
                  <a:lnTo>
                    <a:pt x="1892373" y="559081"/>
                  </a:lnTo>
                  <a:lnTo>
                    <a:pt x="1909098" y="600556"/>
                  </a:lnTo>
                  <a:lnTo>
                    <a:pt x="1923434" y="642590"/>
                  </a:lnTo>
                  <a:lnTo>
                    <a:pt x="1935380" y="685097"/>
                  </a:lnTo>
                  <a:lnTo>
                    <a:pt x="1944938" y="727991"/>
                  </a:lnTo>
                  <a:lnTo>
                    <a:pt x="1952106" y="771186"/>
                  </a:lnTo>
                  <a:lnTo>
                    <a:pt x="1956884" y="814596"/>
                  </a:lnTo>
                  <a:lnTo>
                    <a:pt x="1959274" y="858136"/>
                  </a:lnTo>
                  <a:lnTo>
                    <a:pt x="1959274" y="901718"/>
                  </a:lnTo>
                  <a:lnTo>
                    <a:pt x="1956884" y="945257"/>
                  </a:lnTo>
                  <a:lnTo>
                    <a:pt x="1952106" y="988667"/>
                  </a:lnTo>
                  <a:lnTo>
                    <a:pt x="1944938" y="1031862"/>
                  </a:lnTo>
                  <a:lnTo>
                    <a:pt x="1935380" y="1074756"/>
                  </a:lnTo>
                  <a:lnTo>
                    <a:pt x="1923434" y="1117263"/>
                  </a:lnTo>
                  <a:lnTo>
                    <a:pt x="1909098" y="1159297"/>
                  </a:lnTo>
                  <a:lnTo>
                    <a:pt x="1892373" y="1200773"/>
                  </a:lnTo>
                  <a:lnTo>
                    <a:pt x="1873258" y="1241603"/>
                  </a:lnTo>
                  <a:lnTo>
                    <a:pt x="1851754" y="1281702"/>
                  </a:lnTo>
                  <a:lnTo>
                    <a:pt x="1827861" y="1320984"/>
                  </a:lnTo>
                  <a:lnTo>
                    <a:pt x="1801579" y="1359363"/>
                  </a:lnTo>
                  <a:lnTo>
                    <a:pt x="1772907" y="1396753"/>
                  </a:lnTo>
                  <a:lnTo>
                    <a:pt x="1741846" y="1433068"/>
                  </a:lnTo>
                  <a:lnTo>
                    <a:pt x="1708395" y="1468222"/>
                  </a:lnTo>
                  <a:lnTo>
                    <a:pt x="1672556" y="1502129"/>
                  </a:lnTo>
                  <a:lnTo>
                    <a:pt x="1635997" y="1533338"/>
                  </a:lnTo>
                  <a:lnTo>
                    <a:pt x="1598131" y="1562533"/>
                  </a:lnTo>
                  <a:lnTo>
                    <a:pt x="1559047" y="1589715"/>
                  </a:lnTo>
                  <a:lnTo>
                    <a:pt x="1518831" y="1614883"/>
                  </a:lnTo>
                  <a:lnTo>
                    <a:pt x="1477570" y="1638038"/>
                  </a:lnTo>
                  <a:lnTo>
                    <a:pt x="1435351" y="1659180"/>
                  </a:lnTo>
                  <a:lnTo>
                    <a:pt x="1392261" y="1678308"/>
                  </a:lnTo>
                  <a:lnTo>
                    <a:pt x="1348388" y="1695422"/>
                  </a:lnTo>
                  <a:lnTo>
                    <a:pt x="1303818" y="1710524"/>
                  </a:lnTo>
                  <a:lnTo>
                    <a:pt x="1258638" y="1723611"/>
                  </a:lnTo>
                  <a:lnTo>
                    <a:pt x="1212936" y="1734685"/>
                  </a:lnTo>
                  <a:lnTo>
                    <a:pt x="1166799" y="1743746"/>
                  </a:lnTo>
                  <a:lnTo>
                    <a:pt x="1120313" y="1750793"/>
                  </a:lnTo>
                  <a:lnTo>
                    <a:pt x="1073566" y="1755827"/>
                  </a:lnTo>
                  <a:lnTo>
                    <a:pt x="1026645" y="1758847"/>
                  </a:lnTo>
                  <a:lnTo>
                    <a:pt x="979637" y="1759854"/>
                  </a:lnTo>
                  <a:lnTo>
                    <a:pt x="932629" y="1758847"/>
                  </a:lnTo>
                  <a:lnTo>
                    <a:pt x="885708" y="1755827"/>
                  </a:lnTo>
                  <a:lnTo>
                    <a:pt x="838961" y="1750793"/>
                  </a:lnTo>
                  <a:lnTo>
                    <a:pt x="792475" y="1743746"/>
                  </a:lnTo>
                  <a:lnTo>
                    <a:pt x="746338" y="1734685"/>
                  </a:lnTo>
                  <a:lnTo>
                    <a:pt x="700636" y="1723611"/>
                  </a:lnTo>
                  <a:lnTo>
                    <a:pt x="655456" y="1710524"/>
                  </a:lnTo>
                  <a:lnTo>
                    <a:pt x="610886" y="1695422"/>
                  </a:lnTo>
                  <a:lnTo>
                    <a:pt x="567013" y="1678308"/>
                  </a:lnTo>
                  <a:lnTo>
                    <a:pt x="523923" y="1659180"/>
                  </a:lnTo>
                  <a:lnTo>
                    <a:pt x="481704" y="1638038"/>
                  </a:lnTo>
                  <a:lnTo>
                    <a:pt x="440443" y="1614883"/>
                  </a:lnTo>
                  <a:lnTo>
                    <a:pt x="400226" y="1589715"/>
                  </a:lnTo>
                  <a:lnTo>
                    <a:pt x="361142" y="1562533"/>
                  </a:lnTo>
                  <a:lnTo>
                    <a:pt x="323277" y="1533338"/>
                  </a:lnTo>
                  <a:lnTo>
                    <a:pt x="286717" y="1502129"/>
                  </a:lnTo>
                  <a:lnTo>
                    <a:pt x="250878" y="1468222"/>
                  </a:lnTo>
                  <a:lnTo>
                    <a:pt x="217427" y="1433068"/>
                  </a:lnTo>
                  <a:lnTo>
                    <a:pt x="186366" y="1396753"/>
                  </a:lnTo>
                  <a:lnTo>
                    <a:pt x="157694" y="1359363"/>
                  </a:lnTo>
                  <a:lnTo>
                    <a:pt x="131412" y="1320984"/>
                  </a:lnTo>
                  <a:lnTo>
                    <a:pt x="107519" y="1281702"/>
                  </a:lnTo>
                  <a:lnTo>
                    <a:pt x="86015" y="1241603"/>
                  </a:lnTo>
                  <a:lnTo>
                    <a:pt x="66900" y="1200773"/>
                  </a:lnTo>
                  <a:lnTo>
                    <a:pt x="50175" y="1159297"/>
                  </a:lnTo>
                  <a:lnTo>
                    <a:pt x="35839" y="1117263"/>
                  </a:lnTo>
                  <a:lnTo>
                    <a:pt x="23893" y="1074756"/>
                  </a:lnTo>
                  <a:lnTo>
                    <a:pt x="14335" y="1031862"/>
                  </a:lnTo>
                  <a:lnTo>
                    <a:pt x="7167" y="988667"/>
                  </a:lnTo>
                  <a:lnTo>
                    <a:pt x="2389" y="945257"/>
                  </a:lnTo>
                  <a:lnTo>
                    <a:pt x="0" y="901718"/>
                  </a:lnTo>
                  <a:lnTo>
                    <a:pt x="0" y="858136"/>
                  </a:lnTo>
                  <a:lnTo>
                    <a:pt x="2389" y="814596"/>
                  </a:lnTo>
                  <a:lnTo>
                    <a:pt x="7167" y="771186"/>
                  </a:lnTo>
                  <a:lnTo>
                    <a:pt x="14335" y="727991"/>
                  </a:lnTo>
                  <a:lnTo>
                    <a:pt x="23893" y="685097"/>
                  </a:lnTo>
                  <a:lnTo>
                    <a:pt x="35839" y="642590"/>
                  </a:lnTo>
                  <a:lnTo>
                    <a:pt x="50175" y="600556"/>
                  </a:lnTo>
                  <a:lnTo>
                    <a:pt x="66900" y="559081"/>
                  </a:lnTo>
                  <a:lnTo>
                    <a:pt x="86015" y="518250"/>
                  </a:lnTo>
                  <a:lnTo>
                    <a:pt x="107519" y="478151"/>
                  </a:lnTo>
                  <a:lnTo>
                    <a:pt x="131412" y="438869"/>
                  </a:lnTo>
                  <a:lnTo>
                    <a:pt x="157694" y="400490"/>
                  </a:lnTo>
                  <a:lnTo>
                    <a:pt x="186366" y="363100"/>
                  </a:lnTo>
                  <a:lnTo>
                    <a:pt x="217427" y="326785"/>
                  </a:lnTo>
                  <a:lnTo>
                    <a:pt x="250878" y="291631"/>
                  </a:lnTo>
                  <a:lnTo>
                    <a:pt x="286717" y="257724"/>
                  </a:lnTo>
                  <a:lnTo>
                    <a:pt x="323277" y="226515"/>
                  </a:lnTo>
                  <a:lnTo>
                    <a:pt x="361142" y="197320"/>
                  </a:lnTo>
                  <a:lnTo>
                    <a:pt x="400226" y="170138"/>
                  </a:lnTo>
                  <a:lnTo>
                    <a:pt x="440443" y="144970"/>
                  </a:lnTo>
                  <a:lnTo>
                    <a:pt x="481704" y="121815"/>
                  </a:lnTo>
                  <a:lnTo>
                    <a:pt x="523923" y="100673"/>
                  </a:lnTo>
                  <a:lnTo>
                    <a:pt x="567013" y="81545"/>
                  </a:lnTo>
                  <a:lnTo>
                    <a:pt x="610886" y="64431"/>
                  </a:lnTo>
                  <a:lnTo>
                    <a:pt x="655456" y="49330"/>
                  </a:lnTo>
                  <a:lnTo>
                    <a:pt x="700636" y="36242"/>
                  </a:lnTo>
                  <a:lnTo>
                    <a:pt x="746338" y="25168"/>
                  </a:lnTo>
                  <a:lnTo>
                    <a:pt x="792475" y="16107"/>
                  </a:lnTo>
                  <a:lnTo>
                    <a:pt x="838961" y="9060"/>
                  </a:lnTo>
                  <a:lnTo>
                    <a:pt x="885708" y="4026"/>
                  </a:lnTo>
                  <a:lnTo>
                    <a:pt x="932629" y="1006"/>
                  </a:lnTo>
                  <a:lnTo>
                    <a:pt x="979637" y="0"/>
                  </a:lnTo>
                  <a:lnTo>
                    <a:pt x="1026645" y="1006"/>
                  </a:lnTo>
                  <a:lnTo>
                    <a:pt x="1073566" y="4026"/>
                  </a:lnTo>
                  <a:lnTo>
                    <a:pt x="1120313" y="9060"/>
                  </a:lnTo>
                  <a:lnTo>
                    <a:pt x="1166799" y="16107"/>
                  </a:lnTo>
                  <a:lnTo>
                    <a:pt x="1212936" y="25168"/>
                  </a:lnTo>
                  <a:lnTo>
                    <a:pt x="1258638" y="36242"/>
                  </a:lnTo>
                  <a:lnTo>
                    <a:pt x="1303818" y="49330"/>
                  </a:lnTo>
                  <a:lnTo>
                    <a:pt x="1348388" y="64431"/>
                  </a:lnTo>
                  <a:lnTo>
                    <a:pt x="1392261" y="81545"/>
                  </a:lnTo>
                  <a:lnTo>
                    <a:pt x="1435351" y="100673"/>
                  </a:lnTo>
                  <a:lnTo>
                    <a:pt x="1477570" y="121815"/>
                  </a:lnTo>
                  <a:lnTo>
                    <a:pt x="1518831" y="144970"/>
                  </a:lnTo>
                  <a:lnTo>
                    <a:pt x="1559047" y="170138"/>
                  </a:lnTo>
                  <a:lnTo>
                    <a:pt x="1598131" y="197320"/>
                  </a:lnTo>
                  <a:lnTo>
                    <a:pt x="1635997" y="226515"/>
                  </a:lnTo>
                  <a:lnTo>
                    <a:pt x="1672556" y="257724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5672415" y="1629948"/>
            <a:ext cx="844832" cy="383909"/>
          </a:xfrm>
          <a:prstGeom prst="rect">
            <a:avLst/>
          </a:prstGeom>
        </p:spPr>
        <p:txBody>
          <a:bodyPr vert="horz" wrap="square" lIns="0" tIns="7316" rIns="0" bIns="0" rtlCol="0">
            <a:spAutoFit/>
          </a:bodyPr>
          <a:lstStyle/>
          <a:p>
            <a:pPr marL="7701" marR="3081" indent="31575">
              <a:lnSpc>
                <a:spcPct val="110700"/>
              </a:lnSpc>
              <a:spcBef>
                <a:spcPts val="58"/>
              </a:spcBef>
            </a:pPr>
            <a:r>
              <a:rPr sz="1092" spc="-58" dirty="0">
                <a:latin typeface="Arial Black"/>
                <a:cs typeface="Arial Black"/>
              </a:rPr>
              <a:t>Community </a:t>
            </a:r>
            <a:r>
              <a:rPr sz="1092" spc="-100" dirty="0">
                <a:latin typeface="Arial Black"/>
                <a:cs typeface="Arial Black"/>
              </a:rPr>
              <a:t>Engagement</a:t>
            </a:r>
            <a:endParaRPr sz="1092">
              <a:latin typeface="Arial Black"/>
              <a:cs typeface="Arial Black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3699361" y="2764749"/>
            <a:ext cx="1207562" cy="1086652"/>
            <a:chOff x="6099815" y="4559275"/>
            <a:chExt cx="1991360" cy="1791970"/>
          </a:xfrm>
        </p:grpSpPr>
        <p:sp>
          <p:nvSpPr>
            <p:cNvPr id="19" name="object 19"/>
            <p:cNvSpPr/>
            <p:nvPr/>
          </p:nvSpPr>
          <p:spPr>
            <a:xfrm>
              <a:off x="6115690" y="4575151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979637" y="0"/>
                  </a:moveTo>
                  <a:lnTo>
                    <a:pt x="932629" y="1006"/>
                  </a:lnTo>
                  <a:lnTo>
                    <a:pt x="885708" y="4026"/>
                  </a:lnTo>
                  <a:lnTo>
                    <a:pt x="838961" y="9060"/>
                  </a:lnTo>
                  <a:lnTo>
                    <a:pt x="792475" y="16107"/>
                  </a:lnTo>
                  <a:lnTo>
                    <a:pt x="746338" y="25168"/>
                  </a:lnTo>
                  <a:lnTo>
                    <a:pt x="700636" y="36242"/>
                  </a:lnTo>
                  <a:lnTo>
                    <a:pt x="655456" y="49330"/>
                  </a:lnTo>
                  <a:lnTo>
                    <a:pt x="610886" y="64431"/>
                  </a:lnTo>
                  <a:lnTo>
                    <a:pt x="567013" y="81545"/>
                  </a:lnTo>
                  <a:lnTo>
                    <a:pt x="523923" y="100673"/>
                  </a:lnTo>
                  <a:lnTo>
                    <a:pt x="481704" y="121815"/>
                  </a:lnTo>
                  <a:lnTo>
                    <a:pt x="440443" y="144969"/>
                  </a:lnTo>
                  <a:lnTo>
                    <a:pt x="400226" y="170138"/>
                  </a:lnTo>
                  <a:lnTo>
                    <a:pt x="361142" y="197320"/>
                  </a:lnTo>
                  <a:lnTo>
                    <a:pt x="323277" y="226515"/>
                  </a:lnTo>
                  <a:lnTo>
                    <a:pt x="286717" y="257724"/>
                  </a:lnTo>
                  <a:lnTo>
                    <a:pt x="250878" y="291631"/>
                  </a:lnTo>
                  <a:lnTo>
                    <a:pt x="217427" y="326785"/>
                  </a:lnTo>
                  <a:lnTo>
                    <a:pt x="186366" y="363100"/>
                  </a:lnTo>
                  <a:lnTo>
                    <a:pt x="157694" y="400490"/>
                  </a:lnTo>
                  <a:lnTo>
                    <a:pt x="131412" y="438869"/>
                  </a:lnTo>
                  <a:lnTo>
                    <a:pt x="107519" y="478151"/>
                  </a:lnTo>
                  <a:lnTo>
                    <a:pt x="86015" y="518250"/>
                  </a:lnTo>
                  <a:lnTo>
                    <a:pt x="66900" y="559080"/>
                  </a:lnTo>
                  <a:lnTo>
                    <a:pt x="50175" y="600555"/>
                  </a:lnTo>
                  <a:lnTo>
                    <a:pt x="35839" y="642589"/>
                  </a:lnTo>
                  <a:lnTo>
                    <a:pt x="23893" y="685096"/>
                  </a:lnTo>
                  <a:lnTo>
                    <a:pt x="14335" y="727990"/>
                  </a:lnTo>
                  <a:lnTo>
                    <a:pt x="7167" y="771186"/>
                  </a:lnTo>
                  <a:lnTo>
                    <a:pt x="2389" y="814596"/>
                  </a:lnTo>
                  <a:lnTo>
                    <a:pt x="0" y="858135"/>
                  </a:lnTo>
                  <a:lnTo>
                    <a:pt x="0" y="901717"/>
                  </a:lnTo>
                  <a:lnTo>
                    <a:pt x="2389" y="945256"/>
                  </a:lnTo>
                  <a:lnTo>
                    <a:pt x="7167" y="988666"/>
                  </a:lnTo>
                  <a:lnTo>
                    <a:pt x="14335" y="1031862"/>
                  </a:lnTo>
                  <a:lnTo>
                    <a:pt x="23893" y="1074756"/>
                  </a:lnTo>
                  <a:lnTo>
                    <a:pt x="35839" y="1117263"/>
                  </a:lnTo>
                  <a:lnTo>
                    <a:pt x="50175" y="1159297"/>
                  </a:lnTo>
                  <a:lnTo>
                    <a:pt x="66900" y="1200772"/>
                  </a:lnTo>
                  <a:lnTo>
                    <a:pt x="86015" y="1241602"/>
                  </a:lnTo>
                  <a:lnTo>
                    <a:pt x="107519" y="1281701"/>
                  </a:lnTo>
                  <a:lnTo>
                    <a:pt x="131412" y="1320984"/>
                  </a:lnTo>
                  <a:lnTo>
                    <a:pt x="157694" y="1359363"/>
                  </a:lnTo>
                  <a:lnTo>
                    <a:pt x="186366" y="1396753"/>
                  </a:lnTo>
                  <a:lnTo>
                    <a:pt x="217427" y="1433068"/>
                  </a:lnTo>
                  <a:lnTo>
                    <a:pt x="250878" y="1468222"/>
                  </a:lnTo>
                  <a:lnTo>
                    <a:pt x="286717" y="1502129"/>
                  </a:lnTo>
                  <a:lnTo>
                    <a:pt x="323277" y="1533338"/>
                  </a:lnTo>
                  <a:lnTo>
                    <a:pt x="361142" y="1562533"/>
                  </a:lnTo>
                  <a:lnTo>
                    <a:pt x="400226" y="1589715"/>
                  </a:lnTo>
                  <a:lnTo>
                    <a:pt x="440443" y="1614883"/>
                  </a:lnTo>
                  <a:lnTo>
                    <a:pt x="481704" y="1638038"/>
                  </a:lnTo>
                  <a:lnTo>
                    <a:pt x="523923" y="1659180"/>
                  </a:lnTo>
                  <a:lnTo>
                    <a:pt x="567013" y="1678308"/>
                  </a:lnTo>
                  <a:lnTo>
                    <a:pt x="610886" y="1695422"/>
                  </a:lnTo>
                  <a:lnTo>
                    <a:pt x="655456" y="1710523"/>
                  </a:lnTo>
                  <a:lnTo>
                    <a:pt x="700636" y="1723611"/>
                  </a:lnTo>
                  <a:lnTo>
                    <a:pt x="746338" y="1734685"/>
                  </a:lnTo>
                  <a:lnTo>
                    <a:pt x="792475" y="1743745"/>
                  </a:lnTo>
                  <a:lnTo>
                    <a:pt x="838961" y="1750793"/>
                  </a:lnTo>
                  <a:lnTo>
                    <a:pt x="885708" y="1755826"/>
                  </a:lnTo>
                  <a:lnTo>
                    <a:pt x="932629" y="1758847"/>
                  </a:lnTo>
                  <a:lnTo>
                    <a:pt x="979637" y="1759853"/>
                  </a:lnTo>
                  <a:lnTo>
                    <a:pt x="1026645" y="1758847"/>
                  </a:lnTo>
                  <a:lnTo>
                    <a:pt x="1073566" y="1755826"/>
                  </a:lnTo>
                  <a:lnTo>
                    <a:pt x="1120313" y="1750793"/>
                  </a:lnTo>
                  <a:lnTo>
                    <a:pt x="1166798" y="1743745"/>
                  </a:lnTo>
                  <a:lnTo>
                    <a:pt x="1212936" y="1734685"/>
                  </a:lnTo>
                  <a:lnTo>
                    <a:pt x="1258638" y="1723611"/>
                  </a:lnTo>
                  <a:lnTo>
                    <a:pt x="1303817" y="1710523"/>
                  </a:lnTo>
                  <a:lnTo>
                    <a:pt x="1348387" y="1695422"/>
                  </a:lnTo>
                  <a:lnTo>
                    <a:pt x="1392261" y="1678308"/>
                  </a:lnTo>
                  <a:lnTo>
                    <a:pt x="1435351" y="1659180"/>
                  </a:lnTo>
                  <a:lnTo>
                    <a:pt x="1477570" y="1638038"/>
                  </a:lnTo>
                  <a:lnTo>
                    <a:pt x="1518831" y="1614883"/>
                  </a:lnTo>
                  <a:lnTo>
                    <a:pt x="1559047" y="1589715"/>
                  </a:lnTo>
                  <a:lnTo>
                    <a:pt x="1598131" y="1562533"/>
                  </a:lnTo>
                  <a:lnTo>
                    <a:pt x="1635997" y="1533338"/>
                  </a:lnTo>
                  <a:lnTo>
                    <a:pt x="1672556" y="1502129"/>
                  </a:lnTo>
                  <a:lnTo>
                    <a:pt x="1708396" y="1468222"/>
                  </a:lnTo>
                  <a:lnTo>
                    <a:pt x="1741846" y="1433068"/>
                  </a:lnTo>
                  <a:lnTo>
                    <a:pt x="1772907" y="1396753"/>
                  </a:lnTo>
                  <a:lnTo>
                    <a:pt x="1801579" y="1359363"/>
                  </a:lnTo>
                  <a:lnTo>
                    <a:pt x="1827861" y="1320984"/>
                  </a:lnTo>
                  <a:lnTo>
                    <a:pt x="1851755" y="1281701"/>
                  </a:lnTo>
                  <a:lnTo>
                    <a:pt x="1873259" y="1241602"/>
                  </a:lnTo>
                  <a:lnTo>
                    <a:pt x="1892373" y="1200772"/>
                  </a:lnTo>
                  <a:lnTo>
                    <a:pt x="1909098" y="1159297"/>
                  </a:lnTo>
                  <a:lnTo>
                    <a:pt x="1923434" y="1117263"/>
                  </a:lnTo>
                  <a:lnTo>
                    <a:pt x="1935381" y="1074756"/>
                  </a:lnTo>
                  <a:lnTo>
                    <a:pt x="1944938" y="1031862"/>
                  </a:lnTo>
                  <a:lnTo>
                    <a:pt x="1952106" y="988666"/>
                  </a:lnTo>
                  <a:lnTo>
                    <a:pt x="1956885" y="945256"/>
                  </a:lnTo>
                  <a:lnTo>
                    <a:pt x="1959274" y="901717"/>
                  </a:lnTo>
                  <a:lnTo>
                    <a:pt x="1959274" y="858135"/>
                  </a:lnTo>
                  <a:lnTo>
                    <a:pt x="1956885" y="814596"/>
                  </a:lnTo>
                  <a:lnTo>
                    <a:pt x="1952106" y="771186"/>
                  </a:lnTo>
                  <a:lnTo>
                    <a:pt x="1944938" y="727990"/>
                  </a:lnTo>
                  <a:lnTo>
                    <a:pt x="1935381" y="685096"/>
                  </a:lnTo>
                  <a:lnTo>
                    <a:pt x="1923434" y="642589"/>
                  </a:lnTo>
                  <a:lnTo>
                    <a:pt x="1909098" y="600555"/>
                  </a:lnTo>
                  <a:lnTo>
                    <a:pt x="1892373" y="559080"/>
                  </a:lnTo>
                  <a:lnTo>
                    <a:pt x="1873259" y="518250"/>
                  </a:lnTo>
                  <a:lnTo>
                    <a:pt x="1851755" y="478151"/>
                  </a:lnTo>
                  <a:lnTo>
                    <a:pt x="1827861" y="438869"/>
                  </a:lnTo>
                  <a:lnTo>
                    <a:pt x="1801579" y="400490"/>
                  </a:lnTo>
                  <a:lnTo>
                    <a:pt x="1772907" y="363100"/>
                  </a:lnTo>
                  <a:lnTo>
                    <a:pt x="1741846" y="326785"/>
                  </a:lnTo>
                  <a:lnTo>
                    <a:pt x="1708396" y="291631"/>
                  </a:lnTo>
                  <a:lnTo>
                    <a:pt x="1672556" y="257724"/>
                  </a:lnTo>
                  <a:lnTo>
                    <a:pt x="1635997" y="226515"/>
                  </a:lnTo>
                  <a:lnTo>
                    <a:pt x="1598131" y="197320"/>
                  </a:lnTo>
                  <a:lnTo>
                    <a:pt x="1559047" y="170138"/>
                  </a:lnTo>
                  <a:lnTo>
                    <a:pt x="1518831" y="144969"/>
                  </a:lnTo>
                  <a:lnTo>
                    <a:pt x="1477570" y="121815"/>
                  </a:lnTo>
                  <a:lnTo>
                    <a:pt x="1435351" y="100673"/>
                  </a:lnTo>
                  <a:lnTo>
                    <a:pt x="1392261" y="81545"/>
                  </a:lnTo>
                  <a:lnTo>
                    <a:pt x="1348387" y="64431"/>
                  </a:lnTo>
                  <a:lnTo>
                    <a:pt x="1303817" y="49330"/>
                  </a:lnTo>
                  <a:lnTo>
                    <a:pt x="1258638" y="36242"/>
                  </a:lnTo>
                  <a:lnTo>
                    <a:pt x="1212936" y="25168"/>
                  </a:lnTo>
                  <a:lnTo>
                    <a:pt x="1166798" y="16107"/>
                  </a:lnTo>
                  <a:lnTo>
                    <a:pt x="1120313" y="9060"/>
                  </a:lnTo>
                  <a:lnTo>
                    <a:pt x="1073566" y="4026"/>
                  </a:lnTo>
                  <a:lnTo>
                    <a:pt x="1026645" y="1006"/>
                  </a:lnTo>
                  <a:lnTo>
                    <a:pt x="979637" y="0"/>
                  </a:lnTo>
                  <a:close/>
                </a:path>
              </a:pathLst>
            </a:custGeom>
            <a:solidFill>
              <a:srgbClr val="FFFF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6115690" y="4575150"/>
              <a:ext cx="1959610" cy="1760220"/>
            </a:xfrm>
            <a:custGeom>
              <a:avLst/>
              <a:gdLst/>
              <a:ahLst/>
              <a:cxnLst/>
              <a:rect l="l" t="t" r="r" b="b"/>
              <a:pathLst>
                <a:path w="1959609" h="1760220">
                  <a:moveTo>
                    <a:pt x="1672556" y="257724"/>
                  </a:moveTo>
                  <a:lnTo>
                    <a:pt x="1708395" y="291631"/>
                  </a:lnTo>
                  <a:lnTo>
                    <a:pt x="1741846" y="326785"/>
                  </a:lnTo>
                  <a:lnTo>
                    <a:pt x="1772907" y="363100"/>
                  </a:lnTo>
                  <a:lnTo>
                    <a:pt x="1801579" y="400490"/>
                  </a:lnTo>
                  <a:lnTo>
                    <a:pt x="1827861" y="438869"/>
                  </a:lnTo>
                  <a:lnTo>
                    <a:pt x="1851754" y="478151"/>
                  </a:lnTo>
                  <a:lnTo>
                    <a:pt x="1873258" y="518250"/>
                  </a:lnTo>
                  <a:lnTo>
                    <a:pt x="1892373" y="559081"/>
                  </a:lnTo>
                  <a:lnTo>
                    <a:pt x="1909098" y="600556"/>
                  </a:lnTo>
                  <a:lnTo>
                    <a:pt x="1923434" y="642590"/>
                  </a:lnTo>
                  <a:lnTo>
                    <a:pt x="1935380" y="685097"/>
                  </a:lnTo>
                  <a:lnTo>
                    <a:pt x="1944938" y="727991"/>
                  </a:lnTo>
                  <a:lnTo>
                    <a:pt x="1952106" y="771186"/>
                  </a:lnTo>
                  <a:lnTo>
                    <a:pt x="1956884" y="814596"/>
                  </a:lnTo>
                  <a:lnTo>
                    <a:pt x="1959274" y="858136"/>
                  </a:lnTo>
                  <a:lnTo>
                    <a:pt x="1959274" y="901718"/>
                  </a:lnTo>
                  <a:lnTo>
                    <a:pt x="1956884" y="945257"/>
                  </a:lnTo>
                  <a:lnTo>
                    <a:pt x="1952106" y="988667"/>
                  </a:lnTo>
                  <a:lnTo>
                    <a:pt x="1944938" y="1031862"/>
                  </a:lnTo>
                  <a:lnTo>
                    <a:pt x="1935380" y="1074756"/>
                  </a:lnTo>
                  <a:lnTo>
                    <a:pt x="1923434" y="1117263"/>
                  </a:lnTo>
                  <a:lnTo>
                    <a:pt x="1909098" y="1159297"/>
                  </a:lnTo>
                  <a:lnTo>
                    <a:pt x="1892373" y="1200773"/>
                  </a:lnTo>
                  <a:lnTo>
                    <a:pt x="1873258" y="1241603"/>
                  </a:lnTo>
                  <a:lnTo>
                    <a:pt x="1851754" y="1281702"/>
                  </a:lnTo>
                  <a:lnTo>
                    <a:pt x="1827861" y="1320984"/>
                  </a:lnTo>
                  <a:lnTo>
                    <a:pt x="1801579" y="1359363"/>
                  </a:lnTo>
                  <a:lnTo>
                    <a:pt x="1772907" y="1396753"/>
                  </a:lnTo>
                  <a:lnTo>
                    <a:pt x="1741846" y="1433068"/>
                  </a:lnTo>
                  <a:lnTo>
                    <a:pt x="1708395" y="1468222"/>
                  </a:lnTo>
                  <a:lnTo>
                    <a:pt x="1672556" y="1502129"/>
                  </a:lnTo>
                  <a:lnTo>
                    <a:pt x="1635997" y="1533338"/>
                  </a:lnTo>
                  <a:lnTo>
                    <a:pt x="1598131" y="1562533"/>
                  </a:lnTo>
                  <a:lnTo>
                    <a:pt x="1559047" y="1589715"/>
                  </a:lnTo>
                  <a:lnTo>
                    <a:pt x="1518831" y="1614883"/>
                  </a:lnTo>
                  <a:lnTo>
                    <a:pt x="1477570" y="1638038"/>
                  </a:lnTo>
                  <a:lnTo>
                    <a:pt x="1435351" y="1659180"/>
                  </a:lnTo>
                  <a:lnTo>
                    <a:pt x="1392261" y="1678308"/>
                  </a:lnTo>
                  <a:lnTo>
                    <a:pt x="1348388" y="1695422"/>
                  </a:lnTo>
                  <a:lnTo>
                    <a:pt x="1303818" y="1710524"/>
                  </a:lnTo>
                  <a:lnTo>
                    <a:pt x="1258638" y="1723611"/>
                  </a:lnTo>
                  <a:lnTo>
                    <a:pt x="1212936" y="1734685"/>
                  </a:lnTo>
                  <a:lnTo>
                    <a:pt x="1166799" y="1743746"/>
                  </a:lnTo>
                  <a:lnTo>
                    <a:pt x="1120313" y="1750793"/>
                  </a:lnTo>
                  <a:lnTo>
                    <a:pt x="1073566" y="1755827"/>
                  </a:lnTo>
                  <a:lnTo>
                    <a:pt x="1026645" y="1758847"/>
                  </a:lnTo>
                  <a:lnTo>
                    <a:pt x="979637" y="1759854"/>
                  </a:lnTo>
                  <a:lnTo>
                    <a:pt x="932629" y="1758847"/>
                  </a:lnTo>
                  <a:lnTo>
                    <a:pt x="885708" y="1755827"/>
                  </a:lnTo>
                  <a:lnTo>
                    <a:pt x="838961" y="1750793"/>
                  </a:lnTo>
                  <a:lnTo>
                    <a:pt x="792475" y="1743746"/>
                  </a:lnTo>
                  <a:lnTo>
                    <a:pt x="746338" y="1734685"/>
                  </a:lnTo>
                  <a:lnTo>
                    <a:pt x="700636" y="1723611"/>
                  </a:lnTo>
                  <a:lnTo>
                    <a:pt x="655456" y="1710524"/>
                  </a:lnTo>
                  <a:lnTo>
                    <a:pt x="610886" y="1695422"/>
                  </a:lnTo>
                  <a:lnTo>
                    <a:pt x="567013" y="1678308"/>
                  </a:lnTo>
                  <a:lnTo>
                    <a:pt x="523923" y="1659180"/>
                  </a:lnTo>
                  <a:lnTo>
                    <a:pt x="481704" y="1638038"/>
                  </a:lnTo>
                  <a:lnTo>
                    <a:pt x="440443" y="1614883"/>
                  </a:lnTo>
                  <a:lnTo>
                    <a:pt x="400226" y="1589715"/>
                  </a:lnTo>
                  <a:lnTo>
                    <a:pt x="361142" y="1562533"/>
                  </a:lnTo>
                  <a:lnTo>
                    <a:pt x="323277" y="1533338"/>
                  </a:lnTo>
                  <a:lnTo>
                    <a:pt x="286717" y="1502129"/>
                  </a:lnTo>
                  <a:lnTo>
                    <a:pt x="250878" y="1468222"/>
                  </a:lnTo>
                  <a:lnTo>
                    <a:pt x="217427" y="1433068"/>
                  </a:lnTo>
                  <a:lnTo>
                    <a:pt x="186366" y="1396753"/>
                  </a:lnTo>
                  <a:lnTo>
                    <a:pt x="157694" y="1359363"/>
                  </a:lnTo>
                  <a:lnTo>
                    <a:pt x="131412" y="1320984"/>
                  </a:lnTo>
                  <a:lnTo>
                    <a:pt x="107519" y="1281702"/>
                  </a:lnTo>
                  <a:lnTo>
                    <a:pt x="86015" y="1241603"/>
                  </a:lnTo>
                  <a:lnTo>
                    <a:pt x="66900" y="1200773"/>
                  </a:lnTo>
                  <a:lnTo>
                    <a:pt x="50175" y="1159297"/>
                  </a:lnTo>
                  <a:lnTo>
                    <a:pt x="35839" y="1117263"/>
                  </a:lnTo>
                  <a:lnTo>
                    <a:pt x="23893" y="1074756"/>
                  </a:lnTo>
                  <a:lnTo>
                    <a:pt x="14335" y="1031862"/>
                  </a:lnTo>
                  <a:lnTo>
                    <a:pt x="7167" y="988667"/>
                  </a:lnTo>
                  <a:lnTo>
                    <a:pt x="2389" y="945257"/>
                  </a:lnTo>
                  <a:lnTo>
                    <a:pt x="0" y="901718"/>
                  </a:lnTo>
                  <a:lnTo>
                    <a:pt x="0" y="858136"/>
                  </a:lnTo>
                  <a:lnTo>
                    <a:pt x="2389" y="814596"/>
                  </a:lnTo>
                  <a:lnTo>
                    <a:pt x="7167" y="771186"/>
                  </a:lnTo>
                  <a:lnTo>
                    <a:pt x="14335" y="727991"/>
                  </a:lnTo>
                  <a:lnTo>
                    <a:pt x="23893" y="685097"/>
                  </a:lnTo>
                  <a:lnTo>
                    <a:pt x="35839" y="642590"/>
                  </a:lnTo>
                  <a:lnTo>
                    <a:pt x="50175" y="600556"/>
                  </a:lnTo>
                  <a:lnTo>
                    <a:pt x="66900" y="559081"/>
                  </a:lnTo>
                  <a:lnTo>
                    <a:pt x="86015" y="518250"/>
                  </a:lnTo>
                  <a:lnTo>
                    <a:pt x="107519" y="478151"/>
                  </a:lnTo>
                  <a:lnTo>
                    <a:pt x="131412" y="438869"/>
                  </a:lnTo>
                  <a:lnTo>
                    <a:pt x="157694" y="400490"/>
                  </a:lnTo>
                  <a:lnTo>
                    <a:pt x="186366" y="363100"/>
                  </a:lnTo>
                  <a:lnTo>
                    <a:pt x="217427" y="326785"/>
                  </a:lnTo>
                  <a:lnTo>
                    <a:pt x="250878" y="291631"/>
                  </a:lnTo>
                  <a:lnTo>
                    <a:pt x="286717" y="257724"/>
                  </a:lnTo>
                  <a:lnTo>
                    <a:pt x="323277" y="226515"/>
                  </a:lnTo>
                  <a:lnTo>
                    <a:pt x="361142" y="197320"/>
                  </a:lnTo>
                  <a:lnTo>
                    <a:pt x="400226" y="170138"/>
                  </a:lnTo>
                  <a:lnTo>
                    <a:pt x="440443" y="144970"/>
                  </a:lnTo>
                  <a:lnTo>
                    <a:pt x="481704" y="121815"/>
                  </a:lnTo>
                  <a:lnTo>
                    <a:pt x="523923" y="100673"/>
                  </a:lnTo>
                  <a:lnTo>
                    <a:pt x="567013" y="81545"/>
                  </a:lnTo>
                  <a:lnTo>
                    <a:pt x="610886" y="64431"/>
                  </a:lnTo>
                  <a:lnTo>
                    <a:pt x="655456" y="49330"/>
                  </a:lnTo>
                  <a:lnTo>
                    <a:pt x="700636" y="36242"/>
                  </a:lnTo>
                  <a:lnTo>
                    <a:pt x="746338" y="25168"/>
                  </a:lnTo>
                  <a:lnTo>
                    <a:pt x="792475" y="16107"/>
                  </a:lnTo>
                  <a:lnTo>
                    <a:pt x="838961" y="9060"/>
                  </a:lnTo>
                  <a:lnTo>
                    <a:pt x="885708" y="4026"/>
                  </a:lnTo>
                  <a:lnTo>
                    <a:pt x="932629" y="1006"/>
                  </a:lnTo>
                  <a:lnTo>
                    <a:pt x="979637" y="0"/>
                  </a:lnTo>
                  <a:lnTo>
                    <a:pt x="1026645" y="1006"/>
                  </a:lnTo>
                  <a:lnTo>
                    <a:pt x="1073566" y="4026"/>
                  </a:lnTo>
                  <a:lnTo>
                    <a:pt x="1120313" y="9060"/>
                  </a:lnTo>
                  <a:lnTo>
                    <a:pt x="1166799" y="16107"/>
                  </a:lnTo>
                  <a:lnTo>
                    <a:pt x="1212936" y="25168"/>
                  </a:lnTo>
                  <a:lnTo>
                    <a:pt x="1258638" y="36242"/>
                  </a:lnTo>
                  <a:lnTo>
                    <a:pt x="1303818" y="49330"/>
                  </a:lnTo>
                  <a:lnTo>
                    <a:pt x="1348388" y="64431"/>
                  </a:lnTo>
                  <a:lnTo>
                    <a:pt x="1392261" y="81545"/>
                  </a:lnTo>
                  <a:lnTo>
                    <a:pt x="1435351" y="100673"/>
                  </a:lnTo>
                  <a:lnTo>
                    <a:pt x="1477570" y="121815"/>
                  </a:lnTo>
                  <a:lnTo>
                    <a:pt x="1518831" y="144970"/>
                  </a:lnTo>
                  <a:lnTo>
                    <a:pt x="1559047" y="170138"/>
                  </a:lnTo>
                  <a:lnTo>
                    <a:pt x="1598131" y="197320"/>
                  </a:lnTo>
                  <a:lnTo>
                    <a:pt x="1635997" y="226515"/>
                  </a:lnTo>
                  <a:lnTo>
                    <a:pt x="1672556" y="257724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3966063" y="3113892"/>
            <a:ext cx="671553" cy="383909"/>
          </a:xfrm>
          <a:prstGeom prst="rect">
            <a:avLst/>
          </a:prstGeom>
        </p:spPr>
        <p:txBody>
          <a:bodyPr vert="horz" wrap="square" lIns="0" tIns="7316" rIns="0" bIns="0" rtlCol="0">
            <a:spAutoFit/>
          </a:bodyPr>
          <a:lstStyle/>
          <a:p>
            <a:pPr marL="7701" marR="3081" indent="81634">
              <a:lnSpc>
                <a:spcPct val="110700"/>
              </a:lnSpc>
              <a:spcBef>
                <a:spcPts val="58"/>
              </a:spcBef>
            </a:pPr>
            <a:r>
              <a:rPr sz="1092" spc="-27" dirty="0">
                <a:latin typeface="Arial Black"/>
                <a:cs typeface="Arial Black"/>
              </a:rPr>
              <a:t>Physics </a:t>
            </a:r>
            <a:r>
              <a:rPr sz="1092" spc="-100" dirty="0">
                <a:latin typeface="Arial Black"/>
                <a:cs typeface="Arial Black"/>
              </a:rPr>
              <a:t>Education</a:t>
            </a:r>
            <a:endParaRPr sz="1092">
              <a:latin typeface="Arial Black"/>
              <a:cs typeface="Arial Black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6976269" y="4193124"/>
            <a:ext cx="1825591" cy="2588789"/>
            <a:chOff x="11503679" y="6914772"/>
            <a:chExt cx="3010535" cy="4269105"/>
          </a:xfrm>
        </p:grpSpPr>
        <p:sp>
          <p:nvSpPr>
            <p:cNvPr id="23" name="object 23"/>
            <p:cNvSpPr/>
            <p:nvPr/>
          </p:nvSpPr>
          <p:spPr>
            <a:xfrm>
              <a:off x="11519554" y="6930647"/>
              <a:ext cx="2978785" cy="4237355"/>
            </a:xfrm>
            <a:custGeom>
              <a:avLst/>
              <a:gdLst/>
              <a:ahLst/>
              <a:cxnLst/>
              <a:rect l="l" t="t" r="r" b="b"/>
              <a:pathLst>
                <a:path w="2978784" h="4237355">
                  <a:moveTo>
                    <a:pt x="2529326" y="0"/>
                  </a:moveTo>
                  <a:lnTo>
                    <a:pt x="449106" y="0"/>
                  </a:lnTo>
                  <a:lnTo>
                    <a:pt x="376149" y="176"/>
                  </a:lnTo>
                  <a:lnTo>
                    <a:pt x="314577" y="1408"/>
                  </a:lnTo>
                  <a:lnTo>
                    <a:pt x="263125" y="4753"/>
                  </a:lnTo>
                  <a:lnTo>
                    <a:pt x="220529" y="11268"/>
                  </a:lnTo>
                  <a:lnTo>
                    <a:pt x="141989" y="42340"/>
                  </a:lnTo>
                  <a:lnTo>
                    <a:pt x="103099" y="69630"/>
                  </a:lnTo>
                  <a:lnTo>
                    <a:pt x="69625" y="103106"/>
                  </a:lnTo>
                  <a:lnTo>
                    <a:pt x="42338" y="141996"/>
                  </a:lnTo>
                  <a:lnTo>
                    <a:pt x="22009" y="185529"/>
                  </a:lnTo>
                  <a:lnTo>
                    <a:pt x="4754" y="263127"/>
                  </a:lnTo>
                  <a:lnTo>
                    <a:pt x="1408" y="314578"/>
                  </a:lnTo>
                  <a:lnTo>
                    <a:pt x="176" y="376152"/>
                  </a:lnTo>
                  <a:lnTo>
                    <a:pt x="0" y="449111"/>
                  </a:lnTo>
                  <a:lnTo>
                    <a:pt x="0" y="3788084"/>
                  </a:lnTo>
                  <a:lnTo>
                    <a:pt x="176" y="3861044"/>
                  </a:lnTo>
                  <a:lnTo>
                    <a:pt x="1408" y="3922617"/>
                  </a:lnTo>
                  <a:lnTo>
                    <a:pt x="4754" y="3974068"/>
                  </a:lnTo>
                  <a:lnTo>
                    <a:pt x="11269" y="4016663"/>
                  </a:lnTo>
                  <a:lnTo>
                    <a:pt x="42338" y="4095200"/>
                  </a:lnTo>
                  <a:lnTo>
                    <a:pt x="69625" y="4134090"/>
                  </a:lnTo>
                  <a:lnTo>
                    <a:pt x="103099" y="4167565"/>
                  </a:lnTo>
                  <a:lnTo>
                    <a:pt x="141989" y="4194855"/>
                  </a:lnTo>
                  <a:lnTo>
                    <a:pt x="185523" y="4215187"/>
                  </a:lnTo>
                  <a:lnTo>
                    <a:pt x="263125" y="4232441"/>
                  </a:lnTo>
                  <a:lnTo>
                    <a:pt x="314577" y="4235787"/>
                  </a:lnTo>
                  <a:lnTo>
                    <a:pt x="376149" y="4237019"/>
                  </a:lnTo>
                  <a:lnTo>
                    <a:pt x="449106" y="4237195"/>
                  </a:lnTo>
                  <a:lnTo>
                    <a:pt x="2529326" y="4237195"/>
                  </a:lnTo>
                  <a:lnTo>
                    <a:pt x="2602283" y="4237019"/>
                  </a:lnTo>
                  <a:lnTo>
                    <a:pt x="2663855" y="4235787"/>
                  </a:lnTo>
                  <a:lnTo>
                    <a:pt x="2715307" y="4232441"/>
                  </a:lnTo>
                  <a:lnTo>
                    <a:pt x="2757903" y="4225927"/>
                  </a:lnTo>
                  <a:lnTo>
                    <a:pt x="2836443" y="4194855"/>
                  </a:lnTo>
                  <a:lnTo>
                    <a:pt x="2875333" y="4167565"/>
                  </a:lnTo>
                  <a:lnTo>
                    <a:pt x="2908809" y="4134090"/>
                  </a:lnTo>
                  <a:lnTo>
                    <a:pt x="2936099" y="4095200"/>
                  </a:lnTo>
                  <a:lnTo>
                    <a:pt x="2956433" y="4051667"/>
                  </a:lnTo>
                  <a:lnTo>
                    <a:pt x="2973681" y="3974068"/>
                  </a:lnTo>
                  <a:lnTo>
                    <a:pt x="2977024" y="3922617"/>
                  </a:lnTo>
                  <a:lnTo>
                    <a:pt x="2978256" y="3861044"/>
                  </a:lnTo>
                  <a:lnTo>
                    <a:pt x="2978432" y="3788084"/>
                  </a:lnTo>
                  <a:lnTo>
                    <a:pt x="2978432" y="449111"/>
                  </a:lnTo>
                  <a:lnTo>
                    <a:pt x="2978256" y="376152"/>
                  </a:lnTo>
                  <a:lnTo>
                    <a:pt x="2977024" y="314578"/>
                  </a:lnTo>
                  <a:lnTo>
                    <a:pt x="2973681" y="263127"/>
                  </a:lnTo>
                  <a:lnTo>
                    <a:pt x="2967169" y="220532"/>
                  </a:lnTo>
                  <a:lnTo>
                    <a:pt x="2936099" y="141996"/>
                  </a:lnTo>
                  <a:lnTo>
                    <a:pt x="2908809" y="103106"/>
                  </a:lnTo>
                  <a:lnTo>
                    <a:pt x="2875333" y="69630"/>
                  </a:lnTo>
                  <a:lnTo>
                    <a:pt x="2836443" y="42340"/>
                  </a:lnTo>
                  <a:lnTo>
                    <a:pt x="2792909" y="22008"/>
                  </a:lnTo>
                  <a:lnTo>
                    <a:pt x="2715307" y="4753"/>
                  </a:lnTo>
                  <a:lnTo>
                    <a:pt x="2663855" y="1408"/>
                  </a:lnTo>
                  <a:lnTo>
                    <a:pt x="2602283" y="176"/>
                  </a:lnTo>
                  <a:lnTo>
                    <a:pt x="2529326" y="0"/>
                  </a:lnTo>
                  <a:close/>
                </a:path>
              </a:pathLst>
            </a:custGeom>
            <a:solidFill>
              <a:srgbClr val="FFD4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1519554" y="6930647"/>
              <a:ext cx="2978785" cy="4237355"/>
            </a:xfrm>
            <a:custGeom>
              <a:avLst/>
              <a:gdLst/>
              <a:ahLst/>
              <a:cxnLst/>
              <a:rect l="l" t="t" r="r" b="b"/>
              <a:pathLst>
                <a:path w="2978784" h="4237355">
                  <a:moveTo>
                    <a:pt x="449111" y="0"/>
                  </a:moveTo>
                  <a:lnTo>
                    <a:pt x="2529328" y="0"/>
                  </a:lnTo>
                  <a:lnTo>
                    <a:pt x="2602288" y="176"/>
                  </a:lnTo>
                  <a:lnTo>
                    <a:pt x="2663861" y="1408"/>
                  </a:lnTo>
                  <a:lnTo>
                    <a:pt x="2715312" y="4753"/>
                  </a:lnTo>
                  <a:lnTo>
                    <a:pt x="2757907" y="11268"/>
                  </a:lnTo>
                  <a:lnTo>
                    <a:pt x="2836444" y="42340"/>
                  </a:lnTo>
                  <a:lnTo>
                    <a:pt x="2875334" y="69629"/>
                  </a:lnTo>
                  <a:lnTo>
                    <a:pt x="2908809" y="103105"/>
                  </a:lnTo>
                  <a:lnTo>
                    <a:pt x="2936099" y="141995"/>
                  </a:lnTo>
                  <a:lnTo>
                    <a:pt x="2956431" y="185528"/>
                  </a:lnTo>
                  <a:lnTo>
                    <a:pt x="2973686" y="263127"/>
                  </a:lnTo>
                  <a:lnTo>
                    <a:pt x="2977031" y="314578"/>
                  </a:lnTo>
                  <a:lnTo>
                    <a:pt x="2978264" y="376151"/>
                  </a:lnTo>
                  <a:lnTo>
                    <a:pt x="2978440" y="449111"/>
                  </a:lnTo>
                  <a:lnTo>
                    <a:pt x="2978440" y="3788084"/>
                  </a:lnTo>
                  <a:lnTo>
                    <a:pt x="2978264" y="3861044"/>
                  </a:lnTo>
                  <a:lnTo>
                    <a:pt x="2977031" y="3922616"/>
                  </a:lnTo>
                  <a:lnTo>
                    <a:pt x="2973686" y="3974068"/>
                  </a:lnTo>
                  <a:lnTo>
                    <a:pt x="2967171" y="4016663"/>
                  </a:lnTo>
                  <a:lnTo>
                    <a:pt x="2936099" y="4095200"/>
                  </a:lnTo>
                  <a:lnTo>
                    <a:pt x="2908809" y="4134090"/>
                  </a:lnTo>
                  <a:lnTo>
                    <a:pt x="2875334" y="4167565"/>
                  </a:lnTo>
                  <a:lnTo>
                    <a:pt x="2836444" y="4194854"/>
                  </a:lnTo>
                  <a:lnTo>
                    <a:pt x="2792911" y="4215186"/>
                  </a:lnTo>
                  <a:lnTo>
                    <a:pt x="2715312" y="4232441"/>
                  </a:lnTo>
                  <a:lnTo>
                    <a:pt x="2663861" y="4235787"/>
                  </a:lnTo>
                  <a:lnTo>
                    <a:pt x="2602288" y="4237019"/>
                  </a:lnTo>
                  <a:lnTo>
                    <a:pt x="2529328" y="4237195"/>
                  </a:lnTo>
                  <a:lnTo>
                    <a:pt x="449111" y="4237195"/>
                  </a:lnTo>
                  <a:lnTo>
                    <a:pt x="376151" y="4237019"/>
                  </a:lnTo>
                  <a:lnTo>
                    <a:pt x="314578" y="4235787"/>
                  </a:lnTo>
                  <a:lnTo>
                    <a:pt x="263127" y="4232441"/>
                  </a:lnTo>
                  <a:lnTo>
                    <a:pt x="220532" y="4225927"/>
                  </a:lnTo>
                  <a:lnTo>
                    <a:pt x="141995" y="4194854"/>
                  </a:lnTo>
                  <a:lnTo>
                    <a:pt x="103105" y="4167565"/>
                  </a:lnTo>
                  <a:lnTo>
                    <a:pt x="69629" y="4134090"/>
                  </a:lnTo>
                  <a:lnTo>
                    <a:pt x="42340" y="4095200"/>
                  </a:lnTo>
                  <a:lnTo>
                    <a:pt x="22008" y="4051667"/>
                  </a:lnTo>
                  <a:lnTo>
                    <a:pt x="4753" y="3974068"/>
                  </a:lnTo>
                  <a:lnTo>
                    <a:pt x="1408" y="3922616"/>
                  </a:lnTo>
                  <a:lnTo>
                    <a:pt x="176" y="3861044"/>
                  </a:lnTo>
                  <a:lnTo>
                    <a:pt x="0" y="3788084"/>
                  </a:lnTo>
                  <a:lnTo>
                    <a:pt x="0" y="449111"/>
                  </a:lnTo>
                  <a:lnTo>
                    <a:pt x="176" y="376151"/>
                  </a:lnTo>
                  <a:lnTo>
                    <a:pt x="1408" y="314578"/>
                  </a:lnTo>
                  <a:lnTo>
                    <a:pt x="4753" y="263127"/>
                  </a:lnTo>
                  <a:lnTo>
                    <a:pt x="11268" y="220532"/>
                  </a:lnTo>
                  <a:lnTo>
                    <a:pt x="42340" y="141995"/>
                  </a:lnTo>
                  <a:lnTo>
                    <a:pt x="69629" y="103105"/>
                  </a:lnTo>
                  <a:lnTo>
                    <a:pt x="103105" y="69629"/>
                  </a:lnTo>
                  <a:lnTo>
                    <a:pt x="141995" y="42340"/>
                  </a:lnTo>
                  <a:lnTo>
                    <a:pt x="185528" y="22008"/>
                  </a:lnTo>
                  <a:lnTo>
                    <a:pt x="263127" y="4753"/>
                  </a:lnTo>
                  <a:lnTo>
                    <a:pt x="314578" y="1408"/>
                  </a:lnTo>
                  <a:lnTo>
                    <a:pt x="376151" y="176"/>
                  </a:lnTo>
                  <a:lnTo>
                    <a:pt x="449111" y="0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6" name="object 26"/>
          <p:cNvGrpSpPr/>
          <p:nvPr/>
        </p:nvGrpSpPr>
        <p:grpSpPr>
          <a:xfrm>
            <a:off x="8675448" y="2633719"/>
            <a:ext cx="1825591" cy="1207177"/>
            <a:chOff x="14305751" y="4343197"/>
            <a:chExt cx="3010535" cy="1990725"/>
          </a:xfrm>
        </p:grpSpPr>
        <p:sp>
          <p:nvSpPr>
            <p:cNvPr id="27" name="object 27"/>
            <p:cNvSpPr/>
            <p:nvPr/>
          </p:nvSpPr>
          <p:spPr>
            <a:xfrm>
              <a:off x="14321626" y="4359072"/>
              <a:ext cx="2978785" cy="1958975"/>
            </a:xfrm>
            <a:custGeom>
              <a:avLst/>
              <a:gdLst/>
              <a:ahLst/>
              <a:cxnLst/>
              <a:rect l="l" t="t" r="r" b="b"/>
              <a:pathLst>
                <a:path w="2978784" h="1958975">
                  <a:moveTo>
                    <a:pt x="2529326" y="0"/>
                  </a:moveTo>
                  <a:lnTo>
                    <a:pt x="449106" y="0"/>
                  </a:lnTo>
                  <a:lnTo>
                    <a:pt x="376149" y="176"/>
                  </a:lnTo>
                  <a:lnTo>
                    <a:pt x="314577" y="1408"/>
                  </a:lnTo>
                  <a:lnTo>
                    <a:pt x="263125" y="4753"/>
                  </a:lnTo>
                  <a:lnTo>
                    <a:pt x="220529" y="11268"/>
                  </a:lnTo>
                  <a:lnTo>
                    <a:pt x="141993" y="42340"/>
                  </a:lnTo>
                  <a:lnTo>
                    <a:pt x="103104" y="69630"/>
                  </a:lnTo>
                  <a:lnTo>
                    <a:pt x="69628" y="103106"/>
                  </a:lnTo>
                  <a:lnTo>
                    <a:pt x="42339" y="141996"/>
                  </a:lnTo>
                  <a:lnTo>
                    <a:pt x="22009" y="185529"/>
                  </a:lnTo>
                  <a:lnTo>
                    <a:pt x="4754" y="263127"/>
                  </a:lnTo>
                  <a:lnTo>
                    <a:pt x="1408" y="314578"/>
                  </a:lnTo>
                  <a:lnTo>
                    <a:pt x="176" y="376152"/>
                  </a:lnTo>
                  <a:lnTo>
                    <a:pt x="0" y="449111"/>
                  </a:lnTo>
                  <a:lnTo>
                    <a:pt x="0" y="1509510"/>
                  </a:lnTo>
                  <a:lnTo>
                    <a:pt x="176" y="1582469"/>
                  </a:lnTo>
                  <a:lnTo>
                    <a:pt x="1408" y="1644043"/>
                  </a:lnTo>
                  <a:lnTo>
                    <a:pt x="4754" y="1695494"/>
                  </a:lnTo>
                  <a:lnTo>
                    <a:pt x="11269" y="1738089"/>
                  </a:lnTo>
                  <a:lnTo>
                    <a:pt x="42339" y="1816625"/>
                  </a:lnTo>
                  <a:lnTo>
                    <a:pt x="69628" y="1855515"/>
                  </a:lnTo>
                  <a:lnTo>
                    <a:pt x="103104" y="1888991"/>
                  </a:lnTo>
                  <a:lnTo>
                    <a:pt x="141993" y="1916281"/>
                  </a:lnTo>
                  <a:lnTo>
                    <a:pt x="185523" y="1936613"/>
                  </a:lnTo>
                  <a:lnTo>
                    <a:pt x="263125" y="1953868"/>
                  </a:lnTo>
                  <a:lnTo>
                    <a:pt x="314577" y="1957213"/>
                  </a:lnTo>
                  <a:lnTo>
                    <a:pt x="376149" y="1958445"/>
                  </a:lnTo>
                  <a:lnTo>
                    <a:pt x="449106" y="1958622"/>
                  </a:lnTo>
                  <a:lnTo>
                    <a:pt x="2529326" y="1958622"/>
                  </a:lnTo>
                  <a:lnTo>
                    <a:pt x="2602287" y="1958445"/>
                  </a:lnTo>
                  <a:lnTo>
                    <a:pt x="2663860" y="1957213"/>
                  </a:lnTo>
                  <a:lnTo>
                    <a:pt x="2715310" y="1953868"/>
                  </a:lnTo>
                  <a:lnTo>
                    <a:pt x="2757904" y="1947353"/>
                  </a:lnTo>
                  <a:lnTo>
                    <a:pt x="2836443" y="1916281"/>
                  </a:lnTo>
                  <a:lnTo>
                    <a:pt x="2875333" y="1888991"/>
                  </a:lnTo>
                  <a:lnTo>
                    <a:pt x="2908809" y="1855515"/>
                  </a:lnTo>
                  <a:lnTo>
                    <a:pt x="2936099" y="1816625"/>
                  </a:lnTo>
                  <a:lnTo>
                    <a:pt x="2956433" y="1773092"/>
                  </a:lnTo>
                  <a:lnTo>
                    <a:pt x="2973689" y="1695494"/>
                  </a:lnTo>
                  <a:lnTo>
                    <a:pt x="2977034" y="1644043"/>
                  </a:lnTo>
                  <a:lnTo>
                    <a:pt x="2978267" y="1582469"/>
                  </a:lnTo>
                  <a:lnTo>
                    <a:pt x="2978443" y="1509510"/>
                  </a:lnTo>
                  <a:lnTo>
                    <a:pt x="2978443" y="449111"/>
                  </a:lnTo>
                  <a:lnTo>
                    <a:pt x="2978267" y="376152"/>
                  </a:lnTo>
                  <a:lnTo>
                    <a:pt x="2977034" y="314578"/>
                  </a:lnTo>
                  <a:lnTo>
                    <a:pt x="2973689" y="263127"/>
                  </a:lnTo>
                  <a:lnTo>
                    <a:pt x="2967174" y="220532"/>
                  </a:lnTo>
                  <a:lnTo>
                    <a:pt x="2936099" y="141996"/>
                  </a:lnTo>
                  <a:lnTo>
                    <a:pt x="2908809" y="103106"/>
                  </a:lnTo>
                  <a:lnTo>
                    <a:pt x="2875333" y="69630"/>
                  </a:lnTo>
                  <a:lnTo>
                    <a:pt x="2836443" y="42340"/>
                  </a:lnTo>
                  <a:lnTo>
                    <a:pt x="2792909" y="22008"/>
                  </a:lnTo>
                  <a:lnTo>
                    <a:pt x="2715310" y="4753"/>
                  </a:lnTo>
                  <a:lnTo>
                    <a:pt x="2663860" y="1408"/>
                  </a:lnTo>
                  <a:lnTo>
                    <a:pt x="2602287" y="176"/>
                  </a:lnTo>
                  <a:lnTo>
                    <a:pt x="2529326" y="0"/>
                  </a:lnTo>
                  <a:close/>
                </a:path>
              </a:pathLst>
            </a:custGeom>
            <a:solidFill>
              <a:srgbClr val="FFD4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4321626" y="4359072"/>
              <a:ext cx="2978785" cy="1958975"/>
            </a:xfrm>
            <a:custGeom>
              <a:avLst/>
              <a:gdLst/>
              <a:ahLst/>
              <a:cxnLst/>
              <a:rect l="l" t="t" r="r" b="b"/>
              <a:pathLst>
                <a:path w="2978784" h="1958975">
                  <a:moveTo>
                    <a:pt x="449111" y="0"/>
                  </a:moveTo>
                  <a:lnTo>
                    <a:pt x="2529328" y="0"/>
                  </a:lnTo>
                  <a:lnTo>
                    <a:pt x="2602288" y="176"/>
                  </a:lnTo>
                  <a:lnTo>
                    <a:pt x="2663861" y="1408"/>
                  </a:lnTo>
                  <a:lnTo>
                    <a:pt x="2715312" y="4753"/>
                  </a:lnTo>
                  <a:lnTo>
                    <a:pt x="2757907" y="11268"/>
                  </a:lnTo>
                  <a:lnTo>
                    <a:pt x="2836444" y="42340"/>
                  </a:lnTo>
                  <a:lnTo>
                    <a:pt x="2875334" y="69629"/>
                  </a:lnTo>
                  <a:lnTo>
                    <a:pt x="2908809" y="103105"/>
                  </a:lnTo>
                  <a:lnTo>
                    <a:pt x="2936099" y="141995"/>
                  </a:lnTo>
                  <a:lnTo>
                    <a:pt x="2956431" y="185528"/>
                  </a:lnTo>
                  <a:lnTo>
                    <a:pt x="2973686" y="263127"/>
                  </a:lnTo>
                  <a:lnTo>
                    <a:pt x="2977031" y="314578"/>
                  </a:lnTo>
                  <a:lnTo>
                    <a:pt x="2978264" y="376151"/>
                  </a:lnTo>
                  <a:lnTo>
                    <a:pt x="2978440" y="449111"/>
                  </a:lnTo>
                  <a:lnTo>
                    <a:pt x="2978440" y="1509510"/>
                  </a:lnTo>
                  <a:lnTo>
                    <a:pt x="2978264" y="1582469"/>
                  </a:lnTo>
                  <a:lnTo>
                    <a:pt x="2977031" y="1644042"/>
                  </a:lnTo>
                  <a:lnTo>
                    <a:pt x="2973686" y="1695493"/>
                  </a:lnTo>
                  <a:lnTo>
                    <a:pt x="2967171" y="1738088"/>
                  </a:lnTo>
                  <a:lnTo>
                    <a:pt x="2936099" y="1816625"/>
                  </a:lnTo>
                  <a:lnTo>
                    <a:pt x="2908809" y="1855515"/>
                  </a:lnTo>
                  <a:lnTo>
                    <a:pt x="2875334" y="1888990"/>
                  </a:lnTo>
                  <a:lnTo>
                    <a:pt x="2836444" y="1916280"/>
                  </a:lnTo>
                  <a:lnTo>
                    <a:pt x="2792911" y="1936612"/>
                  </a:lnTo>
                  <a:lnTo>
                    <a:pt x="2715312" y="1953867"/>
                  </a:lnTo>
                  <a:lnTo>
                    <a:pt x="2663861" y="1957212"/>
                  </a:lnTo>
                  <a:lnTo>
                    <a:pt x="2602288" y="1958444"/>
                  </a:lnTo>
                  <a:lnTo>
                    <a:pt x="2529328" y="1958620"/>
                  </a:lnTo>
                  <a:lnTo>
                    <a:pt x="449111" y="1958620"/>
                  </a:lnTo>
                  <a:lnTo>
                    <a:pt x="376151" y="1958444"/>
                  </a:lnTo>
                  <a:lnTo>
                    <a:pt x="314578" y="1957212"/>
                  </a:lnTo>
                  <a:lnTo>
                    <a:pt x="263127" y="1953867"/>
                  </a:lnTo>
                  <a:lnTo>
                    <a:pt x="220532" y="1947352"/>
                  </a:lnTo>
                  <a:lnTo>
                    <a:pt x="141995" y="1916280"/>
                  </a:lnTo>
                  <a:lnTo>
                    <a:pt x="103105" y="1888990"/>
                  </a:lnTo>
                  <a:lnTo>
                    <a:pt x="69629" y="1855515"/>
                  </a:lnTo>
                  <a:lnTo>
                    <a:pt x="42340" y="1816625"/>
                  </a:lnTo>
                  <a:lnTo>
                    <a:pt x="22008" y="1773092"/>
                  </a:lnTo>
                  <a:lnTo>
                    <a:pt x="4753" y="1695493"/>
                  </a:lnTo>
                  <a:lnTo>
                    <a:pt x="1408" y="1644042"/>
                  </a:lnTo>
                  <a:lnTo>
                    <a:pt x="176" y="1582469"/>
                  </a:lnTo>
                  <a:lnTo>
                    <a:pt x="0" y="1509510"/>
                  </a:lnTo>
                  <a:lnTo>
                    <a:pt x="0" y="449111"/>
                  </a:lnTo>
                  <a:lnTo>
                    <a:pt x="176" y="376151"/>
                  </a:lnTo>
                  <a:lnTo>
                    <a:pt x="1408" y="314578"/>
                  </a:lnTo>
                  <a:lnTo>
                    <a:pt x="4753" y="263127"/>
                  </a:lnTo>
                  <a:lnTo>
                    <a:pt x="11268" y="220532"/>
                  </a:lnTo>
                  <a:lnTo>
                    <a:pt x="42340" y="141995"/>
                  </a:lnTo>
                  <a:lnTo>
                    <a:pt x="69629" y="103105"/>
                  </a:lnTo>
                  <a:lnTo>
                    <a:pt x="103105" y="69629"/>
                  </a:lnTo>
                  <a:lnTo>
                    <a:pt x="141995" y="42340"/>
                  </a:lnTo>
                  <a:lnTo>
                    <a:pt x="185528" y="22008"/>
                  </a:lnTo>
                  <a:lnTo>
                    <a:pt x="263127" y="4753"/>
                  </a:lnTo>
                  <a:lnTo>
                    <a:pt x="314578" y="1408"/>
                  </a:lnTo>
                  <a:lnTo>
                    <a:pt x="376151" y="176"/>
                  </a:lnTo>
                  <a:lnTo>
                    <a:pt x="449111" y="0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0" name="object 30"/>
          <p:cNvGrpSpPr/>
          <p:nvPr/>
        </p:nvGrpSpPr>
        <p:grpSpPr>
          <a:xfrm>
            <a:off x="3241736" y="783880"/>
            <a:ext cx="1825591" cy="1684657"/>
            <a:chOff x="5872327" y="501920"/>
            <a:chExt cx="3010535" cy="2778125"/>
          </a:xfrm>
        </p:grpSpPr>
        <p:sp>
          <p:nvSpPr>
            <p:cNvPr id="31" name="object 31"/>
            <p:cNvSpPr/>
            <p:nvPr/>
          </p:nvSpPr>
          <p:spPr>
            <a:xfrm>
              <a:off x="5888202" y="517795"/>
              <a:ext cx="2978785" cy="2746375"/>
            </a:xfrm>
            <a:custGeom>
              <a:avLst/>
              <a:gdLst/>
              <a:ahLst/>
              <a:cxnLst/>
              <a:rect l="l" t="t" r="r" b="b"/>
              <a:pathLst>
                <a:path w="2978784" h="2746375">
                  <a:moveTo>
                    <a:pt x="2529328" y="0"/>
                  </a:moveTo>
                  <a:lnTo>
                    <a:pt x="449110" y="0"/>
                  </a:lnTo>
                  <a:lnTo>
                    <a:pt x="376151" y="176"/>
                  </a:lnTo>
                  <a:lnTo>
                    <a:pt x="314578" y="1408"/>
                  </a:lnTo>
                  <a:lnTo>
                    <a:pt x="263127" y="4754"/>
                  </a:lnTo>
                  <a:lnTo>
                    <a:pt x="220532" y="11269"/>
                  </a:lnTo>
                  <a:lnTo>
                    <a:pt x="141995" y="42343"/>
                  </a:lnTo>
                  <a:lnTo>
                    <a:pt x="103105" y="69633"/>
                  </a:lnTo>
                  <a:lnTo>
                    <a:pt x="69629" y="103109"/>
                  </a:lnTo>
                  <a:lnTo>
                    <a:pt x="42339" y="141999"/>
                  </a:lnTo>
                  <a:lnTo>
                    <a:pt x="22007" y="185533"/>
                  </a:lnTo>
                  <a:lnTo>
                    <a:pt x="4753" y="263128"/>
                  </a:lnTo>
                  <a:lnTo>
                    <a:pt x="1408" y="314579"/>
                  </a:lnTo>
                  <a:lnTo>
                    <a:pt x="176" y="376152"/>
                  </a:lnTo>
                  <a:lnTo>
                    <a:pt x="0" y="449113"/>
                  </a:lnTo>
                  <a:lnTo>
                    <a:pt x="0" y="2296755"/>
                  </a:lnTo>
                  <a:lnTo>
                    <a:pt x="176" y="2369715"/>
                  </a:lnTo>
                  <a:lnTo>
                    <a:pt x="1408" y="2431288"/>
                  </a:lnTo>
                  <a:lnTo>
                    <a:pt x="4753" y="2482739"/>
                  </a:lnTo>
                  <a:lnTo>
                    <a:pt x="11267" y="2525334"/>
                  </a:lnTo>
                  <a:lnTo>
                    <a:pt x="42339" y="2603871"/>
                  </a:lnTo>
                  <a:lnTo>
                    <a:pt x="69629" y="2642761"/>
                  </a:lnTo>
                  <a:lnTo>
                    <a:pt x="103105" y="2676236"/>
                  </a:lnTo>
                  <a:lnTo>
                    <a:pt x="141995" y="2703526"/>
                  </a:lnTo>
                  <a:lnTo>
                    <a:pt x="185528" y="2723858"/>
                  </a:lnTo>
                  <a:lnTo>
                    <a:pt x="263127" y="2741113"/>
                  </a:lnTo>
                  <a:lnTo>
                    <a:pt x="314578" y="2744458"/>
                  </a:lnTo>
                  <a:lnTo>
                    <a:pt x="376151" y="2745691"/>
                  </a:lnTo>
                  <a:lnTo>
                    <a:pt x="449110" y="2745867"/>
                  </a:lnTo>
                  <a:lnTo>
                    <a:pt x="2529328" y="2745867"/>
                  </a:lnTo>
                  <a:lnTo>
                    <a:pt x="2602288" y="2745691"/>
                  </a:lnTo>
                  <a:lnTo>
                    <a:pt x="2663860" y="2744458"/>
                  </a:lnTo>
                  <a:lnTo>
                    <a:pt x="2715312" y="2741113"/>
                  </a:lnTo>
                  <a:lnTo>
                    <a:pt x="2757906" y="2734598"/>
                  </a:lnTo>
                  <a:lnTo>
                    <a:pt x="2836443" y="2703526"/>
                  </a:lnTo>
                  <a:lnTo>
                    <a:pt x="2875333" y="2676236"/>
                  </a:lnTo>
                  <a:lnTo>
                    <a:pt x="2908809" y="2642761"/>
                  </a:lnTo>
                  <a:lnTo>
                    <a:pt x="2936099" y="2603871"/>
                  </a:lnTo>
                  <a:lnTo>
                    <a:pt x="2956431" y="2560338"/>
                  </a:lnTo>
                  <a:lnTo>
                    <a:pt x="2973685" y="2482739"/>
                  </a:lnTo>
                  <a:lnTo>
                    <a:pt x="2977030" y="2431288"/>
                  </a:lnTo>
                  <a:lnTo>
                    <a:pt x="2978263" y="2369715"/>
                  </a:lnTo>
                  <a:lnTo>
                    <a:pt x="2978439" y="2296755"/>
                  </a:lnTo>
                  <a:lnTo>
                    <a:pt x="2978439" y="449113"/>
                  </a:lnTo>
                  <a:lnTo>
                    <a:pt x="2978263" y="376152"/>
                  </a:lnTo>
                  <a:lnTo>
                    <a:pt x="2977030" y="314579"/>
                  </a:lnTo>
                  <a:lnTo>
                    <a:pt x="2973685" y="263128"/>
                  </a:lnTo>
                  <a:lnTo>
                    <a:pt x="2967171" y="220534"/>
                  </a:lnTo>
                  <a:lnTo>
                    <a:pt x="2936099" y="141999"/>
                  </a:lnTo>
                  <a:lnTo>
                    <a:pt x="2908809" y="103109"/>
                  </a:lnTo>
                  <a:lnTo>
                    <a:pt x="2875333" y="69633"/>
                  </a:lnTo>
                  <a:lnTo>
                    <a:pt x="2836443" y="42343"/>
                  </a:lnTo>
                  <a:lnTo>
                    <a:pt x="2792910" y="22009"/>
                  </a:lnTo>
                  <a:lnTo>
                    <a:pt x="2715312" y="4754"/>
                  </a:lnTo>
                  <a:lnTo>
                    <a:pt x="2663860" y="1408"/>
                  </a:lnTo>
                  <a:lnTo>
                    <a:pt x="2602288" y="176"/>
                  </a:lnTo>
                  <a:lnTo>
                    <a:pt x="2529328" y="0"/>
                  </a:lnTo>
                  <a:close/>
                </a:path>
              </a:pathLst>
            </a:custGeom>
            <a:solidFill>
              <a:srgbClr val="FFD47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2" name="object 32"/>
            <p:cNvSpPr/>
            <p:nvPr/>
          </p:nvSpPr>
          <p:spPr>
            <a:xfrm>
              <a:off x="5888202" y="517795"/>
              <a:ext cx="2978785" cy="2746375"/>
            </a:xfrm>
            <a:custGeom>
              <a:avLst/>
              <a:gdLst/>
              <a:ahLst/>
              <a:cxnLst/>
              <a:rect l="l" t="t" r="r" b="b"/>
              <a:pathLst>
                <a:path w="2978784" h="2746375">
                  <a:moveTo>
                    <a:pt x="449111" y="0"/>
                  </a:moveTo>
                  <a:lnTo>
                    <a:pt x="2529328" y="0"/>
                  </a:lnTo>
                  <a:lnTo>
                    <a:pt x="2602288" y="176"/>
                  </a:lnTo>
                  <a:lnTo>
                    <a:pt x="2663861" y="1408"/>
                  </a:lnTo>
                  <a:lnTo>
                    <a:pt x="2715312" y="4753"/>
                  </a:lnTo>
                  <a:lnTo>
                    <a:pt x="2757907" y="11268"/>
                  </a:lnTo>
                  <a:lnTo>
                    <a:pt x="2836444" y="42340"/>
                  </a:lnTo>
                  <a:lnTo>
                    <a:pt x="2875334" y="69629"/>
                  </a:lnTo>
                  <a:lnTo>
                    <a:pt x="2908809" y="103105"/>
                  </a:lnTo>
                  <a:lnTo>
                    <a:pt x="2936099" y="141995"/>
                  </a:lnTo>
                  <a:lnTo>
                    <a:pt x="2956431" y="185528"/>
                  </a:lnTo>
                  <a:lnTo>
                    <a:pt x="2973686" y="263127"/>
                  </a:lnTo>
                  <a:lnTo>
                    <a:pt x="2977031" y="314578"/>
                  </a:lnTo>
                  <a:lnTo>
                    <a:pt x="2978264" y="376151"/>
                  </a:lnTo>
                  <a:lnTo>
                    <a:pt x="2978440" y="449111"/>
                  </a:lnTo>
                  <a:lnTo>
                    <a:pt x="2978440" y="2296754"/>
                  </a:lnTo>
                  <a:lnTo>
                    <a:pt x="2978264" y="2369713"/>
                  </a:lnTo>
                  <a:lnTo>
                    <a:pt x="2977031" y="2431286"/>
                  </a:lnTo>
                  <a:lnTo>
                    <a:pt x="2973686" y="2482738"/>
                  </a:lnTo>
                  <a:lnTo>
                    <a:pt x="2967171" y="2525332"/>
                  </a:lnTo>
                  <a:lnTo>
                    <a:pt x="2936099" y="2603869"/>
                  </a:lnTo>
                  <a:lnTo>
                    <a:pt x="2908809" y="2642759"/>
                  </a:lnTo>
                  <a:lnTo>
                    <a:pt x="2875334" y="2676235"/>
                  </a:lnTo>
                  <a:lnTo>
                    <a:pt x="2836444" y="2703525"/>
                  </a:lnTo>
                  <a:lnTo>
                    <a:pt x="2792911" y="2723857"/>
                  </a:lnTo>
                  <a:lnTo>
                    <a:pt x="2715312" y="2741111"/>
                  </a:lnTo>
                  <a:lnTo>
                    <a:pt x="2663861" y="2744456"/>
                  </a:lnTo>
                  <a:lnTo>
                    <a:pt x="2602288" y="2745689"/>
                  </a:lnTo>
                  <a:lnTo>
                    <a:pt x="2529328" y="2745865"/>
                  </a:lnTo>
                  <a:lnTo>
                    <a:pt x="449111" y="2745865"/>
                  </a:lnTo>
                  <a:lnTo>
                    <a:pt x="376151" y="2745689"/>
                  </a:lnTo>
                  <a:lnTo>
                    <a:pt x="314578" y="2744456"/>
                  </a:lnTo>
                  <a:lnTo>
                    <a:pt x="263127" y="2741111"/>
                  </a:lnTo>
                  <a:lnTo>
                    <a:pt x="220532" y="2734597"/>
                  </a:lnTo>
                  <a:lnTo>
                    <a:pt x="141995" y="2703525"/>
                  </a:lnTo>
                  <a:lnTo>
                    <a:pt x="103105" y="2676235"/>
                  </a:lnTo>
                  <a:lnTo>
                    <a:pt x="69629" y="2642759"/>
                  </a:lnTo>
                  <a:lnTo>
                    <a:pt x="42340" y="2603869"/>
                  </a:lnTo>
                  <a:lnTo>
                    <a:pt x="22008" y="2560336"/>
                  </a:lnTo>
                  <a:lnTo>
                    <a:pt x="4753" y="2482738"/>
                  </a:lnTo>
                  <a:lnTo>
                    <a:pt x="1408" y="2431286"/>
                  </a:lnTo>
                  <a:lnTo>
                    <a:pt x="176" y="2369713"/>
                  </a:lnTo>
                  <a:lnTo>
                    <a:pt x="0" y="2296754"/>
                  </a:lnTo>
                  <a:lnTo>
                    <a:pt x="0" y="449111"/>
                  </a:lnTo>
                  <a:lnTo>
                    <a:pt x="176" y="376151"/>
                  </a:lnTo>
                  <a:lnTo>
                    <a:pt x="1408" y="314578"/>
                  </a:lnTo>
                  <a:lnTo>
                    <a:pt x="4753" y="263127"/>
                  </a:lnTo>
                  <a:lnTo>
                    <a:pt x="11268" y="220532"/>
                  </a:lnTo>
                  <a:lnTo>
                    <a:pt x="42340" y="141995"/>
                  </a:lnTo>
                  <a:lnTo>
                    <a:pt x="69629" y="103105"/>
                  </a:lnTo>
                  <a:lnTo>
                    <a:pt x="103105" y="69629"/>
                  </a:lnTo>
                  <a:lnTo>
                    <a:pt x="141995" y="42340"/>
                  </a:lnTo>
                  <a:lnTo>
                    <a:pt x="185528" y="22008"/>
                  </a:lnTo>
                  <a:lnTo>
                    <a:pt x="263127" y="4753"/>
                  </a:lnTo>
                  <a:lnTo>
                    <a:pt x="314578" y="1408"/>
                  </a:lnTo>
                  <a:lnTo>
                    <a:pt x="376151" y="176"/>
                  </a:lnTo>
                  <a:lnTo>
                    <a:pt x="449111" y="0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 txBox="1"/>
          <p:nvPr/>
        </p:nvSpPr>
        <p:spPr>
          <a:xfrm>
            <a:off x="3344198" y="856714"/>
            <a:ext cx="1619197" cy="599452"/>
          </a:xfrm>
          <a:prstGeom prst="rect">
            <a:avLst/>
          </a:prstGeom>
        </p:spPr>
        <p:txBody>
          <a:bodyPr vert="horz" wrap="square" lIns="0" tIns="2310" rIns="0" bIns="0" rtlCol="0">
            <a:spAutoFit/>
          </a:bodyPr>
          <a:lstStyle/>
          <a:p>
            <a:pPr marL="73162" marR="68926" algn="ctr">
              <a:lnSpc>
                <a:spcPct val="102400"/>
              </a:lnSpc>
              <a:spcBef>
                <a:spcPts val="18"/>
              </a:spcBef>
            </a:pPr>
            <a:endParaRPr lang="en-US" sz="1304" spc="-88" dirty="0">
              <a:latin typeface="Tahoma"/>
              <a:cs typeface="Tahoma"/>
            </a:endParaRPr>
          </a:p>
          <a:p>
            <a:pPr marL="73162" marR="68926" algn="ctr">
              <a:lnSpc>
                <a:spcPct val="102400"/>
              </a:lnSpc>
              <a:spcBef>
                <a:spcPts val="18"/>
              </a:spcBef>
            </a:pPr>
            <a:endParaRPr lang="en-US" sz="1304" spc="-88" dirty="0">
              <a:latin typeface="Tahoma"/>
              <a:cs typeface="Tahoma"/>
            </a:endParaRPr>
          </a:p>
          <a:p>
            <a:pPr marL="73162" marR="68926" algn="ctr">
              <a:lnSpc>
                <a:spcPct val="102400"/>
              </a:lnSpc>
              <a:spcBef>
                <a:spcPts val="18"/>
              </a:spcBef>
            </a:pPr>
            <a:r>
              <a:rPr sz="1304" spc="-24" dirty="0">
                <a:latin typeface="Tahoma"/>
                <a:cs typeface="Tahoma"/>
              </a:rPr>
              <a:t> </a:t>
            </a:r>
            <a:r>
              <a:rPr sz="1304" spc="-88" dirty="0">
                <a:latin typeface="Tahoma"/>
                <a:cs typeface="Tahoma"/>
              </a:rPr>
              <a:t>Prof.</a:t>
            </a:r>
            <a:r>
              <a:rPr sz="1304" spc="-143" dirty="0">
                <a:latin typeface="Tahoma"/>
                <a:cs typeface="Tahoma"/>
              </a:rPr>
              <a:t> </a:t>
            </a:r>
            <a:r>
              <a:rPr sz="1304" spc="-76" dirty="0">
                <a:latin typeface="Tahoma"/>
                <a:cs typeface="Tahoma"/>
              </a:rPr>
              <a:t>Peter</a:t>
            </a:r>
            <a:r>
              <a:rPr sz="1304" spc="-143" dirty="0">
                <a:latin typeface="Tahoma"/>
                <a:cs typeface="Tahoma"/>
              </a:rPr>
              <a:t> </a:t>
            </a:r>
            <a:r>
              <a:rPr sz="1304" spc="-6" dirty="0">
                <a:latin typeface="Tahoma"/>
                <a:cs typeface="Tahoma"/>
              </a:rPr>
              <a:t>Jenn</a:t>
            </a:r>
            <a:endParaRPr sz="1304" dirty="0">
              <a:latin typeface="Tahoma"/>
              <a:cs typeface="Tahoma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1691171" y="2704483"/>
            <a:ext cx="1825591" cy="1207177"/>
            <a:chOff x="2788160" y="4459892"/>
            <a:chExt cx="3010535" cy="1990725"/>
          </a:xfrm>
        </p:grpSpPr>
        <p:sp>
          <p:nvSpPr>
            <p:cNvPr id="36" name="object 36"/>
            <p:cNvSpPr/>
            <p:nvPr/>
          </p:nvSpPr>
          <p:spPr>
            <a:xfrm>
              <a:off x="2804035" y="4475767"/>
              <a:ext cx="2978785" cy="1958975"/>
            </a:xfrm>
            <a:custGeom>
              <a:avLst/>
              <a:gdLst/>
              <a:ahLst/>
              <a:cxnLst/>
              <a:rect l="l" t="t" r="r" b="b"/>
              <a:pathLst>
                <a:path w="2978785" h="1958975">
                  <a:moveTo>
                    <a:pt x="2529329" y="0"/>
                  </a:moveTo>
                  <a:lnTo>
                    <a:pt x="449111" y="0"/>
                  </a:lnTo>
                  <a:lnTo>
                    <a:pt x="376152" y="176"/>
                  </a:lnTo>
                  <a:lnTo>
                    <a:pt x="314578" y="1408"/>
                  </a:lnTo>
                  <a:lnTo>
                    <a:pt x="263127" y="4753"/>
                  </a:lnTo>
                  <a:lnTo>
                    <a:pt x="220532" y="11268"/>
                  </a:lnTo>
                  <a:lnTo>
                    <a:pt x="141996" y="42340"/>
                  </a:lnTo>
                  <a:lnTo>
                    <a:pt x="103106" y="69630"/>
                  </a:lnTo>
                  <a:lnTo>
                    <a:pt x="69630" y="103105"/>
                  </a:lnTo>
                  <a:lnTo>
                    <a:pt x="42340" y="141995"/>
                  </a:lnTo>
                  <a:lnTo>
                    <a:pt x="22008" y="185528"/>
                  </a:lnTo>
                  <a:lnTo>
                    <a:pt x="4753" y="263127"/>
                  </a:lnTo>
                  <a:lnTo>
                    <a:pt x="1408" y="314578"/>
                  </a:lnTo>
                  <a:lnTo>
                    <a:pt x="176" y="376152"/>
                  </a:lnTo>
                  <a:lnTo>
                    <a:pt x="0" y="449111"/>
                  </a:lnTo>
                  <a:lnTo>
                    <a:pt x="0" y="1509510"/>
                  </a:lnTo>
                  <a:lnTo>
                    <a:pt x="176" y="1582469"/>
                  </a:lnTo>
                  <a:lnTo>
                    <a:pt x="1408" y="1644042"/>
                  </a:lnTo>
                  <a:lnTo>
                    <a:pt x="4753" y="1695493"/>
                  </a:lnTo>
                  <a:lnTo>
                    <a:pt x="11268" y="1738088"/>
                  </a:lnTo>
                  <a:lnTo>
                    <a:pt x="42340" y="1816625"/>
                  </a:lnTo>
                  <a:lnTo>
                    <a:pt x="69630" y="1855515"/>
                  </a:lnTo>
                  <a:lnTo>
                    <a:pt x="103106" y="1888991"/>
                  </a:lnTo>
                  <a:lnTo>
                    <a:pt x="141996" y="1916280"/>
                  </a:lnTo>
                  <a:lnTo>
                    <a:pt x="185529" y="1936613"/>
                  </a:lnTo>
                  <a:lnTo>
                    <a:pt x="263127" y="1953867"/>
                  </a:lnTo>
                  <a:lnTo>
                    <a:pt x="314578" y="1957212"/>
                  </a:lnTo>
                  <a:lnTo>
                    <a:pt x="376152" y="1958444"/>
                  </a:lnTo>
                  <a:lnTo>
                    <a:pt x="449111" y="1958620"/>
                  </a:lnTo>
                  <a:lnTo>
                    <a:pt x="2529329" y="1958620"/>
                  </a:lnTo>
                  <a:lnTo>
                    <a:pt x="2602288" y="1958444"/>
                  </a:lnTo>
                  <a:lnTo>
                    <a:pt x="2663861" y="1957212"/>
                  </a:lnTo>
                  <a:lnTo>
                    <a:pt x="2715312" y="1953867"/>
                  </a:lnTo>
                  <a:lnTo>
                    <a:pt x="2757907" y="1947353"/>
                  </a:lnTo>
                  <a:lnTo>
                    <a:pt x="2836444" y="1916280"/>
                  </a:lnTo>
                  <a:lnTo>
                    <a:pt x="2875334" y="1888991"/>
                  </a:lnTo>
                  <a:lnTo>
                    <a:pt x="2908810" y="1855515"/>
                  </a:lnTo>
                  <a:lnTo>
                    <a:pt x="2936100" y="1816625"/>
                  </a:lnTo>
                  <a:lnTo>
                    <a:pt x="2956432" y="1773092"/>
                  </a:lnTo>
                  <a:lnTo>
                    <a:pt x="2973686" y="1695493"/>
                  </a:lnTo>
                  <a:lnTo>
                    <a:pt x="2977031" y="1644042"/>
                  </a:lnTo>
                  <a:lnTo>
                    <a:pt x="2978264" y="1582469"/>
                  </a:lnTo>
                  <a:lnTo>
                    <a:pt x="2978440" y="1509510"/>
                  </a:lnTo>
                  <a:lnTo>
                    <a:pt x="2978440" y="449111"/>
                  </a:lnTo>
                  <a:lnTo>
                    <a:pt x="2978264" y="376152"/>
                  </a:lnTo>
                  <a:lnTo>
                    <a:pt x="2977031" y="314578"/>
                  </a:lnTo>
                  <a:lnTo>
                    <a:pt x="2973686" y="263127"/>
                  </a:lnTo>
                  <a:lnTo>
                    <a:pt x="2967172" y="220532"/>
                  </a:lnTo>
                  <a:lnTo>
                    <a:pt x="2936100" y="141995"/>
                  </a:lnTo>
                  <a:lnTo>
                    <a:pt x="2908810" y="103105"/>
                  </a:lnTo>
                  <a:lnTo>
                    <a:pt x="2875334" y="69630"/>
                  </a:lnTo>
                  <a:lnTo>
                    <a:pt x="2836444" y="42340"/>
                  </a:lnTo>
                  <a:lnTo>
                    <a:pt x="2792911" y="22008"/>
                  </a:lnTo>
                  <a:lnTo>
                    <a:pt x="2715312" y="4753"/>
                  </a:lnTo>
                  <a:lnTo>
                    <a:pt x="2663861" y="1408"/>
                  </a:lnTo>
                  <a:lnTo>
                    <a:pt x="2602288" y="176"/>
                  </a:lnTo>
                  <a:lnTo>
                    <a:pt x="2529329" y="0"/>
                  </a:lnTo>
                  <a:close/>
                </a:path>
              </a:pathLst>
            </a:custGeom>
            <a:solidFill>
              <a:srgbClr val="FFD47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7" name="object 37"/>
            <p:cNvSpPr/>
            <p:nvPr/>
          </p:nvSpPr>
          <p:spPr>
            <a:xfrm>
              <a:off x="2804035" y="4475767"/>
              <a:ext cx="2978785" cy="1958975"/>
            </a:xfrm>
            <a:custGeom>
              <a:avLst/>
              <a:gdLst/>
              <a:ahLst/>
              <a:cxnLst/>
              <a:rect l="l" t="t" r="r" b="b"/>
              <a:pathLst>
                <a:path w="2978785" h="1958975">
                  <a:moveTo>
                    <a:pt x="449111" y="0"/>
                  </a:moveTo>
                  <a:lnTo>
                    <a:pt x="2529328" y="0"/>
                  </a:lnTo>
                  <a:lnTo>
                    <a:pt x="2602288" y="176"/>
                  </a:lnTo>
                  <a:lnTo>
                    <a:pt x="2663861" y="1408"/>
                  </a:lnTo>
                  <a:lnTo>
                    <a:pt x="2715312" y="4753"/>
                  </a:lnTo>
                  <a:lnTo>
                    <a:pt x="2757907" y="11268"/>
                  </a:lnTo>
                  <a:lnTo>
                    <a:pt x="2836444" y="42340"/>
                  </a:lnTo>
                  <a:lnTo>
                    <a:pt x="2875334" y="69629"/>
                  </a:lnTo>
                  <a:lnTo>
                    <a:pt x="2908809" y="103105"/>
                  </a:lnTo>
                  <a:lnTo>
                    <a:pt x="2936099" y="141995"/>
                  </a:lnTo>
                  <a:lnTo>
                    <a:pt x="2956431" y="185528"/>
                  </a:lnTo>
                  <a:lnTo>
                    <a:pt x="2973686" y="263127"/>
                  </a:lnTo>
                  <a:lnTo>
                    <a:pt x="2977031" y="314578"/>
                  </a:lnTo>
                  <a:lnTo>
                    <a:pt x="2978264" y="376151"/>
                  </a:lnTo>
                  <a:lnTo>
                    <a:pt x="2978440" y="449111"/>
                  </a:lnTo>
                  <a:lnTo>
                    <a:pt x="2978440" y="1509510"/>
                  </a:lnTo>
                  <a:lnTo>
                    <a:pt x="2978264" y="1582469"/>
                  </a:lnTo>
                  <a:lnTo>
                    <a:pt x="2977031" y="1644042"/>
                  </a:lnTo>
                  <a:lnTo>
                    <a:pt x="2973686" y="1695493"/>
                  </a:lnTo>
                  <a:lnTo>
                    <a:pt x="2967171" y="1738088"/>
                  </a:lnTo>
                  <a:lnTo>
                    <a:pt x="2936099" y="1816625"/>
                  </a:lnTo>
                  <a:lnTo>
                    <a:pt x="2908809" y="1855515"/>
                  </a:lnTo>
                  <a:lnTo>
                    <a:pt x="2875334" y="1888990"/>
                  </a:lnTo>
                  <a:lnTo>
                    <a:pt x="2836444" y="1916280"/>
                  </a:lnTo>
                  <a:lnTo>
                    <a:pt x="2792911" y="1936612"/>
                  </a:lnTo>
                  <a:lnTo>
                    <a:pt x="2715312" y="1953867"/>
                  </a:lnTo>
                  <a:lnTo>
                    <a:pt x="2663861" y="1957212"/>
                  </a:lnTo>
                  <a:lnTo>
                    <a:pt x="2602288" y="1958444"/>
                  </a:lnTo>
                  <a:lnTo>
                    <a:pt x="2529328" y="1958620"/>
                  </a:lnTo>
                  <a:lnTo>
                    <a:pt x="449111" y="1958620"/>
                  </a:lnTo>
                  <a:lnTo>
                    <a:pt x="376151" y="1958444"/>
                  </a:lnTo>
                  <a:lnTo>
                    <a:pt x="314578" y="1957212"/>
                  </a:lnTo>
                  <a:lnTo>
                    <a:pt x="263127" y="1953867"/>
                  </a:lnTo>
                  <a:lnTo>
                    <a:pt x="220532" y="1947352"/>
                  </a:lnTo>
                  <a:lnTo>
                    <a:pt x="141995" y="1916280"/>
                  </a:lnTo>
                  <a:lnTo>
                    <a:pt x="103105" y="1888990"/>
                  </a:lnTo>
                  <a:lnTo>
                    <a:pt x="69629" y="1855515"/>
                  </a:lnTo>
                  <a:lnTo>
                    <a:pt x="42340" y="1816625"/>
                  </a:lnTo>
                  <a:lnTo>
                    <a:pt x="22008" y="1773092"/>
                  </a:lnTo>
                  <a:lnTo>
                    <a:pt x="4753" y="1695493"/>
                  </a:lnTo>
                  <a:lnTo>
                    <a:pt x="1408" y="1644042"/>
                  </a:lnTo>
                  <a:lnTo>
                    <a:pt x="176" y="1582469"/>
                  </a:lnTo>
                  <a:lnTo>
                    <a:pt x="0" y="1509510"/>
                  </a:lnTo>
                  <a:lnTo>
                    <a:pt x="0" y="449111"/>
                  </a:lnTo>
                  <a:lnTo>
                    <a:pt x="176" y="376151"/>
                  </a:lnTo>
                  <a:lnTo>
                    <a:pt x="1408" y="314578"/>
                  </a:lnTo>
                  <a:lnTo>
                    <a:pt x="4753" y="263127"/>
                  </a:lnTo>
                  <a:lnTo>
                    <a:pt x="11268" y="220532"/>
                  </a:lnTo>
                  <a:lnTo>
                    <a:pt x="42340" y="141995"/>
                  </a:lnTo>
                  <a:lnTo>
                    <a:pt x="69629" y="103105"/>
                  </a:lnTo>
                  <a:lnTo>
                    <a:pt x="103105" y="69629"/>
                  </a:lnTo>
                  <a:lnTo>
                    <a:pt x="141995" y="42340"/>
                  </a:lnTo>
                  <a:lnTo>
                    <a:pt x="185528" y="22008"/>
                  </a:lnTo>
                  <a:lnTo>
                    <a:pt x="263127" y="4753"/>
                  </a:lnTo>
                  <a:lnTo>
                    <a:pt x="314578" y="1408"/>
                  </a:lnTo>
                  <a:lnTo>
                    <a:pt x="376151" y="176"/>
                  </a:lnTo>
                  <a:lnTo>
                    <a:pt x="449111" y="0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38" name="object 38"/>
          <p:cNvSpPr txBox="1"/>
          <p:nvPr/>
        </p:nvSpPr>
        <p:spPr>
          <a:xfrm>
            <a:off x="1835229" y="2803306"/>
            <a:ext cx="1535638" cy="599452"/>
          </a:xfrm>
          <a:prstGeom prst="rect">
            <a:avLst/>
          </a:prstGeom>
        </p:spPr>
        <p:txBody>
          <a:bodyPr vert="horz" wrap="square" lIns="0" tIns="2310" rIns="0" bIns="0" rtlCol="0">
            <a:spAutoFit/>
          </a:bodyPr>
          <a:lstStyle/>
          <a:p>
            <a:pPr marL="286488" marR="281867" algn="ctr">
              <a:lnSpc>
                <a:spcPct val="102400"/>
              </a:lnSpc>
              <a:spcBef>
                <a:spcPts val="18"/>
              </a:spcBef>
            </a:pPr>
            <a:endParaRPr lang="en-US" sz="1304" spc="-121" dirty="0">
              <a:latin typeface="Tahoma"/>
              <a:cs typeface="Tahoma"/>
            </a:endParaRPr>
          </a:p>
          <a:p>
            <a:pPr marL="286488" marR="281867" algn="ctr">
              <a:lnSpc>
                <a:spcPct val="102400"/>
              </a:lnSpc>
              <a:spcBef>
                <a:spcPts val="18"/>
              </a:spcBef>
            </a:pPr>
            <a:r>
              <a:rPr sz="1304" spc="-88" dirty="0">
                <a:latin typeface="Tahoma"/>
                <a:cs typeface="Tahoma"/>
              </a:rPr>
              <a:t>Prof.</a:t>
            </a:r>
            <a:r>
              <a:rPr sz="1304" spc="-146" dirty="0">
                <a:latin typeface="Tahoma"/>
                <a:cs typeface="Tahoma"/>
              </a:rPr>
              <a:t> </a:t>
            </a:r>
            <a:r>
              <a:rPr sz="1304" spc="-88" dirty="0">
                <a:latin typeface="Tahoma"/>
                <a:cs typeface="Tahoma"/>
              </a:rPr>
              <a:t>Oumar</a:t>
            </a:r>
            <a:r>
              <a:rPr sz="1304" spc="-143" dirty="0">
                <a:latin typeface="Tahoma"/>
                <a:cs typeface="Tahoma"/>
              </a:rPr>
              <a:t> </a:t>
            </a:r>
            <a:r>
              <a:rPr sz="1304" spc="-79" dirty="0">
                <a:latin typeface="Tahoma"/>
                <a:cs typeface="Tahoma"/>
              </a:rPr>
              <a:t>Ka</a:t>
            </a:r>
            <a:endParaRPr sz="1304" dirty="0">
              <a:latin typeface="Tahoma"/>
              <a:cs typeface="Tahoma"/>
            </a:endParaRPr>
          </a:p>
          <a:p>
            <a:pPr marL="7316" marR="3081" algn="ctr">
              <a:lnSpc>
                <a:spcPct val="102400"/>
              </a:lnSpc>
            </a:pPr>
            <a:endParaRPr sz="1304" dirty="0">
              <a:latin typeface="Tahoma"/>
              <a:cs typeface="Tahoma"/>
            </a:endParaRPr>
          </a:p>
        </p:txBody>
      </p:sp>
      <p:grpSp>
        <p:nvGrpSpPr>
          <p:cNvPr id="40" name="object 40"/>
          <p:cNvGrpSpPr/>
          <p:nvPr/>
        </p:nvGrpSpPr>
        <p:grpSpPr>
          <a:xfrm>
            <a:off x="5089727" y="2503315"/>
            <a:ext cx="2012733" cy="1968450"/>
            <a:chOff x="8392632" y="4128151"/>
            <a:chExt cx="3319145" cy="3246120"/>
          </a:xfrm>
        </p:grpSpPr>
        <p:sp>
          <p:nvSpPr>
            <p:cNvPr id="41" name="object 41"/>
            <p:cNvSpPr/>
            <p:nvPr/>
          </p:nvSpPr>
          <p:spPr>
            <a:xfrm>
              <a:off x="8408339" y="4143858"/>
              <a:ext cx="3288029" cy="3215005"/>
            </a:xfrm>
            <a:custGeom>
              <a:avLst/>
              <a:gdLst/>
              <a:ahLst/>
              <a:cxnLst/>
              <a:rect l="l" t="t" r="r" b="b"/>
              <a:pathLst>
                <a:path w="3288029" h="3215004">
                  <a:moveTo>
                    <a:pt x="1643712" y="0"/>
                  </a:moveTo>
                  <a:lnTo>
                    <a:pt x="1598641" y="600"/>
                  </a:lnTo>
                  <a:lnTo>
                    <a:pt x="1553597" y="2401"/>
                  </a:lnTo>
                  <a:lnTo>
                    <a:pt x="1508608" y="5404"/>
                  </a:lnTo>
                  <a:lnTo>
                    <a:pt x="1463701" y="9607"/>
                  </a:lnTo>
                  <a:lnTo>
                    <a:pt x="1418903" y="15012"/>
                  </a:lnTo>
                  <a:lnTo>
                    <a:pt x="1374241" y="21617"/>
                  </a:lnTo>
                  <a:lnTo>
                    <a:pt x="1329742" y="29423"/>
                  </a:lnTo>
                  <a:lnTo>
                    <a:pt x="1285434" y="38431"/>
                  </a:lnTo>
                  <a:lnTo>
                    <a:pt x="1241345" y="48639"/>
                  </a:lnTo>
                  <a:lnTo>
                    <a:pt x="1197500" y="60048"/>
                  </a:lnTo>
                  <a:lnTo>
                    <a:pt x="1153928" y="72658"/>
                  </a:lnTo>
                  <a:lnTo>
                    <a:pt x="1110656" y="86470"/>
                  </a:lnTo>
                  <a:lnTo>
                    <a:pt x="1067712" y="101482"/>
                  </a:lnTo>
                  <a:lnTo>
                    <a:pt x="1025121" y="117695"/>
                  </a:lnTo>
                  <a:lnTo>
                    <a:pt x="982912" y="135109"/>
                  </a:lnTo>
                  <a:lnTo>
                    <a:pt x="941112" y="153724"/>
                  </a:lnTo>
                  <a:lnTo>
                    <a:pt x="899747" y="173540"/>
                  </a:lnTo>
                  <a:lnTo>
                    <a:pt x="858847" y="194557"/>
                  </a:lnTo>
                  <a:lnTo>
                    <a:pt x="818436" y="216776"/>
                  </a:lnTo>
                  <a:lnTo>
                    <a:pt x="778544" y="240195"/>
                  </a:lnTo>
                  <a:lnTo>
                    <a:pt x="739197" y="264815"/>
                  </a:lnTo>
                  <a:lnTo>
                    <a:pt x="700422" y="290635"/>
                  </a:lnTo>
                  <a:lnTo>
                    <a:pt x="662247" y="317657"/>
                  </a:lnTo>
                  <a:lnTo>
                    <a:pt x="624698" y="345880"/>
                  </a:lnTo>
                  <a:lnTo>
                    <a:pt x="587804" y="375304"/>
                  </a:lnTo>
                  <a:lnTo>
                    <a:pt x="551591" y="405929"/>
                  </a:lnTo>
                  <a:lnTo>
                    <a:pt x="516087" y="437755"/>
                  </a:lnTo>
                  <a:lnTo>
                    <a:pt x="481319" y="470782"/>
                  </a:lnTo>
                  <a:lnTo>
                    <a:pt x="446939" y="505403"/>
                  </a:lnTo>
                  <a:lnTo>
                    <a:pt x="413832" y="540769"/>
                  </a:lnTo>
                  <a:lnTo>
                    <a:pt x="381999" y="576853"/>
                  </a:lnTo>
                  <a:lnTo>
                    <a:pt x="351439" y="613625"/>
                  </a:lnTo>
                  <a:lnTo>
                    <a:pt x="322152" y="651059"/>
                  </a:lnTo>
                  <a:lnTo>
                    <a:pt x="294139" y="689126"/>
                  </a:lnTo>
                  <a:lnTo>
                    <a:pt x="267399" y="727797"/>
                  </a:lnTo>
                  <a:lnTo>
                    <a:pt x="241932" y="767046"/>
                  </a:lnTo>
                  <a:lnTo>
                    <a:pt x="217739" y="806842"/>
                  </a:lnTo>
                  <a:lnTo>
                    <a:pt x="194819" y="847160"/>
                  </a:lnTo>
                  <a:lnTo>
                    <a:pt x="173173" y="887969"/>
                  </a:lnTo>
                  <a:lnTo>
                    <a:pt x="152799" y="929243"/>
                  </a:lnTo>
                  <a:lnTo>
                    <a:pt x="133699" y="970952"/>
                  </a:lnTo>
                  <a:lnTo>
                    <a:pt x="115873" y="1013070"/>
                  </a:lnTo>
                  <a:lnTo>
                    <a:pt x="99319" y="1055567"/>
                  </a:lnTo>
                  <a:lnTo>
                    <a:pt x="84039" y="1098416"/>
                  </a:lnTo>
                  <a:lnTo>
                    <a:pt x="70033" y="1141588"/>
                  </a:lnTo>
                  <a:lnTo>
                    <a:pt x="57299" y="1185056"/>
                  </a:lnTo>
                  <a:lnTo>
                    <a:pt x="45839" y="1228791"/>
                  </a:lnTo>
                  <a:lnTo>
                    <a:pt x="35653" y="1272765"/>
                  </a:lnTo>
                  <a:lnTo>
                    <a:pt x="26739" y="1316950"/>
                  </a:lnTo>
                  <a:lnTo>
                    <a:pt x="19099" y="1361317"/>
                  </a:lnTo>
                  <a:lnTo>
                    <a:pt x="12733" y="1405840"/>
                  </a:lnTo>
                  <a:lnTo>
                    <a:pt x="7639" y="1450489"/>
                  </a:lnTo>
                  <a:lnTo>
                    <a:pt x="3819" y="1495237"/>
                  </a:lnTo>
                  <a:lnTo>
                    <a:pt x="1273" y="1540055"/>
                  </a:lnTo>
                  <a:lnTo>
                    <a:pt x="0" y="1584915"/>
                  </a:lnTo>
                  <a:lnTo>
                    <a:pt x="0" y="1629789"/>
                  </a:lnTo>
                  <a:lnTo>
                    <a:pt x="1273" y="1674649"/>
                  </a:lnTo>
                  <a:lnTo>
                    <a:pt x="3819" y="1719467"/>
                  </a:lnTo>
                  <a:lnTo>
                    <a:pt x="7639" y="1764214"/>
                  </a:lnTo>
                  <a:lnTo>
                    <a:pt x="12733" y="1808864"/>
                  </a:lnTo>
                  <a:lnTo>
                    <a:pt x="19099" y="1853386"/>
                  </a:lnTo>
                  <a:lnTo>
                    <a:pt x="26739" y="1897754"/>
                  </a:lnTo>
                  <a:lnTo>
                    <a:pt x="35653" y="1941939"/>
                  </a:lnTo>
                  <a:lnTo>
                    <a:pt x="45839" y="1985913"/>
                  </a:lnTo>
                  <a:lnTo>
                    <a:pt x="57299" y="2029648"/>
                  </a:lnTo>
                  <a:lnTo>
                    <a:pt x="70033" y="2073115"/>
                  </a:lnTo>
                  <a:lnTo>
                    <a:pt x="84039" y="2116288"/>
                  </a:lnTo>
                  <a:lnTo>
                    <a:pt x="99319" y="2159136"/>
                  </a:lnTo>
                  <a:lnTo>
                    <a:pt x="115873" y="2201634"/>
                  </a:lnTo>
                  <a:lnTo>
                    <a:pt x="133699" y="2243751"/>
                  </a:lnTo>
                  <a:lnTo>
                    <a:pt x="152799" y="2285461"/>
                  </a:lnTo>
                  <a:lnTo>
                    <a:pt x="173173" y="2326734"/>
                  </a:lnTo>
                  <a:lnTo>
                    <a:pt x="194819" y="2367544"/>
                  </a:lnTo>
                  <a:lnTo>
                    <a:pt x="217739" y="2407861"/>
                  </a:lnTo>
                  <a:lnTo>
                    <a:pt x="241932" y="2447657"/>
                  </a:lnTo>
                  <a:lnTo>
                    <a:pt x="267399" y="2486906"/>
                  </a:lnTo>
                  <a:lnTo>
                    <a:pt x="294139" y="2525577"/>
                  </a:lnTo>
                  <a:lnTo>
                    <a:pt x="322152" y="2563644"/>
                  </a:lnTo>
                  <a:lnTo>
                    <a:pt x="351439" y="2601078"/>
                  </a:lnTo>
                  <a:lnTo>
                    <a:pt x="381999" y="2637850"/>
                  </a:lnTo>
                  <a:lnTo>
                    <a:pt x="413832" y="2673934"/>
                  </a:lnTo>
                  <a:lnTo>
                    <a:pt x="446939" y="2709300"/>
                  </a:lnTo>
                  <a:lnTo>
                    <a:pt x="481319" y="2743921"/>
                  </a:lnTo>
                  <a:lnTo>
                    <a:pt x="516087" y="2776948"/>
                  </a:lnTo>
                  <a:lnTo>
                    <a:pt x="551591" y="2808774"/>
                  </a:lnTo>
                  <a:lnTo>
                    <a:pt x="587804" y="2839399"/>
                  </a:lnTo>
                  <a:lnTo>
                    <a:pt x="624698" y="2868823"/>
                  </a:lnTo>
                  <a:lnTo>
                    <a:pt x="662247" y="2897046"/>
                  </a:lnTo>
                  <a:lnTo>
                    <a:pt x="700422" y="2924068"/>
                  </a:lnTo>
                  <a:lnTo>
                    <a:pt x="739197" y="2949889"/>
                  </a:lnTo>
                  <a:lnTo>
                    <a:pt x="778544" y="2974509"/>
                  </a:lnTo>
                  <a:lnTo>
                    <a:pt x="818436" y="2997928"/>
                  </a:lnTo>
                  <a:lnTo>
                    <a:pt x="858847" y="3020146"/>
                  </a:lnTo>
                  <a:lnTo>
                    <a:pt x="899747" y="3041163"/>
                  </a:lnTo>
                  <a:lnTo>
                    <a:pt x="941112" y="3060979"/>
                  </a:lnTo>
                  <a:lnTo>
                    <a:pt x="982912" y="3079594"/>
                  </a:lnTo>
                  <a:lnTo>
                    <a:pt x="1025121" y="3097008"/>
                  </a:lnTo>
                  <a:lnTo>
                    <a:pt x="1067712" y="3113221"/>
                  </a:lnTo>
                  <a:lnTo>
                    <a:pt x="1110656" y="3128234"/>
                  </a:lnTo>
                  <a:lnTo>
                    <a:pt x="1153928" y="3142045"/>
                  </a:lnTo>
                  <a:lnTo>
                    <a:pt x="1197500" y="3154655"/>
                  </a:lnTo>
                  <a:lnTo>
                    <a:pt x="1241345" y="3166064"/>
                  </a:lnTo>
                  <a:lnTo>
                    <a:pt x="1285434" y="3176273"/>
                  </a:lnTo>
                  <a:lnTo>
                    <a:pt x="1329742" y="3185280"/>
                  </a:lnTo>
                  <a:lnTo>
                    <a:pt x="1374241" y="3193086"/>
                  </a:lnTo>
                  <a:lnTo>
                    <a:pt x="1418903" y="3199692"/>
                  </a:lnTo>
                  <a:lnTo>
                    <a:pt x="1463701" y="3205096"/>
                  </a:lnTo>
                  <a:lnTo>
                    <a:pt x="1508608" y="3209300"/>
                  </a:lnTo>
                  <a:lnTo>
                    <a:pt x="1553597" y="3212302"/>
                  </a:lnTo>
                  <a:lnTo>
                    <a:pt x="1598641" y="3214103"/>
                  </a:lnTo>
                  <a:lnTo>
                    <a:pt x="1643712" y="3214704"/>
                  </a:lnTo>
                  <a:lnTo>
                    <a:pt x="1688783" y="3214103"/>
                  </a:lnTo>
                  <a:lnTo>
                    <a:pt x="1733826" y="3212302"/>
                  </a:lnTo>
                  <a:lnTo>
                    <a:pt x="1778815" y="3209300"/>
                  </a:lnTo>
                  <a:lnTo>
                    <a:pt x="1823723" y="3205096"/>
                  </a:lnTo>
                  <a:lnTo>
                    <a:pt x="1868521" y="3199692"/>
                  </a:lnTo>
                  <a:lnTo>
                    <a:pt x="1913183" y="3193086"/>
                  </a:lnTo>
                  <a:lnTo>
                    <a:pt x="1957682" y="3185280"/>
                  </a:lnTo>
                  <a:lnTo>
                    <a:pt x="2001989" y="3176273"/>
                  </a:lnTo>
                  <a:lnTo>
                    <a:pt x="2046079" y="3166064"/>
                  </a:lnTo>
                  <a:lnTo>
                    <a:pt x="2089923" y="3154655"/>
                  </a:lnTo>
                  <a:lnTo>
                    <a:pt x="2133495" y="3142045"/>
                  </a:lnTo>
                  <a:lnTo>
                    <a:pt x="2176767" y="3128234"/>
                  </a:lnTo>
                  <a:lnTo>
                    <a:pt x="2219712" y="3113221"/>
                  </a:lnTo>
                  <a:lnTo>
                    <a:pt x="2262303" y="3097008"/>
                  </a:lnTo>
                  <a:lnTo>
                    <a:pt x="2304512" y="3079594"/>
                  </a:lnTo>
                  <a:lnTo>
                    <a:pt x="2346312" y="3060979"/>
                  </a:lnTo>
                  <a:lnTo>
                    <a:pt x="2387676" y="3041163"/>
                  </a:lnTo>
                  <a:lnTo>
                    <a:pt x="2428577" y="3020146"/>
                  </a:lnTo>
                  <a:lnTo>
                    <a:pt x="2468987" y="2997928"/>
                  </a:lnTo>
                  <a:lnTo>
                    <a:pt x="2508879" y="2974509"/>
                  </a:lnTo>
                  <a:lnTo>
                    <a:pt x="2548226" y="2949889"/>
                  </a:lnTo>
                  <a:lnTo>
                    <a:pt x="2587001" y="2924068"/>
                  </a:lnTo>
                  <a:lnTo>
                    <a:pt x="2625177" y="2897046"/>
                  </a:lnTo>
                  <a:lnTo>
                    <a:pt x="2662725" y="2868823"/>
                  </a:lnTo>
                  <a:lnTo>
                    <a:pt x="2699619" y="2839399"/>
                  </a:lnTo>
                  <a:lnTo>
                    <a:pt x="2735832" y="2808774"/>
                  </a:lnTo>
                  <a:lnTo>
                    <a:pt x="2771336" y="2776948"/>
                  </a:lnTo>
                  <a:lnTo>
                    <a:pt x="2806104" y="2743921"/>
                  </a:lnTo>
                  <a:lnTo>
                    <a:pt x="2840484" y="2709300"/>
                  </a:lnTo>
                  <a:lnTo>
                    <a:pt x="2873591" y="2673934"/>
                  </a:lnTo>
                  <a:lnTo>
                    <a:pt x="2905424" y="2637850"/>
                  </a:lnTo>
                  <a:lnTo>
                    <a:pt x="2935984" y="2601078"/>
                  </a:lnTo>
                  <a:lnTo>
                    <a:pt x="2965270" y="2563644"/>
                  </a:lnTo>
                  <a:lnTo>
                    <a:pt x="2993284" y="2525577"/>
                  </a:lnTo>
                  <a:lnTo>
                    <a:pt x="3020024" y="2486906"/>
                  </a:lnTo>
                  <a:lnTo>
                    <a:pt x="3045490" y="2447657"/>
                  </a:lnTo>
                  <a:lnTo>
                    <a:pt x="3069683" y="2407861"/>
                  </a:lnTo>
                  <a:lnTo>
                    <a:pt x="3092603" y="2367544"/>
                  </a:lnTo>
                  <a:lnTo>
                    <a:pt x="3114250" y="2326734"/>
                  </a:lnTo>
                  <a:lnTo>
                    <a:pt x="3134623" y="2285461"/>
                  </a:lnTo>
                  <a:lnTo>
                    <a:pt x="3153723" y="2243751"/>
                  </a:lnTo>
                  <a:lnTo>
                    <a:pt x="3171550" y="2201634"/>
                  </a:lnTo>
                  <a:lnTo>
                    <a:pt x="3188103" y="2159136"/>
                  </a:lnTo>
                  <a:lnTo>
                    <a:pt x="3203383" y="2116288"/>
                  </a:lnTo>
                  <a:lnTo>
                    <a:pt x="3217390" y="2073115"/>
                  </a:lnTo>
                  <a:lnTo>
                    <a:pt x="3230123" y="2029648"/>
                  </a:lnTo>
                  <a:lnTo>
                    <a:pt x="3241583" y="1985913"/>
                  </a:lnTo>
                  <a:lnTo>
                    <a:pt x="3251769" y="1941939"/>
                  </a:lnTo>
                  <a:lnTo>
                    <a:pt x="3260683" y="1897754"/>
                  </a:lnTo>
                  <a:lnTo>
                    <a:pt x="3268323" y="1853386"/>
                  </a:lnTo>
                  <a:lnTo>
                    <a:pt x="3274689" y="1808864"/>
                  </a:lnTo>
                  <a:lnTo>
                    <a:pt x="3279783" y="1764214"/>
                  </a:lnTo>
                  <a:lnTo>
                    <a:pt x="3283603" y="1719467"/>
                  </a:lnTo>
                  <a:lnTo>
                    <a:pt x="3286149" y="1674649"/>
                  </a:lnTo>
                  <a:lnTo>
                    <a:pt x="3287423" y="1629789"/>
                  </a:lnTo>
                  <a:lnTo>
                    <a:pt x="3287423" y="1584915"/>
                  </a:lnTo>
                  <a:lnTo>
                    <a:pt x="3286149" y="1540055"/>
                  </a:lnTo>
                  <a:lnTo>
                    <a:pt x="3283603" y="1495237"/>
                  </a:lnTo>
                  <a:lnTo>
                    <a:pt x="3279783" y="1450489"/>
                  </a:lnTo>
                  <a:lnTo>
                    <a:pt x="3274689" y="1405840"/>
                  </a:lnTo>
                  <a:lnTo>
                    <a:pt x="3268323" y="1361317"/>
                  </a:lnTo>
                  <a:lnTo>
                    <a:pt x="3260683" y="1316950"/>
                  </a:lnTo>
                  <a:lnTo>
                    <a:pt x="3251769" y="1272765"/>
                  </a:lnTo>
                  <a:lnTo>
                    <a:pt x="3241583" y="1228791"/>
                  </a:lnTo>
                  <a:lnTo>
                    <a:pt x="3230123" y="1185056"/>
                  </a:lnTo>
                  <a:lnTo>
                    <a:pt x="3217390" y="1141588"/>
                  </a:lnTo>
                  <a:lnTo>
                    <a:pt x="3203383" y="1098416"/>
                  </a:lnTo>
                  <a:lnTo>
                    <a:pt x="3188103" y="1055567"/>
                  </a:lnTo>
                  <a:lnTo>
                    <a:pt x="3171550" y="1013070"/>
                  </a:lnTo>
                  <a:lnTo>
                    <a:pt x="3153723" y="970952"/>
                  </a:lnTo>
                  <a:lnTo>
                    <a:pt x="3134623" y="929243"/>
                  </a:lnTo>
                  <a:lnTo>
                    <a:pt x="3114250" y="887969"/>
                  </a:lnTo>
                  <a:lnTo>
                    <a:pt x="3092603" y="847160"/>
                  </a:lnTo>
                  <a:lnTo>
                    <a:pt x="3069683" y="806842"/>
                  </a:lnTo>
                  <a:lnTo>
                    <a:pt x="3045490" y="767046"/>
                  </a:lnTo>
                  <a:lnTo>
                    <a:pt x="3020024" y="727797"/>
                  </a:lnTo>
                  <a:lnTo>
                    <a:pt x="2993284" y="689126"/>
                  </a:lnTo>
                  <a:lnTo>
                    <a:pt x="2965270" y="651059"/>
                  </a:lnTo>
                  <a:lnTo>
                    <a:pt x="2935984" y="613625"/>
                  </a:lnTo>
                  <a:lnTo>
                    <a:pt x="2905424" y="576853"/>
                  </a:lnTo>
                  <a:lnTo>
                    <a:pt x="2873591" y="540769"/>
                  </a:lnTo>
                  <a:lnTo>
                    <a:pt x="2840484" y="505403"/>
                  </a:lnTo>
                  <a:lnTo>
                    <a:pt x="2806104" y="470782"/>
                  </a:lnTo>
                  <a:lnTo>
                    <a:pt x="2771336" y="437755"/>
                  </a:lnTo>
                  <a:lnTo>
                    <a:pt x="2735832" y="405929"/>
                  </a:lnTo>
                  <a:lnTo>
                    <a:pt x="2699619" y="375304"/>
                  </a:lnTo>
                  <a:lnTo>
                    <a:pt x="2662725" y="345880"/>
                  </a:lnTo>
                  <a:lnTo>
                    <a:pt x="2625177" y="317657"/>
                  </a:lnTo>
                  <a:lnTo>
                    <a:pt x="2587001" y="290635"/>
                  </a:lnTo>
                  <a:lnTo>
                    <a:pt x="2548226" y="264815"/>
                  </a:lnTo>
                  <a:lnTo>
                    <a:pt x="2508879" y="240195"/>
                  </a:lnTo>
                  <a:lnTo>
                    <a:pt x="2468987" y="216776"/>
                  </a:lnTo>
                  <a:lnTo>
                    <a:pt x="2428577" y="194557"/>
                  </a:lnTo>
                  <a:lnTo>
                    <a:pt x="2387676" y="173540"/>
                  </a:lnTo>
                  <a:lnTo>
                    <a:pt x="2346312" y="153724"/>
                  </a:lnTo>
                  <a:lnTo>
                    <a:pt x="2304512" y="135109"/>
                  </a:lnTo>
                  <a:lnTo>
                    <a:pt x="2262303" y="117695"/>
                  </a:lnTo>
                  <a:lnTo>
                    <a:pt x="2219712" y="101482"/>
                  </a:lnTo>
                  <a:lnTo>
                    <a:pt x="2176767" y="86470"/>
                  </a:lnTo>
                  <a:lnTo>
                    <a:pt x="2133495" y="72658"/>
                  </a:lnTo>
                  <a:lnTo>
                    <a:pt x="2089923" y="60048"/>
                  </a:lnTo>
                  <a:lnTo>
                    <a:pt x="2046079" y="48639"/>
                  </a:lnTo>
                  <a:lnTo>
                    <a:pt x="2001989" y="38431"/>
                  </a:lnTo>
                  <a:lnTo>
                    <a:pt x="1957682" y="29423"/>
                  </a:lnTo>
                  <a:lnTo>
                    <a:pt x="1913183" y="21617"/>
                  </a:lnTo>
                  <a:lnTo>
                    <a:pt x="1868521" y="15012"/>
                  </a:lnTo>
                  <a:lnTo>
                    <a:pt x="1823723" y="9607"/>
                  </a:lnTo>
                  <a:lnTo>
                    <a:pt x="1778815" y="5404"/>
                  </a:lnTo>
                  <a:lnTo>
                    <a:pt x="1733826" y="2401"/>
                  </a:lnTo>
                  <a:lnTo>
                    <a:pt x="1688783" y="600"/>
                  </a:lnTo>
                  <a:lnTo>
                    <a:pt x="1643712" y="0"/>
                  </a:lnTo>
                  <a:close/>
                </a:path>
              </a:pathLst>
            </a:custGeom>
            <a:solidFill>
              <a:srgbClr val="00D4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8408339" y="4143858"/>
              <a:ext cx="3288029" cy="3215005"/>
            </a:xfrm>
            <a:custGeom>
              <a:avLst/>
              <a:gdLst/>
              <a:ahLst/>
              <a:cxnLst/>
              <a:rect l="l" t="t" r="r" b="b"/>
              <a:pathLst>
                <a:path w="3288029" h="3215004">
                  <a:moveTo>
                    <a:pt x="2806103" y="470782"/>
                  </a:moveTo>
                  <a:lnTo>
                    <a:pt x="2840482" y="505403"/>
                  </a:lnTo>
                  <a:lnTo>
                    <a:pt x="2873589" y="540769"/>
                  </a:lnTo>
                  <a:lnTo>
                    <a:pt x="2905422" y="576853"/>
                  </a:lnTo>
                  <a:lnTo>
                    <a:pt x="2935982" y="613626"/>
                  </a:lnTo>
                  <a:lnTo>
                    <a:pt x="2965269" y="651059"/>
                  </a:lnTo>
                  <a:lnTo>
                    <a:pt x="2993282" y="689126"/>
                  </a:lnTo>
                  <a:lnTo>
                    <a:pt x="3020022" y="727798"/>
                  </a:lnTo>
                  <a:lnTo>
                    <a:pt x="3045489" y="767046"/>
                  </a:lnTo>
                  <a:lnTo>
                    <a:pt x="3069682" y="806842"/>
                  </a:lnTo>
                  <a:lnTo>
                    <a:pt x="3092602" y="847160"/>
                  </a:lnTo>
                  <a:lnTo>
                    <a:pt x="3114249" y="887969"/>
                  </a:lnTo>
                  <a:lnTo>
                    <a:pt x="3134622" y="929243"/>
                  </a:lnTo>
                  <a:lnTo>
                    <a:pt x="3153722" y="970952"/>
                  </a:lnTo>
                  <a:lnTo>
                    <a:pt x="3171549" y="1013069"/>
                  </a:lnTo>
                  <a:lnTo>
                    <a:pt x="3188102" y="1055567"/>
                  </a:lnTo>
                  <a:lnTo>
                    <a:pt x="3203382" y="1098416"/>
                  </a:lnTo>
                  <a:lnTo>
                    <a:pt x="3217388" y="1141588"/>
                  </a:lnTo>
                  <a:lnTo>
                    <a:pt x="3230122" y="1185055"/>
                  </a:lnTo>
                  <a:lnTo>
                    <a:pt x="3241582" y="1228790"/>
                  </a:lnTo>
                  <a:lnTo>
                    <a:pt x="3251768" y="1272764"/>
                  </a:lnTo>
                  <a:lnTo>
                    <a:pt x="3260682" y="1316949"/>
                  </a:lnTo>
                  <a:lnTo>
                    <a:pt x="3268322" y="1361317"/>
                  </a:lnTo>
                  <a:lnTo>
                    <a:pt x="3274688" y="1405840"/>
                  </a:lnTo>
                  <a:lnTo>
                    <a:pt x="3279782" y="1450489"/>
                  </a:lnTo>
                  <a:lnTo>
                    <a:pt x="3283602" y="1495237"/>
                  </a:lnTo>
                  <a:lnTo>
                    <a:pt x="3286148" y="1540054"/>
                  </a:lnTo>
                  <a:lnTo>
                    <a:pt x="3287422" y="1584915"/>
                  </a:lnTo>
                  <a:lnTo>
                    <a:pt x="3287422" y="1629789"/>
                  </a:lnTo>
                  <a:lnTo>
                    <a:pt x="3286148" y="1674649"/>
                  </a:lnTo>
                  <a:lnTo>
                    <a:pt x="3283602" y="1719467"/>
                  </a:lnTo>
                  <a:lnTo>
                    <a:pt x="3279782" y="1764214"/>
                  </a:lnTo>
                  <a:lnTo>
                    <a:pt x="3274688" y="1808863"/>
                  </a:lnTo>
                  <a:lnTo>
                    <a:pt x="3268322" y="1853386"/>
                  </a:lnTo>
                  <a:lnTo>
                    <a:pt x="3260682" y="1897754"/>
                  </a:lnTo>
                  <a:lnTo>
                    <a:pt x="3251768" y="1941939"/>
                  </a:lnTo>
                  <a:lnTo>
                    <a:pt x="3241582" y="1985913"/>
                  </a:lnTo>
                  <a:lnTo>
                    <a:pt x="3230122" y="2029648"/>
                  </a:lnTo>
                  <a:lnTo>
                    <a:pt x="3217388" y="2073115"/>
                  </a:lnTo>
                  <a:lnTo>
                    <a:pt x="3203382" y="2116288"/>
                  </a:lnTo>
                  <a:lnTo>
                    <a:pt x="3188102" y="2159137"/>
                  </a:lnTo>
                  <a:lnTo>
                    <a:pt x="3171549" y="2201634"/>
                  </a:lnTo>
                  <a:lnTo>
                    <a:pt x="3153722" y="2243751"/>
                  </a:lnTo>
                  <a:lnTo>
                    <a:pt x="3134622" y="2285461"/>
                  </a:lnTo>
                  <a:lnTo>
                    <a:pt x="3114249" y="2326734"/>
                  </a:lnTo>
                  <a:lnTo>
                    <a:pt x="3092602" y="2367544"/>
                  </a:lnTo>
                  <a:lnTo>
                    <a:pt x="3069682" y="2407861"/>
                  </a:lnTo>
                  <a:lnTo>
                    <a:pt x="3045489" y="2447658"/>
                  </a:lnTo>
                  <a:lnTo>
                    <a:pt x="3020022" y="2486906"/>
                  </a:lnTo>
                  <a:lnTo>
                    <a:pt x="2993282" y="2525577"/>
                  </a:lnTo>
                  <a:lnTo>
                    <a:pt x="2965269" y="2563644"/>
                  </a:lnTo>
                  <a:lnTo>
                    <a:pt x="2935982" y="2601078"/>
                  </a:lnTo>
                  <a:lnTo>
                    <a:pt x="2905422" y="2637851"/>
                  </a:lnTo>
                  <a:lnTo>
                    <a:pt x="2873589" y="2673934"/>
                  </a:lnTo>
                  <a:lnTo>
                    <a:pt x="2840482" y="2709300"/>
                  </a:lnTo>
                  <a:lnTo>
                    <a:pt x="2806103" y="2743921"/>
                  </a:lnTo>
                  <a:lnTo>
                    <a:pt x="2771334" y="2776948"/>
                  </a:lnTo>
                  <a:lnTo>
                    <a:pt x="2735830" y="2808774"/>
                  </a:lnTo>
                  <a:lnTo>
                    <a:pt x="2699617" y="2839399"/>
                  </a:lnTo>
                  <a:lnTo>
                    <a:pt x="2662723" y="2868823"/>
                  </a:lnTo>
                  <a:lnTo>
                    <a:pt x="2625175" y="2897046"/>
                  </a:lnTo>
                  <a:lnTo>
                    <a:pt x="2586999" y="2924068"/>
                  </a:lnTo>
                  <a:lnTo>
                    <a:pt x="2548224" y="2949889"/>
                  </a:lnTo>
                  <a:lnTo>
                    <a:pt x="2508877" y="2974509"/>
                  </a:lnTo>
                  <a:lnTo>
                    <a:pt x="2468985" y="2997928"/>
                  </a:lnTo>
                  <a:lnTo>
                    <a:pt x="2428575" y="3020146"/>
                  </a:lnTo>
                  <a:lnTo>
                    <a:pt x="2387674" y="3041163"/>
                  </a:lnTo>
                  <a:lnTo>
                    <a:pt x="2346310" y="3060979"/>
                  </a:lnTo>
                  <a:lnTo>
                    <a:pt x="2304510" y="3079594"/>
                  </a:lnTo>
                  <a:lnTo>
                    <a:pt x="2262301" y="3097008"/>
                  </a:lnTo>
                  <a:lnTo>
                    <a:pt x="2219710" y="3113222"/>
                  </a:lnTo>
                  <a:lnTo>
                    <a:pt x="2176765" y="3128234"/>
                  </a:lnTo>
                  <a:lnTo>
                    <a:pt x="2133493" y="3142045"/>
                  </a:lnTo>
                  <a:lnTo>
                    <a:pt x="2089922" y="3154655"/>
                  </a:lnTo>
                  <a:lnTo>
                    <a:pt x="2046077" y="3166065"/>
                  </a:lnTo>
                  <a:lnTo>
                    <a:pt x="2001988" y="3176273"/>
                  </a:lnTo>
                  <a:lnTo>
                    <a:pt x="1957680" y="3185280"/>
                  </a:lnTo>
                  <a:lnTo>
                    <a:pt x="1913182" y="3193087"/>
                  </a:lnTo>
                  <a:lnTo>
                    <a:pt x="1868520" y="3199692"/>
                  </a:lnTo>
                  <a:lnTo>
                    <a:pt x="1823721" y="3205096"/>
                  </a:lnTo>
                  <a:lnTo>
                    <a:pt x="1778814" y="3209300"/>
                  </a:lnTo>
                  <a:lnTo>
                    <a:pt x="1733825" y="3212302"/>
                  </a:lnTo>
                  <a:lnTo>
                    <a:pt x="1688781" y="3214104"/>
                  </a:lnTo>
                  <a:lnTo>
                    <a:pt x="1643711" y="3214704"/>
                  </a:lnTo>
                  <a:lnTo>
                    <a:pt x="1598640" y="3214104"/>
                  </a:lnTo>
                  <a:lnTo>
                    <a:pt x="1553596" y="3212302"/>
                  </a:lnTo>
                  <a:lnTo>
                    <a:pt x="1508607" y="3209300"/>
                  </a:lnTo>
                  <a:lnTo>
                    <a:pt x="1463700" y="3205096"/>
                  </a:lnTo>
                  <a:lnTo>
                    <a:pt x="1418902" y="3199692"/>
                  </a:lnTo>
                  <a:lnTo>
                    <a:pt x="1374240" y="3193087"/>
                  </a:lnTo>
                  <a:lnTo>
                    <a:pt x="1329741" y="3185280"/>
                  </a:lnTo>
                  <a:lnTo>
                    <a:pt x="1285434" y="3176273"/>
                  </a:lnTo>
                  <a:lnTo>
                    <a:pt x="1241344" y="3166065"/>
                  </a:lnTo>
                  <a:lnTo>
                    <a:pt x="1197500" y="3154655"/>
                  </a:lnTo>
                  <a:lnTo>
                    <a:pt x="1153928" y="3142045"/>
                  </a:lnTo>
                  <a:lnTo>
                    <a:pt x="1110656" y="3128234"/>
                  </a:lnTo>
                  <a:lnTo>
                    <a:pt x="1067711" y="3113222"/>
                  </a:lnTo>
                  <a:lnTo>
                    <a:pt x="1025121" y="3097008"/>
                  </a:lnTo>
                  <a:lnTo>
                    <a:pt x="982912" y="3079594"/>
                  </a:lnTo>
                  <a:lnTo>
                    <a:pt x="941111" y="3060979"/>
                  </a:lnTo>
                  <a:lnTo>
                    <a:pt x="899747" y="3041163"/>
                  </a:lnTo>
                  <a:lnTo>
                    <a:pt x="858847" y="3020146"/>
                  </a:lnTo>
                  <a:lnTo>
                    <a:pt x="818436" y="2997928"/>
                  </a:lnTo>
                  <a:lnTo>
                    <a:pt x="778544" y="2974509"/>
                  </a:lnTo>
                  <a:lnTo>
                    <a:pt x="739197" y="2949889"/>
                  </a:lnTo>
                  <a:lnTo>
                    <a:pt x="700422" y="2924068"/>
                  </a:lnTo>
                  <a:lnTo>
                    <a:pt x="662247" y="2897046"/>
                  </a:lnTo>
                  <a:lnTo>
                    <a:pt x="624698" y="2868823"/>
                  </a:lnTo>
                  <a:lnTo>
                    <a:pt x="587804" y="2839399"/>
                  </a:lnTo>
                  <a:lnTo>
                    <a:pt x="551591" y="2808774"/>
                  </a:lnTo>
                  <a:lnTo>
                    <a:pt x="516087" y="2776948"/>
                  </a:lnTo>
                  <a:lnTo>
                    <a:pt x="481319" y="2743921"/>
                  </a:lnTo>
                  <a:lnTo>
                    <a:pt x="446939" y="2709300"/>
                  </a:lnTo>
                  <a:lnTo>
                    <a:pt x="413832" y="2673934"/>
                  </a:lnTo>
                  <a:lnTo>
                    <a:pt x="381999" y="2637851"/>
                  </a:lnTo>
                  <a:lnTo>
                    <a:pt x="351439" y="2601078"/>
                  </a:lnTo>
                  <a:lnTo>
                    <a:pt x="322152" y="2563644"/>
                  </a:lnTo>
                  <a:lnTo>
                    <a:pt x="294139" y="2525577"/>
                  </a:lnTo>
                  <a:lnTo>
                    <a:pt x="267399" y="2486906"/>
                  </a:lnTo>
                  <a:lnTo>
                    <a:pt x="241932" y="2447658"/>
                  </a:lnTo>
                  <a:lnTo>
                    <a:pt x="217739" y="2407861"/>
                  </a:lnTo>
                  <a:lnTo>
                    <a:pt x="194819" y="2367544"/>
                  </a:lnTo>
                  <a:lnTo>
                    <a:pt x="173173" y="2326734"/>
                  </a:lnTo>
                  <a:lnTo>
                    <a:pt x="152799" y="2285461"/>
                  </a:lnTo>
                  <a:lnTo>
                    <a:pt x="133699" y="2243751"/>
                  </a:lnTo>
                  <a:lnTo>
                    <a:pt x="115873" y="2201634"/>
                  </a:lnTo>
                  <a:lnTo>
                    <a:pt x="99319" y="2159137"/>
                  </a:lnTo>
                  <a:lnTo>
                    <a:pt x="84039" y="2116288"/>
                  </a:lnTo>
                  <a:lnTo>
                    <a:pt x="70033" y="2073115"/>
                  </a:lnTo>
                  <a:lnTo>
                    <a:pt x="57299" y="2029648"/>
                  </a:lnTo>
                  <a:lnTo>
                    <a:pt x="45839" y="1985913"/>
                  </a:lnTo>
                  <a:lnTo>
                    <a:pt x="35653" y="1941939"/>
                  </a:lnTo>
                  <a:lnTo>
                    <a:pt x="26739" y="1897754"/>
                  </a:lnTo>
                  <a:lnTo>
                    <a:pt x="19099" y="1853386"/>
                  </a:lnTo>
                  <a:lnTo>
                    <a:pt x="12733" y="1808863"/>
                  </a:lnTo>
                  <a:lnTo>
                    <a:pt x="7639" y="1764214"/>
                  </a:lnTo>
                  <a:lnTo>
                    <a:pt x="3819" y="1719467"/>
                  </a:lnTo>
                  <a:lnTo>
                    <a:pt x="1273" y="1674649"/>
                  </a:lnTo>
                  <a:lnTo>
                    <a:pt x="0" y="1629789"/>
                  </a:lnTo>
                  <a:lnTo>
                    <a:pt x="0" y="1584915"/>
                  </a:lnTo>
                  <a:lnTo>
                    <a:pt x="1273" y="1540054"/>
                  </a:lnTo>
                  <a:lnTo>
                    <a:pt x="3819" y="1495237"/>
                  </a:lnTo>
                  <a:lnTo>
                    <a:pt x="7639" y="1450489"/>
                  </a:lnTo>
                  <a:lnTo>
                    <a:pt x="12733" y="1405840"/>
                  </a:lnTo>
                  <a:lnTo>
                    <a:pt x="19099" y="1361317"/>
                  </a:lnTo>
                  <a:lnTo>
                    <a:pt x="26739" y="1316949"/>
                  </a:lnTo>
                  <a:lnTo>
                    <a:pt x="35653" y="1272764"/>
                  </a:lnTo>
                  <a:lnTo>
                    <a:pt x="45839" y="1228790"/>
                  </a:lnTo>
                  <a:lnTo>
                    <a:pt x="57299" y="1185055"/>
                  </a:lnTo>
                  <a:lnTo>
                    <a:pt x="70033" y="1141588"/>
                  </a:lnTo>
                  <a:lnTo>
                    <a:pt x="84039" y="1098416"/>
                  </a:lnTo>
                  <a:lnTo>
                    <a:pt x="99319" y="1055567"/>
                  </a:lnTo>
                  <a:lnTo>
                    <a:pt x="115873" y="1013069"/>
                  </a:lnTo>
                  <a:lnTo>
                    <a:pt x="133699" y="970952"/>
                  </a:lnTo>
                  <a:lnTo>
                    <a:pt x="152799" y="929243"/>
                  </a:lnTo>
                  <a:lnTo>
                    <a:pt x="173173" y="887969"/>
                  </a:lnTo>
                  <a:lnTo>
                    <a:pt x="194819" y="847160"/>
                  </a:lnTo>
                  <a:lnTo>
                    <a:pt x="217739" y="806842"/>
                  </a:lnTo>
                  <a:lnTo>
                    <a:pt x="241932" y="767046"/>
                  </a:lnTo>
                  <a:lnTo>
                    <a:pt x="267399" y="727798"/>
                  </a:lnTo>
                  <a:lnTo>
                    <a:pt x="294139" y="689126"/>
                  </a:lnTo>
                  <a:lnTo>
                    <a:pt x="322152" y="651059"/>
                  </a:lnTo>
                  <a:lnTo>
                    <a:pt x="351439" y="613626"/>
                  </a:lnTo>
                  <a:lnTo>
                    <a:pt x="381999" y="576853"/>
                  </a:lnTo>
                  <a:lnTo>
                    <a:pt x="413832" y="540769"/>
                  </a:lnTo>
                  <a:lnTo>
                    <a:pt x="446939" y="505403"/>
                  </a:lnTo>
                  <a:lnTo>
                    <a:pt x="481319" y="470782"/>
                  </a:lnTo>
                  <a:lnTo>
                    <a:pt x="516087" y="437755"/>
                  </a:lnTo>
                  <a:lnTo>
                    <a:pt x="551591" y="405929"/>
                  </a:lnTo>
                  <a:lnTo>
                    <a:pt x="587804" y="375305"/>
                  </a:lnTo>
                  <a:lnTo>
                    <a:pt x="624698" y="345881"/>
                  </a:lnTo>
                  <a:lnTo>
                    <a:pt x="662247" y="317658"/>
                  </a:lnTo>
                  <a:lnTo>
                    <a:pt x="700422" y="290636"/>
                  </a:lnTo>
                  <a:lnTo>
                    <a:pt x="739197" y="264815"/>
                  </a:lnTo>
                  <a:lnTo>
                    <a:pt x="778544" y="240195"/>
                  </a:lnTo>
                  <a:lnTo>
                    <a:pt x="818436" y="216776"/>
                  </a:lnTo>
                  <a:lnTo>
                    <a:pt x="858847" y="194558"/>
                  </a:lnTo>
                  <a:lnTo>
                    <a:pt x="899747" y="173541"/>
                  </a:lnTo>
                  <a:lnTo>
                    <a:pt x="941111" y="153724"/>
                  </a:lnTo>
                  <a:lnTo>
                    <a:pt x="982912" y="135109"/>
                  </a:lnTo>
                  <a:lnTo>
                    <a:pt x="1025121" y="117695"/>
                  </a:lnTo>
                  <a:lnTo>
                    <a:pt x="1067711" y="101482"/>
                  </a:lnTo>
                  <a:lnTo>
                    <a:pt x="1110656" y="86470"/>
                  </a:lnTo>
                  <a:lnTo>
                    <a:pt x="1153928" y="72659"/>
                  </a:lnTo>
                  <a:lnTo>
                    <a:pt x="1197500" y="60048"/>
                  </a:lnTo>
                  <a:lnTo>
                    <a:pt x="1241344" y="48639"/>
                  </a:lnTo>
                  <a:lnTo>
                    <a:pt x="1285434" y="38431"/>
                  </a:lnTo>
                  <a:lnTo>
                    <a:pt x="1329741" y="29423"/>
                  </a:lnTo>
                  <a:lnTo>
                    <a:pt x="1374240" y="21617"/>
                  </a:lnTo>
                  <a:lnTo>
                    <a:pt x="1418902" y="15012"/>
                  </a:lnTo>
                  <a:lnTo>
                    <a:pt x="1463700" y="9607"/>
                  </a:lnTo>
                  <a:lnTo>
                    <a:pt x="1508607" y="5404"/>
                  </a:lnTo>
                  <a:lnTo>
                    <a:pt x="1553596" y="2401"/>
                  </a:lnTo>
                  <a:lnTo>
                    <a:pt x="1598640" y="600"/>
                  </a:lnTo>
                  <a:lnTo>
                    <a:pt x="1643711" y="0"/>
                  </a:lnTo>
                  <a:lnTo>
                    <a:pt x="1688781" y="600"/>
                  </a:lnTo>
                  <a:lnTo>
                    <a:pt x="1733825" y="2401"/>
                  </a:lnTo>
                  <a:lnTo>
                    <a:pt x="1778814" y="5404"/>
                  </a:lnTo>
                  <a:lnTo>
                    <a:pt x="1823721" y="9607"/>
                  </a:lnTo>
                  <a:lnTo>
                    <a:pt x="1868520" y="15012"/>
                  </a:lnTo>
                  <a:lnTo>
                    <a:pt x="1913182" y="21617"/>
                  </a:lnTo>
                  <a:lnTo>
                    <a:pt x="1957680" y="29423"/>
                  </a:lnTo>
                  <a:lnTo>
                    <a:pt x="2001988" y="38431"/>
                  </a:lnTo>
                  <a:lnTo>
                    <a:pt x="2046077" y="48639"/>
                  </a:lnTo>
                  <a:lnTo>
                    <a:pt x="2089922" y="60048"/>
                  </a:lnTo>
                  <a:lnTo>
                    <a:pt x="2133493" y="72659"/>
                  </a:lnTo>
                  <a:lnTo>
                    <a:pt x="2176765" y="86470"/>
                  </a:lnTo>
                  <a:lnTo>
                    <a:pt x="2219710" y="101482"/>
                  </a:lnTo>
                  <a:lnTo>
                    <a:pt x="2262301" y="117695"/>
                  </a:lnTo>
                  <a:lnTo>
                    <a:pt x="2304510" y="135109"/>
                  </a:lnTo>
                  <a:lnTo>
                    <a:pt x="2346310" y="153724"/>
                  </a:lnTo>
                  <a:lnTo>
                    <a:pt x="2387674" y="173541"/>
                  </a:lnTo>
                  <a:lnTo>
                    <a:pt x="2428575" y="194558"/>
                  </a:lnTo>
                  <a:lnTo>
                    <a:pt x="2468985" y="216776"/>
                  </a:lnTo>
                  <a:lnTo>
                    <a:pt x="2508877" y="240195"/>
                  </a:lnTo>
                  <a:lnTo>
                    <a:pt x="2548224" y="264815"/>
                  </a:lnTo>
                  <a:lnTo>
                    <a:pt x="2586999" y="290636"/>
                  </a:lnTo>
                  <a:lnTo>
                    <a:pt x="2625175" y="317658"/>
                  </a:lnTo>
                  <a:lnTo>
                    <a:pt x="2662723" y="345881"/>
                  </a:lnTo>
                  <a:lnTo>
                    <a:pt x="2699617" y="375305"/>
                  </a:lnTo>
                  <a:lnTo>
                    <a:pt x="2735830" y="405929"/>
                  </a:lnTo>
                  <a:lnTo>
                    <a:pt x="2771334" y="437755"/>
                  </a:lnTo>
                  <a:lnTo>
                    <a:pt x="2806103" y="470782"/>
                  </a:lnTo>
                  <a:close/>
                </a:path>
              </a:pathLst>
            </a:custGeom>
            <a:ln w="31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3" name="object 43"/>
          <p:cNvSpPr txBox="1"/>
          <p:nvPr/>
        </p:nvSpPr>
        <p:spPr>
          <a:xfrm>
            <a:off x="5520566" y="2773974"/>
            <a:ext cx="1146722" cy="853688"/>
          </a:xfrm>
          <a:prstGeom prst="rect">
            <a:avLst/>
          </a:prstGeom>
        </p:spPr>
        <p:txBody>
          <a:bodyPr vert="horz" wrap="square" lIns="0" tIns="7316" rIns="0" bIns="0" rtlCol="0">
            <a:spAutoFit/>
          </a:bodyPr>
          <a:lstStyle/>
          <a:p>
            <a:pPr marL="7701" marR="3081" algn="ctr">
              <a:lnSpc>
                <a:spcPct val="108000"/>
              </a:lnSpc>
              <a:spcBef>
                <a:spcPts val="58"/>
              </a:spcBef>
            </a:pPr>
            <a:r>
              <a:rPr sz="1698" spc="-79" dirty="0">
                <a:latin typeface="Arial Black"/>
                <a:cs typeface="Arial Black"/>
              </a:rPr>
              <a:t>Observers </a:t>
            </a:r>
            <a:r>
              <a:rPr sz="1698" spc="-149" dirty="0">
                <a:latin typeface="Arial Black"/>
                <a:cs typeface="Arial Black"/>
              </a:rPr>
              <a:t>Committee </a:t>
            </a:r>
            <a:r>
              <a:rPr sz="1698" spc="-191" dirty="0">
                <a:latin typeface="Arial Black"/>
                <a:cs typeface="Arial Black"/>
              </a:rPr>
              <a:t>x</a:t>
            </a:r>
            <a:endParaRPr sz="1698">
              <a:latin typeface="Arial Black"/>
              <a:cs typeface="Arial Black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5445438" y="3612116"/>
            <a:ext cx="1296897" cy="574516"/>
          </a:xfrm>
          <a:prstGeom prst="rect">
            <a:avLst/>
          </a:prstGeom>
        </p:spPr>
        <p:txBody>
          <a:bodyPr vert="horz" wrap="square" lIns="0" tIns="7316" rIns="0" bIns="0" rtlCol="0">
            <a:spAutoFit/>
          </a:bodyPr>
          <a:lstStyle/>
          <a:p>
            <a:pPr marL="427806" marR="3081" indent="-420490">
              <a:lnSpc>
                <a:spcPct val="108000"/>
              </a:lnSpc>
              <a:spcBef>
                <a:spcPts val="58"/>
              </a:spcBef>
            </a:pPr>
            <a:r>
              <a:rPr sz="1698" spc="-161" dirty="0">
                <a:latin typeface="Arial Black"/>
                <a:cs typeface="Arial Black"/>
              </a:rPr>
              <a:t>Engagement </a:t>
            </a:r>
            <a:r>
              <a:rPr sz="1698" spc="-179" dirty="0">
                <a:latin typeface="Arial Black"/>
                <a:cs typeface="Arial Black"/>
              </a:rPr>
              <a:t>Fora</a:t>
            </a:r>
            <a:endParaRPr sz="1698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239" name="Google Shape;239;p5"/>
          <p:cNvSpPr txBox="1">
            <a:spLocks noGrp="1"/>
          </p:cNvSpPr>
          <p:nvPr>
            <p:ph type="ftr" idx="11"/>
          </p:nvPr>
        </p:nvSpPr>
        <p:spPr>
          <a:xfrm>
            <a:off x="-25150" y="6492875"/>
            <a:ext cx="122171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Observers’ feedback</a:t>
            </a:r>
            <a:endParaRPr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FF073D-750D-79A2-ADDF-61C7B6E71B3C}"/>
              </a:ext>
            </a:extLst>
          </p:cNvPr>
          <p:cNvSpPr txBox="1"/>
          <p:nvPr/>
        </p:nvSpPr>
        <p:spPr>
          <a:xfrm>
            <a:off x="1178527" y="1174216"/>
            <a:ext cx="9337548" cy="17007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4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concept of inviting independent Observers with a broad background in science strategies </a:t>
            </a:r>
            <a:r>
              <a:rPr lang="en-US" sz="2400" dirty="0"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CA" sz="24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</a:t>
            </a:r>
            <a:r>
              <a:rPr lang="en-US" sz="2400" dirty="0"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24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commendable approach, to support the working group with experienced community members.</a:t>
            </a:r>
            <a:endParaRPr lang="en-CA" sz="2400" dirty="0">
              <a:solidFill>
                <a:srgbClr val="000000"/>
              </a:solidFill>
              <a:effectLst/>
              <a:latin typeface="Helvetica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839CB72-9B84-AA1E-FCAC-C5E31BEF5363}"/>
              </a:ext>
            </a:extLst>
          </p:cNvPr>
          <p:cNvSpPr txBox="1">
            <a:spLocks noGrp="1"/>
          </p:cNvSpPr>
          <p:nvPr/>
        </p:nvSpPr>
        <p:spPr>
          <a:xfrm>
            <a:off x="1803086" y="136525"/>
            <a:ext cx="10515600" cy="590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lay"/>
              <a:buNone/>
              <a:defRPr sz="44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6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OUTCOME…</a:t>
            </a:r>
          </a:p>
        </p:txBody>
      </p:sp>
    </p:spTree>
    <p:extLst>
      <p:ext uri="{BB962C8B-B14F-4D97-AF65-F5344CB8AC3E}">
        <p14:creationId xmlns:p14="http://schemas.microsoft.com/office/powerpoint/2010/main" val="32067142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239" name="Google Shape;239;p5"/>
          <p:cNvSpPr txBox="1">
            <a:spLocks noGrp="1"/>
          </p:cNvSpPr>
          <p:nvPr>
            <p:ph type="ftr" idx="11"/>
          </p:nvPr>
        </p:nvSpPr>
        <p:spPr>
          <a:xfrm>
            <a:off x="0" y="6557009"/>
            <a:ext cx="122171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Observers’ feedback</a:t>
            </a:r>
            <a:endParaRPr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FF073D-750D-79A2-ADDF-61C7B6E71B3C}"/>
              </a:ext>
            </a:extLst>
          </p:cNvPr>
          <p:cNvSpPr txBox="1"/>
          <p:nvPr/>
        </p:nvSpPr>
        <p:spPr>
          <a:xfrm>
            <a:off x="1280842" y="1206166"/>
            <a:ext cx="8879157" cy="39167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A" sz="24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observers played a significant role in the working group activities although they did not interact</a:t>
            </a:r>
            <a:r>
              <a:rPr lang="en-US" sz="2400" dirty="0"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2400" b="0" i="0" dirty="0"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formally among themselves</a:t>
            </a:r>
            <a:r>
              <a:rPr lang="en-US" sz="2400" dirty="0"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CA" sz="24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 Observers brought their experience to the project through the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24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reviews of working group data collections, analyses, results and report developments.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Useful</a:t>
            </a:r>
            <a:r>
              <a:rPr lang="en-CA" sz="24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0" i="0" dirty="0" err="1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shapping</a:t>
            </a:r>
            <a:r>
              <a:rPr lang="en-CA" sz="24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outcome of the final report.</a:t>
            </a:r>
            <a:endParaRPr lang="en-CA" sz="2400" dirty="0">
              <a:solidFill>
                <a:srgbClr val="000000"/>
              </a:solidFill>
              <a:effectLst/>
              <a:latin typeface="Helvetica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B6F0F9FC-D93A-DBD2-E472-0A4261B12D8C}"/>
              </a:ext>
            </a:extLst>
          </p:cNvPr>
          <p:cNvSpPr txBox="1">
            <a:spLocks noGrp="1"/>
          </p:cNvSpPr>
          <p:nvPr/>
        </p:nvSpPr>
        <p:spPr>
          <a:xfrm>
            <a:off x="1803086" y="136525"/>
            <a:ext cx="10515600" cy="590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lay"/>
              <a:buNone/>
              <a:defRPr sz="44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6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OUTCOME…</a:t>
            </a:r>
          </a:p>
        </p:txBody>
      </p:sp>
    </p:spTree>
    <p:extLst>
      <p:ext uri="{BB962C8B-B14F-4D97-AF65-F5344CB8AC3E}">
        <p14:creationId xmlns:p14="http://schemas.microsoft.com/office/powerpoint/2010/main" val="1599709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5"/>
          <p:cNvSpPr txBox="1">
            <a:spLocks noGrp="1"/>
          </p:cNvSpPr>
          <p:nvPr>
            <p:ph type="sldNum" idx="12"/>
          </p:nvPr>
        </p:nvSpPr>
        <p:spPr>
          <a:xfrm>
            <a:off x="8622469" y="5680218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239" name="Google Shape;239;p5"/>
          <p:cNvSpPr txBox="1">
            <a:spLocks noGrp="1"/>
          </p:cNvSpPr>
          <p:nvPr>
            <p:ph type="ftr" idx="11"/>
          </p:nvPr>
        </p:nvSpPr>
        <p:spPr>
          <a:xfrm>
            <a:off x="0" y="6557009"/>
            <a:ext cx="122171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Observers’ feedback</a:t>
            </a:r>
            <a:endParaRPr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FF073D-750D-79A2-ADDF-61C7B6E71B3C}"/>
              </a:ext>
            </a:extLst>
          </p:cNvPr>
          <p:cNvSpPr txBox="1"/>
          <p:nvPr/>
        </p:nvSpPr>
        <p:spPr>
          <a:xfrm>
            <a:off x="256611" y="782364"/>
            <a:ext cx="11351426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CA" sz="24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 strategies should maintain active participation of observers, drawn broadly from the international communities.</a:t>
            </a:r>
            <a:endParaRPr lang="en-CA" sz="2400" dirty="0">
              <a:solidFill>
                <a:srgbClr val="000000"/>
              </a:solidFill>
              <a:effectLst/>
              <a:latin typeface="Helvetica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CA" sz="24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role and the charge of the observers should be communicated to all the working groups.</a:t>
            </a:r>
            <a:endParaRPr lang="en-US" sz="2400" dirty="0">
              <a:latin typeface="Helvetica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CA" sz="24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observers committee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24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should be organized with a concerted approach in the interaction</a:t>
            </a:r>
            <a:r>
              <a:rPr lang="en-US" sz="2400" dirty="0"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24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the working groups and the steering committee.</a:t>
            </a:r>
            <a:endParaRPr lang="en-CA" sz="2400" dirty="0">
              <a:solidFill>
                <a:srgbClr val="000000"/>
              </a:solidFill>
              <a:effectLst/>
              <a:latin typeface="Helvetica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dirty="0"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observers </a:t>
            </a:r>
            <a:r>
              <a:rPr lang="en-CA" sz="24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should effectively participate in the activities of their assigned groups. Email</a:t>
            </a:r>
            <a:r>
              <a:rPr lang="en-US" sz="2400" dirty="0"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24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communications with the observers should be carried out through official channels—this should be</a:t>
            </a:r>
            <a:r>
              <a:rPr lang="en-US" sz="2400" dirty="0"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24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generalized to broader formal communications and interactions within the strategy process</a:t>
            </a:r>
            <a:r>
              <a:rPr lang="en-US" sz="2400" dirty="0"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en-US" sz="2400" dirty="0"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24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recommendations 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should be </a:t>
            </a:r>
            <a:r>
              <a:rPr lang="en-CA" sz="24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implemented to the extent possible</a:t>
            </a:r>
            <a:r>
              <a:rPr lang="en-US" sz="2400" b="0" i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CA" sz="2400" dirty="0">
              <a:solidFill>
                <a:srgbClr val="000000"/>
              </a:solidFill>
              <a:effectLst/>
              <a:latin typeface="Helvetica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CA" sz="24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2400" dirty="0" err="1"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</a:t>
            </a:r>
            <a:r>
              <a:rPr lang="en-CA" sz="24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inputs into the strategy development should be acknowledged by the contributors, and</a:t>
            </a:r>
            <a:r>
              <a:rPr lang="en-US" sz="2400" dirty="0"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2400" b="0" i="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serve to assist and facilitate the efforts of the conveners, the steering and advisory committees, by</a:t>
            </a:r>
            <a:r>
              <a:rPr lang="en-US" sz="2400" dirty="0"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2400" b="0" i="0" dirty="0"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ensuring </a:t>
            </a:r>
            <a:r>
              <a:rPr lang="en-US" sz="2400" b="0" i="0" dirty="0"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quality</a:t>
            </a:r>
            <a:r>
              <a:rPr lang="en-US" sz="2400" dirty="0"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2400" b="0" i="0" dirty="0">
                <a:effectLst/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throughout the process.</a:t>
            </a:r>
            <a:r>
              <a:rPr lang="en-CA" sz="2400" dirty="0">
                <a:effectLst/>
              </a:rPr>
              <a:t> </a:t>
            </a:r>
            <a:endParaRPr lang="en-CA" sz="2400" dirty="0">
              <a:solidFill>
                <a:srgbClr val="000000"/>
              </a:solidFill>
              <a:effectLst/>
              <a:latin typeface="Helvetica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E3BAA83-3226-7540-27D0-D9C6D6DC3C43}"/>
              </a:ext>
            </a:extLst>
          </p:cNvPr>
          <p:cNvSpPr txBox="1">
            <a:spLocks noGrp="1"/>
          </p:cNvSpPr>
          <p:nvPr/>
        </p:nvSpPr>
        <p:spPr>
          <a:xfrm>
            <a:off x="1803086" y="191925"/>
            <a:ext cx="10515600" cy="480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lay"/>
              <a:buNone/>
              <a:defRPr sz="44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2504580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9</Slides>
  <Notes>7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Observers’ feedback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Societal Engagements</dc:title>
  <dc:creator>Assamagan, Ketevi</dc:creator>
  <cp:lastModifiedBy>oumar.ka@ucad.edu.sn</cp:lastModifiedBy>
  <cp:revision>17</cp:revision>
  <dcterms:created xsi:type="dcterms:W3CDTF">2025-08-27T21:18:22Z</dcterms:created>
  <dcterms:modified xsi:type="dcterms:W3CDTF">2025-11-16T23:44:02Z</dcterms:modified>
</cp:coreProperties>
</file>