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omments/modernComment_75F_619E4A2E.xml" ContentType="application/vnd.ms-powerpoint.comments+xml"/>
  <Override PartName="/ppt/comments/modernComment_75E_2E83171F.xml" ContentType="application/vnd.ms-powerpoint.comments+xml"/>
  <Override PartName="/ppt/comments/modernComment_118_D4ED813F.xml" ContentType="application/vnd.ms-powerpoint.comments+xml"/>
  <Override PartName="/ppt/comments/modernComment_11F_698B2888.xml" ContentType="application/vnd.ms-powerpoint.comments+xml"/>
  <Override PartName="/ppt/comments/modernComment_760_689F6CF6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1887" r:id="rId3"/>
    <p:sldId id="1886" r:id="rId4"/>
    <p:sldId id="279" r:id="rId5"/>
    <p:sldId id="280" r:id="rId6"/>
    <p:sldId id="1885" r:id="rId7"/>
    <p:sldId id="281" r:id="rId8"/>
    <p:sldId id="1858" r:id="rId9"/>
    <p:sldId id="1859" r:id="rId10"/>
    <p:sldId id="1860" r:id="rId11"/>
    <p:sldId id="1861" r:id="rId12"/>
    <p:sldId id="1862" r:id="rId13"/>
    <p:sldId id="1863" r:id="rId14"/>
    <p:sldId id="1864" r:id="rId15"/>
    <p:sldId id="1865" r:id="rId16"/>
    <p:sldId id="1866" r:id="rId17"/>
    <p:sldId id="1867" r:id="rId18"/>
    <p:sldId id="1868" r:id="rId19"/>
    <p:sldId id="1871" r:id="rId20"/>
    <p:sldId id="1869" r:id="rId21"/>
    <p:sldId id="1870" r:id="rId22"/>
    <p:sldId id="1872" r:id="rId23"/>
    <p:sldId id="1873" r:id="rId24"/>
    <p:sldId id="1874" r:id="rId25"/>
    <p:sldId id="1876" r:id="rId26"/>
    <p:sldId id="1877" r:id="rId27"/>
    <p:sldId id="1878" r:id="rId28"/>
    <p:sldId id="1879" r:id="rId29"/>
    <p:sldId id="282" r:id="rId30"/>
    <p:sldId id="283" r:id="rId31"/>
    <p:sldId id="1881" r:id="rId32"/>
    <p:sldId id="1882" r:id="rId33"/>
    <p:sldId id="1883" r:id="rId34"/>
    <p:sldId id="1884" r:id="rId35"/>
    <p:sldId id="1880" r:id="rId36"/>
    <p:sldId id="284" r:id="rId37"/>
    <p:sldId id="285" r:id="rId38"/>
    <p:sldId id="287" r:id="rId39"/>
    <p:sldId id="1888" r:id="rId40"/>
    <p:sldId id="278" r:id="rId4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48ACA3-39EC-9120-BE71-A90BCF2FDD2D}" name="Jean-Louis Grenard" initials="JG" userId="S::jean-louis.grenard@cern.ch::3cfbd564-dc6a-44a5-8f9b-b0eb35aadd99" providerId="AD"/>
  <p188:author id="{BA3505BE-EBEA-DEF3-DF7B-D60CF6334915}" name="Gemma Stacey Humphreys" initials="GH" userId="S::gemma.stacey.humphreys@cern.ch::ec960c71-227a-4d37-905b-69bbf3565b7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F8F"/>
    <a:srgbClr val="C9F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AA618D-F621-4D42-BC21-2ADBB158337C}" v="825" dt="2025-05-23T08:09:40.095"/>
    <p1510:client id="{86EBA20D-1838-45B4-AE45-CF02AC03D7F3}" v="77" dt="2025-05-23T12:01:11.429"/>
    <p1510:client id="{8849E1E3-A74A-434D-B872-DAF7965D9131}" v="1259" dt="2025-05-23T08:11:18.539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7505"/>
  </p:normalViewPr>
  <p:slideViewPr>
    <p:cSldViewPr>
      <p:cViewPr varScale="1">
        <p:scale>
          <a:sx n="152" d="100"/>
          <a:sy n="152" d="100"/>
        </p:scale>
        <p:origin x="156" y="3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</pc:sldChg>
    </pc:docChg>
  </pc:docChgLst>
  <pc:docChgLst>
    <pc:chgData name="Jean-Louis Grenard" userId="3cfbd564-dc6a-44a5-8f9b-b0eb35aadd99" providerId="ADAL" clId="{5AAA618D-F621-4D42-BC21-2ADBB158337C}"/>
    <pc:docChg chg="custSel addSld modSld sldOrd">
      <pc:chgData name="Jean-Louis Grenard" userId="3cfbd564-dc6a-44a5-8f9b-b0eb35aadd99" providerId="ADAL" clId="{5AAA618D-F621-4D42-BC21-2ADBB158337C}" dt="2025-05-23T07:28:22.779" v="818" actId="20577"/>
      <pc:docMkLst>
        <pc:docMk/>
      </pc:docMkLst>
      <pc:sldChg chg="addSp modSp mod">
        <pc:chgData name="Jean-Louis Grenard" userId="3cfbd564-dc6a-44a5-8f9b-b0eb35aadd99" providerId="ADAL" clId="{5AAA618D-F621-4D42-BC21-2ADBB158337C}" dt="2025-05-23T07:26:34.358" v="813" actId="20577"/>
        <pc:sldMkLst>
          <pc:docMk/>
          <pc:sldMk cId="3572334911" sldId="280"/>
        </pc:sldMkLst>
        <pc:spChg chg="add mod">
          <ac:chgData name="Jean-Louis Grenard" userId="3cfbd564-dc6a-44a5-8f9b-b0eb35aadd99" providerId="ADAL" clId="{5AAA618D-F621-4D42-BC21-2ADBB158337C}" dt="2025-05-23T07:13:21.539" v="259" actId="20577"/>
          <ac:spMkLst>
            <pc:docMk/>
            <pc:sldMk cId="3572334911" sldId="280"/>
            <ac:spMk id="19" creationId="{B1371C2E-E305-D449-F961-28C933E831B4}"/>
          </ac:spMkLst>
        </pc:spChg>
        <pc:spChg chg="mod">
          <ac:chgData name="Jean-Louis Grenard" userId="3cfbd564-dc6a-44a5-8f9b-b0eb35aadd99" providerId="ADAL" clId="{5AAA618D-F621-4D42-BC21-2ADBB158337C}" dt="2025-05-23T07:12:59.016" v="229" actId="1076"/>
          <ac:spMkLst>
            <pc:docMk/>
            <pc:sldMk cId="3572334911" sldId="280"/>
            <ac:spMk id="20" creationId="{04936A47-13EF-38D8-772B-93A4BEEA87B3}"/>
          </ac:spMkLst>
        </pc:spChg>
        <pc:spChg chg="mod">
          <ac:chgData name="Jean-Louis Grenard" userId="3cfbd564-dc6a-44a5-8f9b-b0eb35aadd99" providerId="ADAL" clId="{5AAA618D-F621-4D42-BC21-2ADBB158337C}" dt="2025-05-23T07:12:35.679" v="222" actId="1076"/>
          <ac:spMkLst>
            <pc:docMk/>
            <pc:sldMk cId="3572334911" sldId="280"/>
            <ac:spMk id="22" creationId="{B73780F7-7102-7F3A-D10C-3D534614F2B1}"/>
          </ac:spMkLst>
        </pc:spChg>
        <pc:spChg chg="mod">
          <ac:chgData name="Jean-Louis Grenard" userId="3cfbd564-dc6a-44a5-8f9b-b0eb35aadd99" providerId="ADAL" clId="{5AAA618D-F621-4D42-BC21-2ADBB158337C}" dt="2025-05-23T07:26:34.358" v="813" actId="20577"/>
          <ac:spMkLst>
            <pc:docMk/>
            <pc:sldMk cId="3572334911" sldId="280"/>
            <ac:spMk id="23" creationId="{A8DB21B9-45CF-75A0-66EB-BD2EF65489C7}"/>
          </ac:spMkLst>
        </pc:spChg>
        <pc:spChg chg="add mod">
          <ac:chgData name="Jean-Louis Grenard" userId="3cfbd564-dc6a-44a5-8f9b-b0eb35aadd99" providerId="ADAL" clId="{5AAA618D-F621-4D42-BC21-2ADBB158337C}" dt="2025-05-23T07:14:02.686" v="273" actId="20577"/>
          <ac:spMkLst>
            <pc:docMk/>
            <pc:sldMk cId="3572334911" sldId="280"/>
            <ac:spMk id="27" creationId="{8A394736-8CF9-45B9-1D23-B97585B7D8BD}"/>
          </ac:spMkLst>
        </pc:spChg>
        <pc:spChg chg="add mod">
          <ac:chgData name="Jean-Louis Grenard" userId="3cfbd564-dc6a-44a5-8f9b-b0eb35aadd99" providerId="ADAL" clId="{5AAA618D-F621-4D42-BC21-2ADBB158337C}" dt="2025-05-23T07:14:30.607" v="310" actId="20577"/>
          <ac:spMkLst>
            <pc:docMk/>
            <pc:sldMk cId="3572334911" sldId="280"/>
            <ac:spMk id="28" creationId="{46D3FF97-0AE2-B297-C931-B338AC0702B6}"/>
          </ac:spMkLst>
        </pc:spChg>
        <pc:cxnChg chg="mod">
          <ac:chgData name="Jean-Louis Grenard" userId="3cfbd564-dc6a-44a5-8f9b-b0eb35aadd99" providerId="ADAL" clId="{5AAA618D-F621-4D42-BC21-2ADBB158337C}" dt="2025-05-23T07:12:33.516" v="221" actId="14100"/>
          <ac:cxnSpMkLst>
            <pc:docMk/>
            <pc:sldMk cId="3572334911" sldId="280"/>
            <ac:cxnSpMk id="11" creationId="{44BAE7C8-7AF3-25EA-F852-5DA22BF1A1F7}"/>
          </ac:cxnSpMkLst>
        </pc:cxnChg>
        <pc:cxnChg chg="mod">
          <ac:chgData name="Jean-Louis Grenard" userId="3cfbd564-dc6a-44a5-8f9b-b0eb35aadd99" providerId="ADAL" clId="{5AAA618D-F621-4D42-BC21-2ADBB158337C}" dt="2025-05-23T07:12:55.453" v="228" actId="14100"/>
          <ac:cxnSpMkLst>
            <pc:docMk/>
            <pc:sldMk cId="3572334911" sldId="280"/>
            <ac:cxnSpMk id="13" creationId="{3F034832-383F-2CE0-3BEE-450984144A86}"/>
          </ac:cxnSpMkLst>
        </pc:cxnChg>
        <pc:cxnChg chg="add mod">
          <ac:chgData name="Jean-Louis Grenard" userId="3cfbd564-dc6a-44a5-8f9b-b0eb35aadd99" providerId="ADAL" clId="{5AAA618D-F621-4D42-BC21-2ADBB158337C}" dt="2025-05-23T07:13:06.397" v="232" actId="14100"/>
          <ac:cxnSpMkLst>
            <pc:docMk/>
            <pc:sldMk cId="3572334911" sldId="280"/>
            <ac:cxnSpMk id="15" creationId="{6EF57ACE-59EA-E322-2F61-BE783914CAA0}"/>
          </ac:cxnSpMkLst>
        </pc:cxnChg>
        <pc:cxnChg chg="mod">
          <ac:chgData name="Jean-Louis Grenard" userId="3cfbd564-dc6a-44a5-8f9b-b0eb35aadd99" providerId="ADAL" clId="{5AAA618D-F621-4D42-BC21-2ADBB158337C}" dt="2025-05-23T07:12:50.457" v="226" actId="14100"/>
          <ac:cxnSpMkLst>
            <pc:docMk/>
            <pc:sldMk cId="3572334911" sldId="280"/>
            <ac:cxnSpMk id="16" creationId="{A4A29271-91F3-1885-BE2F-C08AB2157D71}"/>
          </ac:cxnSpMkLst>
        </pc:cxnChg>
        <pc:cxnChg chg="add mod">
          <ac:chgData name="Jean-Louis Grenard" userId="3cfbd564-dc6a-44a5-8f9b-b0eb35aadd99" providerId="ADAL" clId="{5AAA618D-F621-4D42-BC21-2ADBB158337C}" dt="2025-05-23T07:13:45.592" v="262" actId="14100"/>
          <ac:cxnSpMkLst>
            <pc:docMk/>
            <pc:sldMk cId="3572334911" sldId="280"/>
            <ac:cxnSpMk id="24" creationId="{97E34000-CFCF-94C4-445E-EC02037F437F}"/>
          </ac:cxnSpMkLst>
        </pc:cxnChg>
        <pc:cxnChg chg="add mod">
          <ac:chgData name="Jean-Louis Grenard" userId="3cfbd564-dc6a-44a5-8f9b-b0eb35aadd99" providerId="ADAL" clId="{5AAA618D-F621-4D42-BC21-2ADBB158337C}" dt="2025-05-23T07:14:42.015" v="313" actId="14100"/>
          <ac:cxnSpMkLst>
            <pc:docMk/>
            <pc:sldMk cId="3572334911" sldId="280"/>
            <ac:cxnSpMk id="29" creationId="{ABA0911C-37BE-13B7-F574-D2F024214743}"/>
          </ac:cxnSpMkLst>
        </pc:cxnChg>
      </pc:sldChg>
      <pc:sldChg chg="addSp modSp mod ord">
        <pc:chgData name="Jean-Louis Grenard" userId="3cfbd564-dc6a-44a5-8f9b-b0eb35aadd99" providerId="ADAL" clId="{5AAA618D-F621-4D42-BC21-2ADBB158337C}" dt="2025-05-23T07:12:10.503" v="220" actId="13926"/>
        <pc:sldMkLst>
          <pc:docMk/>
          <pc:sldMk cId="780343071" sldId="1886"/>
        </pc:sldMkLst>
        <pc:spChg chg="add mod">
          <ac:chgData name="Jean-Louis Grenard" userId="3cfbd564-dc6a-44a5-8f9b-b0eb35aadd99" providerId="ADAL" clId="{5AAA618D-F621-4D42-BC21-2ADBB158337C}" dt="2025-05-23T07:12:10.503" v="220" actId="13926"/>
          <ac:spMkLst>
            <pc:docMk/>
            <pc:sldMk cId="780343071" sldId="1886"/>
            <ac:spMk id="2" creationId="{65920EFC-ECA7-218A-C821-43EECA07F261}"/>
          </ac:spMkLst>
        </pc:spChg>
        <pc:spChg chg="mod">
          <ac:chgData name="Jean-Louis Grenard" userId="3cfbd564-dc6a-44a5-8f9b-b0eb35aadd99" providerId="ADAL" clId="{5AAA618D-F621-4D42-BC21-2ADBB158337C}" dt="2025-05-23T07:11:56.056" v="215" actId="13926"/>
          <ac:spMkLst>
            <pc:docMk/>
            <pc:sldMk cId="780343071" sldId="1886"/>
            <ac:spMk id="7" creationId="{4695083D-604F-B3CD-CD46-0BEFC71BB48C}"/>
          </ac:spMkLst>
        </pc:spChg>
      </pc:sldChg>
      <pc:sldChg chg="addSp delSp modSp new mod chgLayout">
        <pc:chgData name="Jean-Louis Grenard" userId="3cfbd564-dc6a-44a5-8f9b-b0eb35aadd99" providerId="ADAL" clId="{5AAA618D-F621-4D42-BC21-2ADBB158337C}" dt="2025-05-23T07:28:22.779" v="818" actId="20577"/>
        <pc:sldMkLst>
          <pc:docMk/>
          <pc:sldMk cId="1637763630" sldId="1887"/>
        </pc:sldMkLst>
        <pc:spChg chg="del mod ord">
          <ac:chgData name="Jean-Louis Grenard" userId="3cfbd564-dc6a-44a5-8f9b-b0eb35aadd99" providerId="ADAL" clId="{5AAA618D-F621-4D42-BC21-2ADBB158337C}" dt="2025-05-23T07:16:11.660" v="315" actId="700"/>
          <ac:spMkLst>
            <pc:docMk/>
            <pc:sldMk cId="1637763630" sldId="1887"/>
            <ac:spMk id="2" creationId="{11EBB9CF-3385-F621-0147-4CEDA15D854B}"/>
          </ac:spMkLst>
        </pc:spChg>
        <pc:spChg chg="del mod ord">
          <ac:chgData name="Jean-Louis Grenard" userId="3cfbd564-dc6a-44a5-8f9b-b0eb35aadd99" providerId="ADAL" clId="{5AAA618D-F621-4D42-BC21-2ADBB158337C}" dt="2025-05-23T07:16:11.660" v="315" actId="700"/>
          <ac:spMkLst>
            <pc:docMk/>
            <pc:sldMk cId="1637763630" sldId="1887"/>
            <ac:spMk id="3" creationId="{D5F4F166-44A9-7489-7874-F21B93959701}"/>
          </ac:spMkLst>
        </pc:spChg>
        <pc:spChg chg="add mod ord">
          <ac:chgData name="Jean-Louis Grenard" userId="3cfbd564-dc6a-44a5-8f9b-b0eb35aadd99" providerId="ADAL" clId="{5AAA618D-F621-4D42-BC21-2ADBB158337C}" dt="2025-05-23T07:16:21.690" v="354" actId="20577"/>
          <ac:spMkLst>
            <pc:docMk/>
            <pc:sldMk cId="1637763630" sldId="1887"/>
            <ac:spMk id="4" creationId="{816F5BB4-FA2A-8064-E007-BB904891AFF2}"/>
          </ac:spMkLst>
        </pc:spChg>
        <pc:spChg chg="add mod ord">
          <ac:chgData name="Jean-Louis Grenard" userId="3cfbd564-dc6a-44a5-8f9b-b0eb35aadd99" providerId="ADAL" clId="{5AAA618D-F621-4D42-BC21-2ADBB158337C}" dt="2025-05-23T07:28:22.779" v="818" actId="20577"/>
          <ac:spMkLst>
            <pc:docMk/>
            <pc:sldMk cId="1637763630" sldId="1887"/>
            <ac:spMk id="5" creationId="{6173C06D-071C-6752-7CAC-8DE96337DECC}"/>
          </ac:spMkLst>
        </pc:spChg>
      </pc:sldChg>
    </pc:docChg>
  </pc:docChgLst>
  <pc:docChgLst>
    <pc:chgData name="Gemma Stacey Humphreys" userId="ec960c71-227a-4d37-905b-69bbf3565b70" providerId="ADAL" clId="{8849E1E3-A74A-434D-B872-DAF7965D9131}"/>
    <pc:docChg chg="undo custSel addSld modSld">
      <pc:chgData name="Gemma Stacey Humphreys" userId="ec960c71-227a-4d37-905b-69bbf3565b70" providerId="ADAL" clId="{8849E1E3-A74A-434D-B872-DAF7965D9131}" dt="2025-05-23T08:11:15.324" v="1254" actId="478"/>
      <pc:docMkLst>
        <pc:docMk/>
      </pc:docMkLst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0" sldId="256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0" sldId="256"/>
            <ac:spMk id="5" creationId="{00000000-0000-0000-0000-000000000000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464301028" sldId="279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3" creationId="{6B992C19-CC60-3642-8F74-82DB233FBB79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4" creationId="{3642EF96-BE20-E442-FFE8-45A7936F7A87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5" creationId="{087F7652-DB65-9766-6844-F0C9F5C5FB8A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6" creationId="{44DC60AE-01D3-8B41-968E-73F7C7194E7B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9" creationId="{87B8DA95-2D57-0307-4FD4-9D64F114B0A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11" creationId="{B6114B57-FBC5-79CE-6ED6-1E3C2EF8DE6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464301028" sldId="279"/>
            <ac:spMk id="13" creationId="{4DA83290-9128-9ADD-E821-2C12068E3D96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30:39.237" v="71" actId="14100"/>
        <pc:sldMkLst>
          <pc:docMk/>
          <pc:sldMk cId="3572334911" sldId="280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3" creationId="{554976AE-C487-7D98-41E4-90C0772FC63B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4" creationId="{EFA2A814-F54B-4D5F-5D04-8EF8B95A78C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19" creationId="{B1371C2E-E305-D449-F961-28C933E831B4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20" creationId="{04936A47-13EF-38D8-772B-93A4BEEA87B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21" creationId="{117ECDE6-AA95-D0E1-E074-39BD067FF1EB}"/>
          </ac:spMkLst>
        </pc:spChg>
        <pc:spChg chg="mod">
          <ac:chgData name="Gemma Stacey Humphreys" userId="ec960c71-227a-4d37-905b-69bbf3565b70" providerId="ADAL" clId="{8849E1E3-A74A-434D-B872-DAF7965D9131}" dt="2025-05-23T07:30:36.417" v="70" actId="1076"/>
          <ac:spMkLst>
            <pc:docMk/>
            <pc:sldMk cId="3572334911" sldId="280"/>
            <ac:spMk id="22" creationId="{B73780F7-7102-7F3A-D10C-3D534614F2B1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23" creationId="{A8DB21B9-45CF-75A0-66EB-BD2EF65489C7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27" creationId="{8A394736-8CF9-45B9-1D23-B97585B7D8BD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572334911" sldId="280"/>
            <ac:spMk id="28" creationId="{46D3FF97-0AE2-B297-C931-B338AC0702B6}"/>
          </ac:spMkLst>
        </pc:spChg>
        <pc:cxnChg chg="mod">
          <ac:chgData name="Gemma Stacey Humphreys" userId="ec960c71-227a-4d37-905b-69bbf3565b70" providerId="ADAL" clId="{8849E1E3-A74A-434D-B872-DAF7965D9131}" dt="2025-05-23T07:30:39.237" v="71" actId="14100"/>
          <ac:cxnSpMkLst>
            <pc:docMk/>
            <pc:sldMk cId="3572334911" sldId="280"/>
            <ac:cxnSpMk id="11" creationId="{44BAE7C8-7AF3-25EA-F852-5DA22BF1A1F7}"/>
          </ac:cxnSpMkLst>
        </pc:cxn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433173604" sldId="281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433173604" sldId="281"/>
            <ac:spMk id="2" creationId="{67A8DA3B-1A3B-3F3C-B31D-6787B4AE4B76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433173604" sldId="281"/>
            <ac:spMk id="3" creationId="{F012D5FA-1E25-6C7F-DB1B-F562992DFA6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433173604" sldId="281"/>
            <ac:spMk id="4" creationId="{3F277B63-EAD7-2442-6E59-DE3DF0AD1509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716219319" sldId="282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3" creationId="{D3ADE815-C60B-4CEA-83B9-BB5824CAF40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4" creationId="{7647399A-CE8B-43FF-F80A-C89163C695EB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10" creationId="{756EB8BE-F091-88BB-674D-136C621DDA3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15" creationId="{50962998-32D3-48DE-76A2-0CE896D961F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20" creationId="{748A3D65-0A3C-6B3E-A442-387C14E530B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716219319" sldId="282"/>
            <ac:spMk id="26" creationId="{AAE8A340-54E6-8239-E386-CAE9A93D6BED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557885953" sldId="283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557885953" sldId="283"/>
            <ac:spMk id="3" creationId="{AD48C099-2EE6-B0D6-559F-6D4029CB6FFB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557885953" sldId="283"/>
            <ac:spMk id="4" creationId="{3A02C4D7-3746-FD71-D87D-26C347B74922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557885953" sldId="283"/>
            <ac:spMk id="7" creationId="{5CC0AD20-2869-2445-F33C-AC7AB9031146}"/>
          </ac:spMkLst>
        </pc:spChg>
        <pc:graphicFrameChg chg="modGraphic">
          <ac:chgData name="Gemma Stacey Humphreys" userId="ec960c71-227a-4d37-905b-69bbf3565b70" providerId="ADAL" clId="{8849E1E3-A74A-434D-B872-DAF7965D9131}" dt="2025-05-23T07:24:19.359" v="1" actId="790"/>
          <ac:graphicFrameMkLst>
            <pc:docMk/>
            <pc:sldMk cId="557885953" sldId="283"/>
            <ac:graphicFrameMk id="9" creationId="{240C6BA1-347E-F358-B4B6-DCEB76CDE02A}"/>
          </ac:graphicFrameMkLst>
        </pc:graphicFrame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930138037" sldId="284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2" creationId="{052B08CB-76C5-8434-686A-DE8F30CB8EC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3" creationId="{41D94351-C384-5196-DCB5-BDB8F4A225DA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4" creationId="{9D2F3F89-79CF-24F7-1E11-E5CFE5E7FEF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6" creationId="{E7BB000C-4996-5C3F-45AE-484BB1371B48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12" creationId="{1CA1D0B8-BB4B-5860-7817-60F4D1965417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930138037" sldId="284"/>
            <ac:spMk id="13" creationId="{5CFDCBE5-F786-5377-015F-7099F0B99CC2}"/>
          </ac:spMkLst>
        </pc:spChg>
        <pc:graphicFrameChg chg="modGraphic">
          <ac:chgData name="Gemma Stacey Humphreys" userId="ec960c71-227a-4d37-905b-69bbf3565b70" providerId="ADAL" clId="{8849E1E3-A74A-434D-B872-DAF7965D9131}" dt="2025-05-23T07:24:19.359" v="1" actId="790"/>
          <ac:graphicFrameMkLst>
            <pc:docMk/>
            <pc:sldMk cId="3930138037" sldId="284"/>
            <ac:graphicFrameMk id="5" creationId="{946831CF-E87C-0027-B36C-1A92CBE03C14}"/>
          </ac:graphicFrameMkLst>
        </pc:graphicFrame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259783926" sldId="285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259783926" sldId="285"/>
            <ac:spMk id="3" creationId="{60A703D3-72A5-6DFE-F300-46D5229617B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259783926" sldId="285"/>
            <ac:spMk id="4" creationId="{97E2DF00-8EE7-7A3F-286C-C0FF26740E4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259783926" sldId="285"/>
            <ac:spMk id="9" creationId="{45CEDD72-EBAA-8537-192A-3A462C9D02A4}"/>
          </ac:spMkLst>
        </pc:spChg>
        <pc:graphicFrameChg chg="modGraphic">
          <ac:chgData name="Gemma Stacey Humphreys" userId="ec960c71-227a-4d37-905b-69bbf3565b70" providerId="ADAL" clId="{8849E1E3-A74A-434D-B872-DAF7965D9131}" dt="2025-05-23T07:24:19.359" v="1" actId="790"/>
          <ac:graphicFrameMkLst>
            <pc:docMk/>
            <pc:sldMk cId="1259783926" sldId="285"/>
            <ac:graphicFrameMk id="10" creationId="{FD05C639-BB83-6663-6D5E-51A99F795703}"/>
          </ac:graphicFrameMkLst>
        </pc:graphicFrameChg>
      </pc:sldChg>
      <pc:sldChg chg="delSp modSp mod">
        <pc:chgData name="Gemma Stacey Humphreys" userId="ec960c71-227a-4d37-905b-69bbf3565b70" providerId="ADAL" clId="{8849E1E3-A74A-434D-B872-DAF7965D9131}" dt="2025-05-23T08:11:15.324" v="1254" actId="478"/>
        <pc:sldMkLst>
          <pc:docMk/>
          <pc:sldMk cId="1770727560" sldId="287"/>
        </pc:sldMkLst>
        <pc:spChg chg="mod">
          <ac:chgData name="Gemma Stacey Humphreys" userId="ec960c71-227a-4d37-905b-69bbf3565b70" providerId="ADAL" clId="{8849E1E3-A74A-434D-B872-DAF7965D9131}" dt="2025-05-23T07:58:13.982" v="388" actId="6549"/>
          <ac:spMkLst>
            <pc:docMk/>
            <pc:sldMk cId="1770727560" sldId="287"/>
            <ac:spMk id="3" creationId="{C58BD9C5-27F8-EE97-7F35-CF21E6F2A6C2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770727560" sldId="287"/>
            <ac:spMk id="4" creationId="{7B032514-F1BE-85B7-3CB8-BB1B9156BAF9}"/>
          </ac:spMkLst>
        </pc:spChg>
        <pc:spChg chg="mod">
          <ac:chgData name="Gemma Stacey Humphreys" userId="ec960c71-227a-4d37-905b-69bbf3565b70" providerId="ADAL" clId="{8849E1E3-A74A-434D-B872-DAF7965D9131}" dt="2025-05-23T08:11:11.676" v="1253" actId="20577"/>
          <ac:spMkLst>
            <pc:docMk/>
            <pc:sldMk cId="1770727560" sldId="287"/>
            <ac:spMk id="5" creationId="{AFE0D22E-DFAB-47ED-C02D-C86223B649E5}"/>
          </ac:spMkLst>
        </pc:spChg>
        <pc:spChg chg="del mod">
          <ac:chgData name="Gemma Stacey Humphreys" userId="ec960c71-227a-4d37-905b-69bbf3565b70" providerId="ADAL" clId="{8849E1E3-A74A-434D-B872-DAF7965D9131}" dt="2025-05-23T08:11:15.324" v="1254" actId="478"/>
          <ac:spMkLst>
            <pc:docMk/>
            <pc:sldMk cId="1770727560" sldId="287"/>
            <ac:spMk id="9" creationId="{4FE4DB96-1E15-2194-A20F-5A8D3EE07351}"/>
          </ac:spMkLst>
        </pc:spChg>
        <pc:graphicFrameChg chg="modGraphic">
          <ac:chgData name="Gemma Stacey Humphreys" userId="ec960c71-227a-4d37-905b-69bbf3565b70" providerId="ADAL" clId="{8849E1E3-A74A-434D-B872-DAF7965D9131}" dt="2025-05-23T08:10:06.031" v="1109" actId="20577"/>
          <ac:graphicFrameMkLst>
            <pc:docMk/>
            <pc:sldMk cId="1770727560" sldId="287"/>
            <ac:graphicFrameMk id="6" creationId="{275A854E-A3C3-CE07-CB10-D3B6F8FB74E8}"/>
          </ac:graphicFrameMkLst>
        </pc:graphicFrame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826887419" sldId="1858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826887419" sldId="1858"/>
            <ac:spMk id="3" creationId="{2ABC009D-4D4B-EE26-A8D2-E85814A614BC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826887419" sldId="1858"/>
            <ac:spMk id="4" creationId="{BDA44E0B-F669-7045-AB1D-84ECAFAFF617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478504581" sldId="1859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478504581" sldId="1859"/>
            <ac:spMk id="3" creationId="{B5D94FE6-2302-EF03-5A3E-7A748006F98D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478504581" sldId="1859"/>
            <ac:spMk id="4" creationId="{97ABDF3F-4D15-1145-1BCA-9A104333E65E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952444902" sldId="1860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952444902" sldId="1860"/>
            <ac:spMk id="3" creationId="{12D6A026-27B4-3256-FB38-5B3972A60B2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952444902" sldId="1860"/>
            <ac:spMk id="4" creationId="{B2E5CD7B-4E2F-7BC7-7265-BD8C07EB7A9F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777246710" sldId="1861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77246710" sldId="1861"/>
            <ac:spMk id="3" creationId="{7CD37E40-FF6F-0F5A-D500-D3A6E7B554AE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77246710" sldId="1861"/>
            <ac:spMk id="4" creationId="{ED03E0DB-E23F-5CEC-BA02-35D74E434664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032994831" sldId="1862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032994831" sldId="1862"/>
            <ac:spMk id="3" creationId="{CECDA197-AAAC-BFF9-0EC4-46853DFFFC0A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032994831" sldId="1862"/>
            <ac:spMk id="4" creationId="{4BF27A6E-D906-40D3-3D17-21BA2A88CF5F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686191737" sldId="1863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686191737" sldId="1863"/>
            <ac:spMk id="3" creationId="{F6067B20-E0E9-3093-E488-7676B21EED36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686191737" sldId="1863"/>
            <ac:spMk id="4" creationId="{89213F6C-6006-C7B4-3559-435A3E97AB85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099741470" sldId="1864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099741470" sldId="1864"/>
            <ac:spMk id="3" creationId="{3E0122F4-9955-0196-7ADC-F5BF2E868DD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099741470" sldId="1864"/>
            <ac:spMk id="4" creationId="{30B0ABE2-274B-E0CD-051A-BB70D8B40550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791746043" sldId="1865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791746043" sldId="1865"/>
            <ac:spMk id="3" creationId="{C46D39F3-2F21-0757-A8DB-86021C112CC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791746043" sldId="1865"/>
            <ac:spMk id="4" creationId="{D97151D7-A81B-BA8B-FF75-740AD53CE376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177965981" sldId="1866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177965981" sldId="1866"/>
            <ac:spMk id="3" creationId="{D5567156-5D17-FE3E-7972-7751658EA4BE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177965981" sldId="1866"/>
            <ac:spMk id="4" creationId="{6D5ADEEA-CCB5-2EC2-BDBF-7180D49F59FD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805583042" sldId="1867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805583042" sldId="1867"/>
            <ac:spMk id="3" creationId="{E416DA9E-3390-4637-D296-03DBE6BE15D4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805583042" sldId="1867"/>
            <ac:spMk id="4" creationId="{0F244CBE-8CBC-01F5-895C-E864BFC2D01D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510099955" sldId="1868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510099955" sldId="1868"/>
            <ac:spMk id="3" creationId="{AC5A7323-4218-FD6D-8AED-0B77B6BBEBA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510099955" sldId="1868"/>
            <ac:spMk id="4" creationId="{F3999805-BA05-7193-4D77-7808F9FACF54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4198024338" sldId="1869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4198024338" sldId="1869"/>
            <ac:spMk id="3" creationId="{3AEB9894-B645-8C88-1988-A80A09ECA26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4198024338" sldId="1869"/>
            <ac:spMk id="4" creationId="{A595B754-D3F8-3DB2-F18E-01AA82EE7067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789991517" sldId="1870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789991517" sldId="1870"/>
            <ac:spMk id="3" creationId="{0F45CF8D-991B-8E50-9B1A-BB9929A0F34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789991517" sldId="1870"/>
            <ac:spMk id="4" creationId="{B1D7A0E1-9E03-D5D0-4AFB-38168B3FD1BA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874606184" sldId="1871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874606184" sldId="1871"/>
            <ac:spMk id="3" creationId="{F191391B-C77E-CA37-374C-1B7BBD291DCA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874606184" sldId="1871"/>
            <ac:spMk id="4" creationId="{5FAF81EA-C42F-3F20-8546-43DF066AC408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723586423" sldId="1872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23586423" sldId="1872"/>
            <ac:spMk id="3" creationId="{A01651ED-B3A4-AD37-25ED-09CE21546E5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23586423" sldId="1872"/>
            <ac:spMk id="4" creationId="{F617FA0A-537C-AFD4-0C48-C3B35CFF98C1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70683909" sldId="1873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0683909" sldId="1873"/>
            <ac:spMk id="3" creationId="{39EFDC41-B704-2CBA-FD41-BC7B53E023E2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0683909" sldId="1873"/>
            <ac:spMk id="4" creationId="{7AB2709A-B07F-E6D5-0FA0-114F762AA5F4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2024636478" sldId="1874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024636478" sldId="1874"/>
            <ac:spMk id="3" creationId="{0E9CC769-D85F-7147-2B1C-93B429DD5E90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024636478" sldId="1874"/>
            <ac:spMk id="4" creationId="{EEE62002-3B00-549D-0BFE-2D41C350EB09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67764639" sldId="1876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67764639" sldId="1876"/>
            <ac:spMk id="3" creationId="{D35B5D71-0B2F-9336-3A89-79A4943F1D36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67764639" sldId="1876"/>
            <ac:spMk id="4" creationId="{359715D4-3877-CA76-7C4E-C2C41B0F1321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306476855" sldId="1877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306476855" sldId="1877"/>
            <ac:spMk id="3" creationId="{A3A259FA-E58B-D634-9170-5A929B49ACC9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306476855" sldId="1877"/>
            <ac:spMk id="4" creationId="{973FEFCF-9A33-C783-A13B-710FC45FA353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3389595025" sldId="1878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389595025" sldId="1878"/>
            <ac:spMk id="3" creationId="{1843AFF1-E267-848A-DD55-79A34D1248EA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3389595025" sldId="1878"/>
            <ac:spMk id="4" creationId="{D615C452-72F1-AE0E-01FB-C9A4C988CAEA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380616872" sldId="1879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380616872" sldId="1879"/>
            <ac:spMk id="3" creationId="{0B96936D-5D3A-61D6-600B-00B861BB5E6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380616872" sldId="1879"/>
            <ac:spMk id="4" creationId="{FBDD901E-A2EA-C6FE-9879-920252115DEA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285839146" sldId="1880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85839146" sldId="1880"/>
            <ac:spMk id="4" creationId="{495D3A0D-172F-226F-E73C-1FA86AB7E99C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85839146" sldId="1880"/>
            <ac:spMk id="8" creationId="{89CA3E0C-4FD9-D5CB-D3A9-2D269D77B4CF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85839146" sldId="1880"/>
            <ac:spMk id="12" creationId="{CF7BD96B-3BC2-1E8C-F29A-15BFA6668E2E}"/>
          </ac:spMkLst>
        </pc:spChg>
        <pc:graphicFrameChg chg="modGraphic">
          <ac:chgData name="Gemma Stacey Humphreys" userId="ec960c71-227a-4d37-905b-69bbf3565b70" providerId="ADAL" clId="{8849E1E3-A74A-434D-B872-DAF7965D9131}" dt="2025-05-23T07:24:19.359" v="1" actId="790"/>
          <ac:graphicFrameMkLst>
            <pc:docMk/>
            <pc:sldMk cId="285839146" sldId="1880"/>
            <ac:graphicFrameMk id="13" creationId="{4FC7DDFB-715D-ED84-B399-0761C0BA26EC}"/>
          </ac:graphicFrameMkLst>
        </pc:graphicFrame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2661182997" sldId="1881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661182997" sldId="1881"/>
            <ac:spMk id="3" creationId="{A2D267D4-94A7-4DA6-DAA0-18702B3C0AF5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661182997" sldId="1881"/>
            <ac:spMk id="4" creationId="{6124902C-0FD6-B928-BF0E-C40C29AF6A4C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2469211096" sldId="1882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469211096" sldId="1882"/>
            <ac:spMk id="3" creationId="{D3CF73CC-F468-793E-4370-B7EC7B8EDF18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469211096" sldId="1882"/>
            <ac:spMk id="4" creationId="{A2012698-FED5-A9BD-E5AF-B1CE7F269AD5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836762202" sldId="1883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836762202" sldId="1883"/>
            <ac:spMk id="3" creationId="{16536F8A-B44E-851E-F008-6E21AE167544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836762202" sldId="1883"/>
            <ac:spMk id="4" creationId="{6DEC2BA2-C4AF-2C58-56D8-23E5F1F6ECE1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1463213796" sldId="1884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463213796" sldId="1884"/>
            <ac:spMk id="3" creationId="{06F97A03-3152-B477-E318-59742F20D93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463213796" sldId="1884"/>
            <ac:spMk id="4" creationId="{7527CB79-A380-AFAF-2EE8-38F43A0083C1}"/>
          </ac:spMkLst>
        </pc:spChg>
      </pc:sldChg>
      <pc:sldChg chg="modSp mod">
        <pc:chgData name="Gemma Stacey Humphreys" userId="ec960c71-227a-4d37-905b-69bbf3565b70" providerId="ADAL" clId="{8849E1E3-A74A-434D-B872-DAF7965D9131}" dt="2025-05-23T07:24:19.359" v="1" actId="790"/>
        <pc:sldMkLst>
          <pc:docMk/>
          <pc:sldMk cId="2354060370" sldId="1885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354060370" sldId="1885"/>
            <ac:spMk id="2" creationId="{045F4916-370D-70D6-D470-B580718323C8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354060370" sldId="1885"/>
            <ac:spMk id="3" creationId="{1313AFE1-D0A4-B999-94A9-D15CCCA34F11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354060370" sldId="1885"/>
            <ac:spMk id="4" creationId="{6E4E967A-F769-2465-1F6E-78150A0012B8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2354060370" sldId="1885"/>
            <ac:spMk id="5" creationId="{23A54198-2CC6-6020-32A4-613F283245A9}"/>
          </ac:spMkLst>
        </pc:spChg>
      </pc:sldChg>
      <pc:sldChg chg="addSp modSp mod modCm">
        <pc:chgData name="Gemma Stacey Humphreys" userId="ec960c71-227a-4d37-905b-69bbf3565b70" providerId="ADAL" clId="{8849E1E3-A74A-434D-B872-DAF7965D9131}" dt="2025-05-23T07:31:25.953" v="74" actId="20577"/>
        <pc:sldMkLst>
          <pc:docMk/>
          <pc:sldMk cId="780343071" sldId="1886"/>
        </pc:sldMkLst>
        <pc:spChg chg="mod">
          <ac:chgData name="Gemma Stacey Humphreys" userId="ec960c71-227a-4d37-905b-69bbf3565b70" providerId="ADAL" clId="{8849E1E3-A74A-434D-B872-DAF7965D9131}" dt="2025-05-23T07:28:49.789" v="28" actId="1076"/>
          <ac:spMkLst>
            <pc:docMk/>
            <pc:sldMk cId="780343071" sldId="1886"/>
            <ac:spMk id="2" creationId="{65920EFC-ECA7-218A-C821-43EECA07F261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3" creationId="{FC48EE5F-E5AE-7667-8765-46CB6E2F0FAB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4" creationId="{D3BE5006-C511-1508-E4DB-A2AE25AF2AC3}"/>
          </ac:spMkLst>
        </pc:spChg>
        <pc:spChg chg="add mod">
          <ac:chgData name="Gemma Stacey Humphreys" userId="ec960c71-227a-4d37-905b-69bbf3565b70" providerId="ADAL" clId="{8849E1E3-A74A-434D-B872-DAF7965D9131}" dt="2025-05-23T07:30:08.473" v="69" actId="14100"/>
          <ac:spMkLst>
            <pc:docMk/>
            <pc:sldMk cId="780343071" sldId="1886"/>
            <ac:spMk id="6" creationId="{3D2BB4C8-1301-983F-D422-698E54701120}"/>
          </ac:spMkLst>
        </pc:spChg>
        <pc:spChg chg="mod">
          <ac:chgData name="Gemma Stacey Humphreys" userId="ec960c71-227a-4d37-905b-69bbf3565b70" providerId="ADAL" clId="{8849E1E3-A74A-434D-B872-DAF7965D9131}" dt="2025-05-23T07:31:25.953" v="74" actId="20577"/>
          <ac:spMkLst>
            <pc:docMk/>
            <pc:sldMk cId="780343071" sldId="1886"/>
            <ac:spMk id="7" creationId="{4695083D-604F-B3CD-CD46-0BEFC71BB48C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8" creationId="{DDB298EC-C34B-414C-4A62-7A02532D28A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19" creationId="{32B01CED-22F7-C4D4-6961-28DCC2F059E4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20" creationId="{6FB55A89-E398-E425-B017-B048EC7837E3}"/>
          </ac:spMkLst>
        </pc:spChg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780343071" sldId="1886"/>
            <ac:spMk id="21" creationId="{EDB29D0B-DB76-109D-5240-6488BB26502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emma Stacey Humphreys" userId="ec960c71-227a-4d37-905b-69bbf3565b70" providerId="ADAL" clId="{8849E1E3-A74A-434D-B872-DAF7965D9131}" dt="2025-05-23T07:31:25.953" v="74" actId="20577"/>
              <pc2:cmMkLst xmlns:pc2="http://schemas.microsoft.com/office/powerpoint/2019/9/main/command">
                <pc:docMk/>
                <pc:sldMk cId="780343071" sldId="1886"/>
                <pc2:cmMk id="{8A7CA9A9-8D28-48F9-8F17-A39FF81211B1}"/>
              </pc2:cmMkLst>
            </pc226:cmChg>
          </p:ext>
        </pc:extLst>
      </pc:sldChg>
      <pc:sldChg chg="modSp mod">
        <pc:chgData name="Gemma Stacey Humphreys" userId="ec960c71-227a-4d37-905b-69bbf3565b70" providerId="ADAL" clId="{8849E1E3-A74A-434D-B872-DAF7965D9131}" dt="2025-05-23T07:25:37.651" v="20" actId="20577"/>
        <pc:sldMkLst>
          <pc:docMk/>
          <pc:sldMk cId="1637763630" sldId="1887"/>
        </pc:sldMkLst>
        <pc:spChg chg="mod">
          <ac:chgData name="Gemma Stacey Humphreys" userId="ec960c71-227a-4d37-905b-69bbf3565b70" providerId="ADAL" clId="{8849E1E3-A74A-434D-B872-DAF7965D9131}" dt="2025-05-23T07:24:19.359" v="1" actId="790"/>
          <ac:spMkLst>
            <pc:docMk/>
            <pc:sldMk cId="1637763630" sldId="1887"/>
            <ac:spMk id="4" creationId="{816F5BB4-FA2A-8064-E007-BB904891AFF2}"/>
          </ac:spMkLst>
        </pc:spChg>
        <pc:spChg chg="mod">
          <ac:chgData name="Gemma Stacey Humphreys" userId="ec960c71-227a-4d37-905b-69bbf3565b70" providerId="ADAL" clId="{8849E1E3-A74A-434D-B872-DAF7965D9131}" dt="2025-05-23T07:25:37.651" v="20" actId="20577"/>
          <ac:spMkLst>
            <pc:docMk/>
            <pc:sldMk cId="1637763630" sldId="1887"/>
            <ac:spMk id="5" creationId="{6173C06D-071C-6752-7CAC-8DE96337DECC}"/>
          </ac:spMkLst>
        </pc:spChg>
      </pc:sldChg>
      <pc:sldChg chg="modSp new mod">
        <pc:chgData name="Gemma Stacey Humphreys" userId="ec960c71-227a-4d37-905b-69bbf3565b70" providerId="ADAL" clId="{8849E1E3-A74A-434D-B872-DAF7965D9131}" dt="2025-05-23T08:06:51.231" v="1063" actId="20577"/>
        <pc:sldMkLst>
          <pc:docMk/>
          <pc:sldMk cId="1755278582" sldId="1888"/>
        </pc:sldMkLst>
        <pc:spChg chg="mod">
          <ac:chgData name="Gemma Stacey Humphreys" userId="ec960c71-227a-4d37-905b-69bbf3565b70" providerId="ADAL" clId="{8849E1E3-A74A-434D-B872-DAF7965D9131}" dt="2025-05-23T08:06:51.231" v="1063" actId="20577"/>
          <ac:spMkLst>
            <pc:docMk/>
            <pc:sldMk cId="1755278582" sldId="1888"/>
            <ac:spMk id="2" creationId="{19305AFE-EAEE-B64B-10F6-68EF691AAC5E}"/>
          </ac:spMkLst>
        </pc:spChg>
        <pc:spChg chg="mod">
          <ac:chgData name="Gemma Stacey Humphreys" userId="ec960c71-227a-4d37-905b-69bbf3565b70" providerId="ADAL" clId="{8849E1E3-A74A-434D-B872-DAF7965D9131}" dt="2025-05-23T08:03:19.818" v="774" actId="20577"/>
          <ac:spMkLst>
            <pc:docMk/>
            <pc:sldMk cId="1755278582" sldId="1888"/>
            <ac:spMk id="3" creationId="{AA9F72C1-4647-2E5C-E4D6-1B8FE189DAC5}"/>
          </ac:spMkLst>
        </pc:spChg>
      </pc:sldChg>
    </pc:docChg>
  </pc:docChgLst>
  <pc:docChgLst>
    <pc:chgData name="Gemma Stacey Humphreys" userId="ec960c71-227a-4d37-905b-69bbf3565b70" providerId="ADAL" clId="{86EBA20D-1838-45B4-AE45-CF02AC03D7F3}"/>
    <pc:docChg chg="undo redo custSel addSld delSld modSld sldOrd">
      <pc:chgData name="Gemma Stacey Humphreys" userId="ec960c71-227a-4d37-905b-69bbf3565b70" providerId="ADAL" clId="{86EBA20D-1838-45B4-AE45-CF02AC03D7F3}" dt="2025-05-23T12:03:26.282" v="6852" actId="20577"/>
      <pc:docMkLst>
        <pc:docMk/>
      </pc:docMkLst>
      <pc:sldChg chg="modSp mod">
        <pc:chgData name="Gemma Stacey Humphreys" userId="ec960c71-227a-4d37-905b-69bbf3565b70" providerId="ADAL" clId="{86EBA20D-1838-45B4-AE45-CF02AC03D7F3}" dt="2025-05-22T13:16:41.673" v="6703" actId="20577"/>
        <pc:sldMkLst>
          <pc:docMk/>
          <pc:sldMk cId="0" sldId="256"/>
        </pc:sldMkLst>
        <pc:spChg chg="mod">
          <ac:chgData name="Gemma Stacey Humphreys" userId="ec960c71-227a-4d37-905b-69bbf3565b70" providerId="ADAL" clId="{86EBA20D-1838-45B4-AE45-CF02AC03D7F3}" dt="2025-05-16T08:55:34.330" v="57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86EBA20D-1838-45B4-AE45-CF02AC03D7F3}" dt="2025-05-22T13:16:41.673" v="6703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modSp mod">
        <pc:chgData name="Gemma Stacey Humphreys" userId="ec960c71-227a-4d37-905b-69bbf3565b70" providerId="ADAL" clId="{86EBA20D-1838-45B4-AE45-CF02AC03D7F3}" dt="2025-05-22T12:24:39.173" v="6498" actId="20577"/>
        <pc:sldMkLst>
          <pc:docMk/>
          <pc:sldMk cId="3464301028" sldId="279"/>
        </pc:sldMkLst>
        <pc:spChg chg="mod">
          <ac:chgData name="Gemma Stacey Humphreys" userId="ec960c71-227a-4d37-905b-69bbf3565b70" providerId="ADAL" clId="{86EBA20D-1838-45B4-AE45-CF02AC03D7F3}" dt="2025-05-22T12:24:39.173" v="6498" actId="20577"/>
          <ac:spMkLst>
            <pc:docMk/>
            <pc:sldMk cId="3464301028" sldId="279"/>
            <ac:spMk id="3" creationId="{6B992C19-CC60-3642-8F74-82DB233FBB79}"/>
          </ac:spMkLst>
        </pc:spChg>
        <pc:spChg chg="add mod">
          <ac:chgData name="Gemma Stacey Humphreys" userId="ec960c71-227a-4d37-905b-69bbf3565b70" providerId="ADAL" clId="{86EBA20D-1838-45B4-AE45-CF02AC03D7F3}" dt="2025-05-16T08:56:58.404" v="108" actId="27636"/>
          <ac:spMkLst>
            <pc:docMk/>
            <pc:sldMk cId="3464301028" sldId="279"/>
            <ac:spMk id="4" creationId="{3642EF96-BE20-E442-FFE8-45A7936F7A87}"/>
          </ac:spMkLst>
        </pc:spChg>
        <pc:spChg chg="add mod">
          <ac:chgData name="Gemma Stacey Humphreys" userId="ec960c71-227a-4d37-905b-69bbf3565b70" providerId="ADAL" clId="{86EBA20D-1838-45B4-AE45-CF02AC03D7F3}" dt="2025-05-16T08:56:58.306" v="107"/>
          <ac:spMkLst>
            <pc:docMk/>
            <pc:sldMk cId="3464301028" sldId="279"/>
            <ac:spMk id="5" creationId="{087F7652-DB65-9766-6844-F0C9F5C5FB8A}"/>
          </ac:spMkLst>
        </pc:spChg>
        <pc:spChg chg="add mod">
          <ac:chgData name="Gemma Stacey Humphreys" userId="ec960c71-227a-4d37-905b-69bbf3565b70" providerId="ADAL" clId="{86EBA20D-1838-45B4-AE45-CF02AC03D7F3}" dt="2025-05-16T08:56:58.306" v="107"/>
          <ac:spMkLst>
            <pc:docMk/>
            <pc:sldMk cId="3464301028" sldId="279"/>
            <ac:spMk id="9" creationId="{87B8DA95-2D57-0307-4FD4-9D64F114B0A0}"/>
          </ac:spMkLst>
        </pc:spChg>
        <pc:spChg chg="add mod">
          <ac:chgData name="Gemma Stacey Humphreys" userId="ec960c71-227a-4d37-905b-69bbf3565b70" providerId="ADAL" clId="{86EBA20D-1838-45B4-AE45-CF02AC03D7F3}" dt="2025-05-16T08:56:58.306" v="107"/>
          <ac:spMkLst>
            <pc:docMk/>
            <pc:sldMk cId="3464301028" sldId="279"/>
            <ac:spMk id="11" creationId="{B6114B57-FBC5-79CE-6ED6-1E3C2EF8DE60}"/>
          </ac:spMkLst>
        </pc:spChg>
        <pc:spChg chg="add mod">
          <ac:chgData name="Gemma Stacey Humphreys" userId="ec960c71-227a-4d37-905b-69bbf3565b70" providerId="ADAL" clId="{86EBA20D-1838-45B4-AE45-CF02AC03D7F3}" dt="2025-05-16T08:57:05.312" v="109"/>
          <ac:spMkLst>
            <pc:docMk/>
            <pc:sldMk cId="3464301028" sldId="279"/>
            <ac:spMk id="13" creationId="{4DA83290-9128-9ADD-E821-2C12068E3D96}"/>
          </ac:spMkLst>
        </pc:spChg>
        <pc:picChg chg="add mod">
          <ac:chgData name="Gemma Stacey Humphreys" userId="ec960c71-227a-4d37-905b-69bbf3565b70" providerId="ADAL" clId="{86EBA20D-1838-45B4-AE45-CF02AC03D7F3}" dt="2025-05-16T08:56:58.306" v="107"/>
          <ac:picMkLst>
            <pc:docMk/>
            <pc:sldMk cId="3464301028" sldId="279"/>
            <ac:picMk id="2" creationId="{F3896D95-73E9-ACA5-EF22-FC0420BBD93D}"/>
          </ac:picMkLst>
        </pc:picChg>
        <pc:cxnChg chg="add mod">
          <ac:chgData name="Gemma Stacey Humphreys" userId="ec960c71-227a-4d37-905b-69bbf3565b70" providerId="ADAL" clId="{86EBA20D-1838-45B4-AE45-CF02AC03D7F3}" dt="2025-05-16T08:56:58.306" v="107"/>
          <ac:cxnSpMkLst>
            <pc:docMk/>
            <pc:sldMk cId="3464301028" sldId="279"/>
            <ac:cxnSpMk id="7" creationId="{EBD5CBFB-7841-1C61-A51B-FF6529408956}"/>
          </ac:cxnSpMkLst>
        </pc:cxnChg>
        <pc:cxnChg chg="add mod">
          <ac:chgData name="Gemma Stacey Humphreys" userId="ec960c71-227a-4d37-905b-69bbf3565b70" providerId="ADAL" clId="{86EBA20D-1838-45B4-AE45-CF02AC03D7F3}" dt="2025-05-16T08:56:58.306" v="107"/>
          <ac:cxnSpMkLst>
            <pc:docMk/>
            <pc:sldMk cId="3464301028" sldId="279"/>
            <ac:cxnSpMk id="8" creationId="{22988DF6-5C26-5ABE-2B22-D05A696C9938}"/>
          </ac:cxnSpMkLst>
        </pc:cxnChg>
        <pc:cxnChg chg="add mod">
          <ac:chgData name="Gemma Stacey Humphreys" userId="ec960c71-227a-4d37-905b-69bbf3565b70" providerId="ADAL" clId="{86EBA20D-1838-45B4-AE45-CF02AC03D7F3}" dt="2025-05-16T08:56:58.306" v="107"/>
          <ac:cxnSpMkLst>
            <pc:docMk/>
            <pc:sldMk cId="3464301028" sldId="279"/>
            <ac:cxnSpMk id="10" creationId="{D76A0E66-2C3D-EF2D-BB4B-FF28F431EA2B}"/>
          </ac:cxnSpMkLst>
        </pc:cxnChg>
        <pc:cxnChg chg="add mod">
          <ac:chgData name="Gemma Stacey Humphreys" userId="ec960c71-227a-4d37-905b-69bbf3565b70" providerId="ADAL" clId="{86EBA20D-1838-45B4-AE45-CF02AC03D7F3}" dt="2025-05-16T08:56:58.306" v="107"/>
          <ac:cxnSpMkLst>
            <pc:docMk/>
            <pc:sldMk cId="3464301028" sldId="279"/>
            <ac:cxnSpMk id="12" creationId="{45554273-B8BE-6ADF-CB62-C543D1895865}"/>
          </ac:cxnSpMkLst>
        </pc:cxnChg>
      </pc:sldChg>
      <pc:sldChg chg="addSp delSp modSp mod">
        <pc:chgData name="Gemma Stacey Humphreys" userId="ec960c71-227a-4d37-905b-69bbf3565b70" providerId="ADAL" clId="{86EBA20D-1838-45B4-AE45-CF02AC03D7F3}" dt="2025-05-23T11:53:34.010" v="6752" actId="1076"/>
        <pc:sldMkLst>
          <pc:docMk/>
          <pc:sldMk cId="3572334911" sldId="280"/>
        </pc:sldMkLst>
        <pc:spChg chg="mod">
          <ac:chgData name="Gemma Stacey Humphreys" userId="ec960c71-227a-4d37-905b-69bbf3565b70" providerId="ADAL" clId="{86EBA20D-1838-45B4-AE45-CF02AC03D7F3}" dt="2025-05-21T15:28:14.427" v="5205" actId="20577"/>
          <ac:spMkLst>
            <pc:docMk/>
            <pc:sldMk cId="3572334911" sldId="280"/>
            <ac:spMk id="3" creationId="{554976AE-C487-7D98-41E4-90C0772FC63B}"/>
          </ac:spMkLst>
        </pc:spChg>
        <pc:spChg chg="add mod">
          <ac:chgData name="Gemma Stacey Humphreys" userId="ec960c71-227a-4d37-905b-69bbf3565b70" providerId="ADAL" clId="{86EBA20D-1838-45B4-AE45-CF02AC03D7F3}" dt="2025-05-21T15:30:27.601" v="5295" actId="1076"/>
          <ac:spMkLst>
            <pc:docMk/>
            <pc:sldMk cId="3572334911" sldId="280"/>
            <ac:spMk id="20" creationId="{04936A47-13EF-38D8-772B-93A4BEEA87B3}"/>
          </ac:spMkLst>
        </pc:spChg>
        <pc:spChg chg="add mod">
          <ac:chgData name="Gemma Stacey Humphreys" userId="ec960c71-227a-4d37-905b-69bbf3565b70" providerId="ADAL" clId="{86EBA20D-1838-45B4-AE45-CF02AC03D7F3}" dt="2025-05-21T15:30:27.601" v="5295" actId="1076"/>
          <ac:spMkLst>
            <pc:docMk/>
            <pc:sldMk cId="3572334911" sldId="280"/>
            <ac:spMk id="21" creationId="{117ECDE6-AA95-D0E1-E074-39BD067FF1EB}"/>
          </ac:spMkLst>
        </pc:spChg>
        <pc:spChg chg="add mod">
          <ac:chgData name="Gemma Stacey Humphreys" userId="ec960c71-227a-4d37-905b-69bbf3565b70" providerId="ADAL" clId="{86EBA20D-1838-45B4-AE45-CF02AC03D7F3}" dt="2025-05-21T15:30:27.601" v="5295" actId="1076"/>
          <ac:spMkLst>
            <pc:docMk/>
            <pc:sldMk cId="3572334911" sldId="280"/>
            <ac:spMk id="22" creationId="{B73780F7-7102-7F3A-D10C-3D534614F2B1}"/>
          </ac:spMkLst>
        </pc:spChg>
        <pc:spChg chg="add mod">
          <ac:chgData name="Gemma Stacey Humphreys" userId="ec960c71-227a-4d37-905b-69bbf3565b70" providerId="ADAL" clId="{86EBA20D-1838-45B4-AE45-CF02AC03D7F3}" dt="2025-05-22T08:38:16.207" v="5873" actId="1076"/>
          <ac:spMkLst>
            <pc:docMk/>
            <pc:sldMk cId="3572334911" sldId="280"/>
            <ac:spMk id="23" creationId="{A8DB21B9-45CF-75A0-66EB-BD2EF65489C7}"/>
          </ac:spMkLst>
        </pc:spChg>
        <pc:picChg chg="add mod ord">
          <ac:chgData name="Gemma Stacey Humphreys" userId="ec960c71-227a-4d37-905b-69bbf3565b70" providerId="ADAL" clId="{86EBA20D-1838-45B4-AE45-CF02AC03D7F3}" dt="2025-05-21T15:30:27.601" v="5295" actId="1076"/>
          <ac:picMkLst>
            <pc:docMk/>
            <pc:sldMk cId="3572334911" sldId="280"/>
            <ac:picMk id="6" creationId="{FE2E7192-1516-0D0F-09AD-7BAC9EACD4F4}"/>
          </ac:picMkLst>
        </pc:picChg>
        <pc:cxnChg chg="add mod">
          <ac:chgData name="Gemma Stacey Humphreys" userId="ec960c71-227a-4d37-905b-69bbf3565b70" providerId="ADAL" clId="{86EBA20D-1838-45B4-AE45-CF02AC03D7F3}" dt="2025-05-21T15:30:27.601" v="5295" actId="1076"/>
          <ac:cxnSpMkLst>
            <pc:docMk/>
            <pc:sldMk cId="3572334911" sldId="280"/>
            <ac:cxnSpMk id="7" creationId="{2C5EA2EE-84E1-8A29-0517-744042F30137}"/>
          </ac:cxnSpMkLst>
        </pc:cxnChg>
        <pc:cxnChg chg="add mod">
          <ac:chgData name="Gemma Stacey Humphreys" userId="ec960c71-227a-4d37-905b-69bbf3565b70" providerId="ADAL" clId="{86EBA20D-1838-45B4-AE45-CF02AC03D7F3}" dt="2025-05-21T15:30:27.601" v="5295" actId="1076"/>
          <ac:cxnSpMkLst>
            <pc:docMk/>
            <pc:sldMk cId="3572334911" sldId="280"/>
            <ac:cxnSpMk id="9" creationId="{5ECCF3D8-F185-05A1-FFA0-3A7B1CF39DCC}"/>
          </ac:cxnSpMkLst>
        </pc:cxnChg>
        <pc:cxnChg chg="add mod">
          <ac:chgData name="Gemma Stacey Humphreys" userId="ec960c71-227a-4d37-905b-69bbf3565b70" providerId="ADAL" clId="{86EBA20D-1838-45B4-AE45-CF02AC03D7F3}" dt="2025-05-23T11:53:34.010" v="6752" actId="1076"/>
          <ac:cxnSpMkLst>
            <pc:docMk/>
            <pc:sldMk cId="3572334911" sldId="280"/>
            <ac:cxnSpMk id="11" creationId="{44BAE7C8-7AF3-25EA-F852-5DA22BF1A1F7}"/>
          </ac:cxnSpMkLst>
        </pc:cxnChg>
        <pc:cxnChg chg="add mod">
          <ac:chgData name="Gemma Stacey Humphreys" userId="ec960c71-227a-4d37-905b-69bbf3565b70" providerId="ADAL" clId="{86EBA20D-1838-45B4-AE45-CF02AC03D7F3}" dt="2025-05-21T15:30:27.601" v="5295" actId="1076"/>
          <ac:cxnSpMkLst>
            <pc:docMk/>
            <pc:sldMk cId="3572334911" sldId="280"/>
            <ac:cxnSpMk id="13" creationId="{3F034832-383F-2CE0-3BEE-450984144A86}"/>
          </ac:cxnSpMkLst>
        </pc:cxnChg>
        <pc:cxnChg chg="add mod">
          <ac:chgData name="Gemma Stacey Humphreys" userId="ec960c71-227a-4d37-905b-69bbf3565b70" providerId="ADAL" clId="{86EBA20D-1838-45B4-AE45-CF02AC03D7F3}" dt="2025-05-21T15:30:27.601" v="5295" actId="1076"/>
          <ac:cxnSpMkLst>
            <pc:docMk/>
            <pc:sldMk cId="3572334911" sldId="280"/>
            <ac:cxnSpMk id="16" creationId="{A4A29271-91F3-1885-BE2F-C08AB2157D71}"/>
          </ac:cxnSpMkLst>
        </pc:cxnChg>
      </pc:sldChg>
      <pc:sldChg chg="modSp new mod ord">
        <pc:chgData name="Gemma Stacey Humphreys" userId="ec960c71-227a-4d37-905b-69bbf3565b70" providerId="ADAL" clId="{86EBA20D-1838-45B4-AE45-CF02AC03D7F3}" dt="2025-05-22T08:40:03.078" v="6015" actId="20577"/>
        <pc:sldMkLst>
          <pc:docMk/>
          <pc:sldMk cId="1433173604" sldId="281"/>
        </pc:sldMkLst>
        <pc:spChg chg="mod">
          <ac:chgData name="Gemma Stacey Humphreys" userId="ec960c71-227a-4d37-905b-69bbf3565b70" providerId="ADAL" clId="{86EBA20D-1838-45B4-AE45-CF02AC03D7F3}" dt="2025-05-22T08:40:03.078" v="6015" actId="20577"/>
          <ac:spMkLst>
            <pc:docMk/>
            <pc:sldMk cId="1433173604" sldId="281"/>
            <ac:spMk id="2" creationId="{67A8DA3B-1A3B-3F3C-B31D-6787B4AE4B76}"/>
          </ac:spMkLst>
        </pc:spChg>
        <pc:spChg chg="mod">
          <ac:chgData name="Gemma Stacey Humphreys" userId="ec960c71-227a-4d37-905b-69bbf3565b70" providerId="ADAL" clId="{86EBA20D-1838-45B4-AE45-CF02AC03D7F3}" dt="2025-05-16T09:09:59.622" v="658" actId="20577"/>
          <ac:spMkLst>
            <pc:docMk/>
            <pc:sldMk cId="1433173604" sldId="281"/>
            <ac:spMk id="3" creationId="{F012D5FA-1E25-6C7F-DB1B-F562992DFA6F}"/>
          </ac:spMkLst>
        </pc:spChg>
      </pc:sldChg>
      <pc:sldChg chg="addSp delSp modSp new mod">
        <pc:chgData name="Gemma Stacey Humphreys" userId="ec960c71-227a-4d37-905b-69bbf3565b70" providerId="ADAL" clId="{86EBA20D-1838-45B4-AE45-CF02AC03D7F3}" dt="2025-05-22T12:54:26.941" v="6517" actId="1076"/>
        <pc:sldMkLst>
          <pc:docMk/>
          <pc:sldMk cId="3716219319" sldId="282"/>
        </pc:sldMkLst>
        <pc:spChg chg="mod">
          <ac:chgData name="Gemma Stacey Humphreys" userId="ec960c71-227a-4d37-905b-69bbf3565b70" providerId="ADAL" clId="{86EBA20D-1838-45B4-AE45-CF02AC03D7F3}" dt="2025-05-21T13:23:32.809" v="4141" actId="20577"/>
          <ac:spMkLst>
            <pc:docMk/>
            <pc:sldMk cId="3716219319" sldId="282"/>
            <ac:spMk id="3" creationId="{D3ADE815-C60B-4CEA-83B9-BB5824CAF403}"/>
          </ac:spMkLst>
        </pc:spChg>
        <pc:spChg chg="add del mod">
          <ac:chgData name="Gemma Stacey Humphreys" userId="ec960c71-227a-4d37-905b-69bbf3565b70" providerId="ADAL" clId="{86EBA20D-1838-45B4-AE45-CF02AC03D7F3}" dt="2025-05-22T12:54:24.204" v="6516" actId="478"/>
          <ac:spMkLst>
            <pc:docMk/>
            <pc:sldMk cId="3716219319" sldId="282"/>
            <ac:spMk id="9" creationId="{22610B44-845C-C5D1-1B02-7325DB5EDFA4}"/>
          </ac:spMkLst>
        </pc:spChg>
        <pc:spChg chg="add mod">
          <ac:chgData name="Gemma Stacey Humphreys" userId="ec960c71-227a-4d37-905b-69bbf3565b70" providerId="ADAL" clId="{86EBA20D-1838-45B4-AE45-CF02AC03D7F3}" dt="2025-05-22T12:33:36.179" v="6505" actId="1076"/>
          <ac:spMkLst>
            <pc:docMk/>
            <pc:sldMk cId="3716219319" sldId="282"/>
            <ac:spMk id="10" creationId="{756EB8BE-F091-88BB-674D-136C621DDA3F}"/>
          </ac:spMkLst>
        </pc:spChg>
        <pc:spChg chg="add mod">
          <ac:chgData name="Gemma Stacey Humphreys" userId="ec960c71-227a-4d37-905b-69bbf3565b70" providerId="ADAL" clId="{86EBA20D-1838-45B4-AE45-CF02AC03D7F3}" dt="2025-05-22T12:33:33.299" v="6504" actId="1076"/>
          <ac:spMkLst>
            <pc:docMk/>
            <pc:sldMk cId="3716219319" sldId="282"/>
            <ac:spMk id="15" creationId="{50962998-32D3-48DE-76A2-0CE896D961FF}"/>
          </ac:spMkLst>
        </pc:spChg>
        <pc:spChg chg="add mod">
          <ac:chgData name="Gemma Stacey Humphreys" userId="ec960c71-227a-4d37-905b-69bbf3565b70" providerId="ADAL" clId="{86EBA20D-1838-45B4-AE45-CF02AC03D7F3}" dt="2025-05-22T12:33:39.211" v="6506" actId="1076"/>
          <ac:spMkLst>
            <pc:docMk/>
            <pc:sldMk cId="3716219319" sldId="282"/>
            <ac:spMk id="20" creationId="{748A3D65-0A3C-6B3E-A442-387C14E530B3}"/>
          </ac:spMkLst>
        </pc:spChg>
        <pc:spChg chg="add mod">
          <ac:chgData name="Gemma Stacey Humphreys" userId="ec960c71-227a-4d37-905b-69bbf3565b70" providerId="ADAL" clId="{86EBA20D-1838-45B4-AE45-CF02AC03D7F3}" dt="2025-05-22T12:46:27.920" v="6512" actId="1076"/>
          <ac:spMkLst>
            <pc:docMk/>
            <pc:sldMk cId="3716219319" sldId="282"/>
            <ac:spMk id="26" creationId="{AAE8A340-54E6-8239-E386-CAE9A93D6BED}"/>
          </ac:spMkLst>
        </pc:spChg>
        <pc:picChg chg="add mod modCrop">
          <ac:chgData name="Gemma Stacey Humphreys" userId="ec960c71-227a-4d37-905b-69bbf3565b70" providerId="ADAL" clId="{86EBA20D-1838-45B4-AE45-CF02AC03D7F3}" dt="2025-05-22T12:33:25.587" v="6501" actId="1076"/>
          <ac:picMkLst>
            <pc:docMk/>
            <pc:sldMk cId="3716219319" sldId="282"/>
            <ac:picMk id="5" creationId="{9063093D-D2F1-3A09-7064-6AFB572D51D0}"/>
          </ac:picMkLst>
        </pc:picChg>
        <pc:picChg chg="add mod">
          <ac:chgData name="Gemma Stacey Humphreys" userId="ec960c71-227a-4d37-905b-69bbf3565b70" providerId="ADAL" clId="{86EBA20D-1838-45B4-AE45-CF02AC03D7F3}" dt="2025-05-16T12:20:06.814" v="1144" actId="1076"/>
          <ac:picMkLst>
            <pc:docMk/>
            <pc:sldMk cId="3716219319" sldId="282"/>
            <ac:picMk id="6" creationId="{6A6B44F4-CDBE-7AA4-2E7D-44BCF6D2064C}"/>
          </ac:picMkLst>
        </pc:picChg>
        <pc:picChg chg="add mod">
          <ac:chgData name="Gemma Stacey Humphreys" userId="ec960c71-227a-4d37-905b-69bbf3565b70" providerId="ADAL" clId="{86EBA20D-1838-45B4-AE45-CF02AC03D7F3}" dt="2025-05-22T12:54:26.941" v="6517" actId="1076"/>
          <ac:picMkLst>
            <pc:docMk/>
            <pc:sldMk cId="3716219319" sldId="282"/>
            <ac:picMk id="7" creationId="{9B6A0D12-BC5F-2C6F-6BAC-6424DB561E46}"/>
          </ac:picMkLst>
        </pc:picChg>
        <pc:picChg chg="add mod modCrop">
          <ac:chgData name="Gemma Stacey Humphreys" userId="ec960c71-227a-4d37-905b-69bbf3565b70" providerId="ADAL" clId="{86EBA20D-1838-45B4-AE45-CF02AC03D7F3}" dt="2025-05-22T12:46:21.280" v="6510" actId="1076"/>
          <ac:picMkLst>
            <pc:docMk/>
            <pc:sldMk cId="3716219319" sldId="282"/>
            <ac:picMk id="12" creationId="{1CD56604-4EA0-CBD8-F5D9-20875280095C}"/>
          </ac:picMkLst>
        </pc:picChg>
        <pc:cxnChg chg="add mod">
          <ac:chgData name="Gemma Stacey Humphreys" userId="ec960c71-227a-4d37-905b-69bbf3565b70" providerId="ADAL" clId="{86EBA20D-1838-45B4-AE45-CF02AC03D7F3}" dt="2025-05-22T12:33:28.451" v="6502" actId="1076"/>
          <ac:cxnSpMkLst>
            <pc:docMk/>
            <pc:sldMk cId="3716219319" sldId="282"/>
            <ac:cxnSpMk id="8" creationId="{8230B7D3-1E0A-9759-CF4E-0608591CE908}"/>
          </ac:cxnSpMkLst>
        </pc:cxnChg>
        <pc:cxnChg chg="add mod">
          <ac:chgData name="Gemma Stacey Humphreys" userId="ec960c71-227a-4d37-905b-69bbf3565b70" providerId="ADAL" clId="{86EBA20D-1838-45B4-AE45-CF02AC03D7F3}" dt="2025-05-22T12:33:31.267" v="6503" actId="1076"/>
          <ac:cxnSpMkLst>
            <pc:docMk/>
            <pc:sldMk cId="3716219319" sldId="282"/>
            <ac:cxnSpMk id="14" creationId="{71E28EE9-0EDB-9AF5-AD18-85D2442F44AF}"/>
          </ac:cxnSpMkLst>
        </pc:cxnChg>
        <pc:cxnChg chg="add mod">
          <ac:chgData name="Gemma Stacey Humphreys" userId="ec960c71-227a-4d37-905b-69bbf3565b70" providerId="ADAL" clId="{86EBA20D-1838-45B4-AE45-CF02AC03D7F3}" dt="2025-05-22T12:46:23.399" v="6511" actId="1076"/>
          <ac:cxnSpMkLst>
            <pc:docMk/>
            <pc:sldMk cId="3716219319" sldId="282"/>
            <ac:cxnSpMk id="23" creationId="{D7FDB055-549E-9EA8-56C7-FFACFC462857}"/>
          </ac:cxnSpMkLst>
        </pc:cxnChg>
      </pc:sldChg>
      <pc:sldChg chg="addSp delSp modSp new mod">
        <pc:chgData name="Gemma Stacey Humphreys" userId="ec960c71-227a-4d37-905b-69bbf3565b70" providerId="ADAL" clId="{86EBA20D-1838-45B4-AE45-CF02AC03D7F3}" dt="2025-05-23T11:59:01.185" v="6753" actId="20577"/>
        <pc:sldMkLst>
          <pc:docMk/>
          <pc:sldMk cId="557885953" sldId="283"/>
        </pc:sldMkLst>
        <pc:spChg chg="mod">
          <ac:chgData name="Gemma Stacey Humphreys" userId="ec960c71-227a-4d37-905b-69bbf3565b70" providerId="ADAL" clId="{86EBA20D-1838-45B4-AE45-CF02AC03D7F3}" dt="2025-05-16T12:30:37.542" v="1377" actId="20577"/>
          <ac:spMkLst>
            <pc:docMk/>
            <pc:sldMk cId="557885953" sldId="283"/>
            <ac:spMk id="3" creationId="{AD48C099-2EE6-B0D6-559F-6D4029CB6FFB}"/>
          </ac:spMkLst>
        </pc:spChg>
        <pc:spChg chg="add mod">
          <ac:chgData name="Gemma Stacey Humphreys" userId="ec960c71-227a-4d37-905b-69bbf3565b70" providerId="ADAL" clId="{86EBA20D-1838-45B4-AE45-CF02AC03D7F3}" dt="2025-05-23T11:59:01.185" v="6753" actId="20577"/>
          <ac:spMkLst>
            <pc:docMk/>
            <pc:sldMk cId="557885953" sldId="283"/>
            <ac:spMk id="7" creationId="{5CC0AD20-2869-2445-F33C-AC7AB9031146}"/>
          </ac:spMkLst>
        </pc:spChg>
        <pc:graphicFrameChg chg="add mod modGraphic">
          <ac:chgData name="Gemma Stacey Humphreys" userId="ec960c71-227a-4d37-905b-69bbf3565b70" providerId="ADAL" clId="{86EBA20D-1838-45B4-AE45-CF02AC03D7F3}" dt="2025-05-21T09:29:55.148" v="4070" actId="1076"/>
          <ac:graphicFrameMkLst>
            <pc:docMk/>
            <pc:sldMk cId="557885953" sldId="283"/>
            <ac:graphicFrameMk id="9" creationId="{240C6BA1-347E-F358-B4B6-DCEB76CDE02A}"/>
          </ac:graphicFrameMkLst>
        </pc:graphicFrameChg>
        <pc:picChg chg="add mod modCrop">
          <ac:chgData name="Gemma Stacey Humphreys" userId="ec960c71-227a-4d37-905b-69bbf3565b70" providerId="ADAL" clId="{86EBA20D-1838-45B4-AE45-CF02AC03D7F3}" dt="2025-05-21T09:29:57.052" v="4071" actId="1076"/>
          <ac:picMkLst>
            <pc:docMk/>
            <pc:sldMk cId="557885953" sldId="283"/>
            <ac:picMk id="11" creationId="{DD5F86A0-8146-DF73-1EEB-46D81AE5FB8C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3T12:03:26.282" v="6852" actId="20577"/>
        <pc:sldMkLst>
          <pc:docMk/>
          <pc:sldMk cId="3930138037" sldId="284"/>
        </pc:sldMkLst>
        <pc:spChg chg="mod">
          <ac:chgData name="Gemma Stacey Humphreys" userId="ec960c71-227a-4d37-905b-69bbf3565b70" providerId="ADAL" clId="{86EBA20D-1838-45B4-AE45-CF02AC03D7F3}" dt="2025-05-22T08:22:16.799" v="5622" actId="1076"/>
          <ac:spMkLst>
            <pc:docMk/>
            <pc:sldMk cId="3930138037" sldId="284"/>
            <ac:spMk id="2" creationId="{052B08CB-76C5-8434-686A-DE8F30CB8ECF}"/>
          </ac:spMkLst>
        </pc:spChg>
        <pc:spChg chg="mod">
          <ac:chgData name="Gemma Stacey Humphreys" userId="ec960c71-227a-4d37-905b-69bbf3565b70" providerId="ADAL" clId="{86EBA20D-1838-45B4-AE45-CF02AC03D7F3}" dt="2025-05-16T12:38:15.218" v="1841" actId="20577"/>
          <ac:spMkLst>
            <pc:docMk/>
            <pc:sldMk cId="3930138037" sldId="284"/>
            <ac:spMk id="3" creationId="{41D94351-C384-5196-DCB5-BDB8F4A225DA}"/>
          </ac:spMkLst>
        </pc:spChg>
        <pc:spChg chg="add mod">
          <ac:chgData name="Gemma Stacey Humphreys" userId="ec960c71-227a-4d37-905b-69bbf3565b70" providerId="ADAL" clId="{86EBA20D-1838-45B4-AE45-CF02AC03D7F3}" dt="2025-05-22T13:14:33.614" v="6660" actId="1076"/>
          <ac:spMkLst>
            <pc:docMk/>
            <pc:sldMk cId="3930138037" sldId="284"/>
            <ac:spMk id="6" creationId="{E7BB000C-4996-5C3F-45AE-484BB1371B48}"/>
          </ac:spMkLst>
        </pc:spChg>
        <pc:spChg chg="add mod">
          <ac:chgData name="Gemma Stacey Humphreys" userId="ec960c71-227a-4d37-905b-69bbf3565b70" providerId="ADAL" clId="{86EBA20D-1838-45B4-AE45-CF02AC03D7F3}" dt="2025-05-22T08:23:39.303" v="5673" actId="14100"/>
          <ac:spMkLst>
            <pc:docMk/>
            <pc:sldMk cId="3930138037" sldId="284"/>
            <ac:spMk id="12" creationId="{1CA1D0B8-BB4B-5860-7817-60F4D1965417}"/>
          </ac:spMkLst>
        </pc:spChg>
        <pc:spChg chg="add mod">
          <ac:chgData name="Gemma Stacey Humphreys" userId="ec960c71-227a-4d37-905b-69bbf3565b70" providerId="ADAL" clId="{86EBA20D-1838-45B4-AE45-CF02AC03D7F3}" dt="2025-05-22T08:24:41.038" v="5677" actId="1076"/>
          <ac:spMkLst>
            <pc:docMk/>
            <pc:sldMk cId="3930138037" sldId="284"/>
            <ac:spMk id="13" creationId="{5CFDCBE5-F786-5377-015F-7099F0B99CC2}"/>
          </ac:spMkLst>
        </pc:spChg>
        <pc:spChg chg="add mod">
          <ac:chgData name="Gemma Stacey Humphreys" userId="ec960c71-227a-4d37-905b-69bbf3565b70" providerId="ADAL" clId="{86EBA20D-1838-45B4-AE45-CF02AC03D7F3}" dt="2025-05-23T12:01:43.454" v="6790" actId="1076"/>
          <ac:spMkLst>
            <pc:docMk/>
            <pc:sldMk cId="3930138037" sldId="284"/>
            <ac:spMk id="14" creationId="{05BFD1F5-3195-2B42-B45C-09B866EF9343}"/>
          </ac:spMkLst>
        </pc:spChg>
        <pc:graphicFrameChg chg="add mod modGraphic">
          <ac:chgData name="Gemma Stacey Humphreys" userId="ec960c71-227a-4d37-905b-69bbf3565b70" providerId="ADAL" clId="{86EBA20D-1838-45B4-AE45-CF02AC03D7F3}" dt="2025-05-23T12:03:26.282" v="6852" actId="20577"/>
          <ac:graphicFrameMkLst>
            <pc:docMk/>
            <pc:sldMk cId="3930138037" sldId="284"/>
            <ac:graphicFrameMk id="5" creationId="{946831CF-E87C-0027-B36C-1A92CBE03C14}"/>
          </ac:graphicFrameMkLst>
        </pc:graphicFrameChg>
        <pc:picChg chg="add del">
          <ac:chgData name="Gemma Stacey Humphreys" userId="ec960c71-227a-4d37-905b-69bbf3565b70" providerId="ADAL" clId="{86EBA20D-1838-45B4-AE45-CF02AC03D7F3}" dt="2025-05-22T08:16:11.788" v="5597" actId="478"/>
          <ac:picMkLst>
            <pc:docMk/>
            <pc:sldMk cId="3930138037" sldId="284"/>
            <ac:picMk id="7" creationId="{45C2521F-D397-AC18-40DF-16511B8D28DD}"/>
          </ac:picMkLst>
        </pc:picChg>
        <pc:picChg chg="add mod">
          <ac:chgData name="Gemma Stacey Humphreys" userId="ec960c71-227a-4d37-905b-69bbf3565b70" providerId="ADAL" clId="{86EBA20D-1838-45B4-AE45-CF02AC03D7F3}" dt="2025-05-22T08:22:50.198" v="5632" actId="1076"/>
          <ac:picMkLst>
            <pc:docMk/>
            <pc:sldMk cId="3930138037" sldId="284"/>
            <ac:picMk id="9" creationId="{1BEB9657-69B6-6CC0-81F2-DD03B6E6AA21}"/>
          </ac:picMkLst>
        </pc:picChg>
        <pc:picChg chg="add mod">
          <ac:chgData name="Gemma Stacey Humphreys" userId="ec960c71-227a-4d37-905b-69bbf3565b70" providerId="ADAL" clId="{86EBA20D-1838-45B4-AE45-CF02AC03D7F3}" dt="2025-05-22T08:22:55.351" v="5634" actId="1076"/>
          <ac:picMkLst>
            <pc:docMk/>
            <pc:sldMk cId="3930138037" sldId="284"/>
            <ac:picMk id="11" creationId="{108A7F0B-58C1-AE18-0DF4-3851A849D6CC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2T12:54:56.769" v="6524" actId="13926"/>
        <pc:sldMkLst>
          <pc:docMk/>
          <pc:sldMk cId="1259783926" sldId="285"/>
        </pc:sldMkLst>
        <pc:spChg chg="mod">
          <ac:chgData name="Gemma Stacey Humphreys" userId="ec960c71-227a-4d37-905b-69bbf3565b70" providerId="ADAL" clId="{86EBA20D-1838-45B4-AE45-CF02AC03D7F3}" dt="2025-05-16T12:51:35.688" v="2558" actId="20577"/>
          <ac:spMkLst>
            <pc:docMk/>
            <pc:sldMk cId="1259783926" sldId="285"/>
            <ac:spMk id="3" creationId="{60A703D3-72A5-6DFE-F300-46D5229617B5}"/>
          </ac:spMkLst>
        </pc:spChg>
        <pc:spChg chg="add mod">
          <ac:chgData name="Gemma Stacey Humphreys" userId="ec960c71-227a-4d37-905b-69bbf3565b70" providerId="ADAL" clId="{86EBA20D-1838-45B4-AE45-CF02AC03D7F3}" dt="2025-05-21T09:29:45.284" v="4068" actId="1076"/>
          <ac:spMkLst>
            <pc:docMk/>
            <pc:sldMk cId="1259783926" sldId="285"/>
            <ac:spMk id="9" creationId="{45CEDD72-EBAA-8537-192A-3A462C9D02A4}"/>
          </ac:spMkLst>
        </pc:spChg>
        <pc:graphicFrameChg chg="add mod modGraphic">
          <ac:chgData name="Gemma Stacey Humphreys" userId="ec960c71-227a-4d37-905b-69bbf3565b70" providerId="ADAL" clId="{86EBA20D-1838-45B4-AE45-CF02AC03D7F3}" dt="2025-05-22T12:54:56.769" v="6524" actId="13926"/>
          <ac:graphicFrameMkLst>
            <pc:docMk/>
            <pc:sldMk cId="1259783926" sldId="285"/>
            <ac:graphicFrameMk id="10" creationId="{FD05C639-BB83-6663-6D5E-51A99F795703}"/>
          </ac:graphicFrameMkLst>
        </pc:graphicFrameChg>
        <pc:picChg chg="add mod">
          <ac:chgData name="Gemma Stacey Humphreys" userId="ec960c71-227a-4d37-905b-69bbf3565b70" providerId="ADAL" clId="{86EBA20D-1838-45B4-AE45-CF02AC03D7F3}" dt="2025-05-21T09:29:38.637" v="4066" actId="1076"/>
          <ac:picMkLst>
            <pc:docMk/>
            <pc:sldMk cId="1259783926" sldId="285"/>
            <ac:picMk id="6" creationId="{4DC275FB-4A19-9B4E-CBEA-00757096FB51}"/>
          </ac:picMkLst>
        </pc:picChg>
        <pc:picChg chg="add mod">
          <ac:chgData name="Gemma Stacey Humphreys" userId="ec960c71-227a-4d37-905b-69bbf3565b70" providerId="ADAL" clId="{86EBA20D-1838-45B4-AE45-CF02AC03D7F3}" dt="2025-05-16T14:46:55.774" v="2835" actId="1076"/>
          <ac:picMkLst>
            <pc:docMk/>
            <pc:sldMk cId="1259783926" sldId="285"/>
            <ac:picMk id="8" creationId="{9F200FA5-1597-2E7E-D2C1-C5F1BBE22DB4}"/>
          </ac:picMkLst>
        </pc:picChg>
      </pc:sldChg>
      <pc:sldChg chg="addSp delSp modSp new del mod">
        <pc:chgData name="Gemma Stacey Humphreys" userId="ec960c71-227a-4d37-905b-69bbf3565b70" providerId="ADAL" clId="{86EBA20D-1838-45B4-AE45-CF02AC03D7F3}" dt="2025-05-22T12:59:27.193" v="6525" actId="47"/>
        <pc:sldMkLst>
          <pc:docMk/>
          <pc:sldMk cId="2842879665" sldId="286"/>
        </pc:sldMkLst>
      </pc:sldChg>
      <pc:sldChg chg="addSp delSp modSp new mod">
        <pc:chgData name="Gemma Stacey Humphreys" userId="ec960c71-227a-4d37-905b-69bbf3565b70" providerId="ADAL" clId="{86EBA20D-1838-45B4-AE45-CF02AC03D7F3}" dt="2025-05-22T13:13:35.717" v="6656" actId="13926"/>
        <pc:sldMkLst>
          <pc:docMk/>
          <pc:sldMk cId="1770727560" sldId="287"/>
        </pc:sldMkLst>
        <pc:spChg chg="mod">
          <ac:chgData name="Gemma Stacey Humphreys" userId="ec960c71-227a-4d37-905b-69bbf3565b70" providerId="ADAL" clId="{86EBA20D-1838-45B4-AE45-CF02AC03D7F3}" dt="2025-05-19T12:12:59.287" v="3625" actId="20577"/>
          <ac:spMkLst>
            <pc:docMk/>
            <pc:sldMk cId="1770727560" sldId="287"/>
            <ac:spMk id="3" creationId="{C58BD9C5-27F8-EE97-7F35-CF21E6F2A6C2}"/>
          </ac:spMkLst>
        </pc:spChg>
        <pc:spChg chg="add mod">
          <ac:chgData name="Gemma Stacey Humphreys" userId="ec960c71-227a-4d37-905b-69bbf3565b70" providerId="ADAL" clId="{86EBA20D-1838-45B4-AE45-CF02AC03D7F3}" dt="2025-05-22T13:12:40.081" v="6534" actId="1076"/>
          <ac:spMkLst>
            <pc:docMk/>
            <pc:sldMk cId="1770727560" sldId="287"/>
            <ac:spMk id="5" creationId="{AFE0D22E-DFAB-47ED-C02D-C86223B649E5}"/>
          </ac:spMkLst>
        </pc:spChg>
        <pc:spChg chg="add mod">
          <ac:chgData name="Gemma Stacey Humphreys" userId="ec960c71-227a-4d37-905b-69bbf3565b70" providerId="ADAL" clId="{86EBA20D-1838-45B4-AE45-CF02AC03D7F3}" dt="2025-05-22T13:13:35.717" v="6656" actId="13926"/>
          <ac:spMkLst>
            <pc:docMk/>
            <pc:sldMk cId="1770727560" sldId="287"/>
            <ac:spMk id="9" creationId="{4FE4DB96-1E15-2194-A20F-5A8D3EE07351}"/>
          </ac:spMkLst>
        </pc:spChg>
        <pc:graphicFrameChg chg="add mod modGraphic">
          <ac:chgData name="Gemma Stacey Humphreys" userId="ec960c71-227a-4d37-905b-69bbf3565b70" providerId="ADAL" clId="{86EBA20D-1838-45B4-AE45-CF02AC03D7F3}" dt="2025-05-22T13:12:43.770" v="6535" actId="1076"/>
          <ac:graphicFrameMkLst>
            <pc:docMk/>
            <pc:sldMk cId="1770727560" sldId="287"/>
            <ac:graphicFrameMk id="6" creationId="{275A854E-A3C3-CE07-CB10-D3B6F8FB74E8}"/>
          </ac:graphicFrameMkLst>
        </pc:graphicFrameChg>
        <pc:picChg chg="add">
          <ac:chgData name="Gemma Stacey Humphreys" userId="ec960c71-227a-4d37-905b-69bbf3565b70" providerId="ADAL" clId="{86EBA20D-1838-45B4-AE45-CF02AC03D7F3}" dt="2025-05-22T13:11:48.135" v="6526"/>
          <ac:picMkLst>
            <pc:docMk/>
            <pc:sldMk cId="1770727560" sldId="287"/>
            <ac:picMk id="2" creationId="{50CF0043-10A1-9BBF-F993-83E4B573F7D1}"/>
          </ac:picMkLst>
        </pc:picChg>
        <pc:picChg chg="add mod modCrop">
          <ac:chgData name="Gemma Stacey Humphreys" userId="ec960c71-227a-4d37-905b-69bbf3565b70" providerId="ADAL" clId="{86EBA20D-1838-45B4-AE45-CF02AC03D7F3}" dt="2025-05-22T13:12:46.785" v="6536" actId="1076"/>
          <ac:picMkLst>
            <pc:docMk/>
            <pc:sldMk cId="1770727560" sldId="287"/>
            <ac:picMk id="8" creationId="{18608A94-7ADA-59A1-F149-710294AC197E}"/>
          </ac:picMkLst>
        </pc:picChg>
      </pc:sldChg>
      <pc:sldChg chg="modSp add del mod">
        <pc:chgData name="Gemma Stacey Humphreys" userId="ec960c71-227a-4d37-905b-69bbf3565b70" providerId="ADAL" clId="{86EBA20D-1838-45B4-AE45-CF02AC03D7F3}" dt="2025-05-16T08:56:48.132" v="106"/>
        <pc:sldMkLst>
          <pc:docMk/>
          <pc:sldMk cId="3610402786" sldId="1855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826887419" sldId="1858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478504581" sldId="1859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952444902" sldId="1860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777246710" sldId="1861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3032994831" sldId="1862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686191737" sldId="1863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099741470" sldId="1864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791746043" sldId="1865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3177965981" sldId="1866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3805583042" sldId="1867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510099955" sldId="1868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4198024338" sldId="1869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789991517" sldId="1870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874606184" sldId="1871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723586423" sldId="1872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70683909" sldId="1873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2024636478" sldId="1874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367764639" sldId="1876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306476855" sldId="1877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3389595025" sldId="1878"/>
        </pc:sldMkLst>
      </pc:sldChg>
      <pc:sldChg chg="add">
        <pc:chgData name="Gemma Stacey Humphreys" userId="ec960c71-227a-4d37-905b-69bbf3565b70" providerId="ADAL" clId="{86EBA20D-1838-45B4-AE45-CF02AC03D7F3}" dt="2025-05-19T12:01:29.999" v="3549"/>
        <pc:sldMkLst>
          <pc:docMk/>
          <pc:sldMk cId="1380616872" sldId="1879"/>
        </pc:sldMkLst>
      </pc:sldChg>
      <pc:sldChg chg="addSp delSp modSp new mod modClrScheme modAnim chgLayout">
        <pc:chgData name="Gemma Stacey Humphreys" userId="ec960c71-227a-4d37-905b-69bbf3565b70" providerId="ADAL" clId="{86EBA20D-1838-45B4-AE45-CF02AC03D7F3}" dt="2025-05-21T15:13:08.731" v="5008" actId="313"/>
        <pc:sldMkLst>
          <pc:docMk/>
          <pc:sldMk cId="285839146" sldId="1880"/>
        </pc:sldMkLst>
        <pc:spChg chg="mod ord">
          <ac:chgData name="Gemma Stacey Humphreys" userId="ec960c71-227a-4d37-905b-69bbf3565b70" providerId="ADAL" clId="{86EBA20D-1838-45B4-AE45-CF02AC03D7F3}" dt="2025-05-21T15:08:09.437" v="4560" actId="26606"/>
          <ac:spMkLst>
            <pc:docMk/>
            <pc:sldMk cId="285839146" sldId="1880"/>
            <ac:spMk id="4" creationId="{495D3A0D-172F-226F-E73C-1FA86AB7E99C}"/>
          </ac:spMkLst>
        </pc:spChg>
        <pc:spChg chg="add mod">
          <ac:chgData name="Gemma Stacey Humphreys" userId="ec960c71-227a-4d37-905b-69bbf3565b70" providerId="ADAL" clId="{86EBA20D-1838-45B4-AE45-CF02AC03D7F3}" dt="2025-05-21T15:08:09.437" v="4560" actId="26606"/>
          <ac:spMkLst>
            <pc:docMk/>
            <pc:sldMk cId="285839146" sldId="1880"/>
            <ac:spMk id="8" creationId="{89CA3E0C-4FD9-D5CB-D3A9-2D269D77B4CF}"/>
          </ac:spMkLst>
        </pc:spChg>
        <pc:spChg chg="add mod">
          <ac:chgData name="Gemma Stacey Humphreys" userId="ec960c71-227a-4d37-905b-69bbf3565b70" providerId="ADAL" clId="{86EBA20D-1838-45B4-AE45-CF02AC03D7F3}" dt="2025-05-21T15:10:42.652" v="4740" actId="1076"/>
          <ac:spMkLst>
            <pc:docMk/>
            <pc:sldMk cId="285839146" sldId="1880"/>
            <ac:spMk id="12" creationId="{CF7BD96B-3BC2-1E8C-F29A-15BFA6668E2E}"/>
          </ac:spMkLst>
        </pc:spChg>
        <pc:graphicFrameChg chg="add mod modGraphic">
          <ac:chgData name="Gemma Stacey Humphreys" userId="ec960c71-227a-4d37-905b-69bbf3565b70" providerId="ADAL" clId="{86EBA20D-1838-45B4-AE45-CF02AC03D7F3}" dt="2025-05-21T15:13:08.731" v="5008" actId="313"/>
          <ac:graphicFrameMkLst>
            <pc:docMk/>
            <pc:sldMk cId="285839146" sldId="1880"/>
            <ac:graphicFrameMk id="13" creationId="{4FC7DDFB-715D-ED84-B399-0761C0BA26EC}"/>
          </ac:graphicFrameMkLst>
        </pc:graphicFrameChg>
        <pc:picChg chg="add mod ord">
          <ac:chgData name="Gemma Stacey Humphreys" userId="ec960c71-227a-4d37-905b-69bbf3565b70" providerId="ADAL" clId="{86EBA20D-1838-45B4-AE45-CF02AC03D7F3}" dt="2025-05-21T15:08:30.174" v="4567" actId="1076"/>
          <ac:picMkLst>
            <pc:docMk/>
            <pc:sldMk cId="285839146" sldId="1880"/>
            <ac:picMk id="10" creationId="{F1190D27-C596-3265-88DE-A623304AFD1D}"/>
          </ac:picMkLst>
        </pc:picChg>
        <pc:picChg chg="add mod">
          <ac:chgData name="Gemma Stacey Humphreys" userId="ec960c71-227a-4d37-905b-69bbf3565b70" providerId="ADAL" clId="{86EBA20D-1838-45B4-AE45-CF02AC03D7F3}" dt="2025-05-21T15:08:22.406" v="4566" actId="1076"/>
          <ac:picMkLst>
            <pc:docMk/>
            <pc:sldMk cId="285839146" sldId="1880"/>
            <ac:picMk id="11" creationId="{D4983679-5AEF-BDF8-4A6C-3E300953ED65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1T15:17:05.029" v="5043"/>
        <pc:sldMkLst>
          <pc:docMk/>
          <pc:sldMk cId="2661182997" sldId="1881"/>
        </pc:sldMkLst>
        <pc:spChg chg="mod">
          <ac:chgData name="Gemma Stacey Humphreys" userId="ec960c71-227a-4d37-905b-69bbf3565b70" providerId="ADAL" clId="{86EBA20D-1838-45B4-AE45-CF02AC03D7F3}" dt="2025-05-21T15:15:12.664" v="5031" actId="20577"/>
          <ac:spMkLst>
            <pc:docMk/>
            <pc:sldMk cId="2661182997" sldId="1881"/>
            <ac:spMk id="3" creationId="{A2D267D4-94A7-4DA6-DAA0-18702B3C0AF5}"/>
          </ac:spMkLst>
        </pc:spChg>
        <pc:picChg chg="add mod">
          <ac:chgData name="Gemma Stacey Humphreys" userId="ec960c71-227a-4d37-905b-69bbf3565b70" providerId="ADAL" clId="{86EBA20D-1838-45B4-AE45-CF02AC03D7F3}" dt="2025-05-21T15:17:05.029" v="5043"/>
          <ac:picMkLst>
            <pc:docMk/>
            <pc:sldMk cId="2661182997" sldId="1881"/>
            <ac:picMk id="9" creationId="{232039B5-EEC3-6078-076B-44D8F8806103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1T15:17:30.056" v="5077"/>
        <pc:sldMkLst>
          <pc:docMk/>
          <pc:sldMk cId="2469211096" sldId="1882"/>
        </pc:sldMkLst>
        <pc:spChg chg="mod">
          <ac:chgData name="Gemma Stacey Humphreys" userId="ec960c71-227a-4d37-905b-69bbf3565b70" providerId="ADAL" clId="{86EBA20D-1838-45B4-AE45-CF02AC03D7F3}" dt="2025-05-21T15:17:25.022" v="5076" actId="20577"/>
          <ac:spMkLst>
            <pc:docMk/>
            <pc:sldMk cId="2469211096" sldId="1882"/>
            <ac:spMk id="3" creationId="{D3CF73CC-F468-793E-4370-B7EC7B8EDF18}"/>
          </ac:spMkLst>
        </pc:spChg>
        <pc:picChg chg="add mod">
          <ac:chgData name="Gemma Stacey Humphreys" userId="ec960c71-227a-4d37-905b-69bbf3565b70" providerId="ADAL" clId="{86EBA20D-1838-45B4-AE45-CF02AC03D7F3}" dt="2025-05-21T15:17:30.056" v="5077"/>
          <ac:picMkLst>
            <pc:docMk/>
            <pc:sldMk cId="2469211096" sldId="1882"/>
            <ac:picMk id="5" creationId="{42F755CA-897E-B24F-DEE5-1EEA8A520B13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1T15:17:56.370" v="5105"/>
        <pc:sldMkLst>
          <pc:docMk/>
          <pc:sldMk cId="836762202" sldId="1883"/>
        </pc:sldMkLst>
        <pc:spChg chg="mod">
          <ac:chgData name="Gemma Stacey Humphreys" userId="ec960c71-227a-4d37-905b-69bbf3565b70" providerId="ADAL" clId="{86EBA20D-1838-45B4-AE45-CF02AC03D7F3}" dt="2025-05-21T15:17:50.820" v="5104" actId="20577"/>
          <ac:spMkLst>
            <pc:docMk/>
            <pc:sldMk cId="836762202" sldId="1883"/>
            <ac:spMk id="3" creationId="{16536F8A-B44E-851E-F008-6E21AE167544}"/>
          </ac:spMkLst>
        </pc:spChg>
        <pc:picChg chg="add mod">
          <ac:chgData name="Gemma Stacey Humphreys" userId="ec960c71-227a-4d37-905b-69bbf3565b70" providerId="ADAL" clId="{86EBA20D-1838-45B4-AE45-CF02AC03D7F3}" dt="2025-05-21T15:17:56.370" v="5105"/>
          <ac:picMkLst>
            <pc:docMk/>
            <pc:sldMk cId="836762202" sldId="1883"/>
            <ac:picMk id="5" creationId="{E5EC0437-F5CB-8BAD-BE74-9C98823E4002}"/>
          </ac:picMkLst>
        </pc:picChg>
      </pc:sldChg>
      <pc:sldChg chg="addSp delSp modSp new mod">
        <pc:chgData name="Gemma Stacey Humphreys" userId="ec960c71-227a-4d37-905b-69bbf3565b70" providerId="ADAL" clId="{86EBA20D-1838-45B4-AE45-CF02AC03D7F3}" dt="2025-05-21T15:18:32.239" v="5142" actId="962"/>
        <pc:sldMkLst>
          <pc:docMk/>
          <pc:sldMk cId="1463213796" sldId="1884"/>
        </pc:sldMkLst>
        <pc:spChg chg="mod">
          <ac:chgData name="Gemma Stacey Humphreys" userId="ec960c71-227a-4d37-905b-69bbf3565b70" providerId="ADAL" clId="{86EBA20D-1838-45B4-AE45-CF02AC03D7F3}" dt="2025-05-21T15:18:19.668" v="5137" actId="20577"/>
          <ac:spMkLst>
            <pc:docMk/>
            <pc:sldMk cId="1463213796" sldId="1884"/>
            <ac:spMk id="3" creationId="{06F97A03-3152-B477-E318-59742F20D933}"/>
          </ac:spMkLst>
        </pc:spChg>
        <pc:picChg chg="add mod">
          <ac:chgData name="Gemma Stacey Humphreys" userId="ec960c71-227a-4d37-905b-69bbf3565b70" providerId="ADAL" clId="{86EBA20D-1838-45B4-AE45-CF02AC03D7F3}" dt="2025-05-21T15:18:32.239" v="5142" actId="962"/>
          <ac:picMkLst>
            <pc:docMk/>
            <pc:sldMk cId="1463213796" sldId="1884"/>
            <ac:picMk id="10" creationId="{15A4A4FE-C84A-1755-86D0-72D56CFCE7B1}"/>
          </ac:picMkLst>
        </pc:picChg>
      </pc:sldChg>
      <pc:sldChg chg="addSp modSp new mod">
        <pc:chgData name="Gemma Stacey Humphreys" userId="ec960c71-227a-4d37-905b-69bbf3565b70" providerId="ADAL" clId="{86EBA20D-1838-45B4-AE45-CF02AC03D7F3}" dt="2025-05-22T08:38:31.694" v="5885" actId="1076"/>
        <pc:sldMkLst>
          <pc:docMk/>
          <pc:sldMk cId="2354060370" sldId="1885"/>
        </pc:sldMkLst>
        <pc:spChg chg="mod">
          <ac:chgData name="Gemma Stacey Humphreys" userId="ec960c71-227a-4d37-905b-69bbf3565b70" providerId="ADAL" clId="{86EBA20D-1838-45B4-AE45-CF02AC03D7F3}" dt="2025-05-21T15:37:44.115" v="5594" actId="1076"/>
          <ac:spMkLst>
            <pc:docMk/>
            <pc:sldMk cId="2354060370" sldId="1885"/>
            <ac:spMk id="2" creationId="{045F4916-370D-70D6-D470-B580718323C8}"/>
          </ac:spMkLst>
        </pc:spChg>
        <pc:spChg chg="mod">
          <ac:chgData name="Gemma Stacey Humphreys" userId="ec960c71-227a-4d37-905b-69bbf3565b70" providerId="ADAL" clId="{86EBA20D-1838-45B4-AE45-CF02AC03D7F3}" dt="2025-05-22T08:37:30.479" v="5754" actId="20577"/>
          <ac:spMkLst>
            <pc:docMk/>
            <pc:sldMk cId="2354060370" sldId="1885"/>
            <ac:spMk id="3" creationId="{1313AFE1-D0A4-B999-94A9-D15CCCA34F11}"/>
          </ac:spMkLst>
        </pc:spChg>
        <pc:spChg chg="add mod">
          <ac:chgData name="Gemma Stacey Humphreys" userId="ec960c71-227a-4d37-905b-69bbf3565b70" providerId="ADAL" clId="{86EBA20D-1838-45B4-AE45-CF02AC03D7F3}" dt="2025-05-22T08:38:31.694" v="5885" actId="1076"/>
          <ac:spMkLst>
            <pc:docMk/>
            <pc:sldMk cId="2354060370" sldId="1885"/>
            <ac:spMk id="5" creationId="{23A54198-2CC6-6020-32A4-613F283245A9}"/>
          </ac:spMkLst>
        </pc:spChg>
      </pc:sldChg>
      <pc:sldChg chg="addSp delSp modSp new mod ord">
        <pc:chgData name="Gemma Stacey Humphreys" userId="ec960c71-227a-4d37-905b-69bbf3565b70" providerId="ADAL" clId="{86EBA20D-1838-45B4-AE45-CF02AC03D7F3}" dt="2025-05-23T11:50:57.542" v="6751" actId="13926"/>
        <pc:sldMkLst>
          <pc:docMk/>
          <pc:sldMk cId="780343071" sldId="1886"/>
        </pc:sldMkLst>
        <pc:spChg chg="del">
          <ac:chgData name="Gemma Stacey Humphreys" userId="ec960c71-227a-4d37-905b-69bbf3565b70" providerId="ADAL" clId="{86EBA20D-1838-45B4-AE45-CF02AC03D7F3}" dt="2025-05-22T11:51:00.925" v="6049" actId="22"/>
          <ac:spMkLst>
            <pc:docMk/>
            <pc:sldMk cId="780343071" sldId="1886"/>
            <ac:spMk id="2" creationId="{1902EFF1-09FF-D9E1-B5EE-8AD79357E174}"/>
          </ac:spMkLst>
        </pc:spChg>
        <pc:spChg chg="mod">
          <ac:chgData name="Gemma Stacey Humphreys" userId="ec960c71-227a-4d37-905b-69bbf3565b70" providerId="ADAL" clId="{86EBA20D-1838-45B4-AE45-CF02AC03D7F3}" dt="2025-05-23T11:50:54.285" v="6750" actId="13926"/>
          <ac:spMkLst>
            <pc:docMk/>
            <pc:sldMk cId="780343071" sldId="1886"/>
            <ac:spMk id="2" creationId="{65920EFC-ECA7-218A-C821-43EECA07F261}"/>
          </ac:spMkLst>
        </pc:spChg>
        <pc:spChg chg="mod">
          <ac:chgData name="Gemma Stacey Humphreys" userId="ec960c71-227a-4d37-905b-69bbf3565b70" providerId="ADAL" clId="{86EBA20D-1838-45B4-AE45-CF02AC03D7F3}" dt="2025-05-22T12:24:24.549" v="6479" actId="20577"/>
          <ac:spMkLst>
            <pc:docMk/>
            <pc:sldMk cId="780343071" sldId="1886"/>
            <ac:spMk id="3" creationId="{FC48EE5F-E5AE-7667-8765-46CB6E2F0FAB}"/>
          </ac:spMkLst>
        </pc:spChg>
        <pc:spChg chg="add mod">
          <ac:chgData name="Gemma Stacey Humphreys" userId="ec960c71-227a-4d37-905b-69bbf3565b70" providerId="ADAL" clId="{86EBA20D-1838-45B4-AE45-CF02AC03D7F3}" dt="2025-05-23T11:50:57.542" v="6751" actId="13926"/>
          <ac:spMkLst>
            <pc:docMk/>
            <pc:sldMk cId="780343071" sldId="1886"/>
            <ac:spMk id="7" creationId="{4695083D-604F-B3CD-CD46-0BEFC71BB48C}"/>
          </ac:spMkLst>
        </pc:spChg>
        <pc:spChg chg="add mod">
          <ac:chgData name="Gemma Stacey Humphreys" userId="ec960c71-227a-4d37-905b-69bbf3565b70" providerId="ADAL" clId="{86EBA20D-1838-45B4-AE45-CF02AC03D7F3}" dt="2025-05-22T11:56:31.100" v="6427" actId="1076"/>
          <ac:spMkLst>
            <pc:docMk/>
            <pc:sldMk cId="780343071" sldId="1886"/>
            <ac:spMk id="8" creationId="{DDB298EC-C34B-414C-4A62-7A02532D28A3}"/>
          </ac:spMkLst>
        </pc:spChg>
        <pc:spChg chg="add del mod">
          <ac:chgData name="Gemma Stacey Humphreys" userId="ec960c71-227a-4d37-905b-69bbf3565b70" providerId="ADAL" clId="{86EBA20D-1838-45B4-AE45-CF02AC03D7F3}" dt="2025-05-22T11:58:18.534" v="6454" actId="478"/>
          <ac:spMkLst>
            <pc:docMk/>
            <pc:sldMk cId="780343071" sldId="1886"/>
            <ac:spMk id="10" creationId="{CC735EB4-1BD8-4156-DBEF-FC66057D232B}"/>
          </ac:spMkLst>
        </pc:spChg>
        <pc:spChg chg="add mod">
          <ac:chgData name="Gemma Stacey Humphreys" userId="ec960c71-227a-4d37-905b-69bbf3565b70" providerId="ADAL" clId="{86EBA20D-1838-45B4-AE45-CF02AC03D7F3}" dt="2025-05-22T12:20:40.193" v="6466" actId="1076"/>
          <ac:spMkLst>
            <pc:docMk/>
            <pc:sldMk cId="780343071" sldId="1886"/>
            <ac:spMk id="19" creationId="{32B01CED-22F7-C4D4-6961-28DCC2F059E4}"/>
          </ac:spMkLst>
        </pc:spChg>
        <pc:spChg chg="add mod">
          <ac:chgData name="Gemma Stacey Humphreys" userId="ec960c71-227a-4d37-905b-69bbf3565b70" providerId="ADAL" clId="{86EBA20D-1838-45B4-AE45-CF02AC03D7F3}" dt="2025-05-22T12:20:53.728" v="6471" actId="20577"/>
          <ac:spMkLst>
            <pc:docMk/>
            <pc:sldMk cId="780343071" sldId="1886"/>
            <ac:spMk id="20" creationId="{6FB55A89-E398-E425-B017-B048EC7837E3}"/>
          </ac:spMkLst>
        </pc:spChg>
        <pc:spChg chg="add mod">
          <ac:chgData name="Gemma Stacey Humphreys" userId="ec960c71-227a-4d37-905b-69bbf3565b70" providerId="ADAL" clId="{86EBA20D-1838-45B4-AE45-CF02AC03D7F3}" dt="2025-05-22T12:21:03.153" v="6478" actId="20577"/>
          <ac:spMkLst>
            <pc:docMk/>
            <pc:sldMk cId="780343071" sldId="1886"/>
            <ac:spMk id="21" creationId="{EDB29D0B-DB76-109D-5240-6488BB265020}"/>
          </ac:spMkLst>
        </pc:spChg>
        <pc:picChg chg="add del mod ord">
          <ac:chgData name="Gemma Stacey Humphreys" userId="ec960c71-227a-4d37-905b-69bbf3565b70" providerId="ADAL" clId="{86EBA20D-1838-45B4-AE45-CF02AC03D7F3}" dt="2025-05-22T11:58:08.247" v="6450" actId="478"/>
          <ac:picMkLst>
            <pc:docMk/>
            <pc:sldMk cId="780343071" sldId="1886"/>
            <ac:picMk id="6" creationId="{FF7B3E71-3A84-F3E0-AE90-E17EF3953CB9}"/>
          </ac:picMkLst>
        </pc:picChg>
        <pc:picChg chg="add mod ord">
          <ac:chgData name="Gemma Stacey Humphreys" userId="ec960c71-227a-4d37-905b-69bbf3565b70" providerId="ADAL" clId="{86EBA20D-1838-45B4-AE45-CF02AC03D7F3}" dt="2025-05-22T12:20:30.834" v="6462" actId="1076"/>
          <ac:picMkLst>
            <pc:docMk/>
            <pc:sldMk cId="780343071" sldId="1886"/>
            <ac:picMk id="12" creationId="{268355CC-483B-75FD-CE5E-2C44C7B47543}"/>
          </ac:picMkLst>
        </pc:picChg>
        <pc:cxnChg chg="add">
          <ac:chgData name="Gemma Stacey Humphreys" userId="ec960c71-227a-4d37-905b-69bbf3565b70" providerId="ADAL" clId="{86EBA20D-1838-45B4-AE45-CF02AC03D7F3}" dt="2025-05-22T12:19:55.389" v="6456" actId="11529"/>
          <ac:cxnSpMkLst>
            <pc:docMk/>
            <pc:sldMk cId="780343071" sldId="1886"/>
            <ac:cxnSpMk id="14" creationId="{103949AE-134D-3E31-E708-62835812E5F0}"/>
          </ac:cxnSpMkLst>
        </pc:cxnChg>
        <pc:cxnChg chg="add">
          <ac:chgData name="Gemma Stacey Humphreys" userId="ec960c71-227a-4d37-905b-69bbf3565b70" providerId="ADAL" clId="{86EBA20D-1838-45B4-AE45-CF02AC03D7F3}" dt="2025-05-22T12:20:02.524" v="6457" actId="11529"/>
          <ac:cxnSpMkLst>
            <pc:docMk/>
            <pc:sldMk cId="780343071" sldId="1886"/>
            <ac:cxnSpMk id="16" creationId="{A0CA2D14-8B53-2CB2-33F7-1D13F09277DA}"/>
          </ac:cxnSpMkLst>
        </pc:cxnChg>
        <pc:cxnChg chg="add mod">
          <ac:chgData name="Gemma Stacey Humphreys" userId="ec960c71-227a-4d37-905b-69bbf3565b70" providerId="ADAL" clId="{86EBA20D-1838-45B4-AE45-CF02AC03D7F3}" dt="2025-05-22T12:20:14.396" v="6459" actId="1076"/>
          <ac:cxnSpMkLst>
            <pc:docMk/>
            <pc:sldMk cId="780343071" sldId="1886"/>
            <ac:cxnSpMk id="18" creationId="{9213FE94-47E6-58BC-3E0D-CDF7BF69710C}"/>
          </ac:cxnSpMkLst>
        </pc:cxnChg>
      </pc:sldChg>
      <pc:sldChg chg="new del">
        <pc:chgData name="Gemma Stacey Humphreys" userId="ec960c71-227a-4d37-905b-69bbf3565b70" providerId="ADAL" clId="{86EBA20D-1838-45B4-AE45-CF02AC03D7F3}" dt="2025-05-22T11:50:42.560" v="6017" actId="680"/>
        <pc:sldMkLst>
          <pc:docMk/>
          <pc:sldMk cId="3337146356" sldId="1886"/>
        </pc:sldMkLst>
      </pc:sldChg>
      <pc:sldChg chg="modSp mod">
        <pc:chgData name="Gemma Stacey Humphreys" userId="ec960c71-227a-4d37-905b-69bbf3565b70" providerId="ADAL" clId="{86EBA20D-1838-45B4-AE45-CF02AC03D7F3}" dt="2025-05-23T09:11:43.371" v="6704" actId="20577"/>
        <pc:sldMkLst>
          <pc:docMk/>
          <pc:sldMk cId="1637763630" sldId="1887"/>
        </pc:sldMkLst>
        <pc:spChg chg="mod">
          <ac:chgData name="Gemma Stacey Humphreys" userId="ec960c71-227a-4d37-905b-69bbf3565b70" providerId="ADAL" clId="{86EBA20D-1838-45B4-AE45-CF02AC03D7F3}" dt="2025-05-23T09:11:43.371" v="6704" actId="20577"/>
          <ac:spMkLst>
            <pc:docMk/>
            <pc:sldMk cId="1637763630" sldId="1887"/>
            <ac:spMk id="5" creationId="{6173C06D-071C-6752-7CAC-8DE96337DECC}"/>
          </ac:spMkLst>
        </pc:spChg>
      </pc:sldChg>
      <pc:sldChg chg="modSp mod">
        <pc:chgData name="Gemma Stacey Humphreys" userId="ec960c71-227a-4d37-905b-69bbf3565b70" providerId="ADAL" clId="{86EBA20D-1838-45B4-AE45-CF02AC03D7F3}" dt="2025-05-23T11:50:38.036" v="6749" actId="404"/>
        <pc:sldMkLst>
          <pc:docMk/>
          <pc:sldMk cId="1755278582" sldId="1888"/>
        </pc:sldMkLst>
        <pc:spChg chg="mod">
          <ac:chgData name="Gemma Stacey Humphreys" userId="ec960c71-227a-4d37-905b-69bbf3565b70" providerId="ADAL" clId="{86EBA20D-1838-45B4-AE45-CF02AC03D7F3}" dt="2025-05-23T11:50:38.036" v="6749" actId="404"/>
          <ac:spMkLst>
            <pc:docMk/>
            <pc:sldMk cId="1755278582" sldId="1888"/>
            <ac:spMk id="2" creationId="{19305AFE-EAEE-B64B-10F6-68EF691AAC5E}"/>
          </ac:spMkLst>
        </pc:spChg>
        <pc:spChg chg="mod">
          <ac:chgData name="Gemma Stacey Humphreys" userId="ec960c71-227a-4d37-905b-69bbf3565b70" providerId="ADAL" clId="{86EBA20D-1838-45B4-AE45-CF02AC03D7F3}" dt="2025-05-23T11:47:29.655" v="6706" actId="20577"/>
          <ac:spMkLst>
            <pc:docMk/>
            <pc:sldMk cId="1755278582" sldId="1888"/>
            <ac:spMk id="3" creationId="{AA9F72C1-4647-2E5C-E4D6-1B8FE189DAC5}"/>
          </ac:spMkLst>
        </pc:spChg>
      </pc:sldChg>
    </pc:docChg>
  </pc:docChgLst>
</pc:chgInfo>
</file>

<file path=ppt/comments/modernComment_118_D4ED813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1CF16CE-AEA3-4CC1-A4C6-C050E99D0C6A}" authorId="{F548ACA3-39EC-9120-BE71-A90BCF2FDD2D}" created="2025-05-23T07:22:04.78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72334911" sldId="280"/>
      <ac:spMk id="3" creationId="{554976AE-C487-7D98-41E4-90C0772FC63B}"/>
    </ac:deMkLst>
    <p188:txBody>
      <a:bodyPr/>
      <a:lstStyle/>
      <a:p>
        <a:r>
          <a:rPr lang="en-GB"/>
          <a:t>Added a few arrow</a:t>
        </a:r>
      </a:p>
    </p188:txBody>
  </p188:cm>
</p188:cmLst>
</file>

<file path=ppt/comments/modernComment_11F_698B288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7360ECF-1C9B-42CB-83D6-CF19246DD408}" authorId="{BA3505BE-EBEA-DEF3-DF7B-D60CF6334915}" created="2025-05-23T08:08:48.39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70727560" sldId="287"/>
      <ac:spMk id="9" creationId="{4FE4DB96-1E15-2194-A20F-5A8D3EE07351}"/>
    </ac:deMkLst>
    <p188:replyLst>
      <p188:reply id="{7C912C55-BB51-4949-9C26-85D11DD2774F}" authorId="{F548ACA3-39EC-9120-BE71-A90BCF2FDD2D}" created="2025-05-23T08:09:39.922">
        <p188:txBody>
          <a:bodyPr/>
          <a:lstStyle/>
          <a:p>
            <a:r>
              <a:rPr lang="en-GB"/>
              <a:t>Yes i think so</a:t>
            </a:r>
          </a:p>
        </p188:txBody>
        <p188:extLst>
          <p:ext xmlns:p="http://schemas.openxmlformats.org/presentationml/2006/main" uri="{57CB4572-C831-44C2-8A1C-0ADB6CCDFE69}">
            <p223:reactions xmlns:p223="http://schemas.microsoft.com/office/powerpoint/2022/03/main">
              <p223:rxn type="👍">
                <p223:instance time="2025-05-23T08:11:18.539" authorId="{BA3505BE-EBEA-DEF3-DF7B-D60CF6334915}"/>
              </p223:rxn>
            </p223:reactions>
          </p:ext>
        </p188:extLst>
      </p188:reply>
    </p188:replyLst>
    <p188:txBody>
      <a:bodyPr/>
      <a:lstStyle/>
      <a:p>
        <a:r>
          <a:rPr lang="en-GB"/>
          <a:t>[@Jean-Louis Grenard] just checking, we would need to have at least 2 bellows on the door since target and proximity shielding needs to be separate?</a:t>
        </a:r>
      </a:p>
    </p188:txBody>
  </p188:cm>
</p188:cmLst>
</file>

<file path=ppt/comments/modernComment_75E_2E83171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A7CA9A9-8D28-48F9-8F17-A39FF81211B1}" authorId="{F548ACA3-39EC-9120-BE71-A90BCF2FDD2D}" created="2025-05-23T07:21:42.36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80343071" sldId="1886"/>
      <ac:spMk id="7" creationId="{4695083D-604F-B3CD-CD46-0BEFC71BB48C}"/>
      <ac:txMk cp="0" len="15">
        <ac:context len="354" hash="4035674147"/>
      </ac:txMk>
    </ac:txMkLst>
    <p188:pos x="2163034" y="305949"/>
    <p188:txBody>
      <a:bodyPr/>
      <a:lstStyle/>
      <a:p>
        <a:r>
          <a:rPr lang="en-GB"/>
          <a:t>Maybe you could recall the ref of the document</a:t>
        </a:r>
      </a:p>
    </p188:txBody>
  </p188:cm>
</p188:cmLst>
</file>

<file path=ppt/comments/modernComment_75F_619E4A2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E0E0691-5392-4E1B-A165-530333449EB7}" authorId="{F548ACA3-39EC-9120-BE71-A90BCF2FDD2D}" created="2025-05-23T07:21:07.800">
    <pc:sldMkLst xmlns:pc="http://schemas.microsoft.com/office/powerpoint/2013/main/command">
      <pc:docMk/>
      <pc:sldMk cId="1637763630" sldId="1887"/>
    </pc:sldMkLst>
    <p188:replyLst>
      <p188:reply id="{DAD8FB3F-D9B3-4FD5-B55C-DE7D5E4BAF1D}" authorId="{BA3505BE-EBEA-DEF3-DF7B-D60CF6334915}" created="2025-05-23T07:26:49.115">
        <p188:txBody>
          <a:bodyPr/>
          <a:lstStyle/>
          <a:p>
            <a:r>
              <a:rPr lang="en-GB"/>
              <a:t>I think this covers everything, thank you</a:t>
            </a:r>
          </a:p>
        </p188:txBody>
      </p188:reply>
      <p188:reply id="{73D68C7C-F381-4DC2-9EE8-7789E40E89DB}" authorId="{F548ACA3-39EC-9120-BE71-A90BCF2FDD2D}" created="2025-05-23T07:31:34.880">
        <p188:txBody>
          <a:bodyPr/>
          <a:lstStyle/>
          <a:p>
            <a:r>
              <a:rPr lang="en-GB"/>
              <a:t>I suggest allthoug we think on a list of questions we would like to try to  answer</a:t>
            </a:r>
          </a:p>
        </p188:txBody>
      </p188:reply>
    </p188:replyLst>
    <p188:txBody>
      <a:bodyPr/>
      <a:lstStyle/>
      <a:p>
        <a:r>
          <a:rPr lang="en-GB"/>
          <a:t>Added this but maybe some more points</a:t>
        </a:r>
      </a:p>
    </p188:txBody>
  </p188:cm>
</p188:cmLst>
</file>

<file path=ppt/comments/modernComment_760_689F6CF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A703C08-E454-4B05-A320-A32307949288}" authorId="{BA3505BE-EBEA-DEF3-DF7B-D60CF6334915}" created="2025-05-23T08:09:28.20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55278582" sldId="1888"/>
      <ac:spMk id="2" creationId="{19305AFE-EAEE-B64B-10F6-68EF691AAC5E}"/>
    </ac:deMkLst>
    <p188:txBody>
      <a:bodyPr/>
      <a:lstStyle/>
      <a:p>
        <a:r>
          <a:rPr lang="en-GB"/>
          <a:t>[@Jean-Louis Grenard] I have added a few questions but not totally sure they are appropriate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5/21/2025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5F_619E4A2E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75E_2E83171F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-publishing.cern.ch/index.php/CYRM/issue/view/106/pdf_7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microsoft.com/office/2018/10/relationships/comments" Target="../comments/modernComment_11F_698B288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60_689F6CF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8/10/relationships/comments" Target="../comments/modernComment_118_D4ED813F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noProof="0"/>
              <a:t>BDF Vacuum Vessel Feedthrough Connection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GB" noProof="0"/>
              <a:t>Gemma Humphreys, Jean-Louis Grenard, Christophe Mucher</a:t>
            </a:r>
          </a:p>
          <a:p>
            <a:pPr algn="l">
              <a:defRPr/>
            </a:pPr>
            <a:r>
              <a:rPr lang="en-GB" noProof="0"/>
              <a:t>23.05.2025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D6A026-27B4-3256-FB38-5B3972A60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Beam Instrumentation Package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5CD7B-4E2F-7BC7-7265-BD8C07EB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10</a:t>
            </a:fld>
            <a:endParaRPr lang="en-GB" noProof="0"/>
          </a:p>
        </p:txBody>
      </p:sp>
      <p:pic>
        <p:nvPicPr>
          <p:cNvPr id="5" name="Content Placeholder 4" descr="A 3d model of a machine&#10;&#10;AI-generated content may be incorrect.">
            <a:extLst>
              <a:ext uri="{FF2B5EF4-FFF2-40B4-BE49-F238E27FC236}">
                <a16:creationId xmlns:a16="http://schemas.microsoft.com/office/drawing/2014/main" id="{A539CEDC-6B35-4A0C-FAC8-D85D0BB2B8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439335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44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D37E40-FF6F-0F5A-D500-D3A6E7B55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Collimator Shielding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3E0DB-E23F-5CEC-BA02-35D74E434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11</a:t>
            </a:fld>
            <a:endParaRPr lang="en-GB" noProof="0"/>
          </a:p>
        </p:txBody>
      </p:sp>
      <p:pic>
        <p:nvPicPr>
          <p:cNvPr id="5" name="Content Placeholder 4" descr="A green box with blue lines&#10;&#10;AI-generated content may be incorrect.">
            <a:extLst>
              <a:ext uri="{FF2B5EF4-FFF2-40B4-BE49-F238E27FC236}">
                <a16:creationId xmlns:a16="http://schemas.microsoft.com/office/drawing/2014/main" id="{821DCCE8-75FB-7EC5-F8CD-F889D3323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268760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46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CDA197-AAAC-BFF9-0EC4-46853DFF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Collimator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27A6E-D906-40D3-3D17-21BA2A88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12</a:t>
            </a:fld>
            <a:endParaRPr lang="en-GB" noProof="0"/>
          </a:p>
        </p:txBody>
      </p:sp>
      <p:pic>
        <p:nvPicPr>
          <p:cNvPr id="5" name="Content Placeholder 4" descr="A machine with pipes connected to the wall&#10;&#10;AI-generated content may be incorrect.">
            <a:extLst>
              <a:ext uri="{FF2B5EF4-FFF2-40B4-BE49-F238E27FC236}">
                <a16:creationId xmlns:a16="http://schemas.microsoft.com/office/drawing/2014/main" id="{47184DED-E08D-DF5B-C99B-1E36F2BCA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439335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94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067B20-E0E9-3093-E488-7676B21E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Beam Pipe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3F6C-6006-C7B4-3559-435A3E97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13</a:t>
            </a:fld>
            <a:endParaRPr lang="en-GB" noProof="0"/>
          </a:p>
        </p:txBody>
      </p:sp>
      <p:pic>
        <p:nvPicPr>
          <p:cNvPr id="5" name="Content Placeholder 4" descr="A machine with pipes coming out of the door&#10;&#10;AI-generated content may be incorrect.">
            <a:extLst>
              <a:ext uri="{FF2B5EF4-FFF2-40B4-BE49-F238E27FC236}">
                <a16:creationId xmlns:a16="http://schemas.microsoft.com/office/drawing/2014/main" id="{1DAE8598-BA0A-5F03-9A3D-E80D0ECE2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340768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91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AB08D03-8EBB-8EBD-7953-0B4034C28B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556792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0122F4-9955-0196-7ADC-F5BF2E868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Installation of Lifting and Shielding Tool for Vessel Door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ABE2-274B-E0CD-051A-BB70D8B40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99741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808BEE-003B-4039-44D7-09FD4BE743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7" y="1592263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46D39F3-2F21-0757-A8DB-86021C11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Disconnection of Utilities and Vacuum Vessel Door Unbolting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151D7-A81B-BA8B-FF75-740AD53CE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91746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417AA5-56F1-9C62-FB59-9234710571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556792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5567156-5D17-FE3E-7972-7751658EA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Vacuum Vessel Door Removal 1/2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ADEEA-CCB5-2EC2-BDBF-7180D49F5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77965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9EF561-FFBA-037B-A656-F55AA1A6F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556792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416DA9E-3390-4637-D296-03DBE6BE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Vacuum Vessel Door Removal 2/2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244CBE-8CBC-01F5-895C-E864BFC2D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5583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FBA0BF-2872-717A-8381-47623ACA99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12776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5A7323-4218-FD6D-8AED-0B77B6BBE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Vacuum Vessel Open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99805-BA05-7193-4D77-7808F9FAC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10099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B19D65-A60C-6807-29E9-821FA0461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340768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191391B-C77E-CA37-374C-1B7BBD291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Transfer Rail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F81EA-C42F-3F20-8546-43DF066AC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7460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173C06D-071C-6752-7CAC-8DE96337D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Discuss requirements for feedthroughs and if they are enough defined</a:t>
            </a:r>
          </a:p>
          <a:p>
            <a:r>
              <a:rPr lang="en-GB" noProof="0" dirty="0"/>
              <a:t>Discuss different possible solutions and assess if PRO/CONS are well identified</a:t>
            </a:r>
          </a:p>
          <a:p>
            <a:r>
              <a:rPr lang="en-GB" noProof="0" dirty="0"/>
              <a:t>Discuss if other solutions can be envisaged</a:t>
            </a:r>
          </a:p>
          <a:p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6F5BB4-FA2A-8064-E007-BB904891A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Objectives of the brainstorming</a:t>
            </a:r>
          </a:p>
        </p:txBody>
      </p:sp>
    </p:spTree>
    <p:extLst>
      <p:ext uri="{BB962C8B-B14F-4D97-AF65-F5344CB8AC3E}">
        <p14:creationId xmlns:p14="http://schemas.microsoft.com/office/powerpoint/2010/main" val="163776363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E1F7FC4-F91E-9377-5C9F-FC836245D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39335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EB9894-B645-8C88-1988-A80A09EC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Push/pull Chain Mechanism Connection 1/2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5B754-D3F8-3DB2-F18E-01AA82EE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20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98024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D8963E-A607-4D66-60E9-679A92EF9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12776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45CF8D-991B-8E50-9B1A-BB9929A0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Push/pull Chain Mechanism Connection 2/2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7A0E1-9E03-D5D0-4AFB-38168B3F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89991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535BF2-56BF-D974-BC22-A41C30A7A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340768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1651ED-B3A4-AD37-25ED-09CE21546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Trolley Extraction 1/2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7FA0A-537C-AFD4-0C48-C3B35CFF9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23586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5B4070-4435-7285-3F7C-09BCDCB4BC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12708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EFDC41-B704-2CBA-FD41-BC7B53E02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Trolley Extraction 2/2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2709A-B07F-E6D5-0FA0-114F762A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6839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632A93-D498-4572-3CC9-109897E7C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22275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E9CC769-D85F-7147-2B1C-93B429DD5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Upstream Shielding Partial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62002-3B00-549D-0BFE-2D41C350E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24636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07D731-16EA-51A7-1D8B-C8ACDED6F8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340768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35B5D71-0B2F-9336-3A89-79A4943F1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Proximity Shielding Upper Copper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715D4-3877-CA76-7C4E-C2C41B0F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7764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07A226-0AA7-D644-69D5-409D46291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12776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A259FA-E58B-D634-9170-5A929B49A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Proximity Shielding Upper Copper Removed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FEFCF-9A33-C783-A13B-710FC45F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06476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35856B-E8B1-B904-7F52-A36F5DD24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268760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43AFF1-E267-848A-DD55-79A34D12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Target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5C452-72F1-AE0E-01FB-C9A4C988C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89595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723B7B-B4AA-F9BF-E4DF-CE158D460B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66" y="1439335"/>
            <a:ext cx="896466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96936D-5D3A-61D6-600B-00B861BB5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Space Requirement for Target Exchange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D901E-A2EA-C6FE-9879-92025211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0616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63093D-D2F1-3A09-7064-6AFB572D5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905" r="18090"/>
          <a:stretch/>
        </p:blipFill>
        <p:spPr>
          <a:xfrm>
            <a:off x="98553" y="2989067"/>
            <a:ext cx="4950913" cy="31827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3ADE815-C60B-4CEA-83B9-BB5824CAF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04664"/>
            <a:ext cx="11376025" cy="1065742"/>
          </a:xfrm>
        </p:spPr>
        <p:txBody>
          <a:bodyPr/>
          <a:lstStyle/>
          <a:p>
            <a:r>
              <a:rPr lang="en-GB" noProof="0"/>
              <a:t>Current Configuration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7399A-CE8B-43FF-F80A-C89163C69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29</a:t>
            </a:fld>
            <a:endParaRPr lang="en-GB" noProof="0"/>
          </a:p>
        </p:txBody>
      </p:sp>
      <p:pic>
        <p:nvPicPr>
          <p:cNvPr id="6" name="Picture 5" descr="A metal piece with a screw&#10;&#10;AI-generated content may be incorrect.">
            <a:extLst>
              <a:ext uri="{FF2B5EF4-FFF2-40B4-BE49-F238E27FC236}">
                <a16:creationId xmlns:a16="http://schemas.microsoft.com/office/drawing/2014/main" id="{6A6B44F4-CDBE-7AA4-2E7D-44BCF6D206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414" t="18199" b="23115"/>
          <a:stretch/>
        </p:blipFill>
        <p:spPr>
          <a:xfrm>
            <a:off x="9415811" y="719831"/>
            <a:ext cx="2368200" cy="206846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230B7D3-1E0A-9759-CF4E-0608591CE908}"/>
              </a:ext>
            </a:extLst>
          </p:cNvPr>
          <p:cNvCxnSpPr>
            <a:cxnSpLocks/>
          </p:cNvCxnSpPr>
          <p:nvPr/>
        </p:nvCxnSpPr>
        <p:spPr>
          <a:xfrm>
            <a:off x="1703512" y="2341985"/>
            <a:ext cx="720080" cy="1451165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56EB8BE-F091-88BB-674D-136C621DDA3F}"/>
              </a:ext>
            </a:extLst>
          </p:cNvPr>
          <p:cNvSpPr txBox="1"/>
          <p:nvPr/>
        </p:nvSpPr>
        <p:spPr bwMode="auto">
          <a:xfrm>
            <a:off x="2603612" y="179503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DN200 Bellows</a:t>
            </a:r>
          </a:p>
        </p:txBody>
      </p:sp>
      <p:pic>
        <p:nvPicPr>
          <p:cNvPr id="12" name="Picture 11" descr="A machine with many round objects&#10;&#10;AI-generated content may be incorrect.">
            <a:extLst>
              <a:ext uri="{FF2B5EF4-FFF2-40B4-BE49-F238E27FC236}">
                <a16:creationId xmlns:a16="http://schemas.microsoft.com/office/drawing/2014/main" id="{1CD56604-4EA0-CBD8-F5D9-2087528009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321" r="11020"/>
          <a:stretch/>
        </p:blipFill>
        <p:spPr>
          <a:xfrm>
            <a:off x="9116031" y="3266490"/>
            <a:ext cx="2744914" cy="302572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E28EE9-0EDB-9AF5-AD18-85D2442F44AF}"/>
              </a:ext>
            </a:extLst>
          </p:cNvPr>
          <p:cNvCxnSpPr>
            <a:cxnSpLocks/>
          </p:cNvCxnSpPr>
          <p:nvPr/>
        </p:nvCxnSpPr>
        <p:spPr>
          <a:xfrm>
            <a:off x="3503712" y="2113296"/>
            <a:ext cx="0" cy="167985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962998-32D3-48DE-76A2-0CE896D961FF}"/>
              </a:ext>
            </a:extLst>
          </p:cNvPr>
          <p:cNvSpPr txBox="1"/>
          <p:nvPr/>
        </p:nvSpPr>
        <p:spPr bwMode="auto">
          <a:xfrm>
            <a:off x="276304" y="1754064"/>
            <a:ext cx="28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Remotely Operated Flange Connections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8A3D65-0A3C-6B3E-A442-387C14E530B3}"/>
              </a:ext>
            </a:extLst>
          </p:cNvPr>
          <p:cNvSpPr txBox="1"/>
          <p:nvPr/>
        </p:nvSpPr>
        <p:spPr bwMode="auto">
          <a:xfrm>
            <a:off x="5519936" y="590162"/>
            <a:ext cx="3815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>
                <a:solidFill>
                  <a:schemeClr val="tx2"/>
                </a:solidFill>
              </a:rPr>
              <a:t>Weight of the connector is around 10kg and currently unsupported, weight of pipes would also rest on connector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FDB055-549E-9EA8-56C7-FFACFC462857}"/>
              </a:ext>
            </a:extLst>
          </p:cNvPr>
          <p:cNvCxnSpPr>
            <a:cxnSpLocks/>
          </p:cNvCxnSpPr>
          <p:nvPr/>
        </p:nvCxnSpPr>
        <p:spPr>
          <a:xfrm>
            <a:off x="7896200" y="4779354"/>
            <a:ext cx="1656184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AE8A340-54E6-8239-E386-CAE9A93D6BED}"/>
              </a:ext>
            </a:extLst>
          </p:cNvPr>
          <p:cNvSpPr txBox="1"/>
          <p:nvPr/>
        </p:nvSpPr>
        <p:spPr bwMode="auto">
          <a:xfrm>
            <a:off x="6996100" y="3775145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Rigid pipes from within vacuum vessel, likely connected to flexible ones onwards from vessel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6A0D12-BC5F-2C6F-6BAC-6424DB561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4170" y="2024662"/>
            <a:ext cx="2361874" cy="152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1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68355CC-483B-75FD-CE5E-2C44C7B47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5" y="1934830"/>
            <a:ext cx="3305175" cy="32194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48EE5F-E5AE-7667-8765-46CB6E2F0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BDF Vessel 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E5006-C511-1508-E4DB-A2AE25AF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5083D-604F-B3CD-CD46-0BEFC71BB48C}"/>
              </a:ext>
            </a:extLst>
          </p:cNvPr>
          <p:cNvSpPr txBox="1"/>
          <p:nvPr/>
        </p:nvSpPr>
        <p:spPr bwMode="auto">
          <a:xfrm>
            <a:off x="5946823" y="1011222"/>
            <a:ext cx="51177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chemeClr val="tx2"/>
                </a:solidFill>
              </a:rPr>
              <a:t>Baseline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Helium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Initial design had a small opening in the roof for all feedthroughs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Concept made use of the overhead crane for removal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All connections wanted outside of vessel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Reduce leakage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Any failure risks are in same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2"/>
                </a:solidFill>
              </a:rPr>
              <a:t>But having feedthrough on top is not an option for TCC8 configuration (limited by available lifting height)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B298EC-C34B-414C-4A62-7A02532D28A3}"/>
              </a:ext>
            </a:extLst>
          </p:cNvPr>
          <p:cNvSpPr txBox="1"/>
          <p:nvPr/>
        </p:nvSpPr>
        <p:spPr bwMode="auto">
          <a:xfrm>
            <a:off x="1523492" y="483111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Crane ++ concept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3949AE-134D-3E31-E708-62835812E5F0}"/>
              </a:ext>
            </a:extLst>
          </p:cNvPr>
          <p:cNvCxnSpPr/>
          <p:nvPr/>
        </p:nvCxnSpPr>
        <p:spPr>
          <a:xfrm>
            <a:off x="1775520" y="1988840"/>
            <a:ext cx="2376264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0CA2D14-8B53-2CB2-33F7-1D13F09277DA}"/>
              </a:ext>
            </a:extLst>
          </p:cNvPr>
          <p:cNvCxnSpPr/>
          <p:nvPr/>
        </p:nvCxnSpPr>
        <p:spPr>
          <a:xfrm>
            <a:off x="4216600" y="2708920"/>
            <a:ext cx="79200" cy="18722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13FE94-47E6-58BC-3E0D-CDF7BF69710C}"/>
              </a:ext>
            </a:extLst>
          </p:cNvPr>
          <p:cNvCxnSpPr/>
          <p:nvPr/>
        </p:nvCxnSpPr>
        <p:spPr>
          <a:xfrm flipH="1">
            <a:off x="2961699" y="4653136"/>
            <a:ext cx="1288952" cy="8243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2B01CED-22F7-C4D4-6961-28DCC2F059E4}"/>
              </a:ext>
            </a:extLst>
          </p:cNvPr>
          <p:cNvSpPr txBox="1"/>
          <p:nvPr/>
        </p:nvSpPr>
        <p:spPr bwMode="auto">
          <a:xfrm>
            <a:off x="2639616" y="18761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~11m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B55A89-E398-E425-B017-B048EC7837E3}"/>
              </a:ext>
            </a:extLst>
          </p:cNvPr>
          <p:cNvSpPr txBox="1"/>
          <p:nvPr/>
        </p:nvSpPr>
        <p:spPr bwMode="auto">
          <a:xfrm>
            <a:off x="4295800" y="33484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~8m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B29D0B-DB76-109D-5240-6488BB265020}"/>
              </a:ext>
            </a:extLst>
          </p:cNvPr>
          <p:cNvSpPr txBox="1"/>
          <p:nvPr/>
        </p:nvSpPr>
        <p:spPr bwMode="auto">
          <a:xfrm>
            <a:off x="3494567" y="50985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~8.5m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920EFC-ECA7-218A-C821-43EECA07F261}"/>
              </a:ext>
            </a:extLst>
          </p:cNvPr>
          <p:cNvSpPr txBox="1"/>
          <p:nvPr/>
        </p:nvSpPr>
        <p:spPr bwMode="auto">
          <a:xfrm>
            <a:off x="5096057" y="5065291"/>
            <a:ext cx="5690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2400" noProof="0"/>
              <a:t>How we came to the next proposal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2BB4C8-1301-983F-D422-698E54701120}"/>
              </a:ext>
            </a:extLst>
          </p:cNvPr>
          <p:cNvSpPr txBox="1"/>
          <p:nvPr/>
        </p:nvSpPr>
        <p:spPr bwMode="auto">
          <a:xfrm>
            <a:off x="4901609" y="5990472"/>
            <a:ext cx="72903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Baseline Document: </a:t>
            </a:r>
            <a:r>
              <a:rPr lang="en-GB" sz="1200">
                <a:solidFill>
                  <a:srgbClr val="6D246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View </a:t>
            </a:r>
            <a:r>
              <a:rPr lang="en-GB" sz="120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 Vol. 2 (2020): SPS Beam Dump Facility: Comprehensive Design Study</a:t>
            </a:r>
            <a:endParaRPr lang="en-GB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34307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48C099-2EE6-B0D6-559F-6D4029CB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Alternative Options – Support Module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2C4D7-3746-FD71-D87D-26C347B7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30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0AD20-2869-2445-F33C-AC7AB9031146}"/>
              </a:ext>
            </a:extLst>
          </p:cNvPr>
          <p:cNvSpPr txBox="1"/>
          <p:nvPr/>
        </p:nvSpPr>
        <p:spPr bwMode="auto">
          <a:xfrm>
            <a:off x="407986" y="1268760"/>
            <a:ext cx="10440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tx2"/>
                </a:solidFill>
              </a:rPr>
              <a:t>Support frame attached to floor which connectors are held in.</a:t>
            </a:r>
          </a:p>
          <a:p>
            <a:r>
              <a:rPr lang="en-GB" sz="2400" b="1" noProof="0" dirty="0">
                <a:solidFill>
                  <a:schemeClr val="tx2"/>
                </a:solidFill>
              </a:rPr>
              <a:t>Assembly still uses connector, bellows and rigid pipes which change to flexible ones.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40C6BA1-347E-F358-B4B6-DCEB76CDE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274542"/>
              </p:ext>
            </p:extLst>
          </p:nvPr>
        </p:nvGraphicFramePr>
        <p:xfrm>
          <a:off x="6106701" y="2595247"/>
          <a:ext cx="5298478" cy="265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239">
                  <a:extLst>
                    <a:ext uri="{9D8B030D-6E8A-4147-A177-3AD203B41FA5}">
                      <a16:colId xmlns:a16="http://schemas.microsoft.com/office/drawing/2014/main" val="2789288461"/>
                    </a:ext>
                  </a:extLst>
                </a:gridCol>
                <a:gridCol w="2649239">
                  <a:extLst>
                    <a:ext uri="{9D8B030D-6E8A-4147-A177-3AD203B41FA5}">
                      <a16:colId xmlns:a16="http://schemas.microsoft.com/office/drawing/2014/main" val="2349613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Advantages</a:t>
                      </a:r>
                    </a:p>
                  </a:txBody>
                  <a:tcP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Disadvantages</a:t>
                      </a:r>
                    </a:p>
                  </a:txBody>
                  <a:tcPr>
                    <a:solidFill>
                      <a:srgbClr val="FF8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43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Freedom to customise a support completely optimised to the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Collimator position may need to change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Hard to access remotely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Need all connectors to align with the designated slots</a:t>
                      </a:r>
                    </a:p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72307"/>
                  </a:ext>
                </a:extLst>
              </a:tr>
            </a:tbl>
          </a:graphicData>
        </a:graphic>
      </p:graphicFrame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DD5F86A0-8146-DF73-1EEB-46D81AE5FB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57" r="19878" b="4066"/>
          <a:stretch/>
        </p:blipFill>
        <p:spPr>
          <a:xfrm>
            <a:off x="335360" y="2464751"/>
            <a:ext cx="5457859" cy="376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859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D267D4-94A7-4DA6-DAA0-18702B3C0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Support Module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4902C-0FD6-B928-BF0E-C40C29AF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31</a:t>
            </a:fld>
            <a:endParaRPr lang="en-GB" noProof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32039B5-EEC3-6078-076B-44D8F88061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592263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82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F755CA-897E-B24F-DEE5-1EEA8A520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592263"/>
            <a:ext cx="8960384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3CF73CC-F468-793E-4370-B7EC7B8ED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Support Module Removal – Collimator Moved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12698-FED5-A9BD-E5AF-B1CE7F269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692110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EC0437-F5CB-8BAD-BE74-9C98823E40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592263"/>
            <a:ext cx="8960384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536F8A-B44E-851E-F008-6E21AE167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Support Module Removal – Connectors Disconnected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C2BA2-C4AF-2C58-56D8-23E5F1F6E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367622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F97A03-3152-B477-E318-59742F20D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Support Module Removal – Connector Module Moved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7CB79-A380-AFAF-2EE8-38F43A008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34</a:t>
            </a:fld>
            <a:endParaRPr lang="en-GB" noProof="0"/>
          </a:p>
        </p:txBody>
      </p:sp>
      <p:pic>
        <p:nvPicPr>
          <p:cNvPr id="10" name="Content Placeholder 9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15A4A4FE-C84A-1755-86D0-72D56CFCE7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592263"/>
            <a:ext cx="8960384" cy="4608512"/>
          </a:xfrm>
        </p:spPr>
      </p:pic>
    </p:spTree>
    <p:extLst>
      <p:ext uri="{BB962C8B-B14F-4D97-AF65-F5344CB8AC3E}">
        <p14:creationId xmlns:p14="http://schemas.microsoft.com/office/powerpoint/2010/main" val="14632137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9CA3E0C-4FD9-D5CB-D3A9-2D269D77B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GB" noProof="0"/>
              <a:t>Alternative Options – Collimator Support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D3A0D-172F-226F-E73C-1FA86AB7E9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noProof="0" smtClean="0"/>
              <a:pPr>
                <a:spcAft>
                  <a:spcPts val="600"/>
                </a:spcAft>
                <a:defRPr/>
              </a:pPr>
              <a:t>35</a:t>
            </a:fld>
            <a:endParaRPr lang="en-GB" noProof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983679-5AEF-BDF8-4A6C-3E300953ED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842" r="-3" b="6990"/>
          <a:stretch>
            <a:fillRect/>
          </a:stretch>
        </p:blipFill>
        <p:spPr>
          <a:xfrm>
            <a:off x="456597" y="3861048"/>
            <a:ext cx="5616575" cy="2232025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190D27-C596-3265-88DE-A623304AFD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494" r="-3" b="8339"/>
          <a:stretch>
            <a:fillRect/>
          </a:stretch>
        </p:blipFill>
        <p:spPr>
          <a:xfrm>
            <a:off x="460607" y="1534179"/>
            <a:ext cx="5616575" cy="223202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7BD96B-3BC2-1E8C-F29A-15BFA6668E2E}"/>
              </a:ext>
            </a:extLst>
          </p:cNvPr>
          <p:cNvSpPr txBox="1"/>
          <p:nvPr/>
        </p:nvSpPr>
        <p:spPr bwMode="auto">
          <a:xfrm>
            <a:off x="6240016" y="886593"/>
            <a:ext cx="5706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0">
                <a:solidFill>
                  <a:schemeClr val="tx2"/>
                </a:solidFill>
              </a:rPr>
              <a:t>Attach connectors to collimator for support. Assembly still uses bellows and rigid pipes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FC7DDFB-715D-ED84-B399-0761C0BA2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978718"/>
              </p:ext>
            </p:extLst>
          </p:nvPr>
        </p:nvGraphicFramePr>
        <p:xfrm>
          <a:off x="6503629" y="2532628"/>
          <a:ext cx="5298478" cy="3205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239">
                  <a:extLst>
                    <a:ext uri="{9D8B030D-6E8A-4147-A177-3AD203B41FA5}">
                      <a16:colId xmlns:a16="http://schemas.microsoft.com/office/drawing/2014/main" val="2789288461"/>
                    </a:ext>
                  </a:extLst>
                </a:gridCol>
                <a:gridCol w="2649239">
                  <a:extLst>
                    <a:ext uri="{9D8B030D-6E8A-4147-A177-3AD203B41FA5}">
                      <a16:colId xmlns:a16="http://schemas.microsoft.com/office/drawing/2014/main" val="2349613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Advantages</a:t>
                      </a:r>
                    </a:p>
                  </a:txBody>
                  <a:tcP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Disadvantages</a:t>
                      </a:r>
                    </a:p>
                  </a:txBody>
                  <a:tcPr>
                    <a:solidFill>
                      <a:srgbClr val="FF8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43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Don’t need an additional unit to support connector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Difficult to access the connectors further away to loosen them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Collimator would need to have dedicated pipe holes running through 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Collimator heat could dissipate into pipes</a:t>
                      </a:r>
                    </a:p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72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3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2B08CB-76C5-8434-686A-DE8F30CB8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80937"/>
            <a:ext cx="11376024" cy="756617"/>
          </a:xfrm>
        </p:spPr>
        <p:txBody>
          <a:bodyPr/>
          <a:lstStyle/>
          <a:p>
            <a:r>
              <a:rPr lang="en-GB" noProof="0"/>
              <a:t>Flexible hoses with a twist-lock/push-lock mechanism into either side of the vacuum vessel door</a:t>
            </a:r>
          </a:p>
          <a:p>
            <a:endParaRPr lang="en-GB" noProof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D94351-C384-5196-DCB5-BDB8F4A22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Alternative Options – Flexible Pipes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F3F89-79CF-24F7-1E11-E5CFE5E7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36</a:t>
            </a:fld>
            <a:endParaRPr lang="en-GB" noProof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46831CF-E87C-0027-B36C-1A92CBE03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935202"/>
              </p:ext>
            </p:extLst>
          </p:nvPr>
        </p:nvGraphicFramePr>
        <p:xfrm>
          <a:off x="6452485" y="2788203"/>
          <a:ext cx="5298478" cy="3205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239">
                  <a:extLst>
                    <a:ext uri="{9D8B030D-6E8A-4147-A177-3AD203B41FA5}">
                      <a16:colId xmlns:a16="http://schemas.microsoft.com/office/drawing/2014/main" val="2789288461"/>
                    </a:ext>
                  </a:extLst>
                </a:gridCol>
                <a:gridCol w="2649239">
                  <a:extLst>
                    <a:ext uri="{9D8B030D-6E8A-4147-A177-3AD203B41FA5}">
                      <a16:colId xmlns:a16="http://schemas.microsoft.com/office/drawing/2014/main" val="2349613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Advantages</a:t>
                      </a:r>
                    </a:p>
                  </a:txBody>
                  <a:tcP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Disadvantages</a:t>
                      </a:r>
                    </a:p>
                  </a:txBody>
                  <a:tcPr>
                    <a:solidFill>
                      <a:srgbClr val="FF8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43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Removes need for bellows and flange connector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Flexible pipes naturally correct for misalignment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Uses less space on the door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Door structure would need to be changed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Pipes could be more prone to wear and tear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More potential for spills during connection and disconnection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7230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BB000C-4996-5C3F-45AE-484BB1371B48}"/>
              </a:ext>
            </a:extLst>
          </p:cNvPr>
          <p:cNvSpPr txBox="1"/>
          <p:nvPr/>
        </p:nvSpPr>
        <p:spPr bwMode="auto">
          <a:xfrm>
            <a:off x="263352" y="2468451"/>
            <a:ext cx="57395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>
                <a:solidFill>
                  <a:schemeClr val="tx2"/>
                </a:solidFill>
              </a:rPr>
              <a:t>Note:</a:t>
            </a:r>
          </a:p>
          <a:p>
            <a:r>
              <a:rPr lang="en-GB" noProof="0">
                <a:solidFill>
                  <a:schemeClr val="tx2"/>
                </a:solidFill>
              </a:rPr>
              <a:t>Pipes within vessel would need to be long enough to partially open the door before disconnecting the pipe</a:t>
            </a:r>
          </a:p>
          <a:p>
            <a:endParaRPr lang="en-GB" noProof="0">
              <a:solidFill>
                <a:schemeClr val="tx2"/>
              </a:solidFill>
            </a:endParaRPr>
          </a:p>
          <a:p>
            <a:r>
              <a:rPr lang="en-GB" noProof="0">
                <a:solidFill>
                  <a:schemeClr val="tx2"/>
                </a:solidFill>
              </a:rPr>
              <a:t>Would likely need a pipe support within the vessel to prevent strain on connection</a:t>
            </a:r>
          </a:p>
        </p:txBody>
      </p:sp>
      <p:pic>
        <p:nvPicPr>
          <p:cNvPr id="9" name="Picture 8" descr="A close-up of a metal cylinder&#10;&#10;AI-generated content may be incorrect.">
            <a:extLst>
              <a:ext uri="{FF2B5EF4-FFF2-40B4-BE49-F238E27FC236}">
                <a16:creationId xmlns:a16="http://schemas.microsoft.com/office/drawing/2014/main" id="{1BEB9657-69B6-6CC0-81F2-DD03B6E6A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6" y="4422177"/>
            <a:ext cx="2952328" cy="1771397"/>
          </a:xfrm>
          <a:prstGeom prst="rect">
            <a:avLst/>
          </a:prstGeom>
        </p:spPr>
      </p:pic>
      <p:pic>
        <p:nvPicPr>
          <p:cNvPr id="11" name="Picture 10" descr="A close-up of a silver machine&#10;&#10;AI-generated content may be incorrect.">
            <a:extLst>
              <a:ext uri="{FF2B5EF4-FFF2-40B4-BE49-F238E27FC236}">
                <a16:creationId xmlns:a16="http://schemas.microsoft.com/office/drawing/2014/main" id="{108A7F0B-58C1-AE18-0DF4-3851A849D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407" y="4085365"/>
            <a:ext cx="3392564" cy="19083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A1D0B8-BB4B-5860-7817-60F4D1965417}"/>
              </a:ext>
            </a:extLst>
          </p:cNvPr>
          <p:cNvSpPr txBox="1"/>
          <p:nvPr/>
        </p:nvSpPr>
        <p:spPr bwMode="auto">
          <a:xfrm>
            <a:off x="3503712" y="583979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Possible for DN25 and DN50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FDCBE5-F786-5377-015F-7099F0B99CC2}"/>
              </a:ext>
            </a:extLst>
          </p:cNvPr>
          <p:cNvSpPr txBox="1"/>
          <p:nvPr/>
        </p:nvSpPr>
        <p:spPr bwMode="auto">
          <a:xfrm>
            <a:off x="671272" y="5857732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Possible for DN25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BFD1F5-3195-2B42-B45C-09B866EF9343}"/>
              </a:ext>
            </a:extLst>
          </p:cNvPr>
          <p:cNvSpPr txBox="1"/>
          <p:nvPr/>
        </p:nvSpPr>
        <p:spPr bwMode="auto">
          <a:xfrm>
            <a:off x="2363460" y="6134723"/>
            <a:ext cx="1140252" cy="2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Walther-</a:t>
            </a:r>
            <a:r>
              <a:rPr lang="en-GB" sz="900" dirty="0" err="1"/>
              <a:t>prazision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9301380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A703D3-72A5-6DFE-F300-46D52296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Alternative Options – Bellows Connected Internally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2DF00-8EE7-7A3F-286C-C0FF26740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37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C275FB-4A19-9B4E-CBEA-00757096F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373411"/>
            <a:ext cx="3458331" cy="31323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200FA5-1597-2E7E-D2C1-C5F1BBE22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704" y="2358264"/>
            <a:ext cx="3013870" cy="37913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CEDD72-EBAA-8537-192A-3A462C9D02A4}"/>
              </a:ext>
            </a:extLst>
          </p:cNvPr>
          <p:cNvSpPr txBox="1"/>
          <p:nvPr/>
        </p:nvSpPr>
        <p:spPr bwMode="auto">
          <a:xfrm>
            <a:off x="263352" y="1143857"/>
            <a:ext cx="10075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0">
                <a:solidFill>
                  <a:schemeClr val="tx2"/>
                </a:solidFill>
              </a:rPr>
              <a:t>Bellows attached to the door internally, connectors bolted to the door externally, rigid pipes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D05C639-BB83-6663-6D5E-51A99F795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302413"/>
              </p:ext>
            </p:extLst>
          </p:nvPr>
        </p:nvGraphicFramePr>
        <p:xfrm>
          <a:off x="6485534" y="2510374"/>
          <a:ext cx="5298478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239">
                  <a:extLst>
                    <a:ext uri="{9D8B030D-6E8A-4147-A177-3AD203B41FA5}">
                      <a16:colId xmlns:a16="http://schemas.microsoft.com/office/drawing/2014/main" val="2789288461"/>
                    </a:ext>
                  </a:extLst>
                </a:gridCol>
                <a:gridCol w="2649239">
                  <a:extLst>
                    <a:ext uri="{9D8B030D-6E8A-4147-A177-3AD203B41FA5}">
                      <a16:colId xmlns:a16="http://schemas.microsoft.com/office/drawing/2014/main" val="2349613016"/>
                    </a:ext>
                  </a:extLst>
                </a:gridCol>
              </a:tblGrid>
              <a:tr h="343976">
                <a:tc>
                  <a:txBody>
                    <a:bodyPr/>
                    <a:lstStyle/>
                    <a:p>
                      <a:r>
                        <a:rPr lang="en-GB" noProof="0"/>
                        <a:t>Advantages</a:t>
                      </a:r>
                    </a:p>
                  </a:txBody>
                  <a:tcP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Disadvantages</a:t>
                      </a:r>
                    </a:p>
                  </a:txBody>
                  <a:tcPr>
                    <a:solidFill>
                      <a:srgbClr val="FF8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433940"/>
                  </a:ext>
                </a:extLst>
              </a:tr>
              <a:tr h="237485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Connector fully supported by door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Connector could remain attached to the door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Introduces complications for removal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Bellow size would increase to give access to screws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Connector is constrained and reduces misalignment correction</a:t>
                      </a:r>
                    </a:p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72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97839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8BD9C5-27F8-EE97-7F35-CF21E6F2A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Alternative Options – Large Bellow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32514-F1BE-85B7-3CB8-BB1B9156B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38</a:t>
            </a:fld>
            <a:endParaRPr lang="en-GB" noProof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FE0D22E-DFAB-47ED-C02D-C86223B64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13269"/>
            <a:ext cx="11376024" cy="756617"/>
          </a:xfrm>
        </p:spPr>
        <p:txBody>
          <a:bodyPr/>
          <a:lstStyle/>
          <a:p>
            <a:r>
              <a:rPr lang="en-GB"/>
              <a:t>One connection set for the target, one for the proximity shielding</a:t>
            </a:r>
            <a:endParaRPr lang="en-GB" noProof="0"/>
          </a:p>
          <a:p>
            <a:endParaRPr lang="en-GB" noProof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75A854E-A3C3-CE07-CB10-D3B6F8FB74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499364"/>
              </p:ext>
            </p:extLst>
          </p:nvPr>
        </p:nvGraphicFramePr>
        <p:xfrm>
          <a:off x="4799856" y="2076832"/>
          <a:ext cx="6810646" cy="375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5323">
                  <a:extLst>
                    <a:ext uri="{9D8B030D-6E8A-4147-A177-3AD203B41FA5}">
                      <a16:colId xmlns:a16="http://schemas.microsoft.com/office/drawing/2014/main" val="2789288461"/>
                    </a:ext>
                  </a:extLst>
                </a:gridCol>
                <a:gridCol w="3405323">
                  <a:extLst>
                    <a:ext uri="{9D8B030D-6E8A-4147-A177-3AD203B41FA5}">
                      <a16:colId xmlns:a16="http://schemas.microsoft.com/office/drawing/2014/main" val="2349613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Advantages</a:t>
                      </a:r>
                    </a:p>
                  </a:txBody>
                  <a:tcPr>
                    <a:solidFill>
                      <a:srgbClr val="C9FFC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Disadvantages</a:t>
                      </a:r>
                    </a:p>
                  </a:txBody>
                  <a:tcPr>
                    <a:solidFill>
                      <a:srgbClr val="FF8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43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Would only require 2 bellows and 2 connectors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The connector would be very heavy and complicated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Reduces ease to redesign later in the design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Larger connector would require more torque for tightening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Could reduce misalignment capabilities as each pipe is constrained to their designated slot</a:t>
                      </a:r>
                    </a:p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72307"/>
                  </a:ext>
                </a:extLst>
              </a:tr>
            </a:tbl>
          </a:graphicData>
        </a:graphic>
      </p:graphicFrame>
      <p:pic>
        <p:nvPicPr>
          <p:cNvPr id="8" name="Picture 7" descr="A black background with a black background and a black background with a green arrow&#10;&#10;AI-generated content may be incorrect.">
            <a:extLst>
              <a:ext uri="{FF2B5EF4-FFF2-40B4-BE49-F238E27FC236}">
                <a16:creationId xmlns:a16="http://schemas.microsoft.com/office/drawing/2014/main" id="{18608A94-7ADA-59A1-F149-710294AC19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363"/>
          <a:stretch/>
        </p:blipFill>
        <p:spPr>
          <a:xfrm>
            <a:off x="1199456" y="1810554"/>
            <a:ext cx="2500536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2756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305AFE-EAEE-B64B-10F6-68EF691AA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Are there alternative solutions?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Is a solution which is remotely compatible that doesn’t involve using bellows a viable option?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What are the main restrictions for remote handling of connections?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Are there any issues that would arise from any of these options that haven’t been covered?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Under what conditions would human intervention not be possible for connection and disconnection?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What other questions should we be asking?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9F72C1-4647-2E5C-E4D6-1B8FE189D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D3323-12B3-9E34-D4D9-3E314390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7858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BDF Vacuum Vessel – Current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4</a:t>
            </a:fld>
            <a:endParaRPr lang="en-GB" noProof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896D95-73E9-ACA5-EF22-FC0420BBD9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71" t="21119" r="31018" b="20197"/>
          <a:stretch/>
        </p:blipFill>
        <p:spPr>
          <a:xfrm>
            <a:off x="3839731" y="1728332"/>
            <a:ext cx="4240923" cy="3110308"/>
          </a:xfrm>
          <a:prstGeom prst="rect">
            <a:avLst/>
          </a:prstGeom>
        </p:spPr>
      </p:pic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642EF96-BE20-E442-FFE8-45A7936F7A87}"/>
              </a:ext>
            </a:extLst>
          </p:cNvPr>
          <p:cNvSpPr txBox="1">
            <a:spLocks/>
          </p:cNvSpPr>
          <p:nvPr/>
        </p:nvSpPr>
        <p:spPr>
          <a:xfrm>
            <a:off x="407986" y="1207514"/>
            <a:ext cx="3431743" cy="460851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600" u="sng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Primary Functions:</a:t>
            </a:r>
            <a:endParaRPr lang="en-GB" sz="1600" kern="100" noProof="0">
              <a:solidFill>
                <a:schemeClr val="tx2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Minimise activation of the surrounding air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Maintain vacuum level of 10</a:t>
            </a:r>
            <a:r>
              <a:rPr lang="en-GB" sz="1600" b="0" kern="100" baseline="300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mbars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House the target, related proximity shielding and relevant cooling components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Maintain target alignment with the beamline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Keep beam line vacuum continuity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600" u="sng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Auxiliary Functions:</a:t>
            </a:r>
            <a:endParaRPr lang="en-GB" sz="1600" kern="100" noProof="0">
              <a:solidFill>
                <a:schemeClr val="tx2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Contain a system to ease the removal of the target and shielding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 structural integrity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Integrate with the safety systems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600" b="0" kern="100" noProof="0">
                <a:solidFill>
                  <a:schemeClr val="tx2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Allow for integration of coolant pipes into the vessel</a:t>
            </a:r>
          </a:p>
          <a:p>
            <a:endParaRPr lang="en-GB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F7652-DB65-9766-6844-F0C9F5C5FB8A}"/>
              </a:ext>
            </a:extLst>
          </p:cNvPr>
          <p:cNvSpPr txBox="1"/>
          <p:nvPr/>
        </p:nvSpPr>
        <p:spPr>
          <a:xfrm>
            <a:off x="6464594" y="5645271"/>
            <a:ext cx="1132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noProof="0">
                <a:solidFill>
                  <a:schemeClr val="tx2"/>
                </a:solidFill>
              </a:rPr>
              <a:t>Guide Rails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BD5CBFB-7841-1C61-A51B-FF6529408956}"/>
              </a:ext>
            </a:extLst>
          </p:cNvPr>
          <p:cNvCxnSpPr>
            <a:cxnSpLocks/>
          </p:cNvCxnSpPr>
          <p:nvPr/>
        </p:nvCxnSpPr>
        <p:spPr>
          <a:xfrm flipH="1" flipV="1">
            <a:off x="6464595" y="4561367"/>
            <a:ext cx="93521" cy="1083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988DF6-5C26-5ABE-2B22-D05A696C9938}"/>
              </a:ext>
            </a:extLst>
          </p:cNvPr>
          <p:cNvCxnSpPr>
            <a:cxnSpLocks/>
          </p:cNvCxnSpPr>
          <p:nvPr/>
        </p:nvCxnSpPr>
        <p:spPr>
          <a:xfrm flipV="1">
            <a:off x="7400470" y="3742660"/>
            <a:ext cx="320537" cy="2010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7B8DA95-2D57-0307-4FD4-9D64F114B0A0}"/>
              </a:ext>
            </a:extLst>
          </p:cNvPr>
          <p:cNvSpPr txBox="1"/>
          <p:nvPr/>
        </p:nvSpPr>
        <p:spPr>
          <a:xfrm>
            <a:off x="5529608" y="1267264"/>
            <a:ext cx="11327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noProof="0">
                <a:solidFill>
                  <a:schemeClr val="tx2"/>
                </a:solidFill>
              </a:rPr>
              <a:t>Vacuum vessel door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6A0E66-2C3D-EF2D-BB4B-FF28F431EA2B}"/>
              </a:ext>
            </a:extLst>
          </p:cNvPr>
          <p:cNvCxnSpPr>
            <a:cxnSpLocks/>
            <a:stCxn id="2" idx="0"/>
          </p:cNvCxnSpPr>
          <p:nvPr/>
        </p:nvCxnSpPr>
        <p:spPr>
          <a:xfrm>
            <a:off x="5960193" y="1728332"/>
            <a:ext cx="935838" cy="1323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114B57-FBC5-79CE-6ED6-1E3C2EF8DE60}"/>
              </a:ext>
            </a:extLst>
          </p:cNvPr>
          <p:cNvSpPr txBox="1"/>
          <p:nvPr/>
        </p:nvSpPr>
        <p:spPr>
          <a:xfrm>
            <a:off x="6896031" y="1211867"/>
            <a:ext cx="113278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noProof="0">
                <a:solidFill>
                  <a:schemeClr val="tx2"/>
                </a:solidFill>
              </a:rPr>
              <a:t>Vacuum vessel flanges connections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5554273-B8BE-6ADF-CB62-C543D1895865}"/>
              </a:ext>
            </a:extLst>
          </p:cNvPr>
          <p:cNvCxnSpPr>
            <a:cxnSpLocks/>
          </p:cNvCxnSpPr>
          <p:nvPr/>
        </p:nvCxnSpPr>
        <p:spPr>
          <a:xfrm flipH="1">
            <a:off x="7400470" y="1858198"/>
            <a:ext cx="61952" cy="17767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A83290-9128-9ADD-E821-2C12068E3D96}"/>
              </a:ext>
            </a:extLst>
          </p:cNvPr>
          <p:cNvSpPr txBox="1"/>
          <p:nvPr/>
        </p:nvSpPr>
        <p:spPr>
          <a:xfrm>
            <a:off x="7951077" y="1844567"/>
            <a:ext cx="4240923" cy="41857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 noProof="0">
                <a:solidFill>
                  <a:schemeClr val="tx2"/>
                </a:solidFill>
              </a:rPr>
              <a:t>External Dimensions (without guide rails):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6410 x 2050 x 2965mm</a:t>
            </a:r>
          </a:p>
          <a:p>
            <a:pPr algn="l">
              <a:spcBef>
                <a:spcPts val="600"/>
              </a:spcBef>
            </a:pPr>
            <a:r>
              <a:rPr lang="en-GB" sz="1600" b="1" noProof="0">
                <a:solidFill>
                  <a:schemeClr val="tx2"/>
                </a:solidFill>
              </a:rPr>
              <a:t>Internal Dimensions: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6210 x 1750 x 2665mm</a:t>
            </a:r>
          </a:p>
          <a:p>
            <a:pPr algn="l">
              <a:spcBef>
                <a:spcPts val="600"/>
              </a:spcBef>
            </a:pPr>
            <a:r>
              <a:rPr lang="en-GB" sz="1600" b="1" noProof="0">
                <a:solidFill>
                  <a:schemeClr val="tx2"/>
                </a:solidFill>
              </a:rPr>
              <a:t>Volumes: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noProof="0">
                <a:solidFill>
                  <a:schemeClr val="tx2"/>
                </a:solidFill>
              </a:rPr>
              <a:t>Internal</a:t>
            </a:r>
            <a:r>
              <a:rPr lang="en-GB" sz="1600" noProof="0">
                <a:solidFill>
                  <a:schemeClr val="tx2"/>
                </a:solidFill>
              </a:rPr>
              <a:t> = 28.96</a:t>
            </a:r>
            <a:r>
              <a:rPr lang="en-GB" sz="1600" noProof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GB" sz="1600" baseline="30000" noProof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3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noProof="0">
                <a:solidFill>
                  <a:schemeClr val="tx2"/>
                </a:solidFill>
              </a:rPr>
              <a:t>External</a:t>
            </a:r>
            <a:r>
              <a:rPr lang="en-GB" sz="1600" noProof="0">
                <a:solidFill>
                  <a:schemeClr val="tx2"/>
                </a:solidFill>
              </a:rPr>
              <a:t> = 38.96</a:t>
            </a:r>
            <a:r>
              <a:rPr lang="en-GB" sz="1600" noProof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GB" sz="1600" baseline="30000" noProof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3</a:t>
            </a:r>
            <a:endParaRPr lang="en-GB" sz="1600" noProof="0">
              <a:solidFill>
                <a:schemeClr val="tx2"/>
              </a:solidFill>
            </a:endParaRPr>
          </a:p>
          <a:p>
            <a:pPr algn="l">
              <a:spcBef>
                <a:spcPts val="600"/>
              </a:spcBef>
            </a:pPr>
            <a:r>
              <a:rPr lang="en-GB" sz="1600" b="1" noProof="0">
                <a:solidFill>
                  <a:schemeClr val="tx2"/>
                </a:solidFill>
              </a:rPr>
              <a:t>Empty Weight: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~25000kg</a:t>
            </a:r>
            <a:endParaRPr lang="en-GB" sz="1600" baseline="30000" noProof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b="1" noProof="0">
                <a:solidFill>
                  <a:schemeClr val="tx2"/>
                </a:solidFill>
              </a:rPr>
              <a:t>Foreseen Internal Load: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~142000kg</a:t>
            </a:r>
          </a:p>
          <a:p>
            <a:endParaRPr lang="en-GB" noProof="0">
              <a:solidFill>
                <a:schemeClr val="tx2"/>
              </a:solidFill>
            </a:endParaRPr>
          </a:p>
          <a:p>
            <a:endParaRPr lang="en-GB" sz="18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/>
              <a:t>Vacuum Vessel Feedthroughs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noProof="0" smtClean="0"/>
              <a:pPr>
                <a:spcAft>
                  <a:spcPts val="600"/>
                </a:spcAft>
                <a:defRPr/>
              </a:pPr>
              <a:t>5</a:t>
            </a:fld>
            <a:endParaRPr lang="en-GB" noProof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E2E7192-1516-0D0F-09AD-7BAC9EACD4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9293" y="1416126"/>
            <a:ext cx="3114000" cy="4608512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C5EA2EE-84E1-8A29-0517-744042F30137}"/>
              </a:ext>
            </a:extLst>
          </p:cNvPr>
          <p:cNvCxnSpPr>
            <a:cxnSpLocks/>
          </p:cNvCxnSpPr>
          <p:nvPr/>
        </p:nvCxnSpPr>
        <p:spPr>
          <a:xfrm flipH="1">
            <a:off x="2529533" y="3288334"/>
            <a:ext cx="1728192" cy="69662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CCF3D8-F185-05A1-FFA0-3A7B1CF39DCC}"/>
              </a:ext>
            </a:extLst>
          </p:cNvPr>
          <p:cNvCxnSpPr>
            <a:cxnSpLocks/>
          </p:cNvCxnSpPr>
          <p:nvPr/>
        </p:nvCxnSpPr>
        <p:spPr>
          <a:xfrm flipH="1">
            <a:off x="2025477" y="3072310"/>
            <a:ext cx="2232248" cy="91264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BAE7C8-7AF3-25EA-F852-5DA22BF1A1F7}"/>
              </a:ext>
            </a:extLst>
          </p:cNvPr>
          <p:cNvCxnSpPr>
            <a:cxnSpLocks/>
          </p:cNvCxnSpPr>
          <p:nvPr/>
        </p:nvCxnSpPr>
        <p:spPr>
          <a:xfrm flipH="1">
            <a:off x="2580505" y="4037861"/>
            <a:ext cx="1567751" cy="47372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034832-383F-2CE0-3BEE-450984144A86}"/>
              </a:ext>
            </a:extLst>
          </p:cNvPr>
          <p:cNvCxnSpPr>
            <a:cxnSpLocks/>
          </p:cNvCxnSpPr>
          <p:nvPr/>
        </p:nvCxnSpPr>
        <p:spPr>
          <a:xfrm flipH="1" flipV="1">
            <a:off x="2047344" y="4581128"/>
            <a:ext cx="1773744" cy="144351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4A29271-91F3-1885-BE2F-C08AB2157D71}"/>
              </a:ext>
            </a:extLst>
          </p:cNvPr>
          <p:cNvCxnSpPr>
            <a:cxnSpLocks/>
          </p:cNvCxnSpPr>
          <p:nvPr/>
        </p:nvCxnSpPr>
        <p:spPr>
          <a:xfrm flipH="1" flipV="1">
            <a:off x="2047344" y="4915771"/>
            <a:ext cx="1795886" cy="112669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936A47-13EF-38D8-772B-93A4BEEA87B3}"/>
              </a:ext>
            </a:extLst>
          </p:cNvPr>
          <p:cNvSpPr txBox="1"/>
          <p:nvPr/>
        </p:nvSpPr>
        <p:spPr bwMode="auto">
          <a:xfrm>
            <a:off x="3950299" y="5587740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2 x DN25 Water Cooling Pipes</a:t>
            </a:r>
          </a:p>
          <a:p>
            <a:r>
              <a:rPr lang="en-GB" sz="1400" b="1" noProof="0"/>
              <a:t>(Proximity Shielding)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7ECDE6-AA95-D0E1-E074-39BD067FF1EB}"/>
              </a:ext>
            </a:extLst>
          </p:cNvPr>
          <p:cNvSpPr txBox="1"/>
          <p:nvPr/>
        </p:nvSpPr>
        <p:spPr bwMode="auto">
          <a:xfrm>
            <a:off x="4210869" y="2818777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2 x DN50 Helium Cooling Pipes</a:t>
            </a:r>
          </a:p>
          <a:p>
            <a:r>
              <a:rPr lang="en-GB" sz="1400" b="1" noProof="0"/>
              <a:t>(Target)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3780F7-7102-7F3A-D10C-3D534614F2B1}"/>
              </a:ext>
            </a:extLst>
          </p:cNvPr>
          <p:cNvSpPr txBox="1"/>
          <p:nvPr/>
        </p:nvSpPr>
        <p:spPr bwMode="auto">
          <a:xfrm>
            <a:off x="4097284" y="389739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Thermocouples</a:t>
            </a:r>
            <a:endParaRPr lang="en-GB" noProof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DB21B9-45CF-75A0-66EB-BD2EF65489C7}"/>
              </a:ext>
            </a:extLst>
          </p:cNvPr>
          <p:cNvSpPr txBox="1"/>
          <p:nvPr/>
        </p:nvSpPr>
        <p:spPr bwMode="auto">
          <a:xfrm>
            <a:off x="6403130" y="1527141"/>
            <a:ext cx="5788870" cy="3783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>
                <a:solidFill>
                  <a:schemeClr val="tx2"/>
                </a:solidFill>
              </a:rPr>
              <a:t>Feedthrough Requirements: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Frequency of opening vessel and exchanging the target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Once per year vessel opening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Once per 5 years target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Must have a method to correct for misalignment (e.g. bellows)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Manufacturing tolerances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Thermal expansion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Misalignment from pipe weight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Prevent leaks when in operation or when disconnecting the pipes for vessel opening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Maintain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Allow for simple and fast connection/disconnection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Ideally remotely compatible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F57ACE-59EA-E322-2F61-BE783914CAA0}"/>
              </a:ext>
            </a:extLst>
          </p:cNvPr>
          <p:cNvCxnSpPr>
            <a:cxnSpLocks/>
          </p:cNvCxnSpPr>
          <p:nvPr/>
        </p:nvCxnSpPr>
        <p:spPr>
          <a:xfrm flipH="1">
            <a:off x="2639616" y="4607365"/>
            <a:ext cx="1457668" cy="25229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1371C2E-E305-D449-F961-28C933E831B4}"/>
              </a:ext>
            </a:extLst>
          </p:cNvPr>
          <p:cNvSpPr txBox="1"/>
          <p:nvPr/>
        </p:nvSpPr>
        <p:spPr bwMode="auto">
          <a:xfrm>
            <a:off x="4097284" y="4419213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Spare</a:t>
            </a:r>
            <a:endParaRPr lang="en-GB" noProof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7E34000-CFCF-94C4-445E-EC02037F437F}"/>
              </a:ext>
            </a:extLst>
          </p:cNvPr>
          <p:cNvCxnSpPr>
            <a:cxnSpLocks/>
          </p:cNvCxnSpPr>
          <p:nvPr/>
        </p:nvCxnSpPr>
        <p:spPr>
          <a:xfrm flipH="1">
            <a:off x="1847528" y="1916832"/>
            <a:ext cx="2249756" cy="151216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A394736-8CF9-45B9-1D23-B97585B7D8BD}"/>
              </a:ext>
            </a:extLst>
          </p:cNvPr>
          <p:cNvSpPr txBox="1"/>
          <p:nvPr/>
        </p:nvSpPr>
        <p:spPr bwMode="auto">
          <a:xfrm>
            <a:off x="4154872" y="1659765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Beam pipe</a:t>
            </a:r>
            <a:endParaRPr lang="en-GB" noProof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D3FF97-0AE2-B297-C931-B338AC0702B6}"/>
              </a:ext>
            </a:extLst>
          </p:cNvPr>
          <p:cNvSpPr txBox="1"/>
          <p:nvPr/>
        </p:nvSpPr>
        <p:spPr bwMode="auto">
          <a:xfrm>
            <a:off x="341538" y="5911925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Pumping ports</a:t>
            </a:r>
            <a:endParaRPr lang="en-GB" noProof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BA0911C-37BE-13B7-F574-D2F024214743}"/>
              </a:ext>
            </a:extLst>
          </p:cNvPr>
          <p:cNvCxnSpPr>
            <a:cxnSpLocks/>
          </p:cNvCxnSpPr>
          <p:nvPr/>
        </p:nvCxnSpPr>
        <p:spPr>
          <a:xfrm flipV="1">
            <a:off x="1186319" y="5428062"/>
            <a:ext cx="567392" cy="49861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5F4916-370D-70D6-D470-B58071832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68760"/>
            <a:ext cx="11376024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noProof="0"/>
              <a:t>Focusing only on the cooling feedthrough connections: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noProof="0"/>
              <a:t>Target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2 x DN50 Pipes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Helium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Temperature: ~200°c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Pressure: ~16 bar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Leak rate: 10</a:t>
            </a:r>
            <a:r>
              <a:rPr lang="en-GB" sz="1600" baseline="30000" noProof="0"/>
              <a:t>-6</a:t>
            </a:r>
            <a:r>
              <a:rPr lang="en-GB" sz="1600" noProof="0"/>
              <a:t>mbar.l/s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noProof="0"/>
              <a:t>Proximity Shielding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2 x DN25 Pipes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Water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Temperature: ~30°c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noProof="0"/>
              <a:t>Pressure: Up to 16 bar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13AFE1-D0A4-B999-94A9-D15CCCA34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Feedthrough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E967A-F769-2465-1F6E-78150A001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A54198-2CC6-6020-32A4-613F283245A9}"/>
              </a:ext>
            </a:extLst>
          </p:cNvPr>
          <p:cNvSpPr txBox="1"/>
          <p:nvPr/>
        </p:nvSpPr>
        <p:spPr bwMode="auto">
          <a:xfrm>
            <a:off x="8611433" y="5301208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/>
              <a:t>Note: Target and Proximity shielding feedthroughs must be integrated separately</a:t>
            </a:r>
          </a:p>
        </p:txBody>
      </p:sp>
    </p:spTree>
    <p:extLst>
      <p:ext uri="{BB962C8B-B14F-4D97-AF65-F5344CB8AC3E}">
        <p14:creationId xmlns:p14="http://schemas.microsoft.com/office/powerpoint/2010/main" val="235406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A8DA3B-1A3B-3F3C-B31D-6787B4AE4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noProof="0"/>
              <a:t>Dose rate in this area: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noProof="0"/>
              <a:t>Integrated: 1 – 5 </a:t>
            </a:r>
            <a:r>
              <a:rPr lang="en-GB" noProof="0" err="1"/>
              <a:t>kGy</a:t>
            </a:r>
            <a:r>
              <a:rPr lang="en-GB" noProof="0"/>
              <a:t>/year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noProof="0"/>
              <a:t>Residual: 500-800 </a:t>
            </a:r>
            <a:r>
              <a:rPr lang="en-GB" sz="1800" noProof="0">
                <a:effectLst/>
                <a:ea typeface="Aptos" panose="020B0004020202020204" pitchFamily="34" charset="0"/>
              </a:rPr>
              <a:t>µ</a:t>
            </a:r>
            <a:r>
              <a:rPr lang="en-GB" sz="1800" noProof="0" err="1">
                <a:effectLst/>
                <a:ea typeface="Aptos" panose="020B0004020202020204" pitchFamily="34" charset="0"/>
              </a:rPr>
              <a:t>Sv</a:t>
            </a:r>
            <a:r>
              <a:rPr lang="en-GB" sz="1800" noProof="0">
                <a:effectLst/>
                <a:ea typeface="Aptos" panose="020B0004020202020204" pitchFamily="34" charset="0"/>
              </a:rPr>
              <a:t>/h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noProof="0"/>
              <a:t>Human intervention – relatively quick and simple process for connection and disconnection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noProof="0"/>
              <a:t>Vacuum vessel length optimised for radiation levels to be low enough for human intervention at the door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noProof="0"/>
              <a:t>Robotic Intervention – takes more time and requires area to be easily accessible by robots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12D5FA-1E25-6C7F-DB1B-F562992DF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Human vs Robotic Intervention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77B63-EAD7-2442-6E59-DE3DF0AD1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3173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BC009D-4D4B-EE26-A8D2-E85814A6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Target Removal Tentative Sequence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44E0B-F669-7045-AB1D-84ECAFAFF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8</a:t>
            </a:fld>
            <a:endParaRPr lang="en-GB" noProof="0"/>
          </a:p>
        </p:txBody>
      </p:sp>
      <p:pic>
        <p:nvPicPr>
          <p:cNvPr id="5" name="Content Placeholder 4" descr="A blue and grey building&#10;&#10;AI-generated content may be incorrect.">
            <a:extLst>
              <a:ext uri="{FF2B5EF4-FFF2-40B4-BE49-F238E27FC236}">
                <a16:creationId xmlns:a16="http://schemas.microsoft.com/office/drawing/2014/main" id="{05A1A51E-246D-DFEA-1733-20BC79BA0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808" y="1268760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8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D94FE6-2302-EF03-5A3E-7A748006F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Beam Line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BDF3F-4D15-1145-1BCA-9A104333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9</a:t>
            </a:fld>
            <a:endParaRPr lang="en-GB" noProof="0"/>
          </a:p>
        </p:txBody>
      </p:sp>
      <p:pic>
        <p:nvPicPr>
          <p:cNvPr id="5" name="Content Placeholder 4" descr="A blue and grey building&#10;&#10;AI-generated content may be incorrect.">
            <a:extLst>
              <a:ext uri="{FF2B5EF4-FFF2-40B4-BE49-F238E27FC236}">
                <a16:creationId xmlns:a16="http://schemas.microsoft.com/office/drawing/2014/main" id="{F8A4517E-936D-2618-44CE-B2C2F61B7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3512" y="1268760"/>
            <a:ext cx="8960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0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10223</TotalTime>
  <Words>1116</Words>
  <Application>Microsoft Office PowerPoint</Application>
  <DocSecurity>0</DocSecurity>
  <PresentationFormat>Widescreen</PresentationFormat>
  <Paragraphs>219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Aptos</vt:lpstr>
      <vt:lpstr>Arial</vt:lpstr>
      <vt:lpstr>Calibri</vt:lpstr>
      <vt:lpstr>Courier New</vt:lpstr>
      <vt:lpstr>Symbol</vt:lpstr>
      <vt:lpstr>Office Theme</vt:lpstr>
      <vt:lpstr>BDF Vacuum Vessel Feedthrough Connection</vt:lpstr>
      <vt:lpstr>Objectives of the brainstorming</vt:lpstr>
      <vt:lpstr>BDF Vessel Baseline</vt:lpstr>
      <vt:lpstr>BDF Vacuum Vessel – Current Concept</vt:lpstr>
      <vt:lpstr>Vacuum Vessel Feedthroughs </vt:lpstr>
      <vt:lpstr>Feedthrough Parameters</vt:lpstr>
      <vt:lpstr>Human vs Robotic Intervention</vt:lpstr>
      <vt:lpstr>Target Removal Tentative Sequence</vt:lpstr>
      <vt:lpstr>Beam Line Removal</vt:lpstr>
      <vt:lpstr>Beam Instrumentation Package Removal</vt:lpstr>
      <vt:lpstr>Collimator Shielding Removal</vt:lpstr>
      <vt:lpstr>Collimator Removal</vt:lpstr>
      <vt:lpstr>Beam Pipe Removal</vt:lpstr>
      <vt:lpstr>Installation of Lifting and Shielding Tool for Vessel Door</vt:lpstr>
      <vt:lpstr>Disconnection of Utilities and Vacuum Vessel Door Unbolting</vt:lpstr>
      <vt:lpstr>Vacuum Vessel Door Removal 1/2</vt:lpstr>
      <vt:lpstr>Vacuum Vessel Door Removal 2/2</vt:lpstr>
      <vt:lpstr>Vacuum Vessel Open</vt:lpstr>
      <vt:lpstr>Transfer Rail Installation</vt:lpstr>
      <vt:lpstr>Push/pull Chain Mechanism Connection 1/2</vt:lpstr>
      <vt:lpstr>Push/pull Chain Mechanism Connection 2/2</vt:lpstr>
      <vt:lpstr>Trolley Extraction 1/2</vt:lpstr>
      <vt:lpstr>Trolley Extraction 2/2</vt:lpstr>
      <vt:lpstr>Upstream Shielding Partial Removal</vt:lpstr>
      <vt:lpstr>Proximity Shielding Upper Copper Removal</vt:lpstr>
      <vt:lpstr>Proximity Shielding Upper Copper Removed</vt:lpstr>
      <vt:lpstr>Target Removal</vt:lpstr>
      <vt:lpstr>Space Requirement for Target Exchange</vt:lpstr>
      <vt:lpstr>Current Configuration</vt:lpstr>
      <vt:lpstr>Alternative Options – Support Module</vt:lpstr>
      <vt:lpstr>Support Module Removal</vt:lpstr>
      <vt:lpstr>Support Module Removal – Collimator Moved</vt:lpstr>
      <vt:lpstr>Support Module Removal – Connectors Disconnected</vt:lpstr>
      <vt:lpstr>Support Module Removal – Connector Module Moved</vt:lpstr>
      <vt:lpstr>Alternative Options – Collimator Support</vt:lpstr>
      <vt:lpstr>Alternative Options – Flexible Pipes </vt:lpstr>
      <vt:lpstr>Alternative Options – Bellows Connected Internally</vt:lpstr>
      <vt:lpstr>Alternative Options – Large Bellow  </vt:lpstr>
      <vt:lpstr>Questions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2025-05-23T12:03:35Z</dcterms:modified>
  <cp:category/>
  <dc:identifier/>
  <cp:contentStatus/>
  <dc:language/>
  <cp:version/>
</cp:coreProperties>
</file>