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430" r:id="rId2"/>
    <p:sldId id="459" r:id="rId3"/>
    <p:sldId id="467" r:id="rId4"/>
    <p:sldId id="468" r:id="rId5"/>
    <p:sldId id="258" r:id="rId6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4694"/>
  </p:normalViewPr>
  <p:slideViewPr>
    <p:cSldViewPr>
      <p:cViewPr varScale="1">
        <p:scale>
          <a:sx n="102" d="100"/>
          <a:sy n="102" d="100"/>
        </p:scale>
        <p:origin x="120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5FBA86E3-09BE-9B44-945E-0C19024254B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30/04/2025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Remplacements Portes de Secteur durant LS3</a:t>
            </a:r>
          </a:p>
          <a:p>
            <a:pPr algn="ctr">
              <a:spcBef>
                <a:spcPts val="1800"/>
              </a:spcBef>
              <a:defRPr/>
            </a:pPr>
            <a:r>
              <a:rPr lang="fr-FR" sz="600" b="1" cap="small" dirty="0">
                <a:solidFill>
                  <a:srgbClr val="0594FF"/>
                </a:solidFill>
                <a:cs typeface="Arial" charset="0"/>
              </a:rPr>
              <a:t> 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30 Avril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7ED07B54-3EA8-1F62-1D10-25422AE48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1008000"/>
            <a:ext cx="8136339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DCA3A0-A890-4CD1-8268-BB9CF7A608D0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Portes de Secteur à changer lors du LS3 :</a:t>
            </a:r>
            <a:endParaRPr lang="fr-FR" sz="1400" i="1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AD543F-D40F-42C5-9E72-655714B4F127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Remplacement de Portes de Secteur durant le LS3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1D533BD-A535-0491-614D-26809A48EBC7}"/>
              </a:ext>
            </a:extLst>
          </p:cNvPr>
          <p:cNvSpPr txBox="1"/>
          <p:nvPr/>
        </p:nvSpPr>
        <p:spPr>
          <a:xfrm>
            <a:off x="72000" y="936000"/>
            <a:ext cx="4320000" cy="10926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Le but de EN-AA est de changer progressivement toutes les portes parce qu’elles ont beaucoup souffert avec le temps…</a:t>
            </a:r>
          </a:p>
          <a:p>
            <a:pPr algn="ctr"/>
            <a:endParaRPr lang="fr-CH" sz="500" dirty="0">
              <a:solidFill>
                <a:schemeClr val="tx2"/>
              </a:solidFill>
            </a:endParaRP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Toutes les portes de secteur sur l’anneau SPS ont été changées.</a:t>
            </a:r>
          </a:p>
          <a:p>
            <a:pPr algn="ctr"/>
            <a:endParaRPr lang="fr-CH" sz="1200" dirty="0">
              <a:solidFill>
                <a:schemeClr val="tx2"/>
              </a:solidFill>
            </a:endParaRP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Reste les portes des tunnels de transfert.</a:t>
            </a:r>
          </a:p>
        </p:txBody>
      </p:sp>
    </p:spTree>
    <p:extLst>
      <p:ext uri="{BB962C8B-B14F-4D97-AF65-F5344CB8AC3E}">
        <p14:creationId xmlns:p14="http://schemas.microsoft.com/office/powerpoint/2010/main" val="381585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445AA-DF4B-FA7E-4680-DB10C37E7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25363DB7-F13C-DA44-56C9-16F3B9590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1008000"/>
            <a:ext cx="8136339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D152B-0A5F-408A-A1AA-A288D0CC4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32F74-DF5C-1B07-B784-1A0C86D04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3A42A-0810-1C45-424B-D171AD592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48038F-ADCF-C191-F261-367FD0D5CF49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Portes de Secteur à changer lors du LS3 :</a:t>
            </a:r>
            <a:endParaRPr lang="fr-FR" sz="1400" i="1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B8174A1-154D-9561-8BDA-06C88F2CC41F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Remplacement de Portes de Secteur durant le LS3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9E0418-9D36-7FA4-E160-7743BE145044}"/>
              </a:ext>
            </a:extLst>
          </p:cNvPr>
          <p:cNvSpPr txBox="1"/>
          <p:nvPr/>
        </p:nvSpPr>
        <p:spPr>
          <a:xfrm>
            <a:off x="72000" y="936000"/>
            <a:ext cx="4320000" cy="120032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4 remplacements envisagés :</a:t>
            </a:r>
          </a:p>
          <a:p>
            <a:pPr algn="ctr"/>
            <a:endParaRPr lang="fr-CH" sz="1200" dirty="0">
              <a:solidFill>
                <a:schemeClr val="tx2"/>
              </a:solidFill>
            </a:endParaRP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Entrée TT10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Entrée TT20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Milieu TT20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Entrée TT60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DB5F3C6-6C36-C23A-DC94-E0E33CAB2F70}"/>
              </a:ext>
            </a:extLst>
          </p:cNvPr>
          <p:cNvSpPr/>
          <p:nvPr/>
        </p:nvSpPr>
        <p:spPr>
          <a:xfrm rot="5400000">
            <a:off x="7598140" y="5309994"/>
            <a:ext cx="216024" cy="3077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3DB77F9-694F-9787-9AA8-2692B2A5CDD3}"/>
              </a:ext>
            </a:extLst>
          </p:cNvPr>
          <p:cNvSpPr/>
          <p:nvPr/>
        </p:nvSpPr>
        <p:spPr>
          <a:xfrm rot="7474347">
            <a:off x="4873954" y="4843618"/>
            <a:ext cx="216024" cy="3077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974C56A-E1C4-343A-13C3-F457B73315E7}"/>
              </a:ext>
            </a:extLst>
          </p:cNvPr>
          <p:cNvSpPr/>
          <p:nvPr/>
        </p:nvSpPr>
        <p:spPr>
          <a:xfrm rot="2313655">
            <a:off x="3703186" y="2295814"/>
            <a:ext cx="224092" cy="47531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B77C29-B2EB-172E-1F86-832026D04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000" y="2952000"/>
            <a:ext cx="2052000" cy="136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85425E-B1AE-4594-7233-21398AD62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00" y="3708000"/>
            <a:ext cx="2051263" cy="136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B55B20-221D-6BA9-1A65-A42705D60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00" y="2232000"/>
            <a:ext cx="2052000" cy="136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B15EDD-172E-5812-666C-447A802D1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8000" y="2520000"/>
            <a:ext cx="2052000" cy="136800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60735E-641F-45C0-822F-0647957FA719}"/>
              </a:ext>
            </a:extLst>
          </p:cNvPr>
          <p:cNvCxnSpPr>
            <a:cxnSpLocks/>
          </p:cNvCxnSpPr>
          <p:nvPr/>
        </p:nvCxnSpPr>
        <p:spPr>
          <a:xfrm flipH="1">
            <a:off x="5080995" y="3864805"/>
            <a:ext cx="749160" cy="1001012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A4815F-6886-720A-AA12-CE4AC76D7BBF}"/>
              </a:ext>
            </a:extLst>
          </p:cNvPr>
          <p:cNvCxnSpPr>
            <a:cxnSpLocks/>
          </p:cNvCxnSpPr>
          <p:nvPr/>
        </p:nvCxnSpPr>
        <p:spPr>
          <a:xfrm flipH="1">
            <a:off x="7752184" y="4320000"/>
            <a:ext cx="141088" cy="922485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BB0F7ED-1D28-E5F2-DA64-C77A77DE4C5A}"/>
              </a:ext>
            </a:extLst>
          </p:cNvPr>
          <p:cNvCxnSpPr>
            <a:cxnSpLocks/>
          </p:cNvCxnSpPr>
          <p:nvPr/>
        </p:nvCxnSpPr>
        <p:spPr>
          <a:xfrm flipV="1">
            <a:off x="2483263" y="2363765"/>
            <a:ext cx="1206737" cy="273147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65AB1F4-04C3-EB71-EDAF-33F81A3A72A5}"/>
              </a:ext>
            </a:extLst>
          </p:cNvPr>
          <p:cNvCxnSpPr>
            <a:cxnSpLocks/>
          </p:cNvCxnSpPr>
          <p:nvPr/>
        </p:nvCxnSpPr>
        <p:spPr>
          <a:xfrm flipV="1">
            <a:off x="2483263" y="2744912"/>
            <a:ext cx="1125670" cy="1142179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6D26A82B-9B42-DC78-5AFF-BDEC213771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00" y="5242485"/>
            <a:ext cx="1546009" cy="87155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8FF4C5C-BF7D-E75A-6996-405990674EA5}"/>
              </a:ext>
            </a:extLst>
          </p:cNvPr>
          <p:cNvSpPr txBox="1"/>
          <p:nvPr/>
        </p:nvSpPr>
        <p:spPr>
          <a:xfrm>
            <a:off x="315303" y="5678264"/>
            <a:ext cx="378000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Scans 3D disponibles</a:t>
            </a:r>
          </a:p>
        </p:txBody>
      </p:sp>
    </p:spTree>
    <p:extLst>
      <p:ext uri="{BB962C8B-B14F-4D97-AF65-F5344CB8AC3E}">
        <p14:creationId xmlns:p14="http://schemas.microsoft.com/office/powerpoint/2010/main" val="422670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54322-03E4-B719-5597-D29D70932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B4D639E-05C7-55A5-D0B2-4C8BD3BE8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000" y="3060000"/>
            <a:ext cx="3780000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AE59C8-D138-ABCB-A490-D79DB0031D3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212000" y="3060000"/>
            <a:ext cx="3780000" cy="25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A97023-4C56-19B1-DA20-57EFDA1A67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3060000"/>
            <a:ext cx="3780000" cy="25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4323F-F1B8-E92F-40C5-D16602C03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0A5D3-A398-8E9E-90F3-1DD12BBE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7AA44-348D-2E7B-79B0-858927CE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C60C8B0-0B05-2501-5B7B-319209A80D0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Portes de Secteur à changer lors du LS3 :</a:t>
            </a:r>
            <a:endParaRPr lang="fr-FR" sz="1400" i="1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8592535-0258-1C36-F9BF-D28BF1F21945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Remplacement de Portes de Secteur durant le LS3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A62568-C02D-C829-4932-564F6CB2775C}"/>
              </a:ext>
            </a:extLst>
          </p:cNvPr>
          <p:cNvSpPr txBox="1"/>
          <p:nvPr/>
        </p:nvSpPr>
        <p:spPr>
          <a:xfrm>
            <a:off x="72000" y="936000"/>
            <a:ext cx="4320000" cy="101566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3 autres portes :</a:t>
            </a:r>
          </a:p>
          <a:p>
            <a:pPr algn="ctr"/>
            <a:endParaRPr lang="fr-CH" sz="1200" dirty="0">
              <a:solidFill>
                <a:schemeClr val="tx2"/>
              </a:solidFill>
            </a:endParaRP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Fin de Zone TT10-PS en TT10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Secteur en TT40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Fin de Zone SPS-</a:t>
            </a:r>
            <a:r>
              <a:rPr lang="fr-CH" sz="1200" dirty="0" err="1">
                <a:solidFill>
                  <a:schemeClr val="tx2"/>
                </a:solidFill>
              </a:rPr>
              <a:t>Awake</a:t>
            </a:r>
            <a:r>
              <a:rPr lang="fr-CH" sz="1200" dirty="0">
                <a:solidFill>
                  <a:schemeClr val="tx2"/>
                </a:solidFill>
              </a:rPr>
              <a:t> en TT41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2D9EA3-37A4-3F75-5108-BD560C15ED2A}"/>
              </a:ext>
            </a:extLst>
          </p:cNvPr>
          <p:cNvSpPr txBox="1"/>
          <p:nvPr/>
        </p:nvSpPr>
        <p:spPr>
          <a:xfrm>
            <a:off x="360000" y="5580000"/>
            <a:ext cx="378000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Fin de Zone TT10-PS en TT10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2477DE-B646-1E4A-BC92-8E7A158FBD6C}"/>
              </a:ext>
            </a:extLst>
          </p:cNvPr>
          <p:cNvSpPr txBox="1"/>
          <p:nvPr/>
        </p:nvSpPr>
        <p:spPr>
          <a:xfrm>
            <a:off x="4212000" y="5580000"/>
            <a:ext cx="378000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Secteur en TT40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633435-AD79-288A-9877-9BBC5034D940}"/>
              </a:ext>
            </a:extLst>
          </p:cNvPr>
          <p:cNvSpPr txBox="1"/>
          <p:nvPr/>
        </p:nvSpPr>
        <p:spPr>
          <a:xfrm>
            <a:off x="8064000" y="5580000"/>
            <a:ext cx="378000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Fin de Zone SPS-</a:t>
            </a:r>
            <a:r>
              <a:rPr lang="fr-CH" sz="1200" dirty="0" err="1">
                <a:solidFill>
                  <a:schemeClr val="tx2"/>
                </a:solidFill>
              </a:rPr>
              <a:t>Awake</a:t>
            </a:r>
            <a:r>
              <a:rPr lang="fr-CH" sz="1200" dirty="0">
                <a:solidFill>
                  <a:schemeClr val="tx2"/>
                </a:solidFill>
              </a:rPr>
              <a:t> en TT41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639AD7-3624-870A-317B-4FCC561B4316}"/>
              </a:ext>
            </a:extLst>
          </p:cNvPr>
          <p:cNvSpPr txBox="1"/>
          <p:nvPr/>
        </p:nvSpPr>
        <p:spPr>
          <a:xfrm>
            <a:off x="5303912" y="1309843"/>
            <a:ext cx="2880000" cy="540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fr-CH" sz="1200" dirty="0">
              <a:solidFill>
                <a:schemeClr val="tx2"/>
              </a:solidFill>
            </a:endParaRPr>
          </a:p>
          <a:p>
            <a:pPr algn="ctr"/>
            <a:r>
              <a:rPr lang="fr-CH" sz="1600" dirty="0">
                <a:solidFill>
                  <a:srgbClr val="C00000"/>
                </a:solidFill>
              </a:rPr>
              <a:t>Remplacement à prévoir ?</a:t>
            </a:r>
          </a:p>
          <a:p>
            <a:pPr algn="ctr"/>
            <a:endParaRPr lang="fr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38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3497</TotalTime>
  <Words>204</Words>
  <Application>Microsoft Office PowerPoint</Application>
  <DocSecurity>0</DocSecurity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188</cp:revision>
  <cp:lastPrinted>2023-09-25T09:38:10Z</cp:lastPrinted>
  <dcterms:created xsi:type="dcterms:W3CDTF">2021-06-10T07:47:12Z</dcterms:created>
  <dcterms:modified xsi:type="dcterms:W3CDTF">2025-04-29T09:24:21Z</dcterms:modified>
  <cp:category/>
  <dc:identifier/>
  <cp:contentStatus/>
  <dc:language/>
  <cp:version/>
</cp:coreProperties>
</file>