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76" r:id="rId22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Χριστίνα Λίτου" userId="6ee2f0c96a9ecf90" providerId="LiveId" clId="{CD971DCA-1F28-42D4-A3A1-10A6E061C5C0}"/>
    <pc:docChg chg="custSel addSld modSld">
      <pc:chgData name="Χριστίνα Λίτου" userId="6ee2f0c96a9ecf90" providerId="LiveId" clId="{CD971DCA-1F28-42D4-A3A1-10A6E061C5C0}" dt="2025-02-17T18:13:47.244" v="105"/>
      <pc:docMkLst>
        <pc:docMk/>
      </pc:docMkLst>
      <pc:sldChg chg="modSp">
        <pc:chgData name="Χριστίνα Λίτου" userId="6ee2f0c96a9ecf90" providerId="LiveId" clId="{CD971DCA-1F28-42D4-A3A1-10A6E061C5C0}" dt="2025-02-17T16:59:19.335" v="4" actId="27636"/>
        <pc:sldMkLst>
          <pc:docMk/>
          <pc:sldMk cId="785255527" sldId="256"/>
        </pc:sldMkLst>
        <pc:spChg chg="mod">
          <ac:chgData name="Χριστίνα Λίτου" userId="6ee2f0c96a9ecf90" providerId="LiveId" clId="{CD971DCA-1F28-42D4-A3A1-10A6E061C5C0}" dt="2025-02-17T16:59:01.447" v="0"/>
          <ac:spMkLst>
            <pc:docMk/>
            <pc:sldMk cId="785255527" sldId="256"/>
            <ac:spMk id="2" creationId="{E4239757-A1AF-4A38-B5D4-4111F2828C43}"/>
          </ac:spMkLst>
        </pc:spChg>
        <pc:spChg chg="mod">
          <ac:chgData name="Χριστίνα Λίτου" userId="6ee2f0c96a9ecf90" providerId="LiveId" clId="{CD971DCA-1F28-42D4-A3A1-10A6E061C5C0}" dt="2025-02-17T16:59:19.335" v="4" actId="27636"/>
          <ac:spMkLst>
            <pc:docMk/>
            <pc:sldMk cId="785255527" sldId="256"/>
            <ac:spMk id="3" creationId="{1DF76743-206C-4CB5-91E2-2AA76B560381}"/>
          </ac:spMkLst>
        </pc:spChg>
      </pc:sldChg>
      <pc:sldChg chg="addSp delSp modSp new">
        <pc:chgData name="Χριστίνα Λίτου" userId="6ee2f0c96a9ecf90" providerId="LiveId" clId="{CD971DCA-1F28-42D4-A3A1-10A6E061C5C0}" dt="2025-02-17T17:05:14.751" v="9" actId="962"/>
        <pc:sldMkLst>
          <pc:docMk/>
          <pc:sldMk cId="4175760096" sldId="257"/>
        </pc:sldMkLst>
        <pc:spChg chg="mod">
          <ac:chgData name="Χριστίνα Λίτου" userId="6ee2f0c96a9ecf90" providerId="LiveId" clId="{CD971DCA-1F28-42D4-A3A1-10A6E061C5C0}" dt="2025-02-17T16:59:52.167" v="6"/>
          <ac:spMkLst>
            <pc:docMk/>
            <pc:sldMk cId="4175760096" sldId="257"/>
            <ac:spMk id="2" creationId="{81DB412F-1BC0-451C-8203-B669361A13A1}"/>
          </ac:spMkLst>
        </pc:spChg>
        <pc:spChg chg="del">
          <ac:chgData name="Χριστίνα Λίτου" userId="6ee2f0c96a9ecf90" providerId="LiveId" clId="{CD971DCA-1F28-42D4-A3A1-10A6E061C5C0}" dt="2025-02-17T17:05:12.764" v="7" actId="931"/>
          <ac:spMkLst>
            <pc:docMk/>
            <pc:sldMk cId="4175760096" sldId="257"/>
            <ac:spMk id="3" creationId="{7CEBFBA8-7E12-4741-9151-C7B2CFAD7B0D}"/>
          </ac:spMkLst>
        </pc:spChg>
        <pc:picChg chg="add mod">
          <ac:chgData name="Χριστίνα Λίτου" userId="6ee2f0c96a9ecf90" providerId="LiveId" clId="{CD971DCA-1F28-42D4-A3A1-10A6E061C5C0}" dt="2025-02-17T17:05:14.751" v="9" actId="962"/>
          <ac:picMkLst>
            <pc:docMk/>
            <pc:sldMk cId="4175760096" sldId="257"/>
            <ac:picMk id="5" creationId="{B4A9E861-CDD2-4984-B172-511868AB8DEC}"/>
          </ac:picMkLst>
        </pc:picChg>
      </pc:sldChg>
      <pc:sldChg chg="addSp delSp modSp new">
        <pc:chgData name="Χριστίνα Λίτου" userId="6ee2f0c96a9ecf90" providerId="LiveId" clId="{CD971DCA-1F28-42D4-A3A1-10A6E061C5C0}" dt="2025-02-17T17:14:39.933" v="23" actId="962"/>
        <pc:sldMkLst>
          <pc:docMk/>
          <pc:sldMk cId="199904854" sldId="258"/>
        </pc:sldMkLst>
        <pc:spChg chg="mod">
          <ac:chgData name="Χριστίνα Λίτου" userId="6ee2f0c96a9ecf90" providerId="LiveId" clId="{CD971DCA-1F28-42D4-A3A1-10A6E061C5C0}" dt="2025-02-17T17:12:18.732" v="20" actId="20577"/>
          <ac:spMkLst>
            <pc:docMk/>
            <pc:sldMk cId="199904854" sldId="258"/>
            <ac:spMk id="2" creationId="{5E362690-63C9-4740-8051-8C83517EC060}"/>
          </ac:spMkLst>
        </pc:spChg>
        <pc:spChg chg="del">
          <ac:chgData name="Χριστίνα Λίτου" userId="6ee2f0c96a9ecf90" providerId="LiveId" clId="{CD971DCA-1F28-42D4-A3A1-10A6E061C5C0}" dt="2025-02-17T17:14:37.942" v="21" actId="931"/>
          <ac:spMkLst>
            <pc:docMk/>
            <pc:sldMk cId="199904854" sldId="258"/>
            <ac:spMk id="3" creationId="{81B94C08-F089-4CEC-8A1C-CB500A6FD752}"/>
          </ac:spMkLst>
        </pc:spChg>
        <pc:picChg chg="add mod">
          <ac:chgData name="Χριστίνα Λίτου" userId="6ee2f0c96a9ecf90" providerId="LiveId" clId="{CD971DCA-1F28-42D4-A3A1-10A6E061C5C0}" dt="2025-02-17T17:14:39.933" v="23" actId="962"/>
          <ac:picMkLst>
            <pc:docMk/>
            <pc:sldMk cId="199904854" sldId="258"/>
            <ac:picMk id="5" creationId="{BFA85995-3D79-4A51-AB14-599BAE6EDA42}"/>
          </ac:picMkLst>
        </pc:picChg>
      </pc:sldChg>
      <pc:sldChg chg="addSp modSp new">
        <pc:chgData name="Χριστίνα Λίτου" userId="6ee2f0c96a9ecf90" providerId="LiveId" clId="{CD971DCA-1F28-42D4-A3A1-10A6E061C5C0}" dt="2025-02-17T17:17:10.642" v="42" actId="14100"/>
        <pc:sldMkLst>
          <pc:docMk/>
          <pc:sldMk cId="2405139564" sldId="259"/>
        </pc:sldMkLst>
        <pc:spChg chg="mod">
          <ac:chgData name="Χριστίνα Λίτου" userId="6ee2f0c96a9ecf90" providerId="LiveId" clId="{CD971DCA-1F28-42D4-A3A1-10A6E061C5C0}" dt="2025-02-17T17:16:19.563" v="34" actId="20577"/>
          <ac:spMkLst>
            <pc:docMk/>
            <pc:sldMk cId="2405139564" sldId="259"/>
            <ac:spMk id="2" creationId="{6AF240F5-9611-4976-A768-EE253D7D07D3}"/>
          </ac:spMkLst>
        </pc:spChg>
        <pc:spChg chg="mod">
          <ac:chgData name="Χριστίνα Λίτου" userId="6ee2f0c96a9ecf90" providerId="LiveId" clId="{CD971DCA-1F28-42D4-A3A1-10A6E061C5C0}" dt="2025-02-17T17:16:59.659" v="39" actId="20577"/>
          <ac:spMkLst>
            <pc:docMk/>
            <pc:sldMk cId="2405139564" sldId="259"/>
            <ac:spMk id="3" creationId="{B1563F00-AFDD-4415-8239-30CDDEBFB3B3}"/>
          </ac:spMkLst>
        </pc:spChg>
        <pc:picChg chg="add mod">
          <ac:chgData name="Χριστίνα Λίτου" userId="6ee2f0c96a9ecf90" providerId="LiveId" clId="{CD971DCA-1F28-42D4-A3A1-10A6E061C5C0}" dt="2025-02-17T17:16:56.960" v="38" actId="14100"/>
          <ac:picMkLst>
            <pc:docMk/>
            <pc:sldMk cId="2405139564" sldId="259"/>
            <ac:picMk id="5" creationId="{E9B099E6-261A-45EA-91DB-11A7F59B4E66}"/>
          </ac:picMkLst>
        </pc:picChg>
        <pc:picChg chg="add mod">
          <ac:chgData name="Χριστίνα Λίτου" userId="6ee2f0c96a9ecf90" providerId="LiveId" clId="{CD971DCA-1F28-42D4-A3A1-10A6E061C5C0}" dt="2025-02-17T17:17:10.642" v="42" actId="14100"/>
          <ac:picMkLst>
            <pc:docMk/>
            <pc:sldMk cId="2405139564" sldId="259"/>
            <ac:picMk id="6" creationId="{529DEF4D-7466-1C10-25C4-F78628DA3C1B}"/>
          </ac:picMkLst>
        </pc:picChg>
      </pc:sldChg>
      <pc:sldChg chg="addSp delSp modSp new">
        <pc:chgData name="Χριστίνα Λίτου" userId="6ee2f0c96a9ecf90" providerId="LiveId" clId="{CD971DCA-1F28-42D4-A3A1-10A6E061C5C0}" dt="2025-02-17T17:23:21.275" v="57" actId="1076"/>
        <pc:sldMkLst>
          <pc:docMk/>
          <pc:sldMk cId="904827178" sldId="260"/>
        </pc:sldMkLst>
        <pc:spChg chg="mod">
          <ac:chgData name="Χριστίνα Λίτου" userId="6ee2f0c96a9ecf90" providerId="LiveId" clId="{CD971DCA-1F28-42D4-A3A1-10A6E061C5C0}" dt="2025-02-17T17:23:21.275" v="57" actId="1076"/>
          <ac:spMkLst>
            <pc:docMk/>
            <pc:sldMk cId="904827178" sldId="260"/>
            <ac:spMk id="2" creationId="{B4CBF56D-4B57-4428-A909-7F5415B36D81}"/>
          </ac:spMkLst>
        </pc:spChg>
        <pc:spChg chg="del">
          <ac:chgData name="Χριστίνα Λίτου" userId="6ee2f0c96a9ecf90" providerId="LiveId" clId="{CD971DCA-1F28-42D4-A3A1-10A6E061C5C0}" dt="2025-02-17T17:23:18.394" v="54" actId="931"/>
          <ac:spMkLst>
            <pc:docMk/>
            <pc:sldMk cId="904827178" sldId="260"/>
            <ac:spMk id="3" creationId="{5024B0F5-AAD0-441F-8C05-C7F6AEB88987}"/>
          </ac:spMkLst>
        </pc:spChg>
        <pc:picChg chg="add mod">
          <ac:chgData name="Χριστίνα Λίτου" userId="6ee2f0c96a9ecf90" providerId="LiveId" clId="{CD971DCA-1F28-42D4-A3A1-10A6E061C5C0}" dt="2025-02-17T17:23:20.282" v="55" actId="27614"/>
          <ac:picMkLst>
            <pc:docMk/>
            <pc:sldMk cId="904827178" sldId="260"/>
            <ac:picMk id="5" creationId="{A211934E-B09E-459C-9B62-7F5A9E2562C6}"/>
          </ac:picMkLst>
        </pc:picChg>
      </pc:sldChg>
      <pc:sldChg chg="addSp delSp modSp new">
        <pc:chgData name="Χριστίνα Λίτου" userId="6ee2f0c96a9ecf90" providerId="LiveId" clId="{CD971DCA-1F28-42D4-A3A1-10A6E061C5C0}" dt="2025-02-17T17:23:36.025" v="61" actId="962"/>
        <pc:sldMkLst>
          <pc:docMk/>
          <pc:sldMk cId="3766078660" sldId="261"/>
        </pc:sldMkLst>
        <pc:spChg chg="del">
          <ac:chgData name="Χριστίνα Λίτου" userId="6ee2f0c96a9ecf90" providerId="LiveId" clId="{CD971DCA-1F28-42D4-A3A1-10A6E061C5C0}" dt="2025-02-17T17:23:34.580" v="59" actId="931"/>
          <ac:spMkLst>
            <pc:docMk/>
            <pc:sldMk cId="3766078660" sldId="261"/>
            <ac:spMk id="3" creationId="{6C2F769D-FA01-41AE-B3D7-A1905549C5DF}"/>
          </ac:spMkLst>
        </pc:spChg>
        <pc:picChg chg="add mod">
          <ac:chgData name="Χριστίνα Λίτου" userId="6ee2f0c96a9ecf90" providerId="LiveId" clId="{CD971DCA-1F28-42D4-A3A1-10A6E061C5C0}" dt="2025-02-17T17:23:36.025" v="61" actId="962"/>
          <ac:picMkLst>
            <pc:docMk/>
            <pc:sldMk cId="3766078660" sldId="261"/>
            <ac:picMk id="5" creationId="{360A4F9A-875C-464D-8B2E-5758747BFBE2}"/>
          </ac:picMkLst>
        </pc:picChg>
      </pc:sldChg>
      <pc:sldChg chg="addSp delSp modSp new">
        <pc:chgData name="Χριστίνα Λίτου" userId="6ee2f0c96a9ecf90" providerId="LiveId" clId="{CD971DCA-1F28-42D4-A3A1-10A6E061C5C0}" dt="2025-02-17T17:25:02.154" v="72" actId="1076"/>
        <pc:sldMkLst>
          <pc:docMk/>
          <pc:sldMk cId="3309888156" sldId="262"/>
        </pc:sldMkLst>
        <pc:spChg chg="del">
          <ac:chgData name="Χριστίνα Λίτου" userId="6ee2f0c96a9ecf90" providerId="LiveId" clId="{CD971DCA-1F28-42D4-A3A1-10A6E061C5C0}" dt="2025-02-17T17:23:48.997" v="63" actId="931"/>
          <ac:spMkLst>
            <pc:docMk/>
            <pc:sldMk cId="3309888156" sldId="262"/>
            <ac:spMk id="3" creationId="{D42894CD-0BF3-45FC-9036-DB6ECF12BA7C}"/>
          </ac:spMkLst>
        </pc:spChg>
        <pc:spChg chg="add mod">
          <ac:chgData name="Χριστίνα Λίτου" userId="6ee2f0c96a9ecf90" providerId="LiveId" clId="{CD971DCA-1F28-42D4-A3A1-10A6E061C5C0}" dt="2025-02-17T17:24:52.356" v="67" actId="478"/>
          <ac:spMkLst>
            <pc:docMk/>
            <pc:sldMk cId="3309888156" sldId="262"/>
            <ac:spMk id="7" creationId="{11861A2A-7165-4DA8-AF64-617A6AD2AF41}"/>
          </ac:spMkLst>
        </pc:spChg>
        <pc:picChg chg="add del mod">
          <ac:chgData name="Χριστίνα Λίτου" userId="6ee2f0c96a9ecf90" providerId="LiveId" clId="{CD971DCA-1F28-42D4-A3A1-10A6E061C5C0}" dt="2025-02-17T17:24:52.356" v="67" actId="478"/>
          <ac:picMkLst>
            <pc:docMk/>
            <pc:sldMk cId="3309888156" sldId="262"/>
            <ac:picMk id="5" creationId="{1815A3F4-1EBC-4EFF-A576-3D0219D1ADDD}"/>
          </ac:picMkLst>
        </pc:picChg>
        <pc:picChg chg="add mod">
          <ac:chgData name="Χριστίνα Λίτου" userId="6ee2f0c96a9ecf90" providerId="LiveId" clId="{CD971DCA-1F28-42D4-A3A1-10A6E061C5C0}" dt="2025-02-17T17:25:02.154" v="72" actId="1076"/>
          <ac:picMkLst>
            <pc:docMk/>
            <pc:sldMk cId="3309888156" sldId="262"/>
            <ac:picMk id="8" creationId="{95C38293-E522-47FA-92D2-50CF4473A30D}"/>
          </ac:picMkLst>
        </pc:picChg>
      </pc:sldChg>
      <pc:sldChg chg="addSp delSp modSp new">
        <pc:chgData name="Χριστίνα Λίτου" userId="6ee2f0c96a9ecf90" providerId="LiveId" clId="{CD971DCA-1F28-42D4-A3A1-10A6E061C5C0}" dt="2025-02-17T17:29:55.617" v="73"/>
        <pc:sldMkLst>
          <pc:docMk/>
          <pc:sldMk cId="980173750" sldId="263"/>
        </pc:sldMkLst>
        <pc:spChg chg="del">
          <ac:chgData name="Χριστίνα Λίτου" userId="6ee2f0c96a9ecf90" providerId="LiveId" clId="{CD971DCA-1F28-42D4-A3A1-10A6E061C5C0}" dt="2025-02-17T17:29:55.617" v="73"/>
          <ac:spMkLst>
            <pc:docMk/>
            <pc:sldMk cId="980173750" sldId="263"/>
            <ac:spMk id="3" creationId="{C8308B1A-9726-4F85-BA09-14585D2E8FCA}"/>
          </ac:spMkLst>
        </pc:spChg>
        <pc:picChg chg="add mod">
          <ac:chgData name="Χριστίνα Λίτου" userId="6ee2f0c96a9ecf90" providerId="LiveId" clId="{CD971DCA-1F28-42D4-A3A1-10A6E061C5C0}" dt="2025-02-17T17:29:55.617" v="73"/>
          <ac:picMkLst>
            <pc:docMk/>
            <pc:sldMk cId="980173750" sldId="263"/>
            <ac:picMk id="4" creationId="{2D21EADF-558B-4795-936A-3593E28D0662}"/>
          </ac:picMkLst>
        </pc:picChg>
      </pc:sldChg>
      <pc:sldChg chg="addSp delSp modSp new">
        <pc:chgData name="Χριστίνα Λίτου" userId="6ee2f0c96a9ecf90" providerId="LiveId" clId="{CD971DCA-1F28-42D4-A3A1-10A6E061C5C0}" dt="2025-02-17T17:30:36.574" v="75"/>
        <pc:sldMkLst>
          <pc:docMk/>
          <pc:sldMk cId="924703453" sldId="264"/>
        </pc:sldMkLst>
        <pc:spChg chg="del">
          <ac:chgData name="Χριστίνα Λίτου" userId="6ee2f0c96a9ecf90" providerId="LiveId" clId="{CD971DCA-1F28-42D4-A3A1-10A6E061C5C0}" dt="2025-02-17T17:30:36.574" v="75"/>
          <ac:spMkLst>
            <pc:docMk/>
            <pc:sldMk cId="924703453" sldId="264"/>
            <ac:spMk id="3" creationId="{EC36FD1A-B042-418A-985E-4E256B838B33}"/>
          </ac:spMkLst>
        </pc:spChg>
        <pc:picChg chg="add mod">
          <ac:chgData name="Χριστίνα Λίτου" userId="6ee2f0c96a9ecf90" providerId="LiveId" clId="{CD971DCA-1F28-42D4-A3A1-10A6E061C5C0}" dt="2025-02-17T17:30:36.574" v="75"/>
          <ac:picMkLst>
            <pc:docMk/>
            <pc:sldMk cId="924703453" sldId="264"/>
            <ac:picMk id="4" creationId="{FEFE0A07-747C-4AFA-959C-466234458DFF}"/>
          </ac:picMkLst>
        </pc:picChg>
      </pc:sldChg>
      <pc:sldChg chg="addSp delSp modSp new">
        <pc:chgData name="Χριστίνα Λίτου" userId="6ee2f0c96a9ecf90" providerId="LiveId" clId="{CD971DCA-1F28-42D4-A3A1-10A6E061C5C0}" dt="2025-02-17T17:31:01.801" v="84"/>
        <pc:sldMkLst>
          <pc:docMk/>
          <pc:sldMk cId="2528386477" sldId="265"/>
        </pc:sldMkLst>
        <pc:spChg chg="del">
          <ac:chgData name="Χριστίνα Λίτου" userId="6ee2f0c96a9ecf90" providerId="LiveId" clId="{CD971DCA-1F28-42D4-A3A1-10A6E061C5C0}" dt="2025-02-17T17:31:01.801" v="84"/>
          <ac:spMkLst>
            <pc:docMk/>
            <pc:sldMk cId="2528386477" sldId="265"/>
            <ac:spMk id="3" creationId="{EA3E88E0-1204-4553-B816-80C2F0E07623}"/>
          </ac:spMkLst>
        </pc:spChg>
        <pc:picChg chg="add mod">
          <ac:chgData name="Χριστίνα Λίτου" userId="6ee2f0c96a9ecf90" providerId="LiveId" clId="{CD971DCA-1F28-42D4-A3A1-10A6E061C5C0}" dt="2025-02-17T17:31:01.801" v="84"/>
          <ac:picMkLst>
            <pc:docMk/>
            <pc:sldMk cId="2528386477" sldId="265"/>
            <ac:picMk id="4" creationId="{E217BDB7-755B-44C4-8695-589E6F5C57CF}"/>
          </ac:picMkLst>
        </pc:picChg>
      </pc:sldChg>
      <pc:sldChg chg="addSp delSp modSp new">
        <pc:chgData name="Χριστίνα Λίτου" userId="6ee2f0c96a9ecf90" providerId="LiveId" clId="{CD971DCA-1F28-42D4-A3A1-10A6E061C5C0}" dt="2025-02-17T17:31:34.688" v="85"/>
        <pc:sldMkLst>
          <pc:docMk/>
          <pc:sldMk cId="3561723953" sldId="266"/>
        </pc:sldMkLst>
        <pc:spChg chg="del">
          <ac:chgData name="Χριστίνα Λίτου" userId="6ee2f0c96a9ecf90" providerId="LiveId" clId="{CD971DCA-1F28-42D4-A3A1-10A6E061C5C0}" dt="2025-02-17T17:31:34.688" v="85"/>
          <ac:spMkLst>
            <pc:docMk/>
            <pc:sldMk cId="3561723953" sldId="266"/>
            <ac:spMk id="3" creationId="{D9C50BD4-C03D-4E81-87FD-3F9D09B412D2}"/>
          </ac:spMkLst>
        </pc:spChg>
        <pc:picChg chg="add mod">
          <ac:chgData name="Χριστίνα Λίτου" userId="6ee2f0c96a9ecf90" providerId="LiveId" clId="{CD971DCA-1F28-42D4-A3A1-10A6E061C5C0}" dt="2025-02-17T17:31:34.688" v="85"/>
          <ac:picMkLst>
            <pc:docMk/>
            <pc:sldMk cId="3561723953" sldId="266"/>
            <ac:picMk id="4" creationId="{45652B0F-6958-4256-88E6-92F42F1C9A91}"/>
          </ac:picMkLst>
        </pc:picChg>
      </pc:sldChg>
      <pc:sldChg chg="addSp modSp new">
        <pc:chgData name="Χριστίνα Λίτου" userId="6ee2f0c96a9ecf90" providerId="LiveId" clId="{CD971DCA-1F28-42D4-A3A1-10A6E061C5C0}" dt="2025-02-17T17:52:23.302" v="88" actId="1076"/>
        <pc:sldMkLst>
          <pc:docMk/>
          <pc:sldMk cId="1847266542" sldId="267"/>
        </pc:sldMkLst>
        <pc:picChg chg="add mod">
          <ac:chgData name="Χριστίνα Λίτου" userId="6ee2f0c96a9ecf90" providerId="LiveId" clId="{CD971DCA-1F28-42D4-A3A1-10A6E061C5C0}" dt="2025-02-17T17:52:23.302" v="88" actId="1076"/>
          <ac:picMkLst>
            <pc:docMk/>
            <pc:sldMk cId="1847266542" sldId="267"/>
            <ac:picMk id="4" creationId="{5D05D620-03C8-4679-A636-EE5F2780C395}"/>
          </ac:picMkLst>
        </pc:picChg>
      </pc:sldChg>
      <pc:sldChg chg="addSp modSp new">
        <pc:chgData name="Χριστίνα Λίτου" userId="6ee2f0c96a9ecf90" providerId="LiveId" clId="{CD971DCA-1F28-42D4-A3A1-10A6E061C5C0}" dt="2025-02-17T18:00:32.515" v="92" actId="27614"/>
        <pc:sldMkLst>
          <pc:docMk/>
          <pc:sldMk cId="2072045376" sldId="268"/>
        </pc:sldMkLst>
        <pc:spChg chg="mod">
          <ac:chgData name="Χριστίνα Λίτου" userId="6ee2f0c96a9ecf90" providerId="LiveId" clId="{CD971DCA-1F28-42D4-A3A1-10A6E061C5C0}" dt="2025-02-17T18:00:21.562" v="90" actId="5793"/>
          <ac:spMkLst>
            <pc:docMk/>
            <pc:sldMk cId="2072045376" sldId="268"/>
            <ac:spMk id="3" creationId="{16860172-D865-45F4-998E-B346B88E1840}"/>
          </ac:spMkLst>
        </pc:spChg>
        <pc:picChg chg="add mod">
          <ac:chgData name="Χριστίνα Λίτου" userId="6ee2f0c96a9ecf90" providerId="LiveId" clId="{CD971DCA-1F28-42D4-A3A1-10A6E061C5C0}" dt="2025-02-17T18:00:32.515" v="92" actId="27614"/>
          <ac:picMkLst>
            <pc:docMk/>
            <pc:sldMk cId="2072045376" sldId="268"/>
            <ac:picMk id="5" creationId="{EB2F1224-8FA8-47C2-ACF7-1F8FA2CF3653}"/>
          </ac:picMkLst>
        </pc:picChg>
      </pc:sldChg>
      <pc:sldChg chg="addSp delSp modSp new">
        <pc:chgData name="Χριστίνα Λίτου" userId="6ee2f0c96a9ecf90" providerId="LiveId" clId="{CD971DCA-1F28-42D4-A3A1-10A6E061C5C0}" dt="2025-02-17T18:02:59.921" v="93"/>
        <pc:sldMkLst>
          <pc:docMk/>
          <pc:sldMk cId="1946772748" sldId="269"/>
        </pc:sldMkLst>
        <pc:spChg chg="del">
          <ac:chgData name="Χριστίνα Λίτου" userId="6ee2f0c96a9ecf90" providerId="LiveId" clId="{CD971DCA-1F28-42D4-A3A1-10A6E061C5C0}" dt="2025-02-17T18:02:59.921" v="93"/>
          <ac:spMkLst>
            <pc:docMk/>
            <pc:sldMk cId="1946772748" sldId="269"/>
            <ac:spMk id="3" creationId="{3829998C-E85B-4C60-B260-AA6D0323498E}"/>
          </ac:spMkLst>
        </pc:spChg>
        <pc:picChg chg="add mod">
          <ac:chgData name="Χριστίνα Λίτου" userId="6ee2f0c96a9ecf90" providerId="LiveId" clId="{CD971DCA-1F28-42D4-A3A1-10A6E061C5C0}" dt="2025-02-17T18:02:59.921" v="93"/>
          <ac:picMkLst>
            <pc:docMk/>
            <pc:sldMk cId="1946772748" sldId="269"/>
            <ac:picMk id="4" creationId="{1D559723-576C-41A5-8E90-326F35DED7E0}"/>
          </ac:picMkLst>
        </pc:picChg>
      </pc:sldChg>
      <pc:sldChg chg="addSp delSp new">
        <pc:chgData name="Χριστίνα Λίτου" userId="6ee2f0c96a9ecf90" providerId="LiveId" clId="{CD971DCA-1F28-42D4-A3A1-10A6E061C5C0}" dt="2025-02-17T18:09:37.454" v="94"/>
        <pc:sldMkLst>
          <pc:docMk/>
          <pc:sldMk cId="3264746384" sldId="270"/>
        </pc:sldMkLst>
        <pc:spChg chg="del">
          <ac:chgData name="Χριστίνα Λίτου" userId="6ee2f0c96a9ecf90" providerId="LiveId" clId="{CD971DCA-1F28-42D4-A3A1-10A6E061C5C0}" dt="2025-02-17T18:09:37.454" v="94"/>
          <ac:spMkLst>
            <pc:docMk/>
            <pc:sldMk cId="3264746384" sldId="270"/>
            <ac:spMk id="3" creationId="{1D572DD4-AF55-4443-9F71-A1B45EE96BEF}"/>
          </ac:spMkLst>
        </pc:spChg>
        <pc:picChg chg="add">
          <ac:chgData name="Χριστίνα Λίτου" userId="6ee2f0c96a9ecf90" providerId="LiveId" clId="{CD971DCA-1F28-42D4-A3A1-10A6E061C5C0}" dt="2025-02-17T18:09:37.454" v="94"/>
          <ac:picMkLst>
            <pc:docMk/>
            <pc:sldMk cId="3264746384" sldId="270"/>
            <ac:picMk id="4" creationId="{663C8C4E-C63E-17DC-9B2C-B1A63BDB1724}"/>
          </ac:picMkLst>
        </pc:picChg>
      </pc:sldChg>
      <pc:sldChg chg="addSp delSp new">
        <pc:chgData name="Χριστίνα Λίτου" userId="6ee2f0c96a9ecf90" providerId="LiveId" clId="{CD971DCA-1F28-42D4-A3A1-10A6E061C5C0}" dt="2025-02-17T18:09:52.814" v="95"/>
        <pc:sldMkLst>
          <pc:docMk/>
          <pc:sldMk cId="2876381785" sldId="271"/>
        </pc:sldMkLst>
        <pc:spChg chg="del">
          <ac:chgData name="Χριστίνα Λίτου" userId="6ee2f0c96a9ecf90" providerId="LiveId" clId="{CD971DCA-1F28-42D4-A3A1-10A6E061C5C0}" dt="2025-02-17T18:09:52.814" v="95"/>
          <ac:spMkLst>
            <pc:docMk/>
            <pc:sldMk cId="2876381785" sldId="271"/>
            <ac:spMk id="3" creationId="{9B0F571E-51C9-4FEB-85A0-FCE1C3BA8C8C}"/>
          </ac:spMkLst>
        </pc:spChg>
        <pc:picChg chg="add">
          <ac:chgData name="Χριστίνα Λίτου" userId="6ee2f0c96a9ecf90" providerId="LiveId" clId="{CD971DCA-1F28-42D4-A3A1-10A6E061C5C0}" dt="2025-02-17T18:09:52.814" v="95"/>
          <ac:picMkLst>
            <pc:docMk/>
            <pc:sldMk cId="2876381785" sldId="271"/>
            <ac:picMk id="4" creationId="{D2317064-0653-8653-67B9-1E403AD8DC6B}"/>
          </ac:picMkLst>
        </pc:picChg>
      </pc:sldChg>
      <pc:sldChg chg="addSp delSp new">
        <pc:chgData name="Χριστίνα Λίτου" userId="6ee2f0c96a9ecf90" providerId="LiveId" clId="{CD971DCA-1F28-42D4-A3A1-10A6E061C5C0}" dt="2025-02-17T18:10:07.758" v="96"/>
        <pc:sldMkLst>
          <pc:docMk/>
          <pc:sldMk cId="4243235019" sldId="272"/>
        </pc:sldMkLst>
        <pc:spChg chg="del">
          <ac:chgData name="Χριστίνα Λίτου" userId="6ee2f0c96a9ecf90" providerId="LiveId" clId="{CD971DCA-1F28-42D4-A3A1-10A6E061C5C0}" dt="2025-02-17T18:10:07.758" v="96"/>
          <ac:spMkLst>
            <pc:docMk/>
            <pc:sldMk cId="4243235019" sldId="272"/>
            <ac:spMk id="3" creationId="{FC28899E-E63E-48AB-B4FE-735682EFF7BD}"/>
          </ac:spMkLst>
        </pc:spChg>
        <pc:picChg chg="add">
          <ac:chgData name="Χριστίνα Λίτου" userId="6ee2f0c96a9ecf90" providerId="LiveId" clId="{CD971DCA-1F28-42D4-A3A1-10A6E061C5C0}" dt="2025-02-17T18:10:07.758" v="96"/>
          <ac:picMkLst>
            <pc:docMk/>
            <pc:sldMk cId="4243235019" sldId="272"/>
            <ac:picMk id="4" creationId="{56389EE0-D5C5-34C5-1BA8-60D446A8F428}"/>
          </ac:picMkLst>
        </pc:picChg>
      </pc:sldChg>
      <pc:sldChg chg="addSp delSp new">
        <pc:chgData name="Χριστίνα Λίτου" userId="6ee2f0c96a9ecf90" providerId="LiveId" clId="{CD971DCA-1F28-42D4-A3A1-10A6E061C5C0}" dt="2025-02-17T18:10:38.305" v="98"/>
        <pc:sldMkLst>
          <pc:docMk/>
          <pc:sldMk cId="3489522709" sldId="273"/>
        </pc:sldMkLst>
        <pc:spChg chg="del">
          <ac:chgData name="Χριστίνα Λίτου" userId="6ee2f0c96a9ecf90" providerId="LiveId" clId="{CD971DCA-1F28-42D4-A3A1-10A6E061C5C0}" dt="2025-02-17T18:10:38.305" v="98"/>
          <ac:spMkLst>
            <pc:docMk/>
            <pc:sldMk cId="3489522709" sldId="273"/>
            <ac:spMk id="3" creationId="{6DC85241-18FC-4A38-9284-51B0BA572C74}"/>
          </ac:spMkLst>
        </pc:spChg>
        <pc:picChg chg="add">
          <ac:chgData name="Χριστίνα Λίτου" userId="6ee2f0c96a9ecf90" providerId="LiveId" clId="{CD971DCA-1F28-42D4-A3A1-10A6E061C5C0}" dt="2025-02-17T18:10:38.305" v="98"/>
          <ac:picMkLst>
            <pc:docMk/>
            <pc:sldMk cId="3489522709" sldId="273"/>
            <ac:picMk id="4" creationId="{219F1528-65E4-629E-0D97-B71567A8E198}"/>
          </ac:picMkLst>
        </pc:picChg>
      </pc:sldChg>
      <pc:sldChg chg="addSp delSp new">
        <pc:chgData name="Χριστίνα Λίτου" userId="6ee2f0c96a9ecf90" providerId="LiveId" clId="{CD971DCA-1F28-42D4-A3A1-10A6E061C5C0}" dt="2025-02-17T18:10:49.913" v="100"/>
        <pc:sldMkLst>
          <pc:docMk/>
          <pc:sldMk cId="20187009" sldId="274"/>
        </pc:sldMkLst>
        <pc:spChg chg="del">
          <ac:chgData name="Χριστίνα Λίτου" userId="6ee2f0c96a9ecf90" providerId="LiveId" clId="{CD971DCA-1F28-42D4-A3A1-10A6E061C5C0}" dt="2025-02-17T18:10:49.913" v="100"/>
          <ac:spMkLst>
            <pc:docMk/>
            <pc:sldMk cId="20187009" sldId="274"/>
            <ac:spMk id="3" creationId="{CC0545E6-3B4C-4C0C-BDB9-0654FEC66F90}"/>
          </ac:spMkLst>
        </pc:spChg>
        <pc:picChg chg="add">
          <ac:chgData name="Χριστίνα Λίτου" userId="6ee2f0c96a9ecf90" providerId="LiveId" clId="{CD971DCA-1F28-42D4-A3A1-10A6E061C5C0}" dt="2025-02-17T18:10:49.913" v="100"/>
          <ac:picMkLst>
            <pc:docMk/>
            <pc:sldMk cId="20187009" sldId="274"/>
            <ac:picMk id="4" creationId="{DDB977C3-0FA9-ADB8-2BE8-4563DFD34B52}"/>
          </ac:picMkLst>
        </pc:picChg>
      </pc:sldChg>
      <pc:sldChg chg="addSp delSp modSp new">
        <pc:chgData name="Χριστίνα Λίτου" userId="6ee2f0c96a9ecf90" providerId="LiveId" clId="{CD971DCA-1F28-42D4-A3A1-10A6E061C5C0}" dt="2025-02-17T18:13:13.174" v="102"/>
        <pc:sldMkLst>
          <pc:docMk/>
          <pc:sldMk cId="2821797493" sldId="275"/>
        </pc:sldMkLst>
        <pc:spChg chg="del">
          <ac:chgData name="Χριστίνα Λίτου" userId="6ee2f0c96a9ecf90" providerId="LiveId" clId="{CD971DCA-1F28-42D4-A3A1-10A6E061C5C0}" dt="2025-02-17T18:13:13.174" v="102"/>
          <ac:spMkLst>
            <pc:docMk/>
            <pc:sldMk cId="2821797493" sldId="275"/>
            <ac:spMk id="3" creationId="{B467B5C1-41AD-4660-86A1-85D3CC949E67}"/>
          </ac:spMkLst>
        </pc:spChg>
        <pc:picChg chg="add mod">
          <ac:chgData name="Χριστίνα Λίτου" userId="6ee2f0c96a9ecf90" providerId="LiveId" clId="{CD971DCA-1F28-42D4-A3A1-10A6E061C5C0}" dt="2025-02-17T18:13:13.174" v="102"/>
          <ac:picMkLst>
            <pc:docMk/>
            <pc:sldMk cId="2821797493" sldId="275"/>
            <ac:picMk id="4" creationId="{5DC818E7-FFD7-465D-9234-16DDE0AFCE4C}"/>
          </ac:picMkLst>
        </pc:picChg>
      </pc:sldChg>
      <pc:sldChg chg="addSp delSp modSp new">
        <pc:chgData name="Χριστίνα Λίτου" userId="6ee2f0c96a9ecf90" providerId="LiveId" clId="{CD971DCA-1F28-42D4-A3A1-10A6E061C5C0}" dt="2025-02-17T18:13:47.244" v="105"/>
        <pc:sldMkLst>
          <pc:docMk/>
          <pc:sldMk cId="664615395" sldId="276"/>
        </pc:sldMkLst>
        <pc:spChg chg="mod">
          <ac:chgData name="Χριστίνα Λίτου" userId="6ee2f0c96a9ecf90" providerId="LiveId" clId="{CD971DCA-1F28-42D4-A3A1-10A6E061C5C0}" dt="2025-02-17T18:13:47.244" v="105"/>
          <ac:spMkLst>
            <pc:docMk/>
            <pc:sldMk cId="664615395" sldId="276"/>
            <ac:spMk id="2" creationId="{2F79702A-52A7-4251-8876-5531BE2B6A2F}"/>
          </ac:spMkLst>
        </pc:spChg>
        <pc:spChg chg="del">
          <ac:chgData name="Χριστίνα Λίτου" userId="6ee2f0c96a9ecf90" providerId="LiveId" clId="{CD971DCA-1F28-42D4-A3A1-10A6E061C5C0}" dt="2025-02-17T18:13:41.187" v="104"/>
          <ac:spMkLst>
            <pc:docMk/>
            <pc:sldMk cId="664615395" sldId="276"/>
            <ac:spMk id="3" creationId="{25A85EFB-A0B1-48BB-91FA-9089EBA6DBA5}"/>
          </ac:spMkLst>
        </pc:spChg>
        <pc:picChg chg="add mod">
          <ac:chgData name="Χριστίνα Λίτου" userId="6ee2f0c96a9ecf90" providerId="LiveId" clId="{CD971DCA-1F28-42D4-A3A1-10A6E061C5C0}" dt="2025-02-17T18:13:41.187" v="104"/>
          <ac:picMkLst>
            <pc:docMk/>
            <pc:sldMk cId="664615395" sldId="276"/>
            <ac:picMk id="4" creationId="{8FF1CA9C-FB4A-4450-89A5-871DF34CE8FC}"/>
          </ac:picMkLst>
        </pc:picChg>
      </pc:sldChg>
    </pc:docChg>
  </pc:docChgLst>
  <pc:docChgLst>
    <pc:chgData name="Χριστίνα Λίτου" userId="6ee2f0c96a9ecf90" providerId="LiveId" clId="{0EE2545A-003F-4563-8961-287AE10AD73D}"/>
    <pc:docChg chg="custSel modSld">
      <pc:chgData name="Χριστίνα Λίτου" userId="6ee2f0c96a9ecf90" providerId="LiveId" clId="{0EE2545A-003F-4563-8961-287AE10AD73D}" dt="2025-02-18T19:14:30.204" v="22"/>
      <pc:docMkLst>
        <pc:docMk/>
      </pc:docMkLst>
      <pc:sldChg chg="modSp mod">
        <pc:chgData name="Χριστίνα Λίτου" userId="6ee2f0c96a9ecf90" providerId="LiveId" clId="{0EE2545A-003F-4563-8961-287AE10AD73D}" dt="2025-02-18T19:13:27.486" v="7" actId="27636"/>
        <pc:sldMkLst>
          <pc:docMk/>
          <pc:sldMk cId="785255527" sldId="256"/>
        </pc:sldMkLst>
        <pc:spChg chg="mod">
          <ac:chgData name="Χριστίνα Λίτου" userId="6ee2f0c96a9ecf90" providerId="LiveId" clId="{0EE2545A-003F-4563-8961-287AE10AD73D}" dt="2025-02-18T19:13:27.486" v="7" actId="27636"/>
          <ac:spMkLst>
            <pc:docMk/>
            <pc:sldMk cId="785255527" sldId="256"/>
            <ac:spMk id="3" creationId="{1DF76743-206C-4CB5-91E2-2AA76B560381}"/>
          </ac:spMkLst>
        </pc:spChg>
      </pc:sldChg>
      <pc:sldChg chg="modSp mod">
        <pc:chgData name="Χριστίνα Λίτου" userId="6ee2f0c96a9ecf90" providerId="LiveId" clId="{0EE2545A-003F-4563-8961-287AE10AD73D}" dt="2025-02-18T19:13:44.513" v="8"/>
        <pc:sldMkLst>
          <pc:docMk/>
          <pc:sldMk cId="3766078660" sldId="261"/>
        </pc:sldMkLst>
        <pc:spChg chg="mod">
          <ac:chgData name="Χριστίνα Λίτου" userId="6ee2f0c96a9ecf90" providerId="LiveId" clId="{0EE2545A-003F-4563-8961-287AE10AD73D}" dt="2025-02-18T19:13:44.513" v="8"/>
          <ac:spMkLst>
            <pc:docMk/>
            <pc:sldMk cId="3766078660" sldId="261"/>
            <ac:spMk id="2" creationId="{6394AED1-625C-42A4-AA32-0FBB5E128253}"/>
          </ac:spMkLst>
        </pc:spChg>
      </pc:sldChg>
      <pc:sldChg chg="modSp mod">
        <pc:chgData name="Χριστίνα Λίτου" userId="6ee2f0c96a9ecf90" providerId="LiveId" clId="{0EE2545A-003F-4563-8961-287AE10AD73D}" dt="2025-02-18T19:13:48.051" v="9"/>
        <pc:sldMkLst>
          <pc:docMk/>
          <pc:sldMk cId="3309888156" sldId="262"/>
        </pc:sldMkLst>
        <pc:spChg chg="mod">
          <ac:chgData name="Χριστίνα Λίτου" userId="6ee2f0c96a9ecf90" providerId="LiveId" clId="{0EE2545A-003F-4563-8961-287AE10AD73D}" dt="2025-02-18T19:13:48.051" v="9"/>
          <ac:spMkLst>
            <pc:docMk/>
            <pc:sldMk cId="3309888156" sldId="262"/>
            <ac:spMk id="2" creationId="{1A8DB1F9-74E7-4E5C-A644-041F9D45C07E}"/>
          </ac:spMkLst>
        </pc:spChg>
      </pc:sldChg>
      <pc:sldChg chg="modSp mod">
        <pc:chgData name="Χριστίνα Λίτου" userId="6ee2f0c96a9ecf90" providerId="LiveId" clId="{0EE2545A-003F-4563-8961-287AE10AD73D}" dt="2025-02-18T19:13:51.466" v="10"/>
        <pc:sldMkLst>
          <pc:docMk/>
          <pc:sldMk cId="980173750" sldId="263"/>
        </pc:sldMkLst>
        <pc:spChg chg="mod">
          <ac:chgData name="Χριστίνα Λίτου" userId="6ee2f0c96a9ecf90" providerId="LiveId" clId="{0EE2545A-003F-4563-8961-287AE10AD73D}" dt="2025-02-18T19:13:51.466" v="10"/>
          <ac:spMkLst>
            <pc:docMk/>
            <pc:sldMk cId="980173750" sldId="263"/>
            <ac:spMk id="2" creationId="{B6DA4209-728E-4459-BCAA-FBBC74DD7529}"/>
          </ac:spMkLst>
        </pc:spChg>
      </pc:sldChg>
      <pc:sldChg chg="modSp mod">
        <pc:chgData name="Χριστίνα Λίτου" userId="6ee2f0c96a9ecf90" providerId="LiveId" clId="{0EE2545A-003F-4563-8961-287AE10AD73D}" dt="2025-02-18T19:13:54.574" v="11"/>
        <pc:sldMkLst>
          <pc:docMk/>
          <pc:sldMk cId="924703453" sldId="264"/>
        </pc:sldMkLst>
        <pc:spChg chg="mod">
          <ac:chgData name="Χριστίνα Λίτου" userId="6ee2f0c96a9ecf90" providerId="LiveId" clId="{0EE2545A-003F-4563-8961-287AE10AD73D}" dt="2025-02-18T19:13:54.574" v="11"/>
          <ac:spMkLst>
            <pc:docMk/>
            <pc:sldMk cId="924703453" sldId="264"/>
            <ac:spMk id="2" creationId="{7109B19B-ED8C-4C39-A1C7-DEA442C88679}"/>
          </ac:spMkLst>
        </pc:spChg>
      </pc:sldChg>
      <pc:sldChg chg="modSp mod">
        <pc:chgData name="Χριστίνα Λίτου" userId="6ee2f0c96a9ecf90" providerId="LiveId" clId="{0EE2545A-003F-4563-8961-287AE10AD73D}" dt="2025-02-18T19:13:57.370" v="12"/>
        <pc:sldMkLst>
          <pc:docMk/>
          <pc:sldMk cId="2528386477" sldId="265"/>
        </pc:sldMkLst>
        <pc:spChg chg="mod">
          <ac:chgData name="Χριστίνα Λίτου" userId="6ee2f0c96a9ecf90" providerId="LiveId" clId="{0EE2545A-003F-4563-8961-287AE10AD73D}" dt="2025-02-18T19:13:57.370" v="12"/>
          <ac:spMkLst>
            <pc:docMk/>
            <pc:sldMk cId="2528386477" sldId="265"/>
            <ac:spMk id="2" creationId="{EDB45AD7-4766-4281-87C7-899C8D21F944}"/>
          </ac:spMkLst>
        </pc:spChg>
      </pc:sldChg>
      <pc:sldChg chg="modSp mod">
        <pc:chgData name="Χριστίνα Λίτου" userId="6ee2f0c96a9ecf90" providerId="LiveId" clId="{0EE2545A-003F-4563-8961-287AE10AD73D}" dt="2025-02-18T19:14:00.655" v="13"/>
        <pc:sldMkLst>
          <pc:docMk/>
          <pc:sldMk cId="3561723953" sldId="266"/>
        </pc:sldMkLst>
        <pc:spChg chg="mod">
          <ac:chgData name="Χριστίνα Λίτου" userId="6ee2f0c96a9ecf90" providerId="LiveId" clId="{0EE2545A-003F-4563-8961-287AE10AD73D}" dt="2025-02-18T19:14:00.655" v="13"/>
          <ac:spMkLst>
            <pc:docMk/>
            <pc:sldMk cId="3561723953" sldId="266"/>
            <ac:spMk id="2" creationId="{3DB16F48-6BC2-444A-85F0-CD501215533C}"/>
          </ac:spMkLst>
        </pc:spChg>
      </pc:sldChg>
      <pc:sldChg chg="modSp mod">
        <pc:chgData name="Χριστίνα Λίτου" userId="6ee2f0c96a9ecf90" providerId="LiveId" clId="{0EE2545A-003F-4563-8961-287AE10AD73D}" dt="2025-02-18T19:14:03.688" v="14"/>
        <pc:sldMkLst>
          <pc:docMk/>
          <pc:sldMk cId="1847266542" sldId="267"/>
        </pc:sldMkLst>
        <pc:spChg chg="mod">
          <ac:chgData name="Χριστίνα Λίτου" userId="6ee2f0c96a9ecf90" providerId="LiveId" clId="{0EE2545A-003F-4563-8961-287AE10AD73D}" dt="2025-02-18T19:14:03.688" v="14"/>
          <ac:spMkLst>
            <pc:docMk/>
            <pc:sldMk cId="1847266542" sldId="267"/>
            <ac:spMk id="2" creationId="{34269887-D620-4559-BBA0-AF4C80AB2B1C}"/>
          </ac:spMkLst>
        </pc:spChg>
      </pc:sldChg>
      <pc:sldChg chg="modSp mod">
        <pc:chgData name="Χριστίνα Λίτου" userId="6ee2f0c96a9ecf90" providerId="LiveId" clId="{0EE2545A-003F-4563-8961-287AE10AD73D}" dt="2025-02-18T19:14:07.195" v="15"/>
        <pc:sldMkLst>
          <pc:docMk/>
          <pc:sldMk cId="2072045376" sldId="268"/>
        </pc:sldMkLst>
        <pc:spChg chg="mod">
          <ac:chgData name="Χριστίνα Λίτου" userId="6ee2f0c96a9ecf90" providerId="LiveId" clId="{0EE2545A-003F-4563-8961-287AE10AD73D}" dt="2025-02-18T19:14:07.195" v="15"/>
          <ac:spMkLst>
            <pc:docMk/>
            <pc:sldMk cId="2072045376" sldId="268"/>
            <ac:spMk id="2" creationId="{17E2ABC9-6854-4590-8D5A-F46774481E12}"/>
          </ac:spMkLst>
        </pc:spChg>
      </pc:sldChg>
      <pc:sldChg chg="modSp mod">
        <pc:chgData name="Χριστίνα Λίτου" userId="6ee2f0c96a9ecf90" providerId="LiveId" clId="{0EE2545A-003F-4563-8961-287AE10AD73D}" dt="2025-02-18T19:14:10.397" v="16"/>
        <pc:sldMkLst>
          <pc:docMk/>
          <pc:sldMk cId="1946772748" sldId="269"/>
        </pc:sldMkLst>
        <pc:spChg chg="mod">
          <ac:chgData name="Χριστίνα Λίτου" userId="6ee2f0c96a9ecf90" providerId="LiveId" clId="{0EE2545A-003F-4563-8961-287AE10AD73D}" dt="2025-02-18T19:14:10.397" v="16"/>
          <ac:spMkLst>
            <pc:docMk/>
            <pc:sldMk cId="1946772748" sldId="269"/>
            <ac:spMk id="2" creationId="{B9457088-0560-4B0D-9A7B-771B5CE98232}"/>
          </ac:spMkLst>
        </pc:spChg>
      </pc:sldChg>
      <pc:sldChg chg="modSp mod">
        <pc:chgData name="Χριστίνα Λίτου" userId="6ee2f0c96a9ecf90" providerId="LiveId" clId="{0EE2545A-003F-4563-8961-287AE10AD73D}" dt="2025-02-18T19:14:13.365" v="17"/>
        <pc:sldMkLst>
          <pc:docMk/>
          <pc:sldMk cId="3264746384" sldId="270"/>
        </pc:sldMkLst>
        <pc:spChg chg="mod">
          <ac:chgData name="Χριστίνα Λίτου" userId="6ee2f0c96a9ecf90" providerId="LiveId" clId="{0EE2545A-003F-4563-8961-287AE10AD73D}" dt="2025-02-18T19:14:13.365" v="17"/>
          <ac:spMkLst>
            <pc:docMk/>
            <pc:sldMk cId="3264746384" sldId="270"/>
            <ac:spMk id="2" creationId="{FF6D5854-B18C-4F0B-83EE-228D7343AACC}"/>
          </ac:spMkLst>
        </pc:spChg>
      </pc:sldChg>
      <pc:sldChg chg="modSp mod">
        <pc:chgData name="Χριστίνα Λίτου" userId="6ee2f0c96a9ecf90" providerId="LiveId" clId="{0EE2545A-003F-4563-8961-287AE10AD73D}" dt="2025-02-18T19:14:17.625" v="18"/>
        <pc:sldMkLst>
          <pc:docMk/>
          <pc:sldMk cId="2876381785" sldId="271"/>
        </pc:sldMkLst>
        <pc:spChg chg="mod">
          <ac:chgData name="Χριστίνα Λίτου" userId="6ee2f0c96a9ecf90" providerId="LiveId" clId="{0EE2545A-003F-4563-8961-287AE10AD73D}" dt="2025-02-18T19:14:17.625" v="18"/>
          <ac:spMkLst>
            <pc:docMk/>
            <pc:sldMk cId="2876381785" sldId="271"/>
            <ac:spMk id="2" creationId="{28BBF017-9D29-4FA9-997D-7E488374C362}"/>
          </ac:spMkLst>
        </pc:spChg>
      </pc:sldChg>
      <pc:sldChg chg="modSp mod">
        <pc:chgData name="Χριστίνα Λίτου" userId="6ee2f0c96a9ecf90" providerId="LiveId" clId="{0EE2545A-003F-4563-8961-287AE10AD73D}" dt="2025-02-18T19:14:20.891" v="19"/>
        <pc:sldMkLst>
          <pc:docMk/>
          <pc:sldMk cId="4243235019" sldId="272"/>
        </pc:sldMkLst>
        <pc:spChg chg="mod">
          <ac:chgData name="Χριστίνα Λίτου" userId="6ee2f0c96a9ecf90" providerId="LiveId" clId="{0EE2545A-003F-4563-8961-287AE10AD73D}" dt="2025-02-18T19:14:20.891" v="19"/>
          <ac:spMkLst>
            <pc:docMk/>
            <pc:sldMk cId="4243235019" sldId="272"/>
            <ac:spMk id="2" creationId="{A927D900-F52D-4B7A-AD90-2E97C4416F77}"/>
          </ac:spMkLst>
        </pc:spChg>
      </pc:sldChg>
      <pc:sldChg chg="modSp mod">
        <pc:chgData name="Χριστίνα Λίτου" userId="6ee2f0c96a9ecf90" providerId="LiveId" clId="{0EE2545A-003F-4563-8961-287AE10AD73D}" dt="2025-02-18T19:14:24.317" v="20"/>
        <pc:sldMkLst>
          <pc:docMk/>
          <pc:sldMk cId="3489522709" sldId="273"/>
        </pc:sldMkLst>
        <pc:spChg chg="mod">
          <ac:chgData name="Χριστίνα Λίτου" userId="6ee2f0c96a9ecf90" providerId="LiveId" clId="{0EE2545A-003F-4563-8961-287AE10AD73D}" dt="2025-02-18T19:14:24.317" v="20"/>
          <ac:spMkLst>
            <pc:docMk/>
            <pc:sldMk cId="3489522709" sldId="273"/>
            <ac:spMk id="2" creationId="{D8E39610-D82D-4E93-81BA-71CEDAF5A4A4}"/>
          </ac:spMkLst>
        </pc:spChg>
      </pc:sldChg>
      <pc:sldChg chg="modSp mod">
        <pc:chgData name="Χριστίνα Λίτου" userId="6ee2f0c96a9ecf90" providerId="LiveId" clId="{0EE2545A-003F-4563-8961-287AE10AD73D}" dt="2025-02-18T19:14:30.204" v="22"/>
        <pc:sldMkLst>
          <pc:docMk/>
          <pc:sldMk cId="20187009" sldId="274"/>
        </pc:sldMkLst>
        <pc:spChg chg="mod">
          <ac:chgData name="Χριστίνα Λίτου" userId="6ee2f0c96a9ecf90" providerId="LiveId" clId="{0EE2545A-003F-4563-8961-287AE10AD73D}" dt="2025-02-18T19:14:30.204" v="22"/>
          <ac:spMkLst>
            <pc:docMk/>
            <pc:sldMk cId="20187009" sldId="274"/>
            <ac:spMk id="2" creationId="{5B8CD76D-12A4-4BB3-8B34-128131E224D9}"/>
          </ac:spMkLst>
        </pc:spChg>
      </pc:sldChg>
      <pc:sldChg chg="modSp mod">
        <pc:chgData name="Χριστίνα Λίτου" userId="6ee2f0c96a9ecf90" providerId="LiveId" clId="{0EE2545A-003F-4563-8961-287AE10AD73D}" dt="2025-02-18T19:14:26.902" v="21"/>
        <pc:sldMkLst>
          <pc:docMk/>
          <pc:sldMk cId="2821797493" sldId="275"/>
        </pc:sldMkLst>
        <pc:spChg chg="mod">
          <ac:chgData name="Χριστίνα Λίτου" userId="6ee2f0c96a9ecf90" providerId="LiveId" clId="{0EE2545A-003F-4563-8961-287AE10AD73D}" dt="2025-02-18T19:14:26.902" v="21"/>
          <ac:spMkLst>
            <pc:docMk/>
            <pc:sldMk cId="2821797493" sldId="275"/>
            <ac:spMk id="2" creationId="{43E46967-944D-4571-BBAA-5290008E29D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1248030-372C-44BA-9D33-1FE7DC1309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B1A4F6EF-183D-438C-BDE0-6DE68FE68F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820336BE-27BD-4F16-87F7-7D4852FCC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28F6F-E7C9-40D2-AECF-F2063A6A39AA}" type="datetimeFigureOut">
              <a:rPr lang="el-GR" smtClean="0"/>
              <a:t>18/2/2025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D4B298F4-D238-4E35-8A72-743A65443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8033F585-4AE0-464D-AE4D-5F5036D44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BC97-0098-4020-8E83-A1EBDC6FB8A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0574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7C4C695-CA15-4ADA-90E1-AF11E437E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02D5C373-F076-4C38-B5FE-C23D2A6685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AE886F92-7A74-4E29-BDF8-BDA871722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28F6F-E7C9-40D2-AECF-F2063A6A39AA}" type="datetimeFigureOut">
              <a:rPr lang="el-GR" smtClean="0"/>
              <a:t>18/2/2025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B38BFBE-423C-4969-8BAA-E9A863FFD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CC478D13-5CBF-4B89-ACA4-D1EF0095C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BC97-0098-4020-8E83-A1EBDC6FB8A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19211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2F43C488-06E9-4B9F-A23D-2C105079FB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74AC210D-3F81-49F7-BDBC-E57141A569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F40FDC72-C147-4F3A-AEC6-BDA179D87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28F6F-E7C9-40D2-AECF-F2063A6A39AA}" type="datetimeFigureOut">
              <a:rPr lang="el-GR" smtClean="0"/>
              <a:t>18/2/2025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2AD1BF51-B43D-43DD-8FE7-67A674DB9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A40CD2C8-23A8-4EAB-939A-601CE8BD3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BC97-0098-4020-8E83-A1EBDC6FB8A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54993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C331A52-A5A8-474D-A2B8-3F2952845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EF17090-E8EC-4BA0-8DF9-0D3B7A76D9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C7F72E56-F9F0-495E-B837-F6F39E473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28F6F-E7C9-40D2-AECF-F2063A6A39AA}" type="datetimeFigureOut">
              <a:rPr lang="el-GR" smtClean="0"/>
              <a:t>18/2/2025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A50268DA-2AB8-48CA-8315-97300CFF1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A2C48755-E32C-4913-BB6E-4A6A7C501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BC97-0098-4020-8E83-A1EBDC6FB8A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95159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C1AA9C0-7E10-4606-9858-5D8C436F8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1201B23-78DE-4EF8-8019-3256ADCD46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D3B43B3C-4894-4E09-AA4D-4E00924E1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28F6F-E7C9-40D2-AECF-F2063A6A39AA}" type="datetimeFigureOut">
              <a:rPr lang="el-GR" smtClean="0"/>
              <a:t>18/2/2025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C70041BA-7372-464D-8131-1BBEDEC9F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71A25088-C655-4257-8DE8-77A39CFF9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BC97-0098-4020-8E83-A1EBDC6FB8A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99122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199CE09-BBD9-41C7-9915-ED769D382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51A5E7F3-3891-43AC-B511-C5531DF818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51E06622-AE0F-4F6B-AE07-3DF2364581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8A159CEC-949B-45DC-9348-94B80986E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28F6F-E7C9-40D2-AECF-F2063A6A39AA}" type="datetimeFigureOut">
              <a:rPr lang="el-GR" smtClean="0"/>
              <a:t>18/2/2025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B7C3F409-6E0D-47D6-A8CA-18F6B242E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402E6CA6-8FDC-4738-A72C-E3F95CBA4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BC97-0098-4020-8E83-A1EBDC6FB8A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1129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805D560-B977-4A4E-9729-CB4322335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7AFDA04E-34BB-497F-895F-BD9DF7B48E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D83F3ADF-F077-40C5-842C-28CABBC2E8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B8E2514E-5E2C-444F-B734-DD697263EE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3C06DBCC-D21C-4C82-962A-4B278AFF94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AF40C7CB-ACDC-4FAC-8DBC-C5593ADF2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28F6F-E7C9-40D2-AECF-F2063A6A39AA}" type="datetimeFigureOut">
              <a:rPr lang="el-GR" smtClean="0"/>
              <a:t>18/2/2025</a:t>
            </a:fld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C1FC8685-4A49-40E7-83A3-A9EDE5697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29D114D6-5768-4859-8BF5-FAE7F1D74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BC97-0098-4020-8E83-A1EBDC6FB8A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01803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63BEA90-7DA2-4346-99CD-230C7F8FD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2A176CCC-9865-4EE4-BFA5-A8BADFF5C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28F6F-E7C9-40D2-AECF-F2063A6A39AA}" type="datetimeFigureOut">
              <a:rPr lang="el-GR" smtClean="0"/>
              <a:t>18/2/2025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1D48DAB2-5073-4AFE-A156-CC420E0E8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C0D1BCC8-24E6-4F4F-B8CA-EE66E5A51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BC97-0098-4020-8E83-A1EBDC6FB8A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76681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0DE6633B-F5C2-4E4E-9D8F-1AB3E1D18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28F6F-E7C9-40D2-AECF-F2063A6A39AA}" type="datetimeFigureOut">
              <a:rPr lang="el-GR" smtClean="0"/>
              <a:t>18/2/2025</a:t>
            </a:fld>
            <a:endParaRPr lang="el-GR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69692CE1-49EF-4594-ACA1-A3937C1E0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9B863B84-5F60-41D1-B438-743480C47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BC97-0098-4020-8E83-A1EBDC6FB8A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9167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E87F8A7-957C-4DB2-9779-185CB4359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3564A6F-67BD-49E3-BD6C-37291DA15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66D9F9EB-0F02-4A1A-86BD-A96E22B0AE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B2B759C3-958D-4668-80D4-2CA1349C6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28F6F-E7C9-40D2-AECF-F2063A6A39AA}" type="datetimeFigureOut">
              <a:rPr lang="el-GR" smtClean="0"/>
              <a:t>18/2/2025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8AF3220A-2E19-4E6B-BD9A-30231884C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284EA2AF-5D53-4752-B71E-7BE3A5947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BC97-0098-4020-8E83-A1EBDC6FB8A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88745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A730D0A-C9C3-4730-9A91-A99413D92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EFCED244-336C-490F-AE82-8CA221CF20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3A64814E-3F98-46D7-BDBE-0B0517B0FC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8A489780-AFB6-4C9A-9EA7-F7BAED4D0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28F6F-E7C9-40D2-AECF-F2063A6A39AA}" type="datetimeFigureOut">
              <a:rPr lang="el-GR" smtClean="0"/>
              <a:t>18/2/2025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D5C7CBDF-EA77-4A03-8E15-2793A590E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F0EEA847-CA76-407E-99F1-BF5E89DE9C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6EBC97-0098-4020-8E83-A1EBDC6FB8A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54403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AA19D1C5-2B63-4A29-B366-340CF7E11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DC8268B7-AB46-4DC3-A04D-6E96BC04ED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B61B76B6-F7F6-4A3C-A80F-9BB15C910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28F6F-E7C9-40D2-AECF-F2063A6A39AA}" type="datetimeFigureOut">
              <a:rPr lang="el-GR" smtClean="0"/>
              <a:t>18/2/2025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56CD41AE-28BF-47AD-B72B-87925246E6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3EDB2446-1864-4012-9C01-4A00E6CB02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EBC97-0098-4020-8E83-A1EBDC6FB8A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70634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4239757-A1AF-4A38-B5D4-4111F2828C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/>
              <a:t>Εγκατάσταση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1DF76743-206C-4CB5-91E2-2AA76B5603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</a:pPr>
            <a:r>
              <a:rPr lang="el-GR" b="1" dirty="0">
                <a:solidFill>
                  <a:srgbClr val="000000"/>
                </a:solidFill>
                <a:latin typeface="Verdana" panose="020B0604030504040204" pitchFamily="34" charset="0"/>
              </a:rPr>
              <a:t>Σύνταξη:</a:t>
            </a:r>
            <a:br>
              <a:rPr lang="el-GR" b="1" dirty="0">
                <a:solidFill>
                  <a:srgbClr val="000000"/>
                </a:solidFill>
                <a:latin typeface="Verdana" panose="020B0604030504040204" pitchFamily="34" charset="0"/>
              </a:rPr>
            </a:br>
            <a:r>
              <a:rPr lang="el-GR" dirty="0"/>
              <a:t>Λίτου Χριστίνα</a:t>
            </a:r>
          </a:p>
          <a:p>
            <a:pPr>
              <a:spcBef>
                <a:spcPts val="0"/>
              </a:spcBef>
            </a:pPr>
            <a:r>
              <a:rPr lang="el-GR" dirty="0">
                <a:solidFill>
                  <a:srgbClr val="666666"/>
                </a:solidFill>
                <a:latin typeface="Verdana" panose="020B0604030504040204" pitchFamily="34" charset="0"/>
              </a:rPr>
              <a:t>Προπτυχιακή Φοιτήτρια του τμήματος Φυσικής, Α.Π.Θ (Ελλάδα)</a:t>
            </a:r>
            <a:endParaRPr lang="en-GB" dirty="0">
              <a:solidFill>
                <a:srgbClr val="666666"/>
              </a:solidFill>
              <a:latin typeface="Verdana" panose="020B0604030504040204" pitchFamily="34" charset="0"/>
            </a:endParaRPr>
          </a:p>
          <a:p>
            <a:pPr>
              <a:spcBef>
                <a:spcPts val="0"/>
              </a:spcBef>
            </a:pPr>
            <a:br>
              <a:rPr lang="el-GR" b="0" dirty="0">
                <a:effectLst/>
              </a:rPr>
            </a:br>
            <a:r>
              <a:rPr lang="el-GR" b="1" dirty="0" err="1">
                <a:solidFill>
                  <a:srgbClr val="000000"/>
                </a:solidFill>
                <a:latin typeface="Verdana" panose="020B0604030504040204" pitchFamily="34" charset="0"/>
              </a:rPr>
              <a:t>Υπο</a:t>
            </a:r>
            <a:r>
              <a:rPr lang="el-GR" b="1" dirty="0">
                <a:solidFill>
                  <a:srgbClr val="000000"/>
                </a:solidFill>
                <a:latin typeface="Verdana" panose="020B0604030504040204" pitchFamily="34" charset="0"/>
              </a:rPr>
              <a:t> την εποπτεία:</a:t>
            </a:r>
            <a:endParaRPr lang="el-GR" b="0" dirty="0">
              <a:effectLst/>
            </a:endParaRPr>
          </a:p>
          <a:p>
            <a:pPr>
              <a:spcBef>
                <a:spcPts val="0"/>
              </a:spcBef>
            </a:pPr>
            <a:r>
              <a:rPr lang="el-GR" dirty="0" err="1"/>
              <a:t>Ph.D</a:t>
            </a:r>
            <a:r>
              <a:rPr lang="el-GR" dirty="0"/>
              <a:t>. </a:t>
            </a:r>
            <a:r>
              <a:rPr lang="el-GR" dirty="0" err="1"/>
              <a:t>Yiota</a:t>
            </a:r>
            <a:r>
              <a:rPr lang="el-GR" dirty="0"/>
              <a:t> </a:t>
            </a:r>
            <a:r>
              <a:rPr lang="el-GR" dirty="0" err="1"/>
              <a:t>Foka</a:t>
            </a:r>
            <a:endParaRPr lang="el-GR" dirty="0"/>
          </a:p>
          <a:p>
            <a:pPr>
              <a:spcBef>
                <a:spcPts val="0"/>
              </a:spcBef>
            </a:pPr>
            <a:r>
              <a:rPr lang="el-GR" dirty="0" err="1">
                <a:solidFill>
                  <a:srgbClr val="44546A"/>
                </a:solidFill>
                <a:latin typeface="Verdana" panose="020B0604030504040204" pitchFamily="34" charset="0"/>
              </a:rPr>
              <a:t>IPPOG’s</a:t>
            </a:r>
            <a:r>
              <a:rPr lang="el-GR" dirty="0">
                <a:solidFill>
                  <a:srgbClr val="44546A"/>
                </a:solidFill>
                <a:latin typeface="Verdana" panose="020B0604030504040204" pitchFamily="34" charset="0"/>
              </a:rPr>
              <a:t> </a:t>
            </a:r>
            <a:r>
              <a:rPr lang="el-GR" dirty="0" err="1">
                <a:solidFill>
                  <a:srgbClr val="44546A"/>
                </a:solidFill>
                <a:latin typeface="Verdana" panose="020B0604030504040204" pitchFamily="34" charset="0"/>
              </a:rPr>
              <a:t>Member</a:t>
            </a:r>
            <a:endParaRPr lang="el-GR" b="0" dirty="0">
              <a:effectLst/>
            </a:endParaRPr>
          </a:p>
          <a:p>
            <a:pPr>
              <a:spcBef>
                <a:spcPts val="0"/>
              </a:spcBef>
            </a:pPr>
            <a:endParaRPr lang="el-GR" dirty="0">
              <a:solidFill>
                <a:srgbClr val="666666"/>
              </a:solidFill>
              <a:latin typeface="Verdana" panose="020B0604030504040204" pitchFamily="34" charset="0"/>
            </a:endParaRP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785255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DB45AD7-4766-4281-87C7-899C8D21F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Windows 64</a:t>
            </a:r>
            <a:endParaRPr lang="el-GR" dirty="0"/>
          </a:p>
        </p:txBody>
      </p:sp>
      <p:pic>
        <p:nvPicPr>
          <p:cNvPr id="4" name="Θέση περιεχομένου 3">
            <a:extLst>
              <a:ext uri="{FF2B5EF4-FFF2-40B4-BE49-F238E27FC236}">
                <a16:creationId xmlns:a16="http://schemas.microsoft.com/office/drawing/2014/main" id="{E217BDB7-755B-44C4-8695-589E6F5C57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68308" y="1825625"/>
            <a:ext cx="705538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386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DB16F48-6BC2-444A-85F0-CD5012155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Windows 64</a:t>
            </a:r>
            <a:endParaRPr lang="el-GR" dirty="0"/>
          </a:p>
        </p:txBody>
      </p:sp>
      <p:pic>
        <p:nvPicPr>
          <p:cNvPr id="4" name="Θέση περιεχομένου 3">
            <a:extLst>
              <a:ext uri="{FF2B5EF4-FFF2-40B4-BE49-F238E27FC236}">
                <a16:creationId xmlns:a16="http://schemas.microsoft.com/office/drawing/2014/main" id="{45652B0F-6958-4256-88E6-92F42F1C9A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21417" y="1825625"/>
            <a:ext cx="714916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7239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4269887-D620-4559-BBA0-AF4C80AB2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Windows 64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CC1BAEE-3CC0-4DBF-AEFE-1E066DF4E3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5D05D620-03C8-4679-A636-EE5F2780C3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2836" y="1965119"/>
            <a:ext cx="7226327" cy="434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266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7E2ABC9-6854-4590-8D5A-F46774481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Windows 64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6860172-D865-45F4-998E-B346B88E18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Πατήστε το εικονίδιο στην αρχική σας: </a:t>
            </a:r>
          </a:p>
          <a:p>
            <a:pPr marL="0" indent="0">
              <a:buNone/>
            </a:pPr>
            <a:endParaRPr lang="el-GR" dirty="0"/>
          </a:p>
        </p:txBody>
      </p:sp>
      <p:pic>
        <p:nvPicPr>
          <p:cNvPr id="5" name="Εικόνα 4" descr="Εικόνα που περιέχει κείμενο, Μπελ ηλεκτρίκ, λογότυπο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EB2F1224-8FA8-47C2-ACF7-1F8FA2CF36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473" y="2828841"/>
            <a:ext cx="1105054" cy="1200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453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9457088-0560-4B0D-9A7B-771B5CE98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Windows 64</a:t>
            </a:r>
            <a:endParaRPr lang="el-GR" dirty="0"/>
          </a:p>
        </p:txBody>
      </p:sp>
      <p:pic>
        <p:nvPicPr>
          <p:cNvPr id="4" name="Θέση περιεχομένου 3">
            <a:extLst>
              <a:ext uri="{FF2B5EF4-FFF2-40B4-BE49-F238E27FC236}">
                <a16:creationId xmlns:a16="http://schemas.microsoft.com/office/drawing/2014/main" id="{1D559723-576C-41A5-8E90-326F35DED7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0682" y="1825625"/>
            <a:ext cx="821063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7727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F6D5854-B18C-4F0B-83EE-228D7343A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Windows 64</a:t>
            </a:r>
            <a:endParaRPr lang="el-GR" dirty="0"/>
          </a:p>
        </p:txBody>
      </p:sp>
      <p:pic>
        <p:nvPicPr>
          <p:cNvPr id="4" name="Θέση περιεχομένου 4" descr="Εικόνα που περιέχει κείμενο, στιγμιότυπο οθόνης, λογισμικό, λογισμικό πολυμέσων&#10;&#10;Περιγραφή που δημιουργήθηκε αυτόματα">
            <a:extLst>
              <a:ext uri="{FF2B5EF4-FFF2-40B4-BE49-F238E27FC236}">
                <a16:creationId xmlns:a16="http://schemas.microsoft.com/office/drawing/2014/main" id="{663C8C4E-C63E-17DC-9B2C-B1A63BDB17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746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8BBF017-9D29-4FA9-997D-7E488374C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Windows 64</a:t>
            </a:r>
            <a:endParaRPr lang="el-GR" dirty="0"/>
          </a:p>
        </p:txBody>
      </p:sp>
      <p:pic>
        <p:nvPicPr>
          <p:cNvPr id="4" name="Θέση περιεχομένου 4" descr="Εικόνα που περιέχει κείμενο, στιγμιότυπο οθόνης, λογισμικό, λογισμικό πολυμέσων&#10;&#10;Περιγραφή που δημιουργήθηκε αυτόματα">
            <a:extLst>
              <a:ext uri="{FF2B5EF4-FFF2-40B4-BE49-F238E27FC236}">
                <a16:creationId xmlns:a16="http://schemas.microsoft.com/office/drawing/2014/main" id="{D2317064-0653-8653-67B9-1E403AD8DC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3817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927D900-F52D-4B7A-AD90-2E97C4416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Windows 64</a:t>
            </a:r>
            <a:endParaRPr lang="el-GR" dirty="0"/>
          </a:p>
        </p:txBody>
      </p:sp>
      <p:pic>
        <p:nvPicPr>
          <p:cNvPr id="4" name="Θέση περιεχομένου 4" descr="Εικόνα που περιέχει κείμενο, στιγμιότυπο οθόνης, λογισμικό, λογισμικό πολυμέσων&#10;&#10;Περιγραφή που δημιουργήθηκε αυτόματα">
            <a:extLst>
              <a:ext uri="{FF2B5EF4-FFF2-40B4-BE49-F238E27FC236}">
                <a16:creationId xmlns:a16="http://schemas.microsoft.com/office/drawing/2014/main" id="{56389EE0-D5C5-34C5-1BA8-60D446A8F4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2350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8E39610-D82D-4E93-81BA-71CEDAF5A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Windows 64</a:t>
            </a:r>
            <a:endParaRPr lang="el-GR" dirty="0"/>
          </a:p>
        </p:txBody>
      </p:sp>
      <p:pic>
        <p:nvPicPr>
          <p:cNvPr id="4" name="Θέση περιεχομένου 4" descr="Εικόνα που περιέχει κείμενο, στιγμιότυπο οθόνης, λογισμικό, λογισμικό πολυμέσων&#10;&#10;Περιγραφή που δημιουργήθηκε αυτόματα">
            <a:extLst>
              <a:ext uri="{FF2B5EF4-FFF2-40B4-BE49-F238E27FC236}">
                <a16:creationId xmlns:a16="http://schemas.microsoft.com/office/drawing/2014/main" id="{219F1528-65E4-629E-0D97-B71567A8E1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5227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3E46967-944D-4571-BBAA-5290008E2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Windows 64</a:t>
            </a:r>
            <a:endParaRPr lang="el-GR" dirty="0"/>
          </a:p>
        </p:txBody>
      </p:sp>
      <p:pic>
        <p:nvPicPr>
          <p:cNvPr id="4" name="Θέση περιεχομένου 3">
            <a:extLst>
              <a:ext uri="{FF2B5EF4-FFF2-40B4-BE49-F238E27FC236}">
                <a16:creationId xmlns:a16="http://schemas.microsoft.com/office/drawing/2014/main" id="{5DC818E7-FFD7-465D-9234-16DDE0AFCE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8739" y="1825625"/>
            <a:ext cx="819452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797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1DB412F-1BC0-451C-8203-B669361A13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https://github.com/e0404/matRad/wiki/Setting-up-matRad</a:t>
            </a:r>
            <a:endParaRPr lang="el-GR" dirty="0"/>
          </a:p>
        </p:txBody>
      </p:sp>
      <p:pic>
        <p:nvPicPr>
          <p:cNvPr id="5" name="Θέση περιεχομένου 4" descr="Εικόνα που περιέχει κείμενο, στιγμιότυπο οθόνης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4A9E861-CDD2-4984-B172-511868AB8D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058779"/>
            <a:ext cx="10515600" cy="3885030"/>
          </a:xfrm>
        </p:spPr>
      </p:pic>
    </p:spTree>
    <p:extLst>
      <p:ext uri="{BB962C8B-B14F-4D97-AF65-F5344CB8AC3E}">
        <p14:creationId xmlns:p14="http://schemas.microsoft.com/office/powerpoint/2010/main" val="41757600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B8CD76D-12A4-4BB3-8B34-128131E22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Windows 64</a:t>
            </a:r>
            <a:endParaRPr lang="el-GR" dirty="0"/>
          </a:p>
        </p:txBody>
      </p:sp>
      <p:pic>
        <p:nvPicPr>
          <p:cNvPr id="4" name="Θέση περιεχομένου 4" descr="Εικόνα που περιέχει κείμενο, στιγμιότυπο οθόνης, λογισμικό, λογισμικό πολυμέσων&#10;&#10;Περιγραφή που δημιουργήθηκε αυτόματα">
            <a:extLst>
              <a:ext uri="{FF2B5EF4-FFF2-40B4-BE49-F238E27FC236}">
                <a16:creationId xmlns:a16="http://schemas.microsoft.com/office/drawing/2014/main" id="{DDB977C3-0FA9-ADB8-2BE8-4563DFD34B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70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F79702A-52A7-4251-8876-5531BE2B6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https://github.com/e0404/matRad/wiki/Setting-up-matRad</a:t>
            </a:r>
            <a:endParaRPr lang="el-GR" dirty="0"/>
          </a:p>
        </p:txBody>
      </p:sp>
      <p:pic>
        <p:nvPicPr>
          <p:cNvPr id="4" name="Θέση περιεχομένου 3">
            <a:extLst>
              <a:ext uri="{FF2B5EF4-FFF2-40B4-BE49-F238E27FC236}">
                <a16:creationId xmlns:a16="http://schemas.microsoft.com/office/drawing/2014/main" id="{8FF1CA9C-FB4A-4450-89A5-871DF34CE8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914903"/>
            <a:ext cx="10515600" cy="2172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615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E362690-63C9-4740-8051-8C83517EC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Windows 64</a:t>
            </a:r>
            <a:endParaRPr lang="el-GR" dirty="0"/>
          </a:p>
        </p:txBody>
      </p:sp>
      <p:pic>
        <p:nvPicPr>
          <p:cNvPr id="5" name="Θέση περιεχομένου 4" descr="Εικόνα που περιέχει κείμενο, ηλεκτρονικές συσκευές, στιγμιότυπο οθόνης, λογισμικό&#10;&#10;Περιγραφή που δημιουργήθηκε αυτόματα">
            <a:extLst>
              <a:ext uri="{FF2B5EF4-FFF2-40B4-BE49-F238E27FC236}">
                <a16:creationId xmlns:a16="http://schemas.microsoft.com/office/drawing/2014/main" id="{BFA85995-3D79-4A51-AB14-599BAE6EDA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586" y="1825625"/>
            <a:ext cx="8634827" cy="4351338"/>
          </a:xfrm>
        </p:spPr>
      </p:pic>
    </p:spTree>
    <p:extLst>
      <p:ext uri="{BB962C8B-B14F-4D97-AF65-F5344CB8AC3E}">
        <p14:creationId xmlns:p14="http://schemas.microsoft.com/office/powerpoint/2010/main" val="199904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AF240F5-9611-4976-A768-EE253D7D0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Windows 64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B1563F00-AFDD-4415-8239-30CDDEBFB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Διαφορετικά, πηγαίνετε στις λήψεις:</a:t>
            </a:r>
            <a:r>
              <a:rPr lang="en-GB" dirty="0"/>
              <a:t> </a:t>
            </a:r>
            <a:endParaRPr lang="el-GR" dirty="0"/>
          </a:p>
          <a:p>
            <a:r>
              <a:rPr lang="el-GR" dirty="0"/>
              <a:t>Επιλέγετε:  </a:t>
            </a:r>
          </a:p>
          <a:p>
            <a:endParaRPr lang="el-GR" dirty="0"/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E9B099E6-261A-45EA-91DB-11A7F59B4E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741" y="3243236"/>
            <a:ext cx="4746024" cy="606869"/>
          </a:xfrm>
          <a:prstGeom prst="rect">
            <a:avLst/>
          </a:prstGeom>
        </p:spPr>
      </p:pic>
      <p:pic>
        <p:nvPicPr>
          <p:cNvPr id="6" name="Εικόνα 5">
            <a:extLst>
              <a:ext uri="{FF2B5EF4-FFF2-40B4-BE49-F238E27FC236}">
                <a16:creationId xmlns:a16="http://schemas.microsoft.com/office/drawing/2014/main" id="{529DEF4D-7466-1C10-25C4-F78628DA3C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6248" y="1825625"/>
            <a:ext cx="2959436" cy="840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139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4CBF56D-4B57-4428-A909-7F5415B36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500062"/>
            <a:ext cx="10515600" cy="1325563"/>
          </a:xfrm>
        </p:spPr>
        <p:txBody>
          <a:bodyPr/>
          <a:lstStyle/>
          <a:p>
            <a:r>
              <a:rPr lang="en-GB" dirty="0"/>
              <a:t>Windows 64</a:t>
            </a:r>
            <a:endParaRPr lang="el-GR" dirty="0"/>
          </a:p>
        </p:txBody>
      </p:sp>
      <p:pic>
        <p:nvPicPr>
          <p:cNvPr id="5" name="Θέση περιεχομένου 4" descr="Εικόνα που περιέχει κείμενο, στιγμιότυπο οθόνης, λογισμικό, πολυμέσα&#10;&#10;Περιγραφή που δημιουργήθηκε αυτόματα">
            <a:extLst>
              <a:ext uri="{FF2B5EF4-FFF2-40B4-BE49-F238E27FC236}">
                <a16:creationId xmlns:a16="http://schemas.microsoft.com/office/drawing/2014/main" id="{A211934E-B09E-459C-9B62-7F5A9E2562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293" y="1825625"/>
            <a:ext cx="3543413" cy="4351338"/>
          </a:xfrm>
        </p:spPr>
      </p:pic>
    </p:spTree>
    <p:extLst>
      <p:ext uri="{BB962C8B-B14F-4D97-AF65-F5344CB8AC3E}">
        <p14:creationId xmlns:p14="http://schemas.microsoft.com/office/powerpoint/2010/main" val="904827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394AED1-625C-42A4-AA32-0FBB5E128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Windows 64</a:t>
            </a:r>
            <a:endParaRPr lang="el-GR" dirty="0"/>
          </a:p>
        </p:txBody>
      </p:sp>
      <p:pic>
        <p:nvPicPr>
          <p:cNvPr id="5" name="Θέση περιεχομένου 4" descr="Εικόνα που περιέχει κείμενο, στιγμιότυπο οθόνης, λογισμικό, εικονίδιο υπολογιστή&#10;&#10;Περιγραφή που δημιουργήθηκε αυτόματα">
            <a:extLst>
              <a:ext uri="{FF2B5EF4-FFF2-40B4-BE49-F238E27FC236}">
                <a16:creationId xmlns:a16="http://schemas.microsoft.com/office/drawing/2014/main" id="{360A4F9A-875C-464D-8B2E-5758747BFB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242" y="1825625"/>
            <a:ext cx="7013516" cy="4351338"/>
          </a:xfrm>
        </p:spPr>
      </p:pic>
    </p:spTree>
    <p:extLst>
      <p:ext uri="{BB962C8B-B14F-4D97-AF65-F5344CB8AC3E}">
        <p14:creationId xmlns:p14="http://schemas.microsoft.com/office/powerpoint/2010/main" val="3766078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A8DB1F9-74E7-4E5C-A644-041F9D45C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Windows 64</a:t>
            </a:r>
            <a:endParaRPr lang="el-GR" dirty="0"/>
          </a:p>
        </p:txBody>
      </p:sp>
      <p:sp>
        <p:nvSpPr>
          <p:cNvPr id="7" name="Θέση περιεχομένου 6">
            <a:extLst>
              <a:ext uri="{FF2B5EF4-FFF2-40B4-BE49-F238E27FC236}">
                <a16:creationId xmlns:a16="http://schemas.microsoft.com/office/drawing/2014/main" id="{11861A2A-7165-4DA8-AF64-617A6AD2AF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/>
          </a:p>
        </p:txBody>
      </p:sp>
      <p:pic>
        <p:nvPicPr>
          <p:cNvPr id="8" name="Εικόνα 7">
            <a:extLst>
              <a:ext uri="{FF2B5EF4-FFF2-40B4-BE49-F238E27FC236}">
                <a16:creationId xmlns:a16="http://schemas.microsoft.com/office/drawing/2014/main" id="{95C38293-E522-47FA-92D2-50CF4473A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2960" y="1922224"/>
            <a:ext cx="6846080" cy="4158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888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6DA4209-728E-4459-BCAA-FBBC74DD7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Windows 64</a:t>
            </a:r>
            <a:endParaRPr lang="el-GR" dirty="0"/>
          </a:p>
        </p:txBody>
      </p:sp>
      <p:pic>
        <p:nvPicPr>
          <p:cNvPr id="4" name="Θέση περιεχομένου 3">
            <a:extLst>
              <a:ext uri="{FF2B5EF4-FFF2-40B4-BE49-F238E27FC236}">
                <a16:creationId xmlns:a16="http://schemas.microsoft.com/office/drawing/2014/main" id="{2D21EADF-558B-4795-936A-3593E28D06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34876" y="1825625"/>
            <a:ext cx="692224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173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109B19B-ED8C-4C39-A1C7-DEA442C88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Windows 64</a:t>
            </a:r>
            <a:endParaRPr lang="el-GR" dirty="0"/>
          </a:p>
        </p:txBody>
      </p:sp>
      <p:pic>
        <p:nvPicPr>
          <p:cNvPr id="4" name="Θέση περιεχομένου 3">
            <a:extLst>
              <a:ext uri="{FF2B5EF4-FFF2-40B4-BE49-F238E27FC236}">
                <a16:creationId xmlns:a16="http://schemas.microsoft.com/office/drawing/2014/main" id="{FEFE0A07-747C-4AFA-959C-466234458D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6442" y="1825625"/>
            <a:ext cx="723911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703453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110</Words>
  <Application>Microsoft Office PowerPoint</Application>
  <PresentationFormat>Ευρεία οθόνη</PresentationFormat>
  <Paragraphs>29</Paragraphs>
  <Slides>21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Verdana</vt:lpstr>
      <vt:lpstr>Θέμα του Office</vt:lpstr>
      <vt:lpstr>Εγκατάσταση</vt:lpstr>
      <vt:lpstr>https://github.com/e0404/matRad/wiki/Setting-up-matRad</vt:lpstr>
      <vt:lpstr>Windows 64</vt:lpstr>
      <vt:lpstr>Windows 64</vt:lpstr>
      <vt:lpstr>Windows 64</vt:lpstr>
      <vt:lpstr>Windows 64</vt:lpstr>
      <vt:lpstr>Windows 64</vt:lpstr>
      <vt:lpstr>Windows 64</vt:lpstr>
      <vt:lpstr>Windows 64</vt:lpstr>
      <vt:lpstr>Windows 64</vt:lpstr>
      <vt:lpstr>Windows 64</vt:lpstr>
      <vt:lpstr>Windows 64</vt:lpstr>
      <vt:lpstr>Windows 64</vt:lpstr>
      <vt:lpstr>Windows 64</vt:lpstr>
      <vt:lpstr>Windows 64</vt:lpstr>
      <vt:lpstr>Windows 64</vt:lpstr>
      <vt:lpstr>Windows 64</vt:lpstr>
      <vt:lpstr>Windows 64</vt:lpstr>
      <vt:lpstr>Windows 64</vt:lpstr>
      <vt:lpstr>Windows 64</vt:lpstr>
      <vt:lpstr>https://github.com/e0404/matRad/wiki/Setting-up-matRad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Χριστίνα Λίτου</dc:creator>
  <cp:lastModifiedBy>Christina Litou</cp:lastModifiedBy>
  <cp:revision>1</cp:revision>
  <dcterms:created xsi:type="dcterms:W3CDTF">2025-02-17T14:37:10Z</dcterms:created>
  <dcterms:modified xsi:type="dcterms:W3CDTF">2025-02-18T19:14:40Z</dcterms:modified>
</cp:coreProperties>
</file>