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svg" ContentType="image/svg+xml"/>
  <Default Extension="tiff" ContentType="image/tiff"/>
  <Default Extension="tmp" ContentType="image/png"/>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Lst>
  <p:notesMasterIdLst>
    <p:notesMasterId r:id="rId28"/>
  </p:notesMasterIdLst>
  <p:handoutMasterIdLst>
    <p:handoutMasterId r:id="rId29"/>
  </p:handoutMasterIdLst>
  <p:sldIdLst>
    <p:sldId id="307" r:id="rId5"/>
    <p:sldId id="406" r:id="rId6"/>
    <p:sldId id="2146850612" r:id="rId7"/>
    <p:sldId id="268" r:id="rId8"/>
    <p:sldId id="273" r:id="rId9"/>
    <p:sldId id="2146850712" r:id="rId10"/>
    <p:sldId id="2146850550" r:id="rId11"/>
    <p:sldId id="2146850549" r:id="rId12"/>
    <p:sldId id="403" r:id="rId13"/>
    <p:sldId id="326" r:id="rId14"/>
    <p:sldId id="2146850557" r:id="rId15"/>
    <p:sldId id="2146850623" r:id="rId16"/>
    <p:sldId id="2146850619" r:id="rId17"/>
    <p:sldId id="2146850620" r:id="rId18"/>
    <p:sldId id="2146850621" r:id="rId19"/>
    <p:sldId id="2146850622" r:id="rId20"/>
    <p:sldId id="2146850663" r:id="rId21"/>
    <p:sldId id="2146850710" r:id="rId22"/>
    <p:sldId id="2146850664" r:id="rId23"/>
    <p:sldId id="2146850665" r:id="rId24"/>
    <p:sldId id="2146850666" r:id="rId25"/>
    <p:sldId id="2146850667" r:id="rId26"/>
    <p:sldId id="314" r:id="rId27"/>
  </p:sldIdLst>
  <p:sldSz cx="9144000" cy="5143500" type="screen16x9"/>
  <p:notesSz cx="6858000" cy="9144000"/>
  <p:defaultTextStyle>
    <a:defPPr>
      <a:defRPr lang="es-E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15:guide id="1" orient="horz" pos="2880" userDrawn="1">
          <p15:clr>
            <a:srgbClr val="A4A3A4"/>
          </p15:clr>
        </p15:guide>
        <p15:guide id="2" pos="2160"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F2B43"/>
    <a:srgbClr val="B6275F"/>
    <a:srgbClr val="93C33C"/>
    <a:srgbClr val="FAA81E"/>
    <a:srgbClr val="864D9C"/>
    <a:srgbClr val="0097A9"/>
    <a:srgbClr val="FFFFFF"/>
    <a:srgbClr val="B87200"/>
    <a:srgbClr val="C87C00"/>
    <a:srgbClr val="F596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9443"/>
    <p:restoredTop sz="64387" autoAdjust="0"/>
  </p:normalViewPr>
  <p:slideViewPr>
    <p:cSldViewPr snapToGrid="0" snapToObjects="1">
      <p:cViewPr varScale="1">
        <p:scale>
          <a:sx n="81" d="100"/>
          <a:sy n="81" d="100"/>
        </p:scale>
        <p:origin x="1325" y="58"/>
      </p:cViewPr>
      <p:guideLst/>
    </p:cSldViewPr>
  </p:slideViewPr>
  <p:outlineViewPr>
    <p:cViewPr>
      <p:scale>
        <a:sx n="33" d="100"/>
        <a:sy n="33" d="100"/>
      </p:scale>
      <p:origin x="0" y="0"/>
    </p:cViewPr>
  </p:outlineViewPr>
  <p:notesTextViewPr>
    <p:cViewPr>
      <p:scale>
        <a:sx n="3" d="2"/>
        <a:sy n="3" d="2"/>
      </p:scale>
      <p:origin x="0" y="0"/>
    </p:cViewPr>
  </p:notesTextViewPr>
  <p:sorterViewPr>
    <p:cViewPr>
      <p:scale>
        <a:sx n="80" d="100"/>
        <a:sy n="80" d="100"/>
      </p:scale>
      <p:origin x="0" y="0"/>
    </p:cViewPr>
  </p:sorterViewPr>
  <p:notesViewPr>
    <p:cSldViewPr snapToGrid="0" snapToObjects="1" showGuides="1">
      <p:cViewPr varScale="1">
        <p:scale>
          <a:sx n="97" d="100"/>
          <a:sy n="97" d="100"/>
        </p:scale>
        <p:origin x="3120" y="200"/>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handoutMaster" Target="handoutMasters/handoutMaster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notesMaster" Target="notesMasters/notesMaster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presProps" Target="presProps.xml"/><Relationship Id="rId8" Type="http://schemas.openxmlformats.org/officeDocument/2006/relationships/slide" Target="slides/slide4.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a:extLst>
              <a:ext uri="{FF2B5EF4-FFF2-40B4-BE49-F238E27FC236}">
                <a16:creationId xmlns:a16="http://schemas.microsoft.com/office/drawing/2014/main" id="{BDCD1388-454F-6A41-8D9C-6830835A964A}"/>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Marcador de fecha 2">
            <a:extLst>
              <a:ext uri="{FF2B5EF4-FFF2-40B4-BE49-F238E27FC236}">
                <a16:creationId xmlns:a16="http://schemas.microsoft.com/office/drawing/2014/main" id="{D49C4765-2EB9-ED4B-89B0-4D57FC33163A}"/>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70FA557B-4A2D-3B4D-9FA8-1AA2CE31030D}" type="datetimeFigureOut">
              <a:rPr lang="en-GB" smtClean="0"/>
              <a:t>08/06/2025</a:t>
            </a:fld>
            <a:endParaRPr lang="en-GB"/>
          </a:p>
        </p:txBody>
      </p:sp>
      <p:sp>
        <p:nvSpPr>
          <p:cNvPr id="4" name="Marcador de pie de página 3">
            <a:extLst>
              <a:ext uri="{FF2B5EF4-FFF2-40B4-BE49-F238E27FC236}">
                <a16:creationId xmlns:a16="http://schemas.microsoft.com/office/drawing/2014/main" id="{8F02C898-0DD8-2F4B-9EA6-76CDDAEDBC8B}"/>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5" name="Marcador de número de diapositiva 4">
            <a:extLst>
              <a:ext uri="{FF2B5EF4-FFF2-40B4-BE49-F238E27FC236}">
                <a16:creationId xmlns:a16="http://schemas.microsoft.com/office/drawing/2014/main" id="{5B5FD926-84D4-774C-8B9B-FF0DC63B58CF}"/>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37A80CDF-2BF2-714D-BCA5-45B4AC7E927D}" type="slidenum">
              <a:rPr lang="en-GB" smtClean="0"/>
              <a:t>‹#›</a:t>
            </a:fld>
            <a:endParaRPr lang="en-GB"/>
          </a:p>
        </p:txBody>
      </p:sp>
    </p:spTree>
    <p:extLst>
      <p:ext uri="{BB962C8B-B14F-4D97-AF65-F5344CB8AC3E}">
        <p14:creationId xmlns:p14="http://schemas.microsoft.com/office/powerpoint/2010/main" val="249869702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DEA6871-DFF2-CE47-B755-5F5BF60D47B5}" type="datetimeFigureOut">
              <a:rPr lang="en-GB" smtClean="0"/>
              <a:t>08/06/2025</a:t>
            </a:fld>
            <a:endParaRPr lang="en-GB"/>
          </a:p>
        </p:txBody>
      </p:sp>
      <p:sp>
        <p:nvSpPr>
          <p:cNvPr id="4" name="Marcador de imagen d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F0B9BA7-E0C3-144E-BB89-74F698A70A79}" type="slidenum">
              <a:rPr lang="en-GB" smtClean="0"/>
              <a:t>‹#›</a:t>
            </a:fld>
            <a:endParaRPr lang="en-GB"/>
          </a:p>
        </p:txBody>
      </p:sp>
    </p:spTree>
    <p:extLst>
      <p:ext uri="{BB962C8B-B14F-4D97-AF65-F5344CB8AC3E}">
        <p14:creationId xmlns:p14="http://schemas.microsoft.com/office/powerpoint/2010/main" val="149050715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9F0B9BA7-E0C3-144E-BB89-74F698A70A79}" type="slidenum">
              <a:rPr lang="en-GB" smtClean="0"/>
              <a:t>1</a:t>
            </a:fld>
            <a:endParaRPr lang="en-GB"/>
          </a:p>
        </p:txBody>
      </p:sp>
    </p:spTree>
    <p:extLst>
      <p:ext uri="{BB962C8B-B14F-4D97-AF65-F5344CB8AC3E}">
        <p14:creationId xmlns:p14="http://schemas.microsoft.com/office/powerpoint/2010/main" val="320088960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H" dirty="0"/>
          </a:p>
        </p:txBody>
      </p:sp>
      <p:sp>
        <p:nvSpPr>
          <p:cNvPr id="4" name="Slide Number Placeholder 3"/>
          <p:cNvSpPr>
            <a:spLocks noGrp="1"/>
          </p:cNvSpPr>
          <p:nvPr>
            <p:ph type="sldNum" sz="quarter" idx="5"/>
          </p:nvPr>
        </p:nvSpPr>
        <p:spPr/>
        <p:txBody>
          <a:bodyPr/>
          <a:lstStyle/>
          <a:p>
            <a:fld id="{265E2EA8-E718-8C43-9CCE-31985C47A6FA}" type="slidenum">
              <a:rPr lang="en-CH" smtClean="0"/>
              <a:t>11</a:t>
            </a:fld>
            <a:endParaRPr lang="en-CH"/>
          </a:p>
        </p:txBody>
      </p:sp>
    </p:spTree>
    <p:extLst>
      <p:ext uri="{BB962C8B-B14F-4D97-AF65-F5344CB8AC3E}">
        <p14:creationId xmlns:p14="http://schemas.microsoft.com/office/powerpoint/2010/main" val="46479969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i-FI" dirty="0"/>
              <a:t>Student programmes:</a:t>
            </a:r>
          </a:p>
          <a:p>
            <a:endParaRPr lang="fi-FI" dirty="0"/>
          </a:p>
          <a:p>
            <a:pPr marL="285750" indent="-285750">
              <a:buFont typeface="Arial" panose="020B0604020202020204" pitchFamily="34" charset="0"/>
              <a:buChar char="•"/>
            </a:pPr>
            <a:r>
              <a:rPr lang="fi-FI" dirty="0"/>
              <a:t>CBI: </a:t>
            </a:r>
            <a:r>
              <a:rPr lang="en-US" b="1" dirty="0">
                <a:solidFill>
                  <a:srgbClr val="00879A"/>
                </a:solidFill>
              </a:rPr>
              <a:t>+22 </a:t>
            </a:r>
            <a:r>
              <a:rPr lang="en-US" dirty="0"/>
              <a:t>active program collaborations;</a:t>
            </a:r>
          </a:p>
          <a:p>
            <a:pPr marL="285750" indent="-285750">
              <a:buFont typeface="Arial" panose="020B0604020202020204" pitchFamily="34" charset="0"/>
              <a:buChar char="•"/>
            </a:pPr>
            <a:r>
              <a:rPr lang="en-US" dirty="0"/>
              <a:t>Universities from </a:t>
            </a:r>
            <a:r>
              <a:rPr lang="en-US" b="1" dirty="0">
                <a:solidFill>
                  <a:srgbClr val="00879A"/>
                </a:solidFill>
              </a:rPr>
              <a:t>8 different countries;</a:t>
            </a:r>
          </a:p>
          <a:p>
            <a:pPr marL="285750" indent="-285750">
              <a:buFont typeface="Arial" panose="020B0604020202020204" pitchFamily="34" charset="0"/>
              <a:buChar char="•"/>
            </a:pPr>
            <a:r>
              <a:rPr lang="en-US" b="1" dirty="0">
                <a:solidFill>
                  <a:srgbClr val="F59600"/>
                </a:solidFill>
              </a:rPr>
              <a:t>Design Thinking </a:t>
            </a:r>
            <a:r>
              <a:rPr lang="en-US" dirty="0"/>
              <a:t>methods to solve global challenges, intersected with </a:t>
            </a:r>
            <a:r>
              <a:rPr lang="en-US" b="1" dirty="0">
                <a:solidFill>
                  <a:srgbClr val="F59600"/>
                </a:solidFill>
              </a:rPr>
              <a:t>deep tech</a:t>
            </a:r>
            <a:r>
              <a:rPr lang="en-US" dirty="0"/>
              <a:t>;</a:t>
            </a:r>
          </a:p>
          <a:p>
            <a:pPr marL="285750" indent="-285750">
              <a:buFont typeface="Arial" panose="020B0604020202020204" pitchFamily="34" charset="0"/>
              <a:buChar char="•"/>
            </a:pPr>
            <a:r>
              <a:rPr lang="en-US" b="1" dirty="0">
                <a:solidFill>
                  <a:srgbClr val="00879A"/>
                </a:solidFill>
              </a:rPr>
              <a:t>UN Sustainable Development Goals </a:t>
            </a:r>
            <a:r>
              <a:rPr lang="en-US" dirty="0"/>
              <a:t>as a lens in the process;</a:t>
            </a:r>
          </a:p>
          <a:p>
            <a:pPr marL="285750" indent="-285750">
              <a:buFont typeface="Arial" panose="020B0604020202020204" pitchFamily="34" charset="0"/>
              <a:buChar char="•"/>
            </a:pPr>
            <a:r>
              <a:rPr lang="en-US" b="1" dirty="0">
                <a:solidFill>
                  <a:srgbClr val="F59600"/>
                </a:solidFill>
              </a:rPr>
              <a:t>Multidisciplinary teams </a:t>
            </a:r>
            <a:r>
              <a:rPr lang="en-US" dirty="0"/>
              <a:t>of students: business, design, engineering, social sciences…</a:t>
            </a:r>
          </a:p>
          <a:p>
            <a:endParaRPr lang="fi-FI" dirty="0"/>
          </a:p>
          <a:p>
            <a:r>
              <a:rPr lang="fi-FI" dirty="0"/>
              <a:t>Moving to I2P: What if we could begin again, how would you build society?</a:t>
            </a:r>
          </a:p>
          <a:p>
            <a:endParaRPr lang="fi-FI" dirty="0"/>
          </a:p>
          <a:p>
            <a:r>
              <a:rPr lang="fi-FI" dirty="0"/>
              <a:t>Executive programmes:</a:t>
            </a:r>
          </a:p>
          <a:p>
            <a:endParaRPr lang="fi-FI" dirty="0"/>
          </a:p>
          <a:p>
            <a:r>
              <a:rPr lang="fi-FI" dirty="0"/>
              <a:t>In embracing increasing uncertainty, people need to embrace orders of magnitude thinking instead of incremental change. In the executive programmes we harness this orders of magnitude thinking of CERN that is required to imegine and build collaborations years in the future.</a:t>
            </a:r>
            <a:endParaRPr lang="en-GB" dirty="0"/>
          </a:p>
        </p:txBody>
      </p:sp>
      <p:sp>
        <p:nvSpPr>
          <p:cNvPr id="4" name="Slide Number Placeholder 3"/>
          <p:cNvSpPr>
            <a:spLocks noGrp="1"/>
          </p:cNvSpPr>
          <p:nvPr>
            <p:ph type="sldNum" sz="quarter" idx="5"/>
          </p:nvPr>
        </p:nvSpPr>
        <p:spPr/>
        <p:txBody>
          <a:bodyPr/>
          <a:lstStyle/>
          <a:p>
            <a:fld id="{9F0B9BA7-E0C3-144E-BB89-74F698A70A79}" type="slidenum">
              <a:rPr lang="en-GB" smtClean="0"/>
              <a:t>12</a:t>
            </a:fld>
            <a:endParaRPr lang="en-GB"/>
          </a:p>
        </p:txBody>
      </p:sp>
    </p:spTree>
    <p:extLst>
      <p:ext uri="{BB962C8B-B14F-4D97-AF65-F5344CB8AC3E}">
        <p14:creationId xmlns:p14="http://schemas.microsoft.com/office/powerpoint/2010/main" val="74942296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i-FI" dirty="0"/>
              <a:t>ATTRACT: Funding instrument </a:t>
            </a:r>
            <a:r>
              <a:rPr lang="fi-FI"/>
              <a:t>aimed at </a:t>
            </a:r>
            <a:r>
              <a:rPr lang="fi-FI" dirty="0"/>
              <a:t>absorbing and reducing risk to market. </a:t>
            </a:r>
            <a:endParaRPr lang="en-GB" dirty="0"/>
          </a:p>
        </p:txBody>
      </p:sp>
      <p:sp>
        <p:nvSpPr>
          <p:cNvPr id="4" name="Slide Number Placeholder 3"/>
          <p:cNvSpPr>
            <a:spLocks noGrp="1"/>
          </p:cNvSpPr>
          <p:nvPr>
            <p:ph type="sldNum" sz="quarter" idx="5"/>
          </p:nvPr>
        </p:nvSpPr>
        <p:spPr/>
        <p:txBody>
          <a:bodyPr/>
          <a:lstStyle/>
          <a:p>
            <a:fld id="{9F0B9BA7-E0C3-144E-BB89-74F698A70A79}" type="slidenum">
              <a:rPr lang="en-GB" smtClean="0"/>
              <a:t>13</a:t>
            </a:fld>
            <a:endParaRPr lang="en-GB"/>
          </a:p>
        </p:txBody>
      </p:sp>
    </p:spTree>
    <p:extLst>
      <p:ext uri="{BB962C8B-B14F-4D97-AF65-F5344CB8AC3E}">
        <p14:creationId xmlns:p14="http://schemas.microsoft.com/office/powerpoint/2010/main" val="85162781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CLEAR is doing research in medical radiation therapy. Put very simply they research the impact of doing radiation therapy in short, intense bursts, compared to the conventional way of giving small doses of radiation over a longer period of time. </a:t>
            </a:r>
          </a:p>
          <a:p>
            <a:br>
              <a:rPr lang="en-US" dirty="0"/>
            </a:br>
            <a:r>
              <a:rPr lang="en-US" dirty="0"/>
              <a:t>In order to test this they have built a robot which picks up a sample and places it in front of their beam, since they cannot be in the room while the beam is running. The collaboration with IdeaSquare consisted mostly of prototyping parts for the robot. Many different iterations of the sample holders were tested before a final design was chosen. The holders were 3D printed, along with the gripper of the robot. The laser cutter was also used to cut radiation sensitive film, which could not be cut with conventional tools. </a:t>
            </a:r>
          </a:p>
          <a:p>
            <a:endParaRPr lang="en-GB" dirty="0"/>
          </a:p>
        </p:txBody>
      </p:sp>
      <p:sp>
        <p:nvSpPr>
          <p:cNvPr id="4" name="Slide Number Placeholder 3"/>
          <p:cNvSpPr>
            <a:spLocks noGrp="1"/>
          </p:cNvSpPr>
          <p:nvPr>
            <p:ph type="sldNum" sz="quarter" idx="5"/>
          </p:nvPr>
        </p:nvSpPr>
        <p:spPr/>
        <p:txBody>
          <a:bodyPr/>
          <a:lstStyle/>
          <a:p>
            <a:fld id="{9F0B9BA7-E0C3-144E-BB89-74F698A70A79}" type="slidenum">
              <a:rPr lang="en-GB" smtClean="0"/>
              <a:t>16</a:t>
            </a:fld>
            <a:endParaRPr lang="en-GB"/>
          </a:p>
        </p:txBody>
      </p:sp>
    </p:spTree>
    <p:extLst>
      <p:ext uri="{BB962C8B-B14F-4D97-AF65-F5344CB8AC3E}">
        <p14:creationId xmlns:p14="http://schemas.microsoft.com/office/powerpoint/2010/main" val="269564930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i-FI" b="1" dirty="0">
                <a:solidFill>
                  <a:srgbClr val="B6275F"/>
                </a:solidFill>
              </a:rPr>
              <a:t>Innovation knowledge: I2 is uniquely positioned to collect and share knowledge generated about innovation.</a:t>
            </a:r>
          </a:p>
          <a:p>
            <a:pPr marL="0" marR="0" lvl="0" indent="0" algn="l" defTabSz="914400" rtl="0" eaLnBrk="1" fontAlgn="auto" latinLnBrk="0" hangingPunct="1">
              <a:lnSpc>
                <a:spcPct val="100000"/>
              </a:lnSpc>
              <a:spcBef>
                <a:spcPts val="0"/>
              </a:spcBef>
              <a:spcAft>
                <a:spcPts val="0"/>
              </a:spcAft>
              <a:buClrTx/>
              <a:buSzTx/>
              <a:buFontTx/>
              <a:buNone/>
              <a:tabLst/>
              <a:defRPr/>
            </a:pPr>
            <a:endParaRPr lang="fi-FI" b="1" dirty="0">
              <a:solidFill>
                <a:srgbClr val="B6275F"/>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fi-FI" b="1" dirty="0">
                <a:solidFill>
                  <a:srgbClr val="B6275F"/>
                </a:solidFill>
              </a:rPr>
              <a:t>Open access</a:t>
            </a:r>
            <a:r>
              <a:rPr lang="fi-FI" dirty="0"/>
              <a:t> journal with </a:t>
            </a:r>
            <a:r>
              <a:rPr lang="fi-FI" b="1" dirty="0">
                <a:solidFill>
                  <a:srgbClr val="B6275F"/>
                </a:solidFill>
              </a:rPr>
              <a:t>three issues</a:t>
            </a:r>
            <a:r>
              <a:rPr lang="fi-FI" dirty="0"/>
              <a:t> published per year.</a:t>
            </a:r>
          </a:p>
          <a:p>
            <a:endParaRPr lang="en-GB" dirty="0"/>
          </a:p>
        </p:txBody>
      </p:sp>
      <p:sp>
        <p:nvSpPr>
          <p:cNvPr id="4" name="Slide Number Placeholder 3"/>
          <p:cNvSpPr>
            <a:spLocks noGrp="1"/>
          </p:cNvSpPr>
          <p:nvPr>
            <p:ph type="sldNum" sz="quarter" idx="5"/>
          </p:nvPr>
        </p:nvSpPr>
        <p:spPr/>
        <p:txBody>
          <a:bodyPr/>
          <a:lstStyle/>
          <a:p>
            <a:fld id="{9F0B9BA7-E0C3-144E-BB89-74F698A70A79}" type="slidenum">
              <a:rPr lang="en-GB" smtClean="0"/>
              <a:t>17</a:t>
            </a:fld>
            <a:endParaRPr lang="en-GB"/>
          </a:p>
        </p:txBody>
      </p:sp>
    </p:spTree>
    <p:extLst>
      <p:ext uri="{BB962C8B-B14F-4D97-AF65-F5344CB8AC3E}">
        <p14:creationId xmlns:p14="http://schemas.microsoft.com/office/powerpoint/2010/main" val="351764403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H"/>
              <a:t>CHANGE DESCRIPTIONS</a:t>
            </a:r>
          </a:p>
        </p:txBody>
      </p:sp>
      <p:sp>
        <p:nvSpPr>
          <p:cNvPr id="4" name="Slide Number Placeholder 3"/>
          <p:cNvSpPr>
            <a:spLocks noGrp="1"/>
          </p:cNvSpPr>
          <p:nvPr>
            <p:ph type="sldNum" sz="quarter" idx="5"/>
          </p:nvPr>
        </p:nvSpPr>
        <p:spPr/>
        <p:txBody>
          <a:bodyPr/>
          <a:lstStyle/>
          <a:p>
            <a:fld id="{8687359E-976F-9346-B673-607F0B9EA46F}" type="slidenum">
              <a:rPr lang="en-CH" smtClean="0"/>
              <a:t>18</a:t>
            </a:fld>
            <a:endParaRPr lang="en-CH"/>
          </a:p>
        </p:txBody>
      </p:sp>
    </p:spTree>
    <p:extLst>
      <p:ext uri="{BB962C8B-B14F-4D97-AF65-F5344CB8AC3E}">
        <p14:creationId xmlns:p14="http://schemas.microsoft.com/office/powerpoint/2010/main" val="374697999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9F0B9BA7-E0C3-144E-BB89-74F698A70A79}" type="slidenum">
              <a:rPr lang="en-GB" smtClean="0"/>
              <a:t>20</a:t>
            </a:fld>
            <a:endParaRPr lang="en-GB"/>
          </a:p>
        </p:txBody>
      </p:sp>
    </p:spTree>
    <p:extLst>
      <p:ext uri="{BB962C8B-B14F-4D97-AF65-F5344CB8AC3E}">
        <p14:creationId xmlns:p14="http://schemas.microsoft.com/office/powerpoint/2010/main" val="418715112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H" dirty="0"/>
          </a:p>
        </p:txBody>
      </p:sp>
      <p:sp>
        <p:nvSpPr>
          <p:cNvPr id="4" name="Slide Number Placeholder 3"/>
          <p:cNvSpPr>
            <a:spLocks noGrp="1"/>
          </p:cNvSpPr>
          <p:nvPr>
            <p:ph type="sldNum" sz="quarter" idx="5"/>
          </p:nvPr>
        </p:nvSpPr>
        <p:spPr/>
        <p:txBody>
          <a:bodyPr/>
          <a:lstStyle/>
          <a:p>
            <a:fld id="{9F0B9BA7-E0C3-144E-BB89-74F698A70A79}" type="slidenum">
              <a:rPr lang="en-GB" smtClean="0"/>
              <a:t>23</a:t>
            </a:fld>
            <a:endParaRPr lang="en-GB"/>
          </a:p>
        </p:txBody>
      </p:sp>
    </p:spTree>
    <p:extLst>
      <p:ext uri="{BB962C8B-B14F-4D97-AF65-F5344CB8AC3E}">
        <p14:creationId xmlns:p14="http://schemas.microsoft.com/office/powerpoint/2010/main" val="87109362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BC549E03-5E61-9344-9F2B-A7AC2BD1FB60}" type="slidenum">
              <a:rPr lang="fr-FR" smtClean="0"/>
              <a:t>2</a:t>
            </a:fld>
            <a:endParaRPr lang="fr-FR"/>
          </a:p>
        </p:txBody>
      </p:sp>
    </p:spTree>
    <p:extLst>
      <p:ext uri="{BB962C8B-B14F-4D97-AF65-F5344CB8AC3E}">
        <p14:creationId xmlns:p14="http://schemas.microsoft.com/office/powerpoint/2010/main" val="267398098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en-GB" sz="3000" baseline="0" noProof="0"/>
              <a:t>This slide and the next address the questions that underpin research in particle physics.</a:t>
            </a:r>
          </a:p>
          <a:p>
            <a:endParaRPr lang="en-GB" sz="3000" baseline="0" noProof="0"/>
          </a:p>
          <a:p>
            <a:r>
              <a:rPr lang="en-GB" sz="3000" baseline="0" noProof="0"/>
              <a:t>One of the questions is “What are we made of?”</a:t>
            </a:r>
          </a:p>
          <a:p>
            <a:r>
              <a:rPr lang="en-GB" sz="3000" baseline="0" noProof="0"/>
              <a:t>To answer this question, we study the fundamental particles that make up matter.</a:t>
            </a:r>
          </a:p>
          <a:p>
            <a:endParaRPr lang="en-GB" sz="3000" baseline="0" noProof="0"/>
          </a:p>
          <a:p>
            <a:r>
              <a:rPr lang="en-GB" sz="3000" baseline="0" noProof="0"/>
              <a:t>The speaker takes the visitors on a brief journey from visible matter to the electron and the quark: electrons and quarks are the fundamental particles of matter</a:t>
            </a:r>
            <a:endParaRPr lang="fr-FR" sz="3000" baseline="0"/>
          </a:p>
        </p:txBody>
      </p:sp>
      <p:sp>
        <p:nvSpPr>
          <p:cNvPr id="4" name="Espace réservé du numéro de diapositive 3"/>
          <p:cNvSpPr>
            <a:spLocks noGrp="1"/>
          </p:cNvSpPr>
          <p:nvPr>
            <p:ph type="sldNum" sz="quarter" idx="10"/>
          </p:nvPr>
        </p:nvSpPr>
        <p:spPr/>
        <p:txBody>
          <a:bodyPr/>
          <a:lstStyle/>
          <a:p>
            <a:fld id="{BC549E03-5E61-9344-9F2B-A7AC2BD1FB60}" type="slidenum">
              <a:rPr lang="fr-FR" smtClean="0"/>
              <a:t>3</a:t>
            </a:fld>
            <a:endParaRPr lang="fr-FR"/>
          </a:p>
        </p:txBody>
      </p:sp>
    </p:spTree>
    <p:extLst>
      <p:ext uri="{BB962C8B-B14F-4D97-AF65-F5344CB8AC3E}">
        <p14:creationId xmlns:p14="http://schemas.microsoft.com/office/powerpoint/2010/main" val="71363558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en-GB" noProof="0"/>
              <a:t>The other question that underpins research in particle physics is “How did the Universe begin?”</a:t>
            </a:r>
          </a:p>
          <a:p>
            <a:endParaRPr lang="en-US" sz="1200">
              <a:solidFill>
                <a:srgbClr val="000090"/>
              </a:solidFill>
              <a:effectLst/>
              <a:ea typeface="Arial" charset="0"/>
              <a:cs typeface="Arial" charset="0"/>
            </a:endParaRPr>
          </a:p>
          <a:p>
            <a:r>
              <a:rPr lang="en-US" sz="1200">
                <a:solidFill>
                  <a:srgbClr val="000090"/>
                </a:solidFill>
                <a:effectLst/>
                <a:ea typeface="Arial" charset="0"/>
                <a:cs typeface="Arial" charset="0"/>
              </a:rPr>
              <a:t>We gain i</a:t>
            </a:r>
            <a:r>
              <a:rPr lang="en-US" sz="1200">
                <a:solidFill>
                  <a:srgbClr val="000090"/>
                </a:solidFill>
                <a:effectLst/>
                <a:ea typeface="Arial" charset="0"/>
                <a:cs typeface="Arial" charset="0"/>
                <a:sym typeface="Wingdings"/>
              </a:rPr>
              <a:t>nsight</a:t>
            </a:r>
            <a:r>
              <a:rPr lang="en-US" sz="1200">
                <a:solidFill>
                  <a:srgbClr val="000090"/>
                </a:solidFill>
                <a:effectLst/>
                <a:ea typeface="Arial" charset="0"/>
                <a:cs typeface="Arial" charset="0"/>
              </a:rPr>
              <a:t> into the structure and evolution of the Universe, from the first billionth of a second (10</a:t>
            </a:r>
            <a:r>
              <a:rPr lang="en-US" sz="1200" u="none" baseline="30000">
                <a:solidFill>
                  <a:srgbClr val="000090"/>
                </a:solidFill>
                <a:effectLst/>
                <a:ea typeface="Arial" charset="0"/>
                <a:cs typeface="Arial" charset="0"/>
              </a:rPr>
              <a:t>-12</a:t>
            </a:r>
            <a:r>
              <a:rPr lang="en-US" sz="1200" u="none" baseline="0">
                <a:solidFill>
                  <a:srgbClr val="000090"/>
                </a:solidFill>
                <a:effectLst/>
                <a:ea typeface="Arial" charset="0"/>
                <a:cs typeface="Arial" charset="0"/>
              </a:rPr>
              <a:t>s</a:t>
            </a:r>
            <a:r>
              <a:rPr lang="en-US" sz="1200" u="none">
                <a:solidFill>
                  <a:srgbClr val="000090"/>
                </a:solidFill>
                <a:effectLst/>
                <a:ea typeface="Arial" charset="0"/>
                <a:cs typeface="Arial" charset="0"/>
              </a:rPr>
              <a:t>)</a:t>
            </a:r>
            <a:r>
              <a:rPr lang="en-US" sz="1200">
                <a:solidFill>
                  <a:srgbClr val="000090"/>
                </a:solidFill>
                <a:effectLst/>
                <a:ea typeface="Arial" charset="0"/>
                <a:cs typeface="Arial" charset="0"/>
              </a:rPr>
              <a:t> after the Big Bang.</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a:solidFill>
                <a:srgbClr val="000090"/>
              </a:solidFill>
              <a:effectLst/>
              <a:ea typeface="Arial" charset="0"/>
              <a:cs typeface="Arial"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a:solidFill>
                  <a:srgbClr val="000090"/>
                </a:solidFill>
                <a:effectLst/>
                <a:ea typeface="Arial" charset="0"/>
                <a:cs typeface="Arial" charset="0"/>
              </a:rPr>
              <a:t>F</a:t>
            </a:r>
            <a:r>
              <a:rPr lang="en-US" sz="1200">
                <a:solidFill>
                  <a:srgbClr val="0000FF"/>
                </a:solidFill>
                <a:effectLst/>
                <a:ea typeface="Arial" charset="0"/>
                <a:cs typeface="Arial" charset="0"/>
              </a:rPr>
              <a:t>rom the very small (</a:t>
            </a:r>
            <a:r>
              <a:rPr lang="en-US" sz="1200">
                <a:solidFill>
                  <a:srgbClr val="000090"/>
                </a:solidFill>
                <a:effectLst/>
                <a:ea typeface="Arial" charset="0"/>
                <a:cs typeface="Arial" charset="0"/>
              </a:rPr>
              <a:t>particle physics at modern accelerators allows us to study the fundamental laws of nature on scales down to smaller than 10</a:t>
            </a:r>
            <a:r>
              <a:rPr lang="en-US" sz="1200" baseline="30000">
                <a:solidFill>
                  <a:srgbClr val="000090"/>
                </a:solidFill>
                <a:effectLst/>
                <a:ea typeface="Arial" charset="0"/>
                <a:cs typeface="Arial" charset="0"/>
              </a:rPr>
              <a:t>-18</a:t>
            </a:r>
            <a:r>
              <a:rPr lang="en-US" sz="1200">
                <a:solidFill>
                  <a:srgbClr val="000090"/>
                </a:solidFill>
                <a:effectLst/>
                <a:ea typeface="Arial" charset="0"/>
                <a:cs typeface="Arial" charset="0"/>
              </a:rPr>
              <a:t> m</a:t>
            </a:r>
            <a:r>
              <a:rPr lang="en-US" sz="1200">
                <a:solidFill>
                  <a:srgbClr val="0000FF"/>
                </a:solidFill>
                <a:effectLst/>
                <a:ea typeface="Arial" charset="0"/>
                <a:cs typeface="Arial" charset="0"/>
              </a:rPr>
              <a:t>) to the very big (telescope-based astrophysics), we gain knowledge about the laws and evolution of the universe.</a:t>
            </a:r>
            <a:endParaRPr lang="en-US" sz="1100">
              <a:solidFill>
                <a:srgbClr val="0000FF"/>
              </a:solidFill>
              <a:effectLst/>
              <a:ea typeface="Arial" charset="0"/>
              <a:cs typeface="Arial" charset="0"/>
            </a:endParaRPr>
          </a:p>
          <a:p>
            <a:endParaRPr lang="en-GB" noProof="0"/>
          </a:p>
          <a:p>
            <a:endParaRPr lang="en-GB" noProof="0"/>
          </a:p>
        </p:txBody>
      </p:sp>
      <p:sp>
        <p:nvSpPr>
          <p:cNvPr id="4" name="Espace réservé du numéro de diapositive 3"/>
          <p:cNvSpPr>
            <a:spLocks noGrp="1"/>
          </p:cNvSpPr>
          <p:nvPr>
            <p:ph type="sldNum" sz="quarter" idx="10"/>
          </p:nvPr>
        </p:nvSpPr>
        <p:spPr/>
        <p:txBody>
          <a:bodyPr/>
          <a:lstStyle/>
          <a:p>
            <a:fld id="{BC549E03-5E61-9344-9F2B-A7AC2BD1FB60}" type="slidenum">
              <a:rPr lang="fr-FR" smtClean="0"/>
              <a:t>4</a:t>
            </a:fld>
            <a:endParaRPr lang="fr-FR"/>
          </a:p>
        </p:txBody>
      </p:sp>
    </p:spTree>
    <p:extLst>
      <p:ext uri="{BB962C8B-B14F-4D97-AF65-F5344CB8AC3E}">
        <p14:creationId xmlns:p14="http://schemas.microsoft.com/office/powerpoint/2010/main" val="115576037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slide presents the three technological fields that allow CERN to answer the questions presented earlier.</a:t>
            </a:r>
          </a:p>
          <a:p>
            <a:endParaRPr lang="en-US" dirty="0"/>
          </a:p>
          <a:p>
            <a:r>
              <a:rPr lang="en-US" dirty="0"/>
              <a:t>The following slides focus on each of these fields, so here the speaker should give a 1-2 sentence description of each.</a:t>
            </a:r>
          </a:p>
          <a:p>
            <a:r>
              <a:rPr lang="en-US" dirty="0"/>
              <a:t>For example:</a:t>
            </a:r>
          </a:p>
          <a:p>
            <a:pPr marL="171450" indent="-171450">
              <a:buFont typeface="Arial" panose="020B0604020202020204" pitchFamily="34" charset="0"/>
              <a:buChar char="•"/>
            </a:pPr>
            <a:r>
              <a:rPr lang="en-US" dirty="0"/>
              <a:t>Accelerators - We build and maintain a range of particle accelerator facilities, where particles are accelerated to almost the speed of light</a:t>
            </a:r>
          </a:p>
          <a:p>
            <a:pPr marL="171450" indent="-171450">
              <a:buFont typeface="Arial" panose="020B0604020202020204" pitchFamily="34" charset="0"/>
              <a:buChar char="•"/>
            </a:pPr>
            <a:r>
              <a:rPr lang="en-US" dirty="0"/>
              <a:t>Detectors – built by consortia of physicists and engineers from across the globe, this is where collisions occur and </a:t>
            </a:r>
            <a:r>
              <a:rPr lang="en-US" sz="1200" b="0" i="0" kern="1200" dirty="0">
                <a:solidFill>
                  <a:schemeClr val="tx1"/>
                </a:solidFill>
                <a:effectLst/>
                <a:latin typeface="+mn-lt"/>
                <a:ea typeface="+mn-ea"/>
                <a:cs typeface="+mn-cs"/>
              </a:rPr>
              <a:t>where new, hitherto unknown particles may be formed, and new interactions between particles identified.</a:t>
            </a:r>
          </a:p>
          <a:p>
            <a:pPr marL="171450" indent="-171450">
              <a:buFont typeface="Arial" panose="020B0604020202020204" pitchFamily="34" charset="0"/>
              <a:buChar char="•"/>
            </a:pPr>
            <a:r>
              <a:rPr lang="en-US" sz="1200" b="0" i="0" kern="1200" dirty="0">
                <a:solidFill>
                  <a:schemeClr val="tx1"/>
                </a:solidFill>
                <a:effectLst/>
                <a:latin typeface="+mn-lt"/>
                <a:ea typeface="+mn-ea"/>
                <a:cs typeface="+mn-cs"/>
              </a:rPr>
              <a:t>Computing – experiments at CERN generate enormous amounts of data. This data is collected at CERN and sent around the world to be processed and stored.</a:t>
            </a:r>
            <a:endParaRPr lang="en-US" dirty="0"/>
          </a:p>
        </p:txBody>
      </p:sp>
      <p:sp>
        <p:nvSpPr>
          <p:cNvPr id="4" name="Slide Number Placeholder 3"/>
          <p:cNvSpPr>
            <a:spLocks noGrp="1"/>
          </p:cNvSpPr>
          <p:nvPr>
            <p:ph type="sldNum" sz="quarter" idx="10"/>
          </p:nvPr>
        </p:nvSpPr>
        <p:spPr/>
        <p:txBody>
          <a:bodyPr/>
          <a:lstStyle/>
          <a:p>
            <a:fld id="{BC549E03-5E61-9344-9F2B-A7AC2BD1FB60}" type="slidenum">
              <a:rPr lang="fr-FR" smtClean="0"/>
              <a:t>5</a:t>
            </a:fld>
            <a:endParaRPr lang="fr-FR"/>
          </a:p>
        </p:txBody>
      </p:sp>
    </p:spTree>
    <p:extLst>
      <p:ext uri="{BB962C8B-B14F-4D97-AF65-F5344CB8AC3E}">
        <p14:creationId xmlns:p14="http://schemas.microsoft.com/office/powerpoint/2010/main" val="204381681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H"/>
              <a:t>Challenging assumptions. </a:t>
            </a:r>
          </a:p>
          <a:p>
            <a:r>
              <a:rPr lang="en-GB" b="0" i="0" u="none" strike="noStrike">
                <a:solidFill>
                  <a:srgbClr val="1D1D1B"/>
                </a:solidFill>
                <a:effectLst/>
                <a:latin typeface="Georgia" panose="02040502050405020303" pitchFamily="18" charset="0"/>
              </a:rPr>
              <a:t>The researchers accessed the information via computer tape copies, remote access to databases, email and file transfer</a:t>
            </a:r>
            <a:r>
              <a:rPr lang="en-CH" b="0" i="0" u="none" strike="noStrike">
                <a:solidFill>
                  <a:srgbClr val="1D1D1B"/>
                </a:solidFill>
                <a:effectLst/>
                <a:latin typeface="Georgia" panose="02040502050405020303" pitchFamily="18" charset="0"/>
              </a:rPr>
              <a:t>. I must admit that even for me it is hard to picture how the world functioned at this point in time. </a:t>
            </a:r>
          </a:p>
          <a:p>
            <a:r>
              <a:rPr lang="en-CH" b="0" i="0" u="none" strike="noStrike">
                <a:solidFill>
                  <a:srgbClr val="1D1D1B"/>
                </a:solidFill>
                <a:effectLst/>
                <a:latin typeface="Georgia" panose="02040502050405020303" pitchFamily="18" charset="0"/>
              </a:rPr>
              <a:t>I talked to Robert, and he said “we would send files to our printers to print out paper, so why could we not send files between computers?</a:t>
            </a:r>
          </a:p>
          <a:p>
            <a:r>
              <a:rPr lang="en-CH" b="0" i="0" u="none" strike="noStrike">
                <a:solidFill>
                  <a:srgbClr val="1D1D1B"/>
                </a:solidFill>
                <a:effectLst/>
                <a:latin typeface="Georgia" panose="02040502050405020303" pitchFamily="18" charset="0"/>
              </a:rPr>
              <a:t>In 1989, Tim Berners Lee wrote a proposal for a new information management system. By 1990, Tim and Robert had formalised a management proposal and put up the first server and browser running at CERN.</a:t>
            </a:r>
          </a:p>
          <a:p>
            <a:endParaRPr lang="en-CH" b="0" i="0" u="none" strike="noStrike">
              <a:solidFill>
                <a:srgbClr val="1D1D1B"/>
              </a:solidFill>
              <a:effectLst/>
              <a:latin typeface="Georgia" panose="02040502050405020303" pitchFamily="18" charset="0"/>
            </a:endParaRPr>
          </a:p>
          <a:p>
            <a:endParaRPr lang="en-CH" b="0" i="0" u="none" strike="noStrike">
              <a:solidFill>
                <a:srgbClr val="1D1D1B"/>
              </a:solidFill>
              <a:effectLst/>
              <a:latin typeface="Georgia" panose="02040502050405020303" pitchFamily="18" charset="0"/>
            </a:endParaRPr>
          </a:p>
          <a:p>
            <a:r>
              <a:rPr lang="en-CH" b="0" i="0" u="none" strike="noStrike">
                <a:solidFill>
                  <a:srgbClr val="1D1D1B"/>
                </a:solidFill>
                <a:effectLst/>
                <a:latin typeface="Georgia" panose="02040502050405020303" pitchFamily="18" charset="0"/>
              </a:rPr>
              <a:t>Sources: </a:t>
            </a:r>
          </a:p>
          <a:p>
            <a:r>
              <a:rPr lang="en-GB" b="0" i="0" u="none" strike="noStrike">
                <a:solidFill>
                  <a:srgbClr val="1D1D1B"/>
                </a:solidFill>
                <a:effectLst/>
                <a:latin typeface="Georgia" panose="02040502050405020303" pitchFamily="18" charset="0"/>
              </a:rPr>
              <a:t>https://</a:t>
            </a:r>
            <a:r>
              <a:rPr lang="en-GB" b="0" i="0" u="none" strike="noStrike" err="1">
                <a:solidFill>
                  <a:srgbClr val="1D1D1B"/>
                </a:solidFill>
                <a:effectLst/>
                <a:latin typeface="Georgia" panose="02040502050405020303" pitchFamily="18" charset="0"/>
              </a:rPr>
              <a:t>liu.se</a:t>
            </a:r>
            <a:r>
              <a:rPr lang="en-GB" b="0" i="0" u="none" strike="noStrike">
                <a:solidFill>
                  <a:srgbClr val="1D1D1B"/>
                </a:solidFill>
                <a:effectLst/>
                <a:latin typeface="Georgia" panose="02040502050405020303" pitchFamily="18" charset="0"/>
              </a:rPr>
              <a:t>/</a:t>
            </a:r>
            <a:r>
              <a:rPr lang="en-GB" b="0" i="0" u="none" strike="noStrike" err="1">
                <a:solidFill>
                  <a:srgbClr val="1D1D1B"/>
                </a:solidFill>
                <a:effectLst/>
                <a:latin typeface="Georgia" panose="02040502050405020303" pitchFamily="18" charset="0"/>
              </a:rPr>
              <a:t>en</a:t>
            </a:r>
            <a:r>
              <a:rPr lang="en-GB" b="0" i="0" u="none" strike="noStrike">
                <a:solidFill>
                  <a:srgbClr val="1D1D1B"/>
                </a:solidFill>
                <a:effectLst/>
                <a:latin typeface="Georgia" panose="02040502050405020303" pitchFamily="18" charset="0"/>
              </a:rPr>
              <a:t>/news-item/</a:t>
            </a:r>
            <a:r>
              <a:rPr lang="en-GB" b="0" i="0" u="none" strike="noStrike" err="1">
                <a:solidFill>
                  <a:srgbClr val="1D1D1B"/>
                </a:solidFill>
                <a:effectLst/>
                <a:latin typeface="Georgia" panose="02040502050405020303" pitchFamily="18" charset="0"/>
              </a:rPr>
              <a:t>i</a:t>
            </a:r>
            <a:r>
              <a:rPr lang="en-GB" b="0" i="0" u="none" strike="noStrike">
                <a:solidFill>
                  <a:srgbClr val="1D1D1B"/>
                </a:solidFill>
                <a:effectLst/>
                <a:latin typeface="Georgia" panose="02040502050405020303" pitchFamily="18" charset="0"/>
              </a:rPr>
              <a:t>-did-not-like-the-</a:t>
            </a:r>
            <a:r>
              <a:rPr lang="en-GB" b="0" i="0" u="none" strike="noStrike" err="1">
                <a:solidFill>
                  <a:srgbClr val="1D1D1B"/>
                </a:solidFill>
                <a:effectLst/>
                <a:latin typeface="Georgia" panose="02040502050405020303" pitchFamily="18" charset="0"/>
              </a:rPr>
              <a:t>namn</a:t>
            </a:r>
            <a:r>
              <a:rPr lang="en-GB" b="0" i="0" u="none" strike="noStrike">
                <a:solidFill>
                  <a:srgbClr val="1D1D1B"/>
                </a:solidFill>
                <a:effectLst/>
                <a:latin typeface="Georgia" panose="02040502050405020303" pitchFamily="18" charset="0"/>
              </a:rPr>
              <a:t>-world-wide-web-</a:t>
            </a:r>
            <a:r>
              <a:rPr lang="en-GB" b="0" i="0" u="none" strike="noStrike" err="1">
                <a:solidFill>
                  <a:srgbClr val="1D1D1B"/>
                </a:solidFill>
                <a:effectLst/>
                <a:latin typeface="Georgia" panose="02040502050405020303" pitchFamily="18" charset="0"/>
              </a:rPr>
              <a:t>robert</a:t>
            </a:r>
            <a:r>
              <a:rPr lang="en-GB" b="0" i="0" u="none" strike="noStrike">
                <a:solidFill>
                  <a:srgbClr val="1D1D1B"/>
                </a:solidFill>
                <a:effectLst/>
                <a:latin typeface="Georgia" panose="02040502050405020303" pitchFamily="18" charset="0"/>
              </a:rPr>
              <a:t>-</a:t>
            </a:r>
            <a:r>
              <a:rPr lang="en-GB" b="0" i="0" u="none" strike="noStrike" err="1">
                <a:solidFill>
                  <a:srgbClr val="1D1D1B"/>
                </a:solidFill>
                <a:effectLst/>
                <a:latin typeface="Georgia" panose="02040502050405020303" pitchFamily="18" charset="0"/>
              </a:rPr>
              <a:t>cailliau</a:t>
            </a:r>
            <a:endParaRPr lang="en-GB" b="0" i="0" u="none" strike="noStrike">
              <a:solidFill>
                <a:srgbClr val="1D1D1B"/>
              </a:solidFill>
              <a:effectLst/>
              <a:latin typeface="Georgia" panose="02040502050405020303" pitchFamily="18" charset="0"/>
            </a:endParaRPr>
          </a:p>
          <a:p>
            <a:r>
              <a:rPr lang="en-GB" b="0" i="0" u="none" strike="noStrike">
                <a:solidFill>
                  <a:srgbClr val="1D1D1B"/>
                </a:solidFill>
                <a:effectLst/>
                <a:latin typeface="Georgia" panose="02040502050405020303" pitchFamily="18" charset="0"/>
              </a:rPr>
              <a:t>https://</a:t>
            </a:r>
            <a:r>
              <a:rPr lang="en-GB" b="0" i="0" u="none" strike="noStrike" err="1">
                <a:solidFill>
                  <a:srgbClr val="1D1D1B"/>
                </a:solidFill>
                <a:effectLst/>
                <a:latin typeface="Georgia" panose="02040502050405020303" pitchFamily="18" charset="0"/>
              </a:rPr>
              <a:t>home.cern</a:t>
            </a:r>
            <a:r>
              <a:rPr lang="en-GB" b="0" i="0" u="none" strike="noStrike">
                <a:solidFill>
                  <a:srgbClr val="1D1D1B"/>
                </a:solidFill>
                <a:effectLst/>
                <a:latin typeface="Georgia" panose="02040502050405020303" pitchFamily="18" charset="0"/>
              </a:rPr>
              <a:t>/science/computing/birth-web/short-history-web</a:t>
            </a:r>
            <a:endParaRPr lang="en-CH" b="0" i="0" u="none" strike="noStrike">
              <a:solidFill>
                <a:srgbClr val="1D1D1B"/>
              </a:solidFill>
              <a:effectLst/>
              <a:latin typeface="Georgia" panose="02040502050405020303" pitchFamily="18" charset="0"/>
            </a:endParaRPr>
          </a:p>
        </p:txBody>
      </p:sp>
      <p:sp>
        <p:nvSpPr>
          <p:cNvPr id="4" name="Slide Number Placeholder 3"/>
          <p:cNvSpPr>
            <a:spLocks noGrp="1"/>
          </p:cNvSpPr>
          <p:nvPr>
            <p:ph type="sldNum" sz="quarter" idx="5"/>
          </p:nvPr>
        </p:nvSpPr>
        <p:spPr/>
        <p:txBody>
          <a:bodyPr/>
          <a:lstStyle/>
          <a:p>
            <a:fld id="{9F0B9BA7-E0C3-144E-BB89-74F698A70A79}" type="slidenum">
              <a:rPr lang="en-GB" smtClean="0"/>
              <a:t>7</a:t>
            </a:fld>
            <a:endParaRPr lang="en-GB"/>
          </a:p>
        </p:txBody>
      </p:sp>
    </p:spTree>
    <p:extLst>
      <p:ext uri="{BB962C8B-B14F-4D97-AF65-F5344CB8AC3E}">
        <p14:creationId xmlns:p14="http://schemas.microsoft.com/office/powerpoint/2010/main" val="254792814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H"/>
              <a:t>First touch screen in the 1970s/80s; </a:t>
            </a:r>
            <a:r>
              <a:rPr lang="en-GB"/>
              <a:t>the touch screen would make it possible for a single operator to access a large look-up table of controls using only a few buttons.</a:t>
            </a:r>
            <a:endParaRPr lang="en-CH"/>
          </a:p>
        </p:txBody>
      </p:sp>
      <p:sp>
        <p:nvSpPr>
          <p:cNvPr id="4" name="Slide Number Placeholder 3"/>
          <p:cNvSpPr>
            <a:spLocks noGrp="1"/>
          </p:cNvSpPr>
          <p:nvPr>
            <p:ph type="sldNum" sz="quarter" idx="5"/>
          </p:nvPr>
        </p:nvSpPr>
        <p:spPr/>
        <p:txBody>
          <a:bodyPr/>
          <a:lstStyle/>
          <a:p>
            <a:fld id="{9F0B9BA7-E0C3-144E-BB89-74F698A70A79}" type="slidenum">
              <a:rPr lang="en-GB" smtClean="0"/>
              <a:t>8</a:t>
            </a:fld>
            <a:endParaRPr lang="en-GB"/>
          </a:p>
        </p:txBody>
      </p:sp>
    </p:spTree>
    <p:extLst>
      <p:ext uri="{BB962C8B-B14F-4D97-AF65-F5344CB8AC3E}">
        <p14:creationId xmlns:p14="http://schemas.microsoft.com/office/powerpoint/2010/main" val="149548672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THIS SLIDE WILL INCLUDE THE NUMBER OF MEMBERS OF PERSONNEL OF THE VISITORS’ COUNTRY OF ORIGIN</a:t>
            </a:r>
          </a:p>
        </p:txBody>
      </p:sp>
      <p:sp>
        <p:nvSpPr>
          <p:cNvPr id="4" name="Slide Number Placeholder 3"/>
          <p:cNvSpPr>
            <a:spLocks noGrp="1"/>
          </p:cNvSpPr>
          <p:nvPr>
            <p:ph type="sldNum" sz="quarter" idx="5"/>
          </p:nvPr>
        </p:nvSpPr>
        <p:spPr/>
        <p:txBody>
          <a:bodyPr/>
          <a:lstStyle/>
          <a:p>
            <a:fld id="{BC549E03-5E61-9344-9F2B-A7AC2BD1FB60}" type="slidenum">
              <a:rPr lang="fr-FR" smtClean="0"/>
              <a:t>9</a:t>
            </a:fld>
            <a:endParaRPr lang="fr-FR"/>
          </a:p>
        </p:txBody>
      </p:sp>
    </p:spTree>
    <p:extLst>
      <p:ext uri="{BB962C8B-B14F-4D97-AF65-F5344CB8AC3E}">
        <p14:creationId xmlns:p14="http://schemas.microsoft.com/office/powerpoint/2010/main" val="174610821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Future of humankind: The activities carried out at IdeaSquare tie science innovation to the United Nations’ Sustainable Development Goals (SDGs), and work towards laying out a better future for our society</a:t>
            </a:r>
          </a:p>
        </p:txBody>
      </p:sp>
      <p:sp>
        <p:nvSpPr>
          <p:cNvPr id="4" name="Slide Number Placeholder 3"/>
          <p:cNvSpPr>
            <a:spLocks noGrp="1"/>
          </p:cNvSpPr>
          <p:nvPr>
            <p:ph type="sldNum" sz="quarter" idx="5"/>
          </p:nvPr>
        </p:nvSpPr>
        <p:spPr/>
        <p:txBody>
          <a:bodyPr/>
          <a:lstStyle/>
          <a:p>
            <a:fld id="{9F0B9BA7-E0C3-144E-BB89-74F698A70A79}" type="slidenum">
              <a:rPr lang="en-GB" smtClean="0"/>
              <a:t>10</a:t>
            </a:fld>
            <a:endParaRPr lang="en-GB"/>
          </a:p>
        </p:txBody>
      </p:sp>
    </p:spTree>
    <p:extLst>
      <p:ext uri="{BB962C8B-B14F-4D97-AF65-F5344CB8AC3E}">
        <p14:creationId xmlns:p14="http://schemas.microsoft.com/office/powerpoint/2010/main" val="342691644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OVER_Black">
    <p:spTree>
      <p:nvGrpSpPr>
        <p:cNvPr id="1" name=""/>
        <p:cNvGrpSpPr/>
        <p:nvPr/>
      </p:nvGrpSpPr>
      <p:grpSpPr>
        <a:xfrm>
          <a:off x="0" y="0"/>
          <a:ext cx="0" cy="0"/>
          <a:chOff x="0" y="0"/>
          <a:chExt cx="0" cy="0"/>
        </a:xfrm>
      </p:grpSpPr>
      <p:pic>
        <p:nvPicPr>
          <p:cNvPr id="8" name="Imagen 7" descr="ID2 PPT COVER.jp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2127"/>
            <a:ext cx="9144000" cy="5124894"/>
          </a:xfrm>
          <a:prstGeom prst="rect">
            <a:avLst/>
          </a:prstGeom>
        </p:spPr>
      </p:pic>
      <p:sp>
        <p:nvSpPr>
          <p:cNvPr id="2" name="Título 1"/>
          <p:cNvSpPr>
            <a:spLocks noGrp="1"/>
          </p:cNvSpPr>
          <p:nvPr>
            <p:ph type="title" hasCustomPrompt="1"/>
          </p:nvPr>
        </p:nvSpPr>
        <p:spPr>
          <a:xfrm>
            <a:off x="5089525" y="816362"/>
            <a:ext cx="3528721" cy="1433553"/>
          </a:xfrm>
          <a:prstGeom prst="rect">
            <a:avLst/>
          </a:prstGeom>
        </p:spPr>
        <p:txBody>
          <a:bodyPr anchor="b">
            <a:normAutofit/>
          </a:bodyPr>
          <a:lstStyle>
            <a:lvl1pPr algn="l">
              <a:defRPr sz="3200" b="1">
                <a:solidFill>
                  <a:schemeClr val="bg1"/>
                </a:solidFill>
              </a:defRPr>
            </a:lvl1pPr>
          </a:lstStyle>
          <a:p>
            <a:r>
              <a:rPr lang="en-GB" dirty="0"/>
              <a:t>Write your title here up to 3 lines</a:t>
            </a:r>
          </a:p>
        </p:txBody>
      </p:sp>
      <p:sp>
        <p:nvSpPr>
          <p:cNvPr id="4" name="Marcador de texto 3"/>
          <p:cNvSpPr>
            <a:spLocks noGrp="1"/>
          </p:cNvSpPr>
          <p:nvPr>
            <p:ph type="body" sz="half" idx="2" hasCustomPrompt="1"/>
          </p:nvPr>
        </p:nvSpPr>
        <p:spPr>
          <a:xfrm>
            <a:off x="5095963" y="2374875"/>
            <a:ext cx="3464291" cy="872594"/>
          </a:xfrm>
          <a:prstGeom prst="rect">
            <a:avLst/>
          </a:prstGeom>
        </p:spPr>
        <p:txBody>
          <a:bodyPr>
            <a:normAutofit/>
          </a:bodyPr>
          <a:lstStyle>
            <a:lvl1pPr marL="0" indent="0">
              <a:buNone/>
              <a:defRPr sz="1100" b="1">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dirty="0"/>
              <a:t>SUBTITLE                                                          SECOND LINE FOR DATE                                    Name + Last Name</a:t>
            </a:r>
          </a:p>
        </p:txBody>
      </p:sp>
    </p:spTree>
    <p:extLst>
      <p:ext uri="{BB962C8B-B14F-4D97-AF65-F5344CB8AC3E}">
        <p14:creationId xmlns:p14="http://schemas.microsoft.com/office/powerpoint/2010/main" val="292311151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INFO">
    <p:spTree>
      <p:nvGrpSpPr>
        <p:cNvPr id="1" name=""/>
        <p:cNvGrpSpPr/>
        <p:nvPr/>
      </p:nvGrpSpPr>
      <p:grpSpPr>
        <a:xfrm>
          <a:off x="0" y="0"/>
          <a:ext cx="0" cy="0"/>
          <a:chOff x="0" y="0"/>
          <a:chExt cx="0" cy="0"/>
        </a:xfrm>
      </p:grpSpPr>
      <p:pic>
        <p:nvPicPr>
          <p:cNvPr id="5" name="Imagen 4" descr="ID2 PPT INFO.jpg"/>
          <p:cNvPicPr>
            <a:picLocks noChangeAspect="1"/>
          </p:cNvPicPr>
          <p:nvPr userDrawn="1"/>
        </p:nvPicPr>
        <p:blipFill rotWithShape="1">
          <a:blip r:embed="rId2">
            <a:extLst>
              <a:ext uri="{28A0092B-C50C-407E-A947-70E740481C1C}">
                <a14:useLocalDpi xmlns:a14="http://schemas.microsoft.com/office/drawing/2010/main" val="0"/>
              </a:ext>
            </a:extLst>
          </a:blip>
          <a:srcRect l="39580"/>
          <a:stretch/>
        </p:blipFill>
        <p:spPr>
          <a:xfrm>
            <a:off x="3619180" y="-2127"/>
            <a:ext cx="5524820" cy="5124894"/>
          </a:xfrm>
          <a:prstGeom prst="rect">
            <a:avLst/>
          </a:prstGeom>
        </p:spPr>
      </p:pic>
      <p:cxnSp>
        <p:nvCxnSpPr>
          <p:cNvPr id="3" name="Conector recto 2">
            <a:extLst>
              <a:ext uri="{FF2B5EF4-FFF2-40B4-BE49-F238E27FC236}">
                <a16:creationId xmlns:a16="http://schemas.microsoft.com/office/drawing/2014/main" id="{9F0B33C5-3D3F-0B41-A696-707E7213A96A}"/>
              </a:ext>
            </a:extLst>
          </p:cNvPr>
          <p:cNvCxnSpPr/>
          <p:nvPr userDrawn="1"/>
        </p:nvCxnSpPr>
        <p:spPr>
          <a:xfrm flipV="1">
            <a:off x="565200" y="483518"/>
            <a:ext cx="911243" cy="310"/>
          </a:xfrm>
          <a:prstGeom prst="line">
            <a:avLst/>
          </a:prstGeom>
          <a:ln w="152400" cmpd="sng">
            <a:solidFill>
              <a:srgbClr val="000000"/>
            </a:solidFill>
          </a:ln>
          <a:effectLst/>
        </p:spPr>
        <p:style>
          <a:lnRef idx="2">
            <a:schemeClr val="accent1"/>
          </a:lnRef>
          <a:fillRef idx="0">
            <a:schemeClr val="accent1"/>
          </a:fillRef>
          <a:effectRef idx="1">
            <a:schemeClr val="accent1"/>
          </a:effectRef>
          <a:fontRef idx="minor">
            <a:schemeClr val="tx1"/>
          </a:fontRef>
        </p:style>
      </p:cxnSp>
      <p:sp>
        <p:nvSpPr>
          <p:cNvPr id="2" name="Título 1">
            <a:extLst>
              <a:ext uri="{FF2B5EF4-FFF2-40B4-BE49-F238E27FC236}">
                <a16:creationId xmlns:a16="http://schemas.microsoft.com/office/drawing/2014/main" id="{2646F22B-FE2C-7B46-99F3-07857CD945C5}"/>
              </a:ext>
            </a:extLst>
          </p:cNvPr>
          <p:cNvSpPr>
            <a:spLocks noGrp="1"/>
          </p:cNvSpPr>
          <p:nvPr>
            <p:ph type="title" hasCustomPrompt="1"/>
          </p:nvPr>
        </p:nvSpPr>
        <p:spPr>
          <a:xfrm>
            <a:off x="565200" y="678268"/>
            <a:ext cx="2977563" cy="529407"/>
          </a:xfrm>
          <a:prstGeom prst="rect">
            <a:avLst/>
          </a:prstGeom>
        </p:spPr>
        <p:txBody>
          <a:bodyPr lIns="0" anchor="b" anchorCtr="0">
            <a:noAutofit/>
          </a:bodyPr>
          <a:lstStyle>
            <a:lvl1pPr algn="l">
              <a:defRPr sz="2000"/>
            </a:lvl1pPr>
          </a:lstStyle>
          <a:p>
            <a:r>
              <a:rPr lang="en-GB" noProof="0" dirty="0"/>
              <a:t>Title (1 line)</a:t>
            </a:r>
          </a:p>
        </p:txBody>
      </p:sp>
      <p:sp>
        <p:nvSpPr>
          <p:cNvPr id="6" name="Marcador de texto 5">
            <a:extLst>
              <a:ext uri="{FF2B5EF4-FFF2-40B4-BE49-F238E27FC236}">
                <a16:creationId xmlns:a16="http://schemas.microsoft.com/office/drawing/2014/main" id="{45690755-2D4F-AB4C-9BDC-CE0AFFC87860}"/>
              </a:ext>
            </a:extLst>
          </p:cNvPr>
          <p:cNvSpPr>
            <a:spLocks noGrp="1"/>
          </p:cNvSpPr>
          <p:nvPr>
            <p:ph type="body" sz="quarter" idx="10" hasCustomPrompt="1"/>
          </p:nvPr>
        </p:nvSpPr>
        <p:spPr>
          <a:xfrm>
            <a:off x="565200" y="1221070"/>
            <a:ext cx="2974201" cy="638466"/>
          </a:xfrm>
          <a:prstGeom prst="rect">
            <a:avLst/>
          </a:prstGeom>
        </p:spPr>
        <p:txBody>
          <a:bodyPr lIns="0">
            <a:noAutofit/>
          </a:bodyPr>
          <a:lstStyle>
            <a:lvl1pPr marL="0" indent="0">
              <a:buNone/>
              <a:defRPr sz="1600" b="1"/>
            </a:lvl1pPr>
          </a:lstStyle>
          <a:p>
            <a:pPr lvl="0"/>
            <a:r>
              <a:rPr lang="en-GB" noProof="0" dirty="0"/>
              <a:t>Subtitle up to 2 lines</a:t>
            </a:r>
          </a:p>
        </p:txBody>
      </p:sp>
      <p:sp>
        <p:nvSpPr>
          <p:cNvPr id="8" name="Marcador de texto 7">
            <a:extLst>
              <a:ext uri="{FF2B5EF4-FFF2-40B4-BE49-F238E27FC236}">
                <a16:creationId xmlns:a16="http://schemas.microsoft.com/office/drawing/2014/main" id="{73636CAB-3E3D-2E4E-8D11-4E415698A818}"/>
              </a:ext>
            </a:extLst>
          </p:cNvPr>
          <p:cNvSpPr>
            <a:spLocks noGrp="1"/>
          </p:cNvSpPr>
          <p:nvPr>
            <p:ph type="body" sz="quarter" idx="11" hasCustomPrompt="1"/>
          </p:nvPr>
        </p:nvSpPr>
        <p:spPr>
          <a:xfrm>
            <a:off x="565200" y="1967113"/>
            <a:ext cx="2981631" cy="2843092"/>
          </a:xfrm>
          <a:prstGeom prst="rect">
            <a:avLst/>
          </a:prstGeom>
        </p:spPr>
        <p:txBody>
          <a:bodyPr lIns="0">
            <a:normAutofit/>
          </a:bodyPr>
          <a:lstStyle>
            <a:lvl1pPr marL="0" indent="0">
              <a:buNone/>
              <a:defRPr sz="1600"/>
            </a:lvl1pPr>
          </a:lstStyle>
          <a:p>
            <a:pPr lvl="0"/>
            <a:r>
              <a:rPr lang="en-GB" noProof="0" dirty="0"/>
              <a:t>Content</a:t>
            </a:r>
          </a:p>
        </p:txBody>
      </p:sp>
    </p:spTree>
    <p:extLst>
      <p:ext uri="{BB962C8B-B14F-4D97-AF65-F5344CB8AC3E}">
        <p14:creationId xmlns:p14="http://schemas.microsoft.com/office/powerpoint/2010/main" val="52447273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TEXT">
    <p:spTree>
      <p:nvGrpSpPr>
        <p:cNvPr id="1" name=""/>
        <p:cNvGrpSpPr/>
        <p:nvPr/>
      </p:nvGrpSpPr>
      <p:grpSpPr>
        <a:xfrm>
          <a:off x="0" y="0"/>
          <a:ext cx="0" cy="0"/>
          <a:chOff x="0" y="0"/>
          <a:chExt cx="0" cy="0"/>
        </a:xfrm>
      </p:grpSpPr>
      <p:sp>
        <p:nvSpPr>
          <p:cNvPr id="8" name="Paralelogramo 7"/>
          <p:cNvSpPr/>
          <p:nvPr userDrawn="1"/>
        </p:nvSpPr>
        <p:spPr>
          <a:xfrm>
            <a:off x="7532836" y="-5755"/>
            <a:ext cx="1632892" cy="971734"/>
          </a:xfrm>
          <a:prstGeom prst="parallelogram">
            <a:avLst>
              <a:gd name="adj" fmla="val 56479"/>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6" name="Título 1">
            <a:extLst>
              <a:ext uri="{FF2B5EF4-FFF2-40B4-BE49-F238E27FC236}">
                <a16:creationId xmlns:a16="http://schemas.microsoft.com/office/drawing/2014/main" id="{84B3AEA2-5144-CE45-88BB-401FB12F348D}"/>
              </a:ext>
            </a:extLst>
          </p:cNvPr>
          <p:cNvSpPr>
            <a:spLocks noGrp="1"/>
          </p:cNvSpPr>
          <p:nvPr>
            <p:ph type="title" hasCustomPrompt="1"/>
          </p:nvPr>
        </p:nvSpPr>
        <p:spPr>
          <a:xfrm>
            <a:off x="565200" y="617543"/>
            <a:ext cx="6930979" cy="500549"/>
          </a:xfrm>
          <a:prstGeom prst="rect">
            <a:avLst/>
          </a:prstGeom>
        </p:spPr>
        <p:txBody>
          <a:bodyPr lIns="0" anchor="t">
            <a:noAutofit/>
          </a:bodyPr>
          <a:lstStyle>
            <a:lvl1pPr algn="l">
              <a:lnSpc>
                <a:spcPct val="80000"/>
              </a:lnSpc>
              <a:defRPr sz="2800"/>
            </a:lvl1pPr>
          </a:lstStyle>
          <a:p>
            <a:r>
              <a:rPr lang="en-GB" noProof="0" dirty="0"/>
              <a:t>Your title here</a:t>
            </a:r>
            <a:br>
              <a:rPr lang="en-GB" noProof="0" dirty="0"/>
            </a:br>
            <a:endParaRPr lang="en-GB" noProof="0" dirty="0"/>
          </a:p>
        </p:txBody>
      </p:sp>
      <p:cxnSp>
        <p:nvCxnSpPr>
          <p:cNvPr id="9" name="Conector recto 8">
            <a:extLst>
              <a:ext uri="{FF2B5EF4-FFF2-40B4-BE49-F238E27FC236}">
                <a16:creationId xmlns:a16="http://schemas.microsoft.com/office/drawing/2014/main" id="{500AF1B5-7617-5D4B-B62C-173CE8323582}"/>
              </a:ext>
            </a:extLst>
          </p:cNvPr>
          <p:cNvCxnSpPr/>
          <p:nvPr userDrawn="1"/>
        </p:nvCxnSpPr>
        <p:spPr>
          <a:xfrm flipV="1">
            <a:off x="564413" y="483518"/>
            <a:ext cx="911243" cy="310"/>
          </a:xfrm>
          <a:prstGeom prst="line">
            <a:avLst/>
          </a:prstGeom>
          <a:ln w="152400" cmpd="sng">
            <a:solidFill>
              <a:srgbClr val="000000"/>
            </a:solidFill>
          </a:ln>
          <a:effectLst/>
        </p:spPr>
        <p:style>
          <a:lnRef idx="2">
            <a:schemeClr val="accent1"/>
          </a:lnRef>
          <a:fillRef idx="0">
            <a:schemeClr val="accent1"/>
          </a:fillRef>
          <a:effectRef idx="1">
            <a:schemeClr val="accent1"/>
          </a:effectRef>
          <a:fontRef idx="minor">
            <a:schemeClr val="tx1"/>
          </a:fontRef>
        </p:style>
      </p:cxnSp>
      <p:sp>
        <p:nvSpPr>
          <p:cNvPr id="7" name="Marcador de texto 2">
            <a:extLst>
              <a:ext uri="{FF2B5EF4-FFF2-40B4-BE49-F238E27FC236}">
                <a16:creationId xmlns:a16="http://schemas.microsoft.com/office/drawing/2014/main" id="{C705CC9C-F4F0-B643-B331-CEEA3EC3CD7D}"/>
              </a:ext>
            </a:extLst>
          </p:cNvPr>
          <p:cNvSpPr>
            <a:spLocks noGrp="1"/>
          </p:cNvSpPr>
          <p:nvPr>
            <p:ph type="body" idx="1" hasCustomPrompt="1"/>
          </p:nvPr>
        </p:nvSpPr>
        <p:spPr>
          <a:xfrm>
            <a:off x="565200" y="1302202"/>
            <a:ext cx="8027992" cy="3368043"/>
          </a:xfrm>
          <a:prstGeom prst="rect">
            <a:avLst/>
          </a:prstGeom>
        </p:spPr>
        <p:txBody>
          <a:bodyPr lIns="0" anchor="t">
            <a:normAutofit/>
          </a:bodyPr>
          <a:lstStyle>
            <a:lvl1pPr marL="0" indent="0">
              <a:buNone/>
              <a:defRPr sz="16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r>
              <a:rPr lang="en-GB" noProof="0" dirty="0"/>
              <a:t>Write your text here…</a:t>
            </a:r>
          </a:p>
        </p:txBody>
      </p:sp>
    </p:spTree>
    <p:extLst>
      <p:ext uri="{BB962C8B-B14F-4D97-AF65-F5344CB8AC3E}">
        <p14:creationId xmlns:p14="http://schemas.microsoft.com/office/powerpoint/2010/main" val="189946134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EXT">
    <p:spTree>
      <p:nvGrpSpPr>
        <p:cNvPr id="1" name=""/>
        <p:cNvGrpSpPr/>
        <p:nvPr/>
      </p:nvGrpSpPr>
      <p:grpSpPr>
        <a:xfrm>
          <a:off x="0" y="0"/>
          <a:ext cx="0" cy="0"/>
          <a:chOff x="0" y="0"/>
          <a:chExt cx="0" cy="0"/>
        </a:xfrm>
      </p:grpSpPr>
      <p:sp>
        <p:nvSpPr>
          <p:cNvPr id="3" name="Marcador de texto 2"/>
          <p:cNvSpPr>
            <a:spLocks noGrp="1"/>
          </p:cNvSpPr>
          <p:nvPr>
            <p:ph type="body" idx="1" hasCustomPrompt="1"/>
          </p:nvPr>
        </p:nvSpPr>
        <p:spPr>
          <a:xfrm>
            <a:off x="565200" y="1302202"/>
            <a:ext cx="8027992" cy="3368043"/>
          </a:xfrm>
          <a:prstGeom prst="rect">
            <a:avLst/>
          </a:prstGeom>
        </p:spPr>
        <p:txBody>
          <a:bodyPr lIns="0" anchor="t">
            <a:normAutofit/>
          </a:bodyPr>
          <a:lstStyle>
            <a:lvl1pPr marL="0" indent="0">
              <a:buNone/>
              <a:defRPr sz="16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r>
              <a:rPr lang="en-GB" noProof="0" dirty="0"/>
              <a:t>Write your text here…</a:t>
            </a:r>
          </a:p>
        </p:txBody>
      </p:sp>
      <p:cxnSp>
        <p:nvCxnSpPr>
          <p:cNvPr id="7" name="Conector recto 6"/>
          <p:cNvCxnSpPr/>
          <p:nvPr userDrawn="1"/>
        </p:nvCxnSpPr>
        <p:spPr>
          <a:xfrm flipV="1">
            <a:off x="564413" y="483518"/>
            <a:ext cx="911243" cy="310"/>
          </a:xfrm>
          <a:prstGeom prst="line">
            <a:avLst/>
          </a:prstGeom>
          <a:ln w="152400" cmpd="sng">
            <a:solidFill>
              <a:srgbClr val="000000"/>
            </a:solidFill>
          </a:ln>
          <a:effectLst/>
        </p:spPr>
        <p:style>
          <a:lnRef idx="2">
            <a:schemeClr val="accent1"/>
          </a:lnRef>
          <a:fillRef idx="0">
            <a:schemeClr val="accent1"/>
          </a:fillRef>
          <a:effectRef idx="1">
            <a:schemeClr val="accent1"/>
          </a:effectRef>
          <a:fontRef idx="minor">
            <a:schemeClr val="tx1"/>
          </a:fontRef>
        </p:style>
      </p:cxnSp>
      <p:sp>
        <p:nvSpPr>
          <p:cNvPr id="8" name="Paralelogramo 7"/>
          <p:cNvSpPr/>
          <p:nvPr userDrawn="1"/>
        </p:nvSpPr>
        <p:spPr>
          <a:xfrm>
            <a:off x="7532836" y="-5755"/>
            <a:ext cx="1632892" cy="971734"/>
          </a:xfrm>
          <a:prstGeom prst="parallelogram">
            <a:avLst>
              <a:gd name="adj" fmla="val 56479"/>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Tree>
    <p:extLst>
      <p:ext uri="{BB962C8B-B14F-4D97-AF65-F5344CB8AC3E}">
        <p14:creationId xmlns:p14="http://schemas.microsoft.com/office/powerpoint/2010/main" val="302593082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EXT+IMAGE+Caption_A">
    <p:spTree>
      <p:nvGrpSpPr>
        <p:cNvPr id="1" name=""/>
        <p:cNvGrpSpPr/>
        <p:nvPr/>
      </p:nvGrpSpPr>
      <p:grpSpPr>
        <a:xfrm>
          <a:off x="0" y="0"/>
          <a:ext cx="0" cy="0"/>
          <a:chOff x="0" y="0"/>
          <a:chExt cx="0" cy="0"/>
        </a:xfrm>
      </p:grpSpPr>
      <p:cxnSp>
        <p:nvCxnSpPr>
          <p:cNvPr id="7" name="Conector recto 6"/>
          <p:cNvCxnSpPr/>
          <p:nvPr userDrawn="1"/>
        </p:nvCxnSpPr>
        <p:spPr>
          <a:xfrm flipV="1">
            <a:off x="564413" y="483518"/>
            <a:ext cx="911243" cy="310"/>
          </a:xfrm>
          <a:prstGeom prst="line">
            <a:avLst/>
          </a:prstGeom>
          <a:ln w="152400" cmpd="sng">
            <a:solidFill>
              <a:srgbClr val="000000"/>
            </a:solidFill>
          </a:ln>
          <a:effectLst/>
        </p:spPr>
        <p:style>
          <a:lnRef idx="2">
            <a:schemeClr val="accent1"/>
          </a:lnRef>
          <a:fillRef idx="0">
            <a:schemeClr val="accent1"/>
          </a:fillRef>
          <a:effectRef idx="1">
            <a:schemeClr val="accent1"/>
          </a:effectRef>
          <a:fontRef idx="minor">
            <a:schemeClr val="tx1"/>
          </a:fontRef>
        </p:style>
      </p:cxnSp>
      <p:sp>
        <p:nvSpPr>
          <p:cNvPr id="8" name="Paralelogramo 7"/>
          <p:cNvSpPr/>
          <p:nvPr userDrawn="1"/>
        </p:nvSpPr>
        <p:spPr>
          <a:xfrm>
            <a:off x="7532836" y="-5755"/>
            <a:ext cx="1632892" cy="971734"/>
          </a:xfrm>
          <a:prstGeom prst="parallelogram">
            <a:avLst>
              <a:gd name="adj" fmla="val 56479"/>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5" name="Marcador de posición de imagen 2">
            <a:extLst>
              <a:ext uri="{FF2B5EF4-FFF2-40B4-BE49-F238E27FC236}">
                <a16:creationId xmlns:a16="http://schemas.microsoft.com/office/drawing/2014/main" id="{E84062E4-158C-2A49-B586-7814716914D9}"/>
              </a:ext>
            </a:extLst>
          </p:cNvPr>
          <p:cNvSpPr>
            <a:spLocks noGrp="1"/>
          </p:cNvSpPr>
          <p:nvPr>
            <p:ph type="pic" idx="10" hasCustomPrompt="1"/>
          </p:nvPr>
        </p:nvSpPr>
        <p:spPr>
          <a:xfrm>
            <a:off x="565200" y="1317810"/>
            <a:ext cx="3720715" cy="3349812"/>
          </a:xfrm>
          <a:prstGeom prst="rect">
            <a:avLst/>
          </a:prstGeom>
        </p:spPr>
        <p:txBody>
          <a:bodyPr>
            <a:normAutofit/>
          </a:bodyPr>
          <a:lstStyle>
            <a:lvl1pPr marL="0" indent="0">
              <a:buNone/>
              <a:defRPr sz="2800">
                <a:latin typeface="Helvetica" pitchFamily="2"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dirty="0"/>
              <a:t>Your image here</a:t>
            </a:r>
          </a:p>
        </p:txBody>
      </p:sp>
      <p:sp>
        <p:nvSpPr>
          <p:cNvPr id="12" name="Marcador de texto 11">
            <a:extLst>
              <a:ext uri="{FF2B5EF4-FFF2-40B4-BE49-F238E27FC236}">
                <a16:creationId xmlns:a16="http://schemas.microsoft.com/office/drawing/2014/main" id="{3ED3D96E-B0AE-A54C-B2C0-7F5087C3E04D}"/>
              </a:ext>
            </a:extLst>
          </p:cNvPr>
          <p:cNvSpPr>
            <a:spLocks noGrp="1"/>
          </p:cNvSpPr>
          <p:nvPr>
            <p:ph type="body" sz="quarter" idx="12" hasCustomPrompt="1"/>
          </p:nvPr>
        </p:nvSpPr>
        <p:spPr>
          <a:xfrm>
            <a:off x="4593600" y="4174055"/>
            <a:ext cx="2793916" cy="497530"/>
          </a:xfrm>
          <a:prstGeom prst="rect">
            <a:avLst/>
          </a:prstGeom>
        </p:spPr>
        <p:txBody>
          <a:bodyPr bIns="0" anchor="b" anchorCtr="0">
            <a:noAutofit/>
          </a:bodyPr>
          <a:lstStyle>
            <a:lvl1pPr marL="0" indent="0">
              <a:buNone/>
              <a:defRPr sz="900">
                <a:solidFill>
                  <a:schemeClr val="tx1">
                    <a:lumMod val="50000"/>
                    <a:lumOff val="50000"/>
                  </a:schemeClr>
                </a:solidFill>
              </a:defRPr>
            </a:lvl1pPr>
          </a:lstStyle>
          <a:p>
            <a:pPr lvl="0"/>
            <a:r>
              <a:rPr lang="en-GB" dirty="0"/>
              <a:t>Write caption here up to 3 lines</a:t>
            </a:r>
          </a:p>
        </p:txBody>
      </p:sp>
      <p:sp>
        <p:nvSpPr>
          <p:cNvPr id="10" name="Marcador de texto 2">
            <a:extLst>
              <a:ext uri="{FF2B5EF4-FFF2-40B4-BE49-F238E27FC236}">
                <a16:creationId xmlns:a16="http://schemas.microsoft.com/office/drawing/2014/main" id="{4451B2A8-05F8-3042-9A1F-CB835F9D574A}"/>
              </a:ext>
            </a:extLst>
          </p:cNvPr>
          <p:cNvSpPr>
            <a:spLocks noGrp="1"/>
          </p:cNvSpPr>
          <p:nvPr>
            <p:ph type="body" idx="1" hasCustomPrompt="1"/>
          </p:nvPr>
        </p:nvSpPr>
        <p:spPr>
          <a:xfrm>
            <a:off x="4595052" y="1311168"/>
            <a:ext cx="3993137" cy="2578234"/>
          </a:xfrm>
          <a:prstGeom prst="rect">
            <a:avLst/>
          </a:prstGeom>
        </p:spPr>
        <p:txBody>
          <a:bodyPr anchor="t">
            <a:normAutofit/>
          </a:bodyPr>
          <a:lstStyle>
            <a:lvl1pPr marL="0" indent="0">
              <a:buFontTx/>
              <a:buNone/>
              <a:defRPr sz="16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r>
              <a:rPr lang="en-GB" noProof="0" dirty="0"/>
              <a:t>Write your text here…</a:t>
            </a:r>
          </a:p>
        </p:txBody>
      </p:sp>
    </p:spTree>
    <p:extLst>
      <p:ext uri="{BB962C8B-B14F-4D97-AF65-F5344CB8AC3E}">
        <p14:creationId xmlns:p14="http://schemas.microsoft.com/office/powerpoint/2010/main" val="31313821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EXT+IMAGE+Caption_B">
    <p:spTree>
      <p:nvGrpSpPr>
        <p:cNvPr id="1" name=""/>
        <p:cNvGrpSpPr/>
        <p:nvPr/>
      </p:nvGrpSpPr>
      <p:grpSpPr>
        <a:xfrm>
          <a:off x="0" y="0"/>
          <a:ext cx="0" cy="0"/>
          <a:chOff x="0" y="0"/>
          <a:chExt cx="0" cy="0"/>
        </a:xfrm>
      </p:grpSpPr>
      <p:sp>
        <p:nvSpPr>
          <p:cNvPr id="3" name="Marcador de texto 2"/>
          <p:cNvSpPr>
            <a:spLocks noGrp="1"/>
          </p:cNvSpPr>
          <p:nvPr>
            <p:ph type="body" idx="1" hasCustomPrompt="1"/>
          </p:nvPr>
        </p:nvSpPr>
        <p:spPr>
          <a:xfrm>
            <a:off x="565200" y="1311169"/>
            <a:ext cx="4006308" cy="2577600"/>
          </a:xfrm>
          <a:prstGeom prst="rect">
            <a:avLst/>
          </a:prstGeom>
        </p:spPr>
        <p:txBody>
          <a:bodyPr lIns="0" anchor="t">
            <a:normAutofit/>
          </a:bodyPr>
          <a:lstStyle>
            <a:lvl1pPr marL="0" indent="0">
              <a:buNone/>
              <a:defRPr sz="16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r>
              <a:rPr lang="en-GB" noProof="0" dirty="0"/>
              <a:t>Write your text here…</a:t>
            </a:r>
          </a:p>
        </p:txBody>
      </p:sp>
      <p:cxnSp>
        <p:nvCxnSpPr>
          <p:cNvPr id="7" name="Conector recto 6"/>
          <p:cNvCxnSpPr/>
          <p:nvPr userDrawn="1"/>
        </p:nvCxnSpPr>
        <p:spPr>
          <a:xfrm flipV="1">
            <a:off x="564413" y="483518"/>
            <a:ext cx="911243" cy="310"/>
          </a:xfrm>
          <a:prstGeom prst="line">
            <a:avLst/>
          </a:prstGeom>
          <a:ln w="152400" cmpd="sng">
            <a:solidFill>
              <a:srgbClr val="000000"/>
            </a:solidFill>
          </a:ln>
          <a:effectLst/>
        </p:spPr>
        <p:style>
          <a:lnRef idx="2">
            <a:schemeClr val="accent1"/>
          </a:lnRef>
          <a:fillRef idx="0">
            <a:schemeClr val="accent1"/>
          </a:fillRef>
          <a:effectRef idx="1">
            <a:schemeClr val="accent1"/>
          </a:effectRef>
          <a:fontRef idx="minor">
            <a:schemeClr val="tx1"/>
          </a:fontRef>
        </p:style>
      </p:cxnSp>
      <p:sp>
        <p:nvSpPr>
          <p:cNvPr id="8" name="Paralelogramo 7"/>
          <p:cNvSpPr/>
          <p:nvPr userDrawn="1"/>
        </p:nvSpPr>
        <p:spPr>
          <a:xfrm>
            <a:off x="7532836" y="-5755"/>
            <a:ext cx="1632892" cy="971734"/>
          </a:xfrm>
          <a:prstGeom prst="parallelogram">
            <a:avLst>
              <a:gd name="adj" fmla="val 56479"/>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5" name="Marcador de posición de imagen 2">
            <a:extLst>
              <a:ext uri="{FF2B5EF4-FFF2-40B4-BE49-F238E27FC236}">
                <a16:creationId xmlns:a16="http://schemas.microsoft.com/office/drawing/2014/main" id="{E84062E4-158C-2A49-B586-7814716914D9}"/>
              </a:ext>
            </a:extLst>
          </p:cNvPr>
          <p:cNvSpPr>
            <a:spLocks noGrp="1"/>
          </p:cNvSpPr>
          <p:nvPr>
            <p:ph type="pic" idx="10" hasCustomPrompt="1"/>
          </p:nvPr>
        </p:nvSpPr>
        <p:spPr>
          <a:xfrm>
            <a:off x="4894728" y="1317810"/>
            <a:ext cx="3720715" cy="3363918"/>
          </a:xfrm>
          <a:prstGeom prst="rect">
            <a:avLst/>
          </a:prstGeom>
        </p:spPr>
        <p:txBody>
          <a:bodyPr>
            <a:normAutofit/>
          </a:bodyPr>
          <a:lstStyle>
            <a:lvl1pPr marL="0" indent="0">
              <a:buNone/>
              <a:defRPr sz="2800">
                <a:latin typeface="Helvetica" pitchFamily="2"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dirty="0"/>
              <a:t>Your image here</a:t>
            </a:r>
          </a:p>
        </p:txBody>
      </p:sp>
      <p:sp>
        <p:nvSpPr>
          <p:cNvPr id="9" name="Marcador de texto 11">
            <a:extLst>
              <a:ext uri="{FF2B5EF4-FFF2-40B4-BE49-F238E27FC236}">
                <a16:creationId xmlns:a16="http://schemas.microsoft.com/office/drawing/2014/main" id="{F8F835D4-0A33-6F42-9444-A460B461B32D}"/>
              </a:ext>
            </a:extLst>
          </p:cNvPr>
          <p:cNvSpPr>
            <a:spLocks noGrp="1"/>
          </p:cNvSpPr>
          <p:nvPr>
            <p:ph type="body" sz="quarter" idx="12" hasCustomPrompt="1"/>
          </p:nvPr>
        </p:nvSpPr>
        <p:spPr>
          <a:xfrm>
            <a:off x="565200" y="4130399"/>
            <a:ext cx="3096666" cy="550782"/>
          </a:xfrm>
          <a:prstGeom prst="rect">
            <a:avLst/>
          </a:prstGeom>
        </p:spPr>
        <p:txBody>
          <a:bodyPr lIns="0" bIns="0" anchor="b" anchorCtr="0">
            <a:noAutofit/>
          </a:bodyPr>
          <a:lstStyle>
            <a:lvl1pPr marL="0" indent="0" algn="l" rtl="0">
              <a:buNone/>
              <a:defRPr sz="900">
                <a:solidFill>
                  <a:schemeClr val="tx1">
                    <a:lumMod val="50000"/>
                    <a:lumOff val="50000"/>
                  </a:schemeClr>
                </a:solidFill>
              </a:defRPr>
            </a:lvl1pPr>
          </a:lstStyle>
          <a:p>
            <a:pPr lvl="0"/>
            <a:r>
              <a:rPr lang="en-GB" dirty="0"/>
              <a:t>Write caption here up to 3 lines</a:t>
            </a:r>
          </a:p>
        </p:txBody>
      </p:sp>
    </p:spTree>
    <p:extLst>
      <p:ext uri="{BB962C8B-B14F-4D97-AF65-F5344CB8AC3E}">
        <p14:creationId xmlns:p14="http://schemas.microsoft.com/office/powerpoint/2010/main" val="81698067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EXT+TITLE +IMAGE+Caption">
    <p:spTree>
      <p:nvGrpSpPr>
        <p:cNvPr id="1" name=""/>
        <p:cNvGrpSpPr/>
        <p:nvPr/>
      </p:nvGrpSpPr>
      <p:grpSpPr>
        <a:xfrm>
          <a:off x="0" y="0"/>
          <a:ext cx="0" cy="0"/>
          <a:chOff x="0" y="0"/>
          <a:chExt cx="0" cy="0"/>
        </a:xfrm>
      </p:grpSpPr>
      <p:cxnSp>
        <p:nvCxnSpPr>
          <p:cNvPr id="7" name="Conector recto 6"/>
          <p:cNvCxnSpPr/>
          <p:nvPr userDrawn="1"/>
        </p:nvCxnSpPr>
        <p:spPr>
          <a:xfrm flipV="1">
            <a:off x="564413" y="483518"/>
            <a:ext cx="911243" cy="310"/>
          </a:xfrm>
          <a:prstGeom prst="line">
            <a:avLst/>
          </a:prstGeom>
          <a:ln w="152400" cmpd="sng">
            <a:solidFill>
              <a:srgbClr val="000000"/>
            </a:solidFill>
          </a:ln>
          <a:effectLst/>
        </p:spPr>
        <p:style>
          <a:lnRef idx="2">
            <a:schemeClr val="accent1"/>
          </a:lnRef>
          <a:fillRef idx="0">
            <a:schemeClr val="accent1"/>
          </a:fillRef>
          <a:effectRef idx="1">
            <a:schemeClr val="accent1"/>
          </a:effectRef>
          <a:fontRef idx="minor">
            <a:schemeClr val="tx1"/>
          </a:fontRef>
        </p:style>
      </p:cxnSp>
      <p:sp>
        <p:nvSpPr>
          <p:cNvPr id="8" name="Paralelogramo 7"/>
          <p:cNvSpPr/>
          <p:nvPr userDrawn="1"/>
        </p:nvSpPr>
        <p:spPr>
          <a:xfrm>
            <a:off x="7532836" y="-5755"/>
            <a:ext cx="1632892" cy="971734"/>
          </a:xfrm>
          <a:prstGeom prst="parallelogram">
            <a:avLst>
              <a:gd name="adj" fmla="val 56479"/>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9" name="Título 1">
            <a:extLst>
              <a:ext uri="{FF2B5EF4-FFF2-40B4-BE49-F238E27FC236}">
                <a16:creationId xmlns:a16="http://schemas.microsoft.com/office/drawing/2014/main" id="{B75CE567-FA79-C441-859B-BF6A09FDF4FE}"/>
              </a:ext>
            </a:extLst>
          </p:cNvPr>
          <p:cNvSpPr>
            <a:spLocks noGrp="1"/>
          </p:cNvSpPr>
          <p:nvPr>
            <p:ph type="title" hasCustomPrompt="1"/>
          </p:nvPr>
        </p:nvSpPr>
        <p:spPr>
          <a:xfrm>
            <a:off x="565200" y="617543"/>
            <a:ext cx="4668195" cy="500549"/>
          </a:xfrm>
          <a:prstGeom prst="rect">
            <a:avLst/>
          </a:prstGeom>
        </p:spPr>
        <p:txBody>
          <a:bodyPr lIns="0" anchor="t">
            <a:noAutofit/>
          </a:bodyPr>
          <a:lstStyle>
            <a:lvl1pPr algn="l">
              <a:lnSpc>
                <a:spcPct val="80000"/>
              </a:lnSpc>
              <a:defRPr sz="2800"/>
            </a:lvl1pPr>
          </a:lstStyle>
          <a:p>
            <a:r>
              <a:rPr lang="en-GB" noProof="0" dirty="0"/>
              <a:t>Your title here</a:t>
            </a:r>
            <a:br>
              <a:rPr lang="en-GB" noProof="0" dirty="0"/>
            </a:br>
            <a:endParaRPr lang="en-GB" noProof="0" dirty="0"/>
          </a:p>
        </p:txBody>
      </p:sp>
      <p:sp>
        <p:nvSpPr>
          <p:cNvPr id="14" name="Marcador de posición de imagen 2">
            <a:extLst>
              <a:ext uri="{FF2B5EF4-FFF2-40B4-BE49-F238E27FC236}">
                <a16:creationId xmlns:a16="http://schemas.microsoft.com/office/drawing/2014/main" id="{F16B5ECF-593B-6844-A576-2600FD738D9A}"/>
              </a:ext>
            </a:extLst>
          </p:cNvPr>
          <p:cNvSpPr>
            <a:spLocks noGrp="1"/>
          </p:cNvSpPr>
          <p:nvPr>
            <p:ph type="pic" idx="10" hasCustomPrompt="1"/>
          </p:nvPr>
        </p:nvSpPr>
        <p:spPr>
          <a:xfrm>
            <a:off x="565200" y="1317810"/>
            <a:ext cx="3720715" cy="3349812"/>
          </a:xfrm>
          <a:prstGeom prst="rect">
            <a:avLst/>
          </a:prstGeom>
        </p:spPr>
        <p:txBody>
          <a:bodyPr>
            <a:normAutofit/>
          </a:bodyPr>
          <a:lstStyle>
            <a:lvl1pPr marL="0" indent="0">
              <a:buNone/>
              <a:defRPr sz="2800">
                <a:latin typeface="Helvetica" pitchFamily="2"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dirty="0"/>
              <a:t>Your image here</a:t>
            </a:r>
          </a:p>
        </p:txBody>
      </p:sp>
      <p:sp>
        <p:nvSpPr>
          <p:cNvPr id="15" name="Marcador de texto 11">
            <a:extLst>
              <a:ext uri="{FF2B5EF4-FFF2-40B4-BE49-F238E27FC236}">
                <a16:creationId xmlns:a16="http://schemas.microsoft.com/office/drawing/2014/main" id="{98D78E84-F237-994A-81B1-962B167B01E4}"/>
              </a:ext>
            </a:extLst>
          </p:cNvPr>
          <p:cNvSpPr>
            <a:spLocks noGrp="1"/>
          </p:cNvSpPr>
          <p:nvPr>
            <p:ph type="body" sz="quarter" idx="12" hasCustomPrompt="1"/>
          </p:nvPr>
        </p:nvSpPr>
        <p:spPr>
          <a:xfrm>
            <a:off x="4593600" y="4174055"/>
            <a:ext cx="2793916" cy="497530"/>
          </a:xfrm>
          <a:prstGeom prst="rect">
            <a:avLst/>
          </a:prstGeom>
        </p:spPr>
        <p:txBody>
          <a:bodyPr bIns="0" anchor="b" anchorCtr="0">
            <a:noAutofit/>
          </a:bodyPr>
          <a:lstStyle>
            <a:lvl1pPr marL="0" indent="0">
              <a:buNone/>
              <a:defRPr sz="900">
                <a:solidFill>
                  <a:schemeClr val="tx1">
                    <a:lumMod val="50000"/>
                    <a:lumOff val="50000"/>
                  </a:schemeClr>
                </a:solidFill>
              </a:defRPr>
            </a:lvl1pPr>
          </a:lstStyle>
          <a:p>
            <a:pPr lvl="0"/>
            <a:r>
              <a:rPr lang="en-GB" dirty="0"/>
              <a:t>Write caption here up to 3 lines</a:t>
            </a:r>
          </a:p>
        </p:txBody>
      </p:sp>
      <p:sp>
        <p:nvSpPr>
          <p:cNvPr id="16" name="Marcador de texto 2">
            <a:extLst>
              <a:ext uri="{FF2B5EF4-FFF2-40B4-BE49-F238E27FC236}">
                <a16:creationId xmlns:a16="http://schemas.microsoft.com/office/drawing/2014/main" id="{783E44FB-20A1-A940-B17D-D1B71E8FEAFA}"/>
              </a:ext>
            </a:extLst>
          </p:cNvPr>
          <p:cNvSpPr>
            <a:spLocks noGrp="1"/>
          </p:cNvSpPr>
          <p:nvPr>
            <p:ph type="body" idx="1" hasCustomPrompt="1"/>
          </p:nvPr>
        </p:nvSpPr>
        <p:spPr>
          <a:xfrm>
            <a:off x="4595052" y="1311168"/>
            <a:ext cx="3993137" cy="2578234"/>
          </a:xfrm>
          <a:prstGeom prst="rect">
            <a:avLst/>
          </a:prstGeom>
        </p:spPr>
        <p:txBody>
          <a:bodyPr anchor="t">
            <a:noAutofit/>
          </a:bodyPr>
          <a:lstStyle>
            <a:lvl1pPr marL="0" indent="0">
              <a:buFontTx/>
              <a:buNone/>
              <a:defRPr sz="16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r>
              <a:rPr lang="en-GB" noProof="0" dirty="0"/>
              <a:t>Write your text here…</a:t>
            </a:r>
          </a:p>
        </p:txBody>
      </p:sp>
    </p:spTree>
    <p:extLst>
      <p:ext uri="{BB962C8B-B14F-4D97-AF65-F5344CB8AC3E}">
        <p14:creationId xmlns:p14="http://schemas.microsoft.com/office/powerpoint/2010/main" val="149451126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2 PHOTOS+Caption_A">
    <p:spTree>
      <p:nvGrpSpPr>
        <p:cNvPr id="1" name=""/>
        <p:cNvGrpSpPr/>
        <p:nvPr/>
      </p:nvGrpSpPr>
      <p:grpSpPr>
        <a:xfrm>
          <a:off x="0" y="0"/>
          <a:ext cx="0" cy="0"/>
          <a:chOff x="0" y="0"/>
          <a:chExt cx="0" cy="0"/>
        </a:xfrm>
      </p:grpSpPr>
      <p:cxnSp>
        <p:nvCxnSpPr>
          <p:cNvPr id="7" name="Conector recto 6"/>
          <p:cNvCxnSpPr/>
          <p:nvPr userDrawn="1"/>
        </p:nvCxnSpPr>
        <p:spPr>
          <a:xfrm flipV="1">
            <a:off x="564413" y="483518"/>
            <a:ext cx="911243" cy="310"/>
          </a:xfrm>
          <a:prstGeom prst="line">
            <a:avLst/>
          </a:prstGeom>
          <a:ln w="152400" cmpd="sng">
            <a:solidFill>
              <a:srgbClr val="000000"/>
            </a:solidFill>
          </a:ln>
          <a:effectLst/>
        </p:spPr>
        <p:style>
          <a:lnRef idx="2">
            <a:schemeClr val="accent1"/>
          </a:lnRef>
          <a:fillRef idx="0">
            <a:schemeClr val="accent1"/>
          </a:fillRef>
          <a:effectRef idx="1">
            <a:schemeClr val="accent1"/>
          </a:effectRef>
          <a:fontRef idx="minor">
            <a:schemeClr val="tx1"/>
          </a:fontRef>
        </p:style>
      </p:cxnSp>
      <p:sp>
        <p:nvSpPr>
          <p:cNvPr id="8" name="Paralelogramo 7"/>
          <p:cNvSpPr/>
          <p:nvPr userDrawn="1"/>
        </p:nvSpPr>
        <p:spPr>
          <a:xfrm>
            <a:off x="7532836" y="-5755"/>
            <a:ext cx="1632892" cy="971734"/>
          </a:xfrm>
          <a:prstGeom prst="parallelogram">
            <a:avLst>
              <a:gd name="adj" fmla="val 56479"/>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0" name="Marcador de posición de imagen 2">
            <a:extLst>
              <a:ext uri="{FF2B5EF4-FFF2-40B4-BE49-F238E27FC236}">
                <a16:creationId xmlns:a16="http://schemas.microsoft.com/office/drawing/2014/main" id="{C8B12A67-246C-3548-BFDC-213A22D509F1}"/>
              </a:ext>
            </a:extLst>
          </p:cNvPr>
          <p:cNvSpPr>
            <a:spLocks noGrp="1"/>
          </p:cNvSpPr>
          <p:nvPr>
            <p:ph type="pic" idx="10" hasCustomPrompt="1"/>
          </p:nvPr>
        </p:nvSpPr>
        <p:spPr>
          <a:xfrm>
            <a:off x="4894728" y="1317810"/>
            <a:ext cx="3720715" cy="3219021"/>
          </a:xfrm>
          <a:prstGeom prst="rect">
            <a:avLst/>
          </a:prstGeom>
        </p:spPr>
        <p:txBody>
          <a:bodyPr>
            <a:normAutofit/>
          </a:bodyPr>
          <a:lstStyle>
            <a:lvl1pPr marL="0" indent="0">
              <a:buNone/>
              <a:defRPr sz="2800">
                <a:latin typeface="Helvetica" pitchFamily="2"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dirty="0"/>
              <a:t>Your image here</a:t>
            </a:r>
          </a:p>
        </p:txBody>
      </p:sp>
      <p:sp>
        <p:nvSpPr>
          <p:cNvPr id="13" name="Marcador de texto 11">
            <a:extLst>
              <a:ext uri="{FF2B5EF4-FFF2-40B4-BE49-F238E27FC236}">
                <a16:creationId xmlns:a16="http://schemas.microsoft.com/office/drawing/2014/main" id="{70F7A1AF-7436-084B-BC19-881A49D870F1}"/>
              </a:ext>
            </a:extLst>
          </p:cNvPr>
          <p:cNvSpPr>
            <a:spLocks noGrp="1"/>
          </p:cNvSpPr>
          <p:nvPr>
            <p:ph type="body" sz="quarter" idx="12" hasCustomPrompt="1"/>
          </p:nvPr>
        </p:nvSpPr>
        <p:spPr>
          <a:xfrm>
            <a:off x="565200" y="4565277"/>
            <a:ext cx="3711389" cy="343314"/>
          </a:xfrm>
          <a:prstGeom prst="rect">
            <a:avLst/>
          </a:prstGeom>
        </p:spPr>
        <p:txBody>
          <a:bodyPr lIns="0" anchor="t" anchorCtr="0">
            <a:noAutofit/>
          </a:bodyPr>
          <a:lstStyle>
            <a:lvl1pPr marL="0" indent="0" algn="l" rtl="0">
              <a:buNone/>
              <a:defRPr sz="900">
                <a:solidFill>
                  <a:schemeClr val="tx1">
                    <a:lumMod val="50000"/>
                    <a:lumOff val="50000"/>
                  </a:schemeClr>
                </a:solidFill>
              </a:defRPr>
            </a:lvl1pPr>
          </a:lstStyle>
          <a:p>
            <a:pPr lvl="0"/>
            <a:r>
              <a:rPr lang="en-GB" dirty="0"/>
              <a:t>Write caption here </a:t>
            </a:r>
            <a:br>
              <a:rPr lang="en-GB" dirty="0"/>
            </a:br>
            <a:r>
              <a:rPr lang="en-GB" dirty="0"/>
              <a:t>up to 2 lines</a:t>
            </a:r>
          </a:p>
        </p:txBody>
      </p:sp>
      <p:sp>
        <p:nvSpPr>
          <p:cNvPr id="14" name="Marcador de posición de imagen 2">
            <a:extLst>
              <a:ext uri="{FF2B5EF4-FFF2-40B4-BE49-F238E27FC236}">
                <a16:creationId xmlns:a16="http://schemas.microsoft.com/office/drawing/2014/main" id="{BCC7D580-CFC7-6F40-8A7A-293870E3ABE8}"/>
              </a:ext>
            </a:extLst>
          </p:cNvPr>
          <p:cNvSpPr>
            <a:spLocks noGrp="1"/>
          </p:cNvSpPr>
          <p:nvPr>
            <p:ph type="pic" idx="13" hasCustomPrompt="1"/>
          </p:nvPr>
        </p:nvSpPr>
        <p:spPr>
          <a:xfrm>
            <a:off x="565200" y="1317810"/>
            <a:ext cx="3720715" cy="3219021"/>
          </a:xfrm>
          <a:prstGeom prst="rect">
            <a:avLst/>
          </a:prstGeom>
        </p:spPr>
        <p:txBody>
          <a:bodyPr>
            <a:normAutofit/>
          </a:bodyPr>
          <a:lstStyle>
            <a:lvl1pPr marL="0" indent="0">
              <a:buNone/>
              <a:defRPr sz="2800">
                <a:latin typeface="Helvetica" pitchFamily="2"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dirty="0"/>
              <a:t>Your image here</a:t>
            </a:r>
          </a:p>
        </p:txBody>
      </p:sp>
      <p:sp>
        <p:nvSpPr>
          <p:cNvPr id="15" name="Marcador de texto 11">
            <a:extLst>
              <a:ext uri="{FF2B5EF4-FFF2-40B4-BE49-F238E27FC236}">
                <a16:creationId xmlns:a16="http://schemas.microsoft.com/office/drawing/2014/main" id="{1C359E23-7595-9043-A6C1-C845DB557DFD}"/>
              </a:ext>
            </a:extLst>
          </p:cNvPr>
          <p:cNvSpPr>
            <a:spLocks noGrp="1"/>
          </p:cNvSpPr>
          <p:nvPr>
            <p:ph type="body" sz="quarter" idx="14" hasCustomPrompt="1"/>
          </p:nvPr>
        </p:nvSpPr>
        <p:spPr>
          <a:xfrm>
            <a:off x="4893448" y="4571681"/>
            <a:ext cx="3734441" cy="343314"/>
          </a:xfrm>
          <a:prstGeom prst="rect">
            <a:avLst/>
          </a:prstGeom>
        </p:spPr>
        <p:txBody>
          <a:bodyPr lIns="0" anchor="t" anchorCtr="0">
            <a:noAutofit/>
          </a:bodyPr>
          <a:lstStyle>
            <a:lvl1pPr marL="0" indent="0" algn="l" rtl="0">
              <a:buNone/>
              <a:defRPr sz="900">
                <a:solidFill>
                  <a:schemeClr val="tx1">
                    <a:lumMod val="50000"/>
                    <a:lumOff val="50000"/>
                  </a:schemeClr>
                </a:solidFill>
              </a:defRPr>
            </a:lvl1pPr>
          </a:lstStyle>
          <a:p>
            <a:pPr lvl="0"/>
            <a:r>
              <a:rPr lang="en-GB" dirty="0"/>
              <a:t>Write caption here</a:t>
            </a:r>
            <a:br>
              <a:rPr lang="en-GB" dirty="0"/>
            </a:br>
            <a:r>
              <a:rPr lang="en-GB" dirty="0"/>
              <a:t>up to 2 lines</a:t>
            </a:r>
          </a:p>
        </p:txBody>
      </p:sp>
    </p:spTree>
    <p:extLst>
      <p:ext uri="{BB962C8B-B14F-4D97-AF65-F5344CB8AC3E}">
        <p14:creationId xmlns:p14="http://schemas.microsoft.com/office/powerpoint/2010/main" val="95864152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2 PHOTOS+Caption_B">
    <p:spTree>
      <p:nvGrpSpPr>
        <p:cNvPr id="1" name=""/>
        <p:cNvGrpSpPr/>
        <p:nvPr/>
      </p:nvGrpSpPr>
      <p:grpSpPr>
        <a:xfrm>
          <a:off x="0" y="0"/>
          <a:ext cx="0" cy="0"/>
          <a:chOff x="0" y="0"/>
          <a:chExt cx="0" cy="0"/>
        </a:xfrm>
      </p:grpSpPr>
      <p:cxnSp>
        <p:nvCxnSpPr>
          <p:cNvPr id="7" name="Conector recto 6"/>
          <p:cNvCxnSpPr/>
          <p:nvPr userDrawn="1"/>
        </p:nvCxnSpPr>
        <p:spPr>
          <a:xfrm flipV="1">
            <a:off x="564413" y="483518"/>
            <a:ext cx="911243" cy="310"/>
          </a:xfrm>
          <a:prstGeom prst="line">
            <a:avLst/>
          </a:prstGeom>
          <a:ln w="152400" cmpd="sng">
            <a:solidFill>
              <a:srgbClr val="000000"/>
            </a:solidFill>
          </a:ln>
          <a:effectLst/>
        </p:spPr>
        <p:style>
          <a:lnRef idx="2">
            <a:schemeClr val="accent1"/>
          </a:lnRef>
          <a:fillRef idx="0">
            <a:schemeClr val="accent1"/>
          </a:fillRef>
          <a:effectRef idx="1">
            <a:schemeClr val="accent1"/>
          </a:effectRef>
          <a:fontRef idx="minor">
            <a:schemeClr val="tx1"/>
          </a:fontRef>
        </p:style>
      </p:cxnSp>
      <p:sp>
        <p:nvSpPr>
          <p:cNvPr id="8" name="Paralelogramo 7"/>
          <p:cNvSpPr/>
          <p:nvPr userDrawn="1"/>
        </p:nvSpPr>
        <p:spPr>
          <a:xfrm>
            <a:off x="7532836" y="-5755"/>
            <a:ext cx="1632892" cy="971734"/>
          </a:xfrm>
          <a:prstGeom prst="parallelogram">
            <a:avLst>
              <a:gd name="adj" fmla="val 56479"/>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5" name="Marcador de posición de imagen 2">
            <a:extLst>
              <a:ext uri="{FF2B5EF4-FFF2-40B4-BE49-F238E27FC236}">
                <a16:creationId xmlns:a16="http://schemas.microsoft.com/office/drawing/2014/main" id="{E84062E4-158C-2A49-B586-7814716914D9}"/>
              </a:ext>
            </a:extLst>
          </p:cNvPr>
          <p:cNvSpPr>
            <a:spLocks noGrp="1"/>
          </p:cNvSpPr>
          <p:nvPr>
            <p:ph type="pic" idx="10" hasCustomPrompt="1"/>
          </p:nvPr>
        </p:nvSpPr>
        <p:spPr>
          <a:xfrm>
            <a:off x="4894728" y="1317810"/>
            <a:ext cx="3720715" cy="3219021"/>
          </a:xfrm>
          <a:prstGeom prst="rect">
            <a:avLst/>
          </a:prstGeom>
        </p:spPr>
        <p:txBody>
          <a:bodyPr>
            <a:normAutofit/>
          </a:bodyPr>
          <a:lstStyle>
            <a:lvl1pPr marL="0" indent="0">
              <a:buNone/>
              <a:defRPr sz="2800">
                <a:latin typeface="Helvetica" pitchFamily="2"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dirty="0"/>
              <a:t>Your image here</a:t>
            </a:r>
          </a:p>
        </p:txBody>
      </p:sp>
      <p:sp>
        <p:nvSpPr>
          <p:cNvPr id="9" name="Marcador de texto 11">
            <a:extLst>
              <a:ext uri="{FF2B5EF4-FFF2-40B4-BE49-F238E27FC236}">
                <a16:creationId xmlns:a16="http://schemas.microsoft.com/office/drawing/2014/main" id="{F8F835D4-0A33-6F42-9444-A460B461B32D}"/>
              </a:ext>
            </a:extLst>
          </p:cNvPr>
          <p:cNvSpPr>
            <a:spLocks noGrp="1"/>
          </p:cNvSpPr>
          <p:nvPr>
            <p:ph type="body" sz="quarter" idx="12" hasCustomPrompt="1"/>
          </p:nvPr>
        </p:nvSpPr>
        <p:spPr>
          <a:xfrm>
            <a:off x="565200" y="4565277"/>
            <a:ext cx="3711389" cy="343314"/>
          </a:xfrm>
          <a:prstGeom prst="rect">
            <a:avLst/>
          </a:prstGeom>
        </p:spPr>
        <p:txBody>
          <a:bodyPr lIns="0" anchor="t" anchorCtr="0">
            <a:noAutofit/>
          </a:bodyPr>
          <a:lstStyle>
            <a:lvl1pPr marL="0" indent="0" algn="l" rtl="0">
              <a:buNone/>
              <a:defRPr sz="900">
                <a:solidFill>
                  <a:schemeClr val="tx1">
                    <a:lumMod val="50000"/>
                    <a:lumOff val="50000"/>
                  </a:schemeClr>
                </a:solidFill>
              </a:defRPr>
            </a:lvl1pPr>
          </a:lstStyle>
          <a:p>
            <a:pPr lvl="0"/>
            <a:r>
              <a:rPr lang="en-GB" dirty="0"/>
              <a:t>Write caption here </a:t>
            </a:r>
            <a:br>
              <a:rPr lang="en-GB" dirty="0"/>
            </a:br>
            <a:r>
              <a:rPr lang="en-GB" dirty="0"/>
              <a:t>up to 2 lines</a:t>
            </a:r>
          </a:p>
        </p:txBody>
      </p:sp>
      <p:sp>
        <p:nvSpPr>
          <p:cNvPr id="11" name="Marcador de posición de imagen 2">
            <a:extLst>
              <a:ext uri="{FF2B5EF4-FFF2-40B4-BE49-F238E27FC236}">
                <a16:creationId xmlns:a16="http://schemas.microsoft.com/office/drawing/2014/main" id="{9410076B-D8C5-C940-B21B-2BC0E16D2CBA}"/>
              </a:ext>
            </a:extLst>
          </p:cNvPr>
          <p:cNvSpPr>
            <a:spLocks noGrp="1"/>
          </p:cNvSpPr>
          <p:nvPr>
            <p:ph type="pic" idx="13" hasCustomPrompt="1"/>
          </p:nvPr>
        </p:nvSpPr>
        <p:spPr>
          <a:xfrm>
            <a:off x="565200" y="1317810"/>
            <a:ext cx="3720715" cy="3219021"/>
          </a:xfrm>
          <a:prstGeom prst="rect">
            <a:avLst/>
          </a:prstGeom>
        </p:spPr>
        <p:txBody>
          <a:bodyPr>
            <a:normAutofit/>
          </a:bodyPr>
          <a:lstStyle>
            <a:lvl1pPr marL="0" indent="0">
              <a:buNone/>
              <a:defRPr sz="2800">
                <a:latin typeface="Helvetica" pitchFamily="2"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dirty="0"/>
              <a:t>Your image here</a:t>
            </a:r>
          </a:p>
        </p:txBody>
      </p:sp>
      <p:sp>
        <p:nvSpPr>
          <p:cNvPr id="12" name="Marcador de texto 11">
            <a:extLst>
              <a:ext uri="{FF2B5EF4-FFF2-40B4-BE49-F238E27FC236}">
                <a16:creationId xmlns:a16="http://schemas.microsoft.com/office/drawing/2014/main" id="{1E4446CF-CE8C-684E-A6B3-C9CA5339B2C1}"/>
              </a:ext>
            </a:extLst>
          </p:cNvPr>
          <p:cNvSpPr>
            <a:spLocks noGrp="1"/>
          </p:cNvSpPr>
          <p:nvPr>
            <p:ph type="body" sz="quarter" idx="14" hasCustomPrompt="1"/>
          </p:nvPr>
        </p:nvSpPr>
        <p:spPr>
          <a:xfrm>
            <a:off x="4893448" y="4571681"/>
            <a:ext cx="3734441" cy="343314"/>
          </a:xfrm>
          <a:prstGeom prst="rect">
            <a:avLst/>
          </a:prstGeom>
        </p:spPr>
        <p:txBody>
          <a:bodyPr lIns="0" anchor="t" anchorCtr="0">
            <a:noAutofit/>
          </a:bodyPr>
          <a:lstStyle>
            <a:lvl1pPr marL="0" indent="0" algn="l" rtl="0">
              <a:buNone/>
              <a:defRPr sz="900">
                <a:solidFill>
                  <a:schemeClr val="tx1">
                    <a:lumMod val="50000"/>
                    <a:lumOff val="50000"/>
                  </a:schemeClr>
                </a:solidFill>
              </a:defRPr>
            </a:lvl1pPr>
          </a:lstStyle>
          <a:p>
            <a:pPr lvl="0"/>
            <a:r>
              <a:rPr lang="en-GB" dirty="0"/>
              <a:t>Write caption here</a:t>
            </a:r>
            <a:br>
              <a:rPr lang="en-GB" dirty="0"/>
            </a:br>
            <a:r>
              <a:rPr lang="en-GB" dirty="0"/>
              <a:t>up to 2 lines</a:t>
            </a:r>
          </a:p>
        </p:txBody>
      </p:sp>
      <p:sp>
        <p:nvSpPr>
          <p:cNvPr id="10" name="Título 1">
            <a:extLst>
              <a:ext uri="{FF2B5EF4-FFF2-40B4-BE49-F238E27FC236}">
                <a16:creationId xmlns:a16="http://schemas.microsoft.com/office/drawing/2014/main" id="{101D4DB9-5F18-DD4F-B34F-32305C35DB6B}"/>
              </a:ext>
            </a:extLst>
          </p:cNvPr>
          <p:cNvSpPr>
            <a:spLocks noGrp="1"/>
          </p:cNvSpPr>
          <p:nvPr>
            <p:ph type="title" hasCustomPrompt="1"/>
          </p:nvPr>
        </p:nvSpPr>
        <p:spPr>
          <a:xfrm>
            <a:off x="565200" y="617543"/>
            <a:ext cx="6697896" cy="500549"/>
          </a:xfrm>
          <a:prstGeom prst="rect">
            <a:avLst/>
          </a:prstGeom>
        </p:spPr>
        <p:txBody>
          <a:bodyPr lIns="0" anchor="t">
            <a:noAutofit/>
          </a:bodyPr>
          <a:lstStyle>
            <a:lvl1pPr algn="l">
              <a:lnSpc>
                <a:spcPct val="80000"/>
              </a:lnSpc>
              <a:defRPr sz="2800"/>
            </a:lvl1pPr>
          </a:lstStyle>
          <a:p>
            <a:r>
              <a:rPr lang="en-GB" noProof="0" dirty="0"/>
              <a:t>Your title here</a:t>
            </a:r>
            <a:br>
              <a:rPr lang="en-GB" noProof="0" dirty="0"/>
            </a:br>
            <a:endParaRPr lang="en-GB" noProof="0" dirty="0"/>
          </a:p>
        </p:txBody>
      </p:sp>
    </p:spTree>
    <p:extLst>
      <p:ext uri="{BB962C8B-B14F-4D97-AF65-F5344CB8AC3E}">
        <p14:creationId xmlns:p14="http://schemas.microsoft.com/office/powerpoint/2010/main" val="396134945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PULL OUT">
    <p:spTree>
      <p:nvGrpSpPr>
        <p:cNvPr id="1" name=""/>
        <p:cNvGrpSpPr/>
        <p:nvPr/>
      </p:nvGrpSpPr>
      <p:grpSpPr>
        <a:xfrm>
          <a:off x="0" y="0"/>
          <a:ext cx="0" cy="0"/>
          <a:chOff x="0" y="0"/>
          <a:chExt cx="0" cy="0"/>
        </a:xfrm>
      </p:grpSpPr>
      <p:sp>
        <p:nvSpPr>
          <p:cNvPr id="10" name="Rectángulo 9"/>
          <p:cNvSpPr/>
          <p:nvPr userDrawn="1"/>
        </p:nvSpPr>
        <p:spPr>
          <a:xfrm>
            <a:off x="0" y="0"/>
            <a:ext cx="9144000" cy="5143500"/>
          </a:xfrm>
          <a:prstGeom prst="rect">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lIns="0" rtlCol="0" anchor="ctr"/>
          <a:lstStyle/>
          <a:p>
            <a:pPr algn="ctr"/>
            <a:endParaRPr lang="es-ES" dirty="0"/>
          </a:p>
        </p:txBody>
      </p:sp>
      <p:sp>
        <p:nvSpPr>
          <p:cNvPr id="8" name="Paralelogramo 7"/>
          <p:cNvSpPr/>
          <p:nvPr userDrawn="1"/>
        </p:nvSpPr>
        <p:spPr>
          <a:xfrm>
            <a:off x="7532836" y="-5755"/>
            <a:ext cx="1632892" cy="971734"/>
          </a:xfrm>
          <a:prstGeom prst="parallelogram">
            <a:avLst>
              <a:gd name="adj" fmla="val 56479"/>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9" name="Título 1">
            <a:extLst>
              <a:ext uri="{FF2B5EF4-FFF2-40B4-BE49-F238E27FC236}">
                <a16:creationId xmlns:a16="http://schemas.microsoft.com/office/drawing/2014/main" id="{C1332719-9685-664E-BA1E-D650B5320B29}"/>
              </a:ext>
            </a:extLst>
          </p:cNvPr>
          <p:cNvSpPr>
            <a:spLocks noGrp="1"/>
          </p:cNvSpPr>
          <p:nvPr>
            <p:ph type="title" hasCustomPrompt="1"/>
          </p:nvPr>
        </p:nvSpPr>
        <p:spPr>
          <a:xfrm>
            <a:off x="565200" y="617543"/>
            <a:ext cx="4668195" cy="500549"/>
          </a:xfrm>
          <a:prstGeom prst="rect">
            <a:avLst/>
          </a:prstGeom>
        </p:spPr>
        <p:txBody>
          <a:bodyPr lIns="0" anchor="t">
            <a:noAutofit/>
          </a:bodyPr>
          <a:lstStyle>
            <a:lvl1pPr algn="l">
              <a:lnSpc>
                <a:spcPct val="80000"/>
              </a:lnSpc>
              <a:defRPr sz="2800">
                <a:solidFill>
                  <a:schemeClr val="bg1"/>
                </a:solidFill>
              </a:defRPr>
            </a:lvl1pPr>
          </a:lstStyle>
          <a:p>
            <a:r>
              <a:rPr lang="en-GB" noProof="0" dirty="0"/>
              <a:t>Your title here</a:t>
            </a:r>
            <a:br>
              <a:rPr lang="en-GB" noProof="0" dirty="0"/>
            </a:br>
            <a:endParaRPr lang="en-GB" noProof="0" dirty="0"/>
          </a:p>
        </p:txBody>
      </p:sp>
      <p:cxnSp>
        <p:nvCxnSpPr>
          <p:cNvPr id="11" name="Conector recto 10">
            <a:extLst>
              <a:ext uri="{FF2B5EF4-FFF2-40B4-BE49-F238E27FC236}">
                <a16:creationId xmlns:a16="http://schemas.microsoft.com/office/drawing/2014/main" id="{6C5443F0-1C6F-9748-A8E5-92E81771B66D}"/>
              </a:ext>
            </a:extLst>
          </p:cNvPr>
          <p:cNvCxnSpPr/>
          <p:nvPr userDrawn="1"/>
        </p:nvCxnSpPr>
        <p:spPr>
          <a:xfrm flipV="1">
            <a:off x="564413" y="483518"/>
            <a:ext cx="911243" cy="310"/>
          </a:xfrm>
          <a:prstGeom prst="line">
            <a:avLst/>
          </a:prstGeom>
          <a:ln w="152400" cmpd="sng">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7" name="Marcador de texto 2">
            <a:extLst>
              <a:ext uri="{FF2B5EF4-FFF2-40B4-BE49-F238E27FC236}">
                <a16:creationId xmlns:a16="http://schemas.microsoft.com/office/drawing/2014/main" id="{E9EE4B28-9DE6-4945-B0C0-3261328AD90B}"/>
              </a:ext>
            </a:extLst>
          </p:cNvPr>
          <p:cNvSpPr>
            <a:spLocks noGrp="1"/>
          </p:cNvSpPr>
          <p:nvPr>
            <p:ph type="body" idx="1" hasCustomPrompt="1"/>
          </p:nvPr>
        </p:nvSpPr>
        <p:spPr>
          <a:xfrm>
            <a:off x="565200" y="1302202"/>
            <a:ext cx="8027992" cy="3368043"/>
          </a:xfrm>
          <a:prstGeom prst="rect">
            <a:avLst/>
          </a:prstGeom>
        </p:spPr>
        <p:txBody>
          <a:bodyPr anchor="t">
            <a:normAutofit/>
          </a:bodyPr>
          <a:lstStyle>
            <a:lvl1pPr marL="285750" indent="-285750">
              <a:buFont typeface="Arial" panose="020B0604020202020204" pitchFamily="34" charset="0"/>
              <a:buChar char="•"/>
              <a:defRPr sz="160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r>
              <a:rPr lang="en-GB" noProof="0" dirty="0"/>
              <a:t>Write your text…</a:t>
            </a:r>
          </a:p>
        </p:txBody>
      </p:sp>
    </p:spTree>
    <p:extLst>
      <p:ext uri="{BB962C8B-B14F-4D97-AF65-F5344CB8AC3E}">
        <p14:creationId xmlns:p14="http://schemas.microsoft.com/office/powerpoint/2010/main" val="108417697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TABLE">
    <p:spTree>
      <p:nvGrpSpPr>
        <p:cNvPr id="1" name=""/>
        <p:cNvGrpSpPr/>
        <p:nvPr/>
      </p:nvGrpSpPr>
      <p:grpSpPr>
        <a:xfrm>
          <a:off x="0" y="0"/>
          <a:ext cx="0" cy="0"/>
          <a:chOff x="0" y="0"/>
          <a:chExt cx="0" cy="0"/>
        </a:xfrm>
      </p:grpSpPr>
      <p:cxnSp>
        <p:nvCxnSpPr>
          <p:cNvPr id="12" name="Conector recto 11"/>
          <p:cNvCxnSpPr/>
          <p:nvPr userDrawn="1"/>
        </p:nvCxnSpPr>
        <p:spPr>
          <a:xfrm flipH="1">
            <a:off x="0" y="0"/>
            <a:ext cx="9144000" cy="5143500"/>
          </a:xfrm>
          <a:prstGeom prst="line">
            <a:avLst/>
          </a:prstGeom>
          <a:ln w="31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4" name="Conector recto 13"/>
          <p:cNvCxnSpPr/>
          <p:nvPr userDrawn="1"/>
        </p:nvCxnSpPr>
        <p:spPr>
          <a:xfrm>
            <a:off x="6824091" y="0"/>
            <a:ext cx="0" cy="5143500"/>
          </a:xfrm>
          <a:prstGeom prst="line">
            <a:avLst/>
          </a:prstGeom>
          <a:ln w="3175" cmpd="sng">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2" name="Título 1"/>
          <p:cNvSpPr>
            <a:spLocks noGrp="1"/>
          </p:cNvSpPr>
          <p:nvPr>
            <p:ph type="title" hasCustomPrompt="1"/>
          </p:nvPr>
        </p:nvSpPr>
        <p:spPr>
          <a:xfrm>
            <a:off x="565200" y="617543"/>
            <a:ext cx="4668195" cy="500549"/>
          </a:xfrm>
          <a:prstGeom prst="rect">
            <a:avLst/>
          </a:prstGeom>
        </p:spPr>
        <p:txBody>
          <a:bodyPr lIns="0" anchor="t">
            <a:noAutofit/>
          </a:bodyPr>
          <a:lstStyle>
            <a:lvl1pPr algn="l">
              <a:lnSpc>
                <a:spcPct val="80000"/>
              </a:lnSpc>
              <a:defRPr sz="2800"/>
            </a:lvl1pPr>
          </a:lstStyle>
          <a:p>
            <a:r>
              <a:rPr lang="en-GB" noProof="0" dirty="0"/>
              <a:t>Your title here</a:t>
            </a:r>
            <a:br>
              <a:rPr lang="en-GB" noProof="0" dirty="0"/>
            </a:br>
            <a:endParaRPr lang="en-GB" noProof="0" dirty="0"/>
          </a:p>
        </p:txBody>
      </p:sp>
      <p:cxnSp>
        <p:nvCxnSpPr>
          <p:cNvPr id="8" name="Conector recto 7"/>
          <p:cNvCxnSpPr/>
          <p:nvPr userDrawn="1"/>
        </p:nvCxnSpPr>
        <p:spPr>
          <a:xfrm flipV="1">
            <a:off x="564413" y="483518"/>
            <a:ext cx="911243" cy="310"/>
          </a:xfrm>
          <a:prstGeom prst="line">
            <a:avLst/>
          </a:prstGeom>
          <a:ln w="152400" cmpd="sng">
            <a:solidFill>
              <a:srgbClr val="000000"/>
            </a:solidFill>
          </a:ln>
          <a:effectLst/>
        </p:spPr>
        <p:style>
          <a:lnRef idx="2">
            <a:schemeClr val="accent1"/>
          </a:lnRef>
          <a:fillRef idx="0">
            <a:schemeClr val="accent1"/>
          </a:fillRef>
          <a:effectRef idx="1">
            <a:schemeClr val="accent1"/>
          </a:effectRef>
          <a:fontRef idx="minor">
            <a:schemeClr val="tx1"/>
          </a:fontRef>
        </p:style>
      </p:cxnSp>
      <p:graphicFrame>
        <p:nvGraphicFramePr>
          <p:cNvPr id="9" name="Tabla 8">
            <a:extLst>
              <a:ext uri="{FF2B5EF4-FFF2-40B4-BE49-F238E27FC236}">
                <a16:creationId xmlns:a16="http://schemas.microsoft.com/office/drawing/2014/main" id="{1E6B2D3C-E2BF-B74C-A652-707CA4B5CCEC}"/>
              </a:ext>
            </a:extLst>
          </p:cNvPr>
          <p:cNvGraphicFramePr>
            <a:graphicFrameLocks noGrp="1"/>
          </p:cNvGraphicFramePr>
          <p:nvPr userDrawn="1">
            <p:extLst>
              <p:ext uri="{D42A27DB-BD31-4B8C-83A1-F6EECF244321}">
                <p14:modId xmlns:p14="http://schemas.microsoft.com/office/powerpoint/2010/main" val="3508330291"/>
              </p:ext>
            </p:extLst>
          </p:nvPr>
        </p:nvGraphicFramePr>
        <p:xfrm>
          <a:off x="565200" y="1635646"/>
          <a:ext cx="8176081" cy="2560320"/>
        </p:xfrm>
        <a:graphic>
          <a:graphicData uri="http://schemas.openxmlformats.org/drawingml/2006/table">
            <a:tbl>
              <a:tblPr firstRow="1" bandRow="1" bandCol="1">
                <a:tableStyleId>{7E9639D4-E3E2-4D34-9284-5A2195B3D0D7}</a:tableStyleId>
              </a:tblPr>
              <a:tblGrid>
                <a:gridCol w="1506157">
                  <a:extLst>
                    <a:ext uri="{9D8B030D-6E8A-4147-A177-3AD203B41FA5}">
                      <a16:colId xmlns:a16="http://schemas.microsoft.com/office/drawing/2014/main" val="20000"/>
                    </a:ext>
                  </a:extLst>
                </a:gridCol>
                <a:gridCol w="3103876">
                  <a:extLst>
                    <a:ext uri="{9D8B030D-6E8A-4147-A177-3AD203B41FA5}">
                      <a16:colId xmlns:a16="http://schemas.microsoft.com/office/drawing/2014/main" val="20001"/>
                    </a:ext>
                  </a:extLst>
                </a:gridCol>
                <a:gridCol w="219757">
                  <a:extLst>
                    <a:ext uri="{9D8B030D-6E8A-4147-A177-3AD203B41FA5}">
                      <a16:colId xmlns:a16="http://schemas.microsoft.com/office/drawing/2014/main" val="20002"/>
                    </a:ext>
                  </a:extLst>
                </a:gridCol>
                <a:gridCol w="789126">
                  <a:extLst>
                    <a:ext uri="{9D8B030D-6E8A-4147-A177-3AD203B41FA5}">
                      <a16:colId xmlns:a16="http://schemas.microsoft.com/office/drawing/2014/main" val="20003"/>
                    </a:ext>
                  </a:extLst>
                </a:gridCol>
                <a:gridCol w="859049">
                  <a:extLst>
                    <a:ext uri="{9D8B030D-6E8A-4147-A177-3AD203B41FA5}">
                      <a16:colId xmlns:a16="http://schemas.microsoft.com/office/drawing/2014/main" val="20004"/>
                    </a:ext>
                  </a:extLst>
                </a:gridCol>
                <a:gridCol w="849059">
                  <a:extLst>
                    <a:ext uri="{9D8B030D-6E8A-4147-A177-3AD203B41FA5}">
                      <a16:colId xmlns:a16="http://schemas.microsoft.com/office/drawing/2014/main" val="20005"/>
                    </a:ext>
                  </a:extLst>
                </a:gridCol>
                <a:gridCol w="849057">
                  <a:extLst>
                    <a:ext uri="{9D8B030D-6E8A-4147-A177-3AD203B41FA5}">
                      <a16:colId xmlns:a16="http://schemas.microsoft.com/office/drawing/2014/main" val="20006"/>
                    </a:ext>
                  </a:extLst>
                </a:gridCol>
              </a:tblGrid>
              <a:tr h="259253">
                <a:tc>
                  <a:txBody>
                    <a:bodyPr/>
                    <a:lstStyle/>
                    <a:p>
                      <a:r>
                        <a:rPr lang="es-ES" sz="1400" b="1" i="0" dirty="0" err="1">
                          <a:latin typeface="Arial" panose="020B0604020202020204" pitchFamily="34" charset="0"/>
                          <a:cs typeface="Arial" panose="020B0604020202020204" pitchFamily="34" charset="0"/>
                        </a:rPr>
                        <a:t>Your</a:t>
                      </a:r>
                      <a:r>
                        <a:rPr lang="es-ES" sz="1400" b="1" i="0" dirty="0">
                          <a:latin typeface="Arial" panose="020B0604020202020204" pitchFamily="34" charset="0"/>
                          <a:cs typeface="Arial" panose="020B0604020202020204" pitchFamily="34" charset="0"/>
                        </a:rPr>
                        <a:t> </a:t>
                      </a:r>
                      <a:r>
                        <a:rPr lang="es-ES" sz="1400" b="1" i="0" dirty="0" err="1">
                          <a:latin typeface="Arial" panose="020B0604020202020204" pitchFamily="34" charset="0"/>
                          <a:cs typeface="Arial" panose="020B0604020202020204" pitchFamily="34" charset="0"/>
                        </a:rPr>
                        <a:t>table</a:t>
                      </a:r>
                      <a:r>
                        <a:rPr lang="es-ES" sz="1400" b="1" i="0" dirty="0">
                          <a:latin typeface="Arial" panose="020B0604020202020204" pitchFamily="34" charset="0"/>
                          <a:cs typeface="Arial" panose="020B0604020202020204" pitchFamily="34" charset="0"/>
                        </a:rPr>
                        <a:t> </a:t>
                      </a:r>
                      <a:r>
                        <a:rPr lang="es-ES" sz="1400" b="1" i="0" dirty="0" err="1">
                          <a:latin typeface="Arial" panose="020B0604020202020204" pitchFamily="34" charset="0"/>
                          <a:cs typeface="Arial" panose="020B0604020202020204" pitchFamily="34" charset="0"/>
                        </a:rPr>
                        <a:t>here</a:t>
                      </a:r>
                      <a:endParaRPr lang="es-ES" sz="1400" b="1" i="0" dirty="0">
                        <a:latin typeface="Arial" panose="020B0604020202020204" pitchFamily="34" charset="0"/>
                        <a:cs typeface="Arial" panose="020B0604020202020204" pitchFamily="34" charset="0"/>
                      </a:endParaRPr>
                    </a:p>
                  </a:txBody>
                  <a:tcPr/>
                </a:tc>
                <a:tc>
                  <a:txBody>
                    <a:bodyPr/>
                    <a:lstStyle/>
                    <a:p>
                      <a:pPr algn="r"/>
                      <a:endParaRPr lang="es-ES" dirty="0">
                        <a:latin typeface="Arial" panose="020B0604020202020204" pitchFamily="34" charset="0"/>
                        <a:cs typeface="Arial" panose="020B0604020202020204" pitchFamily="34" charset="0"/>
                      </a:endParaRPr>
                    </a:p>
                  </a:txBody>
                  <a:tcPr/>
                </a:tc>
                <a:tc>
                  <a:txBody>
                    <a:bodyPr/>
                    <a:lstStyle/>
                    <a:p>
                      <a:endParaRPr lang="es-ES" dirty="0">
                        <a:latin typeface="Arial" panose="020B0604020202020204" pitchFamily="34" charset="0"/>
                        <a:cs typeface="Arial" panose="020B0604020202020204" pitchFamily="34" charset="0"/>
                      </a:endParaRPr>
                    </a:p>
                  </a:txBody>
                  <a:tcPr/>
                </a:tc>
                <a:tc>
                  <a:txBody>
                    <a:bodyPr/>
                    <a:lstStyle/>
                    <a:p>
                      <a:r>
                        <a:rPr lang="es-ES" sz="1400" b="1" i="0">
                          <a:latin typeface="Arial" panose="020B0604020202020204" pitchFamily="34" charset="0"/>
                          <a:cs typeface="Arial" panose="020B0604020202020204" pitchFamily="34" charset="0"/>
                        </a:rPr>
                        <a:t>2016</a:t>
                      </a:r>
                    </a:p>
                  </a:txBody>
                  <a:tcPr/>
                </a:tc>
                <a:tc>
                  <a:txBody>
                    <a:bodyPr/>
                    <a:lstStyle/>
                    <a:p>
                      <a:r>
                        <a:rPr lang="es-ES" sz="1400" b="1" i="0">
                          <a:latin typeface="Arial" panose="020B0604020202020204" pitchFamily="34" charset="0"/>
                          <a:cs typeface="Arial" panose="020B0604020202020204" pitchFamily="34" charset="0"/>
                        </a:rPr>
                        <a:t>2016</a:t>
                      </a:r>
                      <a:endParaRPr lang="es-ES" sz="1400">
                        <a:latin typeface="Arial" panose="020B0604020202020204" pitchFamily="34" charset="0"/>
                        <a:cs typeface="Arial" panose="020B0604020202020204" pitchFamily="34" charset="0"/>
                      </a:endParaRPr>
                    </a:p>
                  </a:txBody>
                  <a:tcPr/>
                </a:tc>
                <a:tc>
                  <a:txBody>
                    <a:bodyPr/>
                    <a:lstStyle/>
                    <a:p>
                      <a:r>
                        <a:rPr lang="es-ES" sz="1400" b="1" i="0">
                          <a:latin typeface="Arial" panose="020B0604020202020204" pitchFamily="34" charset="0"/>
                          <a:cs typeface="Arial" panose="020B0604020202020204" pitchFamily="34" charset="0"/>
                        </a:rPr>
                        <a:t>2016</a:t>
                      </a:r>
                      <a:endParaRPr lang="es-ES" sz="1400">
                        <a:latin typeface="Arial" panose="020B0604020202020204" pitchFamily="34" charset="0"/>
                        <a:cs typeface="Arial" panose="020B0604020202020204" pitchFamily="34" charset="0"/>
                      </a:endParaRPr>
                    </a:p>
                  </a:txBody>
                  <a:tcPr/>
                </a:tc>
                <a:tc>
                  <a:txBody>
                    <a:bodyPr/>
                    <a:lstStyle/>
                    <a:p>
                      <a:r>
                        <a:rPr lang="es-ES" sz="1400" b="1" i="0" dirty="0">
                          <a:latin typeface="Arial" panose="020B0604020202020204" pitchFamily="34" charset="0"/>
                          <a:cs typeface="Arial" panose="020B0604020202020204" pitchFamily="34" charset="0"/>
                        </a:rPr>
                        <a:t>2016</a:t>
                      </a:r>
                      <a:endParaRPr lang="es-ES" sz="14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0000"/>
                  </a:ext>
                </a:extLst>
              </a:tr>
              <a:tr h="201370">
                <a:tc gridSpan="2">
                  <a:txBody>
                    <a:bodyPr/>
                    <a:lstStyle/>
                    <a:p>
                      <a:pPr marL="0" indent="0">
                        <a:buFont typeface="Arial"/>
                        <a:buNone/>
                      </a:pPr>
                      <a:r>
                        <a:rPr lang="es-ES" sz="1200" b="1" i="0" dirty="0" err="1">
                          <a:latin typeface="Arial" panose="020B0604020202020204" pitchFamily="34" charset="0"/>
                          <a:cs typeface="Arial" panose="020B0604020202020204" pitchFamily="34" charset="0"/>
                        </a:rPr>
                        <a:t>Students</a:t>
                      </a:r>
                      <a:r>
                        <a:rPr lang="es-ES" sz="1200" b="1" i="0" dirty="0">
                          <a:latin typeface="Arial" panose="020B0604020202020204" pitchFamily="34" charset="0"/>
                          <a:cs typeface="Arial" panose="020B0604020202020204" pitchFamily="34" charset="0"/>
                        </a:rPr>
                        <a:t> (</a:t>
                      </a:r>
                      <a:r>
                        <a:rPr lang="es-ES" sz="1200" b="1" i="0" dirty="0" err="1">
                          <a:latin typeface="Arial" panose="020B0604020202020204" pitchFamily="34" charset="0"/>
                          <a:cs typeface="Arial" panose="020B0604020202020204" pitchFamily="34" charset="0"/>
                        </a:rPr>
                        <a:t>oBot</a:t>
                      </a:r>
                      <a:r>
                        <a:rPr lang="es-ES" sz="1200" b="1" i="0" dirty="0">
                          <a:latin typeface="Arial" panose="020B0604020202020204" pitchFamily="34" charset="0"/>
                          <a:cs typeface="Arial" panose="020B0604020202020204" pitchFamily="34" charset="0"/>
                        </a:rPr>
                        <a:t>, CBI, OSU, NTNU,</a:t>
                      </a:r>
                      <a:r>
                        <a:rPr lang="es-ES" sz="1200" b="1" i="0" baseline="0" dirty="0">
                          <a:latin typeface="Arial" panose="020B0604020202020204" pitchFamily="34" charset="0"/>
                          <a:cs typeface="Arial" panose="020B0604020202020204" pitchFamily="34" charset="0"/>
                        </a:rPr>
                        <a:t> CESP in </a:t>
                      </a:r>
                      <a:r>
                        <a:rPr lang="es-ES" sz="1200" b="1" i="0" baseline="0" dirty="0" err="1">
                          <a:latin typeface="Arial" panose="020B0604020202020204" pitchFamily="34" charset="0"/>
                          <a:cs typeface="Arial" panose="020B0604020202020204" pitchFamily="34" charset="0"/>
                        </a:rPr>
                        <a:t>residence</a:t>
                      </a:r>
                      <a:r>
                        <a:rPr lang="es-ES" sz="1200" b="1" i="0" baseline="0" dirty="0">
                          <a:latin typeface="Arial" panose="020B0604020202020204" pitchFamily="34" charset="0"/>
                          <a:cs typeface="Arial" panose="020B0604020202020204" pitchFamily="34" charset="0"/>
                        </a:rPr>
                        <a:t>):</a:t>
                      </a:r>
                      <a:endParaRPr lang="es-ES" sz="1200" b="1" i="0" dirty="0">
                        <a:latin typeface="Arial" panose="020B0604020202020204" pitchFamily="34" charset="0"/>
                        <a:cs typeface="Arial" panose="020B0604020202020204" pitchFamily="34" charset="0"/>
                      </a:endParaRPr>
                    </a:p>
                  </a:txBody>
                  <a:tcPr>
                    <a:solidFill>
                      <a:schemeClr val="bg1"/>
                    </a:solidFill>
                  </a:tcPr>
                </a:tc>
                <a:tc hMerge="1">
                  <a:txBody>
                    <a:bodyPr/>
                    <a:lstStyle/>
                    <a:p>
                      <a:endParaRPr lang="es-ES"/>
                    </a:p>
                  </a:txBody>
                  <a:tcPr>
                    <a:lnL w="12700" cap="flat" cmpd="sng" algn="ctr">
                      <a:solidFill>
                        <a:scrgbClr r="0" g="0" b="0"/>
                      </a:solidFill>
                      <a:prstDash val="sysDash"/>
                      <a:round/>
                      <a:headEnd type="none" w="med" len="med"/>
                      <a:tailEnd type="none" w="med" len="med"/>
                    </a:lnL>
                  </a:tcPr>
                </a:tc>
                <a:tc>
                  <a:txBody>
                    <a:bodyPr/>
                    <a:lstStyle/>
                    <a:p>
                      <a:endParaRPr lang="es-ES" sz="1200" b="1" i="0">
                        <a:latin typeface="Arial" panose="020B0604020202020204" pitchFamily="34" charset="0"/>
                        <a:cs typeface="Arial" panose="020B0604020202020204" pitchFamily="34" charset="0"/>
                      </a:endParaRPr>
                    </a:p>
                  </a:txBody>
                  <a:tcPr>
                    <a:solidFill>
                      <a:schemeClr val="bg1"/>
                    </a:solidFill>
                  </a:tcPr>
                </a:tc>
                <a:tc>
                  <a:txBody>
                    <a:bodyPr/>
                    <a:lstStyle/>
                    <a:p>
                      <a:r>
                        <a:rPr lang="es-ES" sz="1200" b="0" i="0" dirty="0">
                          <a:latin typeface="Arial" panose="020B0604020202020204" pitchFamily="34" charset="0"/>
                          <a:cs typeface="Arial" panose="020B0604020202020204" pitchFamily="34" charset="0"/>
                        </a:rPr>
                        <a:t>9 </a:t>
                      </a:r>
                      <a:r>
                        <a:rPr lang="es-ES" sz="1200" b="0" i="0" dirty="0" err="1">
                          <a:latin typeface="Arial" panose="020B0604020202020204" pitchFamily="34" charset="0"/>
                          <a:cs typeface="Arial" panose="020B0604020202020204" pitchFamily="34" charset="0"/>
                        </a:rPr>
                        <a:t>weeks</a:t>
                      </a:r>
                      <a:endParaRPr lang="es-ES" sz="1200" b="0" i="0" dirty="0">
                        <a:latin typeface="Arial" panose="020B0604020202020204" pitchFamily="34" charset="0"/>
                        <a:cs typeface="Arial" panose="020B0604020202020204" pitchFamily="34" charset="0"/>
                      </a:endParaRPr>
                    </a:p>
                  </a:txBody>
                  <a:tcPr>
                    <a:solidFill>
                      <a:schemeClr val="bg1"/>
                    </a:solidFill>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s-ES" sz="1200" b="0" i="0">
                          <a:latin typeface="Arial" panose="020B0604020202020204" pitchFamily="34" charset="0"/>
                          <a:cs typeface="Arial" panose="020B0604020202020204" pitchFamily="34" charset="0"/>
                        </a:rPr>
                        <a:t>9 weeks</a:t>
                      </a:r>
                    </a:p>
                  </a:txBody>
                  <a:tcPr>
                    <a:solidFill>
                      <a:schemeClr val="bg1"/>
                    </a:solidFill>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s-ES" sz="1200" b="0" i="0">
                          <a:latin typeface="Arial" panose="020B0604020202020204" pitchFamily="34" charset="0"/>
                          <a:cs typeface="Arial" panose="020B0604020202020204" pitchFamily="34" charset="0"/>
                        </a:rPr>
                        <a:t>20 weeks</a:t>
                      </a:r>
                    </a:p>
                  </a:txBody>
                  <a:tcPr>
                    <a:solidFill>
                      <a:schemeClr val="bg1"/>
                    </a:solidFill>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s-ES" sz="1200" b="0" i="0">
                          <a:latin typeface="Arial" panose="020B0604020202020204" pitchFamily="34" charset="0"/>
                          <a:cs typeface="Arial" panose="020B0604020202020204" pitchFamily="34" charset="0"/>
                        </a:rPr>
                        <a:t>20 weeks</a:t>
                      </a:r>
                    </a:p>
                  </a:txBody>
                  <a:tcPr>
                    <a:solidFill>
                      <a:schemeClr val="bg1"/>
                    </a:solidFill>
                  </a:tcPr>
                </a:tc>
                <a:extLst>
                  <a:ext uri="{0D108BD9-81ED-4DB2-BD59-A6C34878D82A}">
                    <a16:rowId xmlns:a16="http://schemas.microsoft.com/office/drawing/2014/main" val="10001"/>
                  </a:ext>
                </a:extLst>
              </a:tr>
              <a:tr h="201370">
                <a:tc gridSpan="2">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s-ES" sz="1200" b="1" i="0">
                          <a:latin typeface="Arial" panose="020B0604020202020204" pitchFamily="34" charset="0"/>
                          <a:cs typeface="Arial" panose="020B0604020202020204" pitchFamily="34" charset="0"/>
                        </a:rPr>
                        <a:t>Number of students (MSc)</a:t>
                      </a:r>
                    </a:p>
                  </a:txBody>
                  <a:tcPr>
                    <a:solidFill>
                      <a:schemeClr val="bg1"/>
                    </a:solidFill>
                  </a:tcPr>
                </a:tc>
                <a:tc hMerge="1">
                  <a:txBody>
                    <a:bodyPr/>
                    <a:lstStyle/>
                    <a:p>
                      <a:endParaRPr lang="es-ES"/>
                    </a:p>
                  </a:txBody>
                  <a:tcPr/>
                </a:tc>
                <a:tc>
                  <a:txBody>
                    <a:bodyPr/>
                    <a:lstStyle/>
                    <a:p>
                      <a:endParaRPr lang="es-ES" sz="1200" b="1" i="0">
                        <a:latin typeface="Arial" panose="020B0604020202020204" pitchFamily="34" charset="0"/>
                        <a:cs typeface="Arial" panose="020B0604020202020204" pitchFamily="34" charset="0"/>
                      </a:endParaRPr>
                    </a:p>
                  </a:txBody>
                  <a:tcPr>
                    <a:solidFill>
                      <a:schemeClr val="bg1"/>
                    </a:solidFill>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s-ES" sz="1200" b="0" i="0" dirty="0">
                          <a:latin typeface="Arial" panose="020B0604020202020204" pitchFamily="34" charset="0"/>
                          <a:cs typeface="Arial" panose="020B0604020202020204" pitchFamily="34" charset="0"/>
                        </a:rPr>
                        <a:t>95</a:t>
                      </a:r>
                    </a:p>
                  </a:txBody>
                  <a:tcPr>
                    <a:solidFill>
                      <a:schemeClr val="bg1"/>
                    </a:solidFill>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s-ES" sz="1200" b="0" i="0">
                          <a:latin typeface="Arial" panose="020B0604020202020204" pitchFamily="34" charset="0"/>
                          <a:cs typeface="Arial" panose="020B0604020202020204" pitchFamily="34" charset="0"/>
                        </a:rPr>
                        <a:t>146</a:t>
                      </a:r>
                    </a:p>
                  </a:txBody>
                  <a:tcPr>
                    <a:solidFill>
                      <a:schemeClr val="bg1"/>
                    </a:solidFill>
                  </a:tcPr>
                </a:tc>
                <a:tc>
                  <a:txBody>
                    <a:bodyPr/>
                    <a:lstStyle/>
                    <a:p>
                      <a:r>
                        <a:rPr lang="es-ES" sz="1200" b="0" i="0">
                          <a:latin typeface="Arial" panose="020B0604020202020204" pitchFamily="34" charset="0"/>
                          <a:cs typeface="Arial" panose="020B0604020202020204" pitchFamily="34" charset="0"/>
                        </a:rPr>
                        <a:t>225</a:t>
                      </a:r>
                    </a:p>
                  </a:txBody>
                  <a:tcPr>
                    <a:solidFill>
                      <a:schemeClr val="bg1"/>
                    </a:solidFill>
                  </a:tcPr>
                </a:tc>
                <a:tc>
                  <a:txBody>
                    <a:bodyPr/>
                    <a:lstStyle/>
                    <a:p>
                      <a:r>
                        <a:rPr lang="es-ES" sz="1200" b="0" i="0">
                          <a:latin typeface="Arial" panose="020B0604020202020204" pitchFamily="34" charset="0"/>
                          <a:cs typeface="Arial" panose="020B0604020202020204" pitchFamily="34" charset="0"/>
                        </a:rPr>
                        <a:t>263</a:t>
                      </a:r>
                    </a:p>
                  </a:txBody>
                  <a:tcPr>
                    <a:solidFill>
                      <a:schemeClr val="bg1"/>
                    </a:solidFill>
                  </a:tcPr>
                </a:tc>
                <a:extLst>
                  <a:ext uri="{0D108BD9-81ED-4DB2-BD59-A6C34878D82A}">
                    <a16:rowId xmlns:a16="http://schemas.microsoft.com/office/drawing/2014/main" val="10002"/>
                  </a:ext>
                </a:extLst>
              </a:tr>
              <a:tr h="201370">
                <a:tc gridSpan="2">
                  <a:txBody>
                    <a:bodyPr/>
                    <a:lstStyle/>
                    <a:p>
                      <a:endParaRPr lang="es-ES" sz="1200" b="1" i="0">
                        <a:latin typeface="Arial" panose="020B0604020202020204" pitchFamily="34" charset="0"/>
                        <a:cs typeface="Arial" panose="020B0604020202020204" pitchFamily="34" charset="0"/>
                      </a:endParaRPr>
                    </a:p>
                  </a:txBody>
                  <a:tcPr>
                    <a:solidFill>
                      <a:schemeClr val="bg1"/>
                    </a:solidFill>
                  </a:tcPr>
                </a:tc>
                <a:tc hMerge="1">
                  <a:txBody>
                    <a:bodyPr/>
                    <a:lstStyle/>
                    <a:p>
                      <a:endParaRPr lang="es-ES"/>
                    </a:p>
                  </a:txBody>
                  <a:tcPr/>
                </a:tc>
                <a:tc>
                  <a:txBody>
                    <a:bodyPr/>
                    <a:lstStyle/>
                    <a:p>
                      <a:endParaRPr lang="es-ES" sz="1200" b="1" i="0">
                        <a:latin typeface="Arial" panose="020B0604020202020204" pitchFamily="34" charset="0"/>
                        <a:cs typeface="Arial" panose="020B0604020202020204" pitchFamily="34" charset="0"/>
                      </a:endParaRPr>
                    </a:p>
                  </a:txBody>
                  <a:tcPr>
                    <a:solidFill>
                      <a:schemeClr val="bg1"/>
                    </a:solidFill>
                  </a:tcPr>
                </a:tc>
                <a:tc>
                  <a:txBody>
                    <a:bodyPr/>
                    <a:lstStyle/>
                    <a:p>
                      <a:endParaRPr lang="es-ES" sz="1200" b="1" i="0">
                        <a:latin typeface="Arial" panose="020B0604020202020204" pitchFamily="34" charset="0"/>
                        <a:cs typeface="Arial" panose="020B0604020202020204" pitchFamily="34" charset="0"/>
                      </a:endParaRPr>
                    </a:p>
                  </a:txBody>
                  <a:tcPr>
                    <a:solidFill>
                      <a:schemeClr val="bg1"/>
                    </a:solidFill>
                  </a:tcPr>
                </a:tc>
                <a:tc>
                  <a:txBody>
                    <a:bodyPr/>
                    <a:lstStyle/>
                    <a:p>
                      <a:endParaRPr lang="es-ES" sz="1200" b="1" i="0">
                        <a:latin typeface="Arial" panose="020B0604020202020204" pitchFamily="34" charset="0"/>
                        <a:cs typeface="Arial" panose="020B0604020202020204" pitchFamily="34" charset="0"/>
                      </a:endParaRPr>
                    </a:p>
                  </a:txBody>
                  <a:tcPr>
                    <a:solidFill>
                      <a:schemeClr val="bg1"/>
                    </a:solidFill>
                  </a:tcPr>
                </a:tc>
                <a:tc>
                  <a:txBody>
                    <a:bodyPr/>
                    <a:lstStyle/>
                    <a:p>
                      <a:endParaRPr lang="es-ES" sz="1200" b="1" i="0">
                        <a:latin typeface="Arial" panose="020B0604020202020204" pitchFamily="34" charset="0"/>
                        <a:cs typeface="Arial" panose="020B0604020202020204" pitchFamily="34" charset="0"/>
                      </a:endParaRPr>
                    </a:p>
                  </a:txBody>
                  <a:tcPr>
                    <a:solidFill>
                      <a:schemeClr val="bg1"/>
                    </a:solidFill>
                  </a:tcPr>
                </a:tc>
                <a:tc>
                  <a:txBody>
                    <a:bodyPr/>
                    <a:lstStyle/>
                    <a:p>
                      <a:endParaRPr lang="es-ES" sz="1200" b="1" i="0">
                        <a:latin typeface="Arial" panose="020B0604020202020204" pitchFamily="34" charset="0"/>
                        <a:cs typeface="Arial" panose="020B0604020202020204" pitchFamily="34" charset="0"/>
                      </a:endParaRPr>
                    </a:p>
                  </a:txBody>
                  <a:tcPr>
                    <a:solidFill>
                      <a:schemeClr val="bg1"/>
                    </a:solidFill>
                  </a:tcPr>
                </a:tc>
                <a:extLst>
                  <a:ext uri="{0D108BD9-81ED-4DB2-BD59-A6C34878D82A}">
                    <a16:rowId xmlns:a16="http://schemas.microsoft.com/office/drawing/2014/main" val="10003"/>
                  </a:ext>
                </a:extLst>
              </a:tr>
              <a:tr h="201370">
                <a:tc gridSpan="2">
                  <a:txBody>
                    <a:bodyPr/>
                    <a:lstStyle/>
                    <a:p>
                      <a:endParaRPr lang="es-ES" sz="1200" b="1" i="0">
                        <a:latin typeface="Arial" panose="020B0604020202020204" pitchFamily="34" charset="0"/>
                        <a:cs typeface="Arial" panose="020B0604020202020204" pitchFamily="34" charset="0"/>
                      </a:endParaRPr>
                    </a:p>
                  </a:txBody>
                  <a:tcPr>
                    <a:solidFill>
                      <a:schemeClr val="bg1"/>
                    </a:solidFill>
                  </a:tcPr>
                </a:tc>
                <a:tc hMerge="1">
                  <a:txBody>
                    <a:bodyPr/>
                    <a:lstStyle/>
                    <a:p>
                      <a:endParaRPr lang="es-ES"/>
                    </a:p>
                  </a:txBody>
                  <a:tcPr/>
                </a:tc>
                <a:tc>
                  <a:txBody>
                    <a:bodyPr/>
                    <a:lstStyle/>
                    <a:p>
                      <a:endParaRPr lang="es-ES" sz="1200" b="1" i="0">
                        <a:latin typeface="Arial" panose="020B0604020202020204" pitchFamily="34" charset="0"/>
                        <a:cs typeface="Arial" panose="020B0604020202020204" pitchFamily="34" charset="0"/>
                      </a:endParaRPr>
                    </a:p>
                  </a:txBody>
                  <a:tcPr>
                    <a:solidFill>
                      <a:schemeClr val="bg1"/>
                    </a:solidFill>
                  </a:tcPr>
                </a:tc>
                <a:tc>
                  <a:txBody>
                    <a:bodyPr/>
                    <a:lstStyle/>
                    <a:p>
                      <a:endParaRPr lang="es-ES" sz="1200" b="1" i="0">
                        <a:latin typeface="Arial" panose="020B0604020202020204" pitchFamily="34" charset="0"/>
                        <a:cs typeface="Arial" panose="020B0604020202020204" pitchFamily="34" charset="0"/>
                      </a:endParaRPr>
                    </a:p>
                  </a:txBody>
                  <a:tcPr>
                    <a:solidFill>
                      <a:schemeClr val="bg1"/>
                    </a:solidFill>
                  </a:tcPr>
                </a:tc>
                <a:tc>
                  <a:txBody>
                    <a:bodyPr/>
                    <a:lstStyle/>
                    <a:p>
                      <a:endParaRPr lang="es-ES" sz="1200" b="1" i="0" dirty="0">
                        <a:latin typeface="Arial" panose="020B0604020202020204" pitchFamily="34" charset="0"/>
                        <a:cs typeface="Arial" panose="020B0604020202020204" pitchFamily="34" charset="0"/>
                      </a:endParaRPr>
                    </a:p>
                  </a:txBody>
                  <a:tcPr>
                    <a:solidFill>
                      <a:schemeClr val="bg1"/>
                    </a:solidFill>
                  </a:tcPr>
                </a:tc>
                <a:tc>
                  <a:txBody>
                    <a:bodyPr/>
                    <a:lstStyle/>
                    <a:p>
                      <a:endParaRPr lang="es-ES" sz="1200" b="1" i="0" dirty="0">
                        <a:latin typeface="Arial" panose="020B0604020202020204" pitchFamily="34" charset="0"/>
                        <a:cs typeface="Arial" panose="020B0604020202020204" pitchFamily="34" charset="0"/>
                      </a:endParaRPr>
                    </a:p>
                  </a:txBody>
                  <a:tcPr>
                    <a:solidFill>
                      <a:schemeClr val="bg1"/>
                    </a:solidFill>
                  </a:tcPr>
                </a:tc>
                <a:tc>
                  <a:txBody>
                    <a:bodyPr/>
                    <a:lstStyle/>
                    <a:p>
                      <a:endParaRPr lang="es-ES" sz="1200" b="1" i="0">
                        <a:latin typeface="Arial" panose="020B0604020202020204" pitchFamily="34" charset="0"/>
                        <a:cs typeface="Arial" panose="020B0604020202020204" pitchFamily="34" charset="0"/>
                      </a:endParaRPr>
                    </a:p>
                  </a:txBody>
                  <a:tcPr>
                    <a:solidFill>
                      <a:schemeClr val="bg1"/>
                    </a:solidFill>
                  </a:tcPr>
                </a:tc>
                <a:extLst>
                  <a:ext uri="{0D108BD9-81ED-4DB2-BD59-A6C34878D82A}">
                    <a16:rowId xmlns:a16="http://schemas.microsoft.com/office/drawing/2014/main" val="10004"/>
                  </a:ext>
                </a:extLst>
              </a:tr>
              <a:tr h="201370">
                <a:tc gridSpan="2">
                  <a:txBody>
                    <a:bodyPr/>
                    <a:lstStyle/>
                    <a:p>
                      <a:endParaRPr lang="es-ES" sz="1200" b="1" i="0">
                        <a:latin typeface="Arial" panose="020B0604020202020204" pitchFamily="34" charset="0"/>
                        <a:cs typeface="Arial" panose="020B0604020202020204" pitchFamily="34" charset="0"/>
                      </a:endParaRPr>
                    </a:p>
                  </a:txBody>
                  <a:tcPr>
                    <a:solidFill>
                      <a:schemeClr val="bg1"/>
                    </a:solidFill>
                  </a:tcPr>
                </a:tc>
                <a:tc hMerge="1">
                  <a:txBody>
                    <a:bodyPr/>
                    <a:lstStyle/>
                    <a:p>
                      <a:endParaRPr lang="es-ES"/>
                    </a:p>
                  </a:txBody>
                  <a:tcPr/>
                </a:tc>
                <a:tc>
                  <a:txBody>
                    <a:bodyPr/>
                    <a:lstStyle/>
                    <a:p>
                      <a:endParaRPr lang="es-ES" sz="1200" b="1" i="0">
                        <a:latin typeface="Arial" panose="020B0604020202020204" pitchFamily="34" charset="0"/>
                        <a:cs typeface="Arial" panose="020B0604020202020204" pitchFamily="34" charset="0"/>
                      </a:endParaRPr>
                    </a:p>
                  </a:txBody>
                  <a:tcPr>
                    <a:solidFill>
                      <a:schemeClr val="bg1"/>
                    </a:solidFill>
                  </a:tcPr>
                </a:tc>
                <a:tc>
                  <a:txBody>
                    <a:bodyPr/>
                    <a:lstStyle/>
                    <a:p>
                      <a:endParaRPr lang="es-ES" sz="1200" b="1" i="0">
                        <a:latin typeface="Arial" panose="020B0604020202020204" pitchFamily="34" charset="0"/>
                        <a:cs typeface="Arial" panose="020B0604020202020204" pitchFamily="34" charset="0"/>
                      </a:endParaRPr>
                    </a:p>
                  </a:txBody>
                  <a:tcPr>
                    <a:solidFill>
                      <a:schemeClr val="bg1"/>
                    </a:solidFill>
                  </a:tcPr>
                </a:tc>
                <a:tc>
                  <a:txBody>
                    <a:bodyPr/>
                    <a:lstStyle/>
                    <a:p>
                      <a:endParaRPr lang="es-ES" sz="1200" b="1" i="0" dirty="0">
                        <a:latin typeface="Arial" panose="020B0604020202020204" pitchFamily="34" charset="0"/>
                        <a:cs typeface="Arial" panose="020B0604020202020204" pitchFamily="34" charset="0"/>
                      </a:endParaRPr>
                    </a:p>
                  </a:txBody>
                  <a:tcPr>
                    <a:solidFill>
                      <a:schemeClr val="bg1"/>
                    </a:solidFill>
                  </a:tcPr>
                </a:tc>
                <a:tc>
                  <a:txBody>
                    <a:bodyPr/>
                    <a:lstStyle/>
                    <a:p>
                      <a:endParaRPr lang="es-ES" sz="1200" b="1" i="0" dirty="0">
                        <a:latin typeface="Arial" panose="020B0604020202020204" pitchFamily="34" charset="0"/>
                        <a:cs typeface="Arial" panose="020B0604020202020204" pitchFamily="34" charset="0"/>
                      </a:endParaRPr>
                    </a:p>
                  </a:txBody>
                  <a:tcPr>
                    <a:solidFill>
                      <a:schemeClr val="bg1"/>
                    </a:solidFill>
                  </a:tcPr>
                </a:tc>
                <a:tc>
                  <a:txBody>
                    <a:bodyPr/>
                    <a:lstStyle/>
                    <a:p>
                      <a:endParaRPr lang="es-ES" sz="1200" b="1" i="0" dirty="0">
                        <a:latin typeface="Arial" panose="020B0604020202020204" pitchFamily="34" charset="0"/>
                        <a:cs typeface="Arial" panose="020B0604020202020204" pitchFamily="34" charset="0"/>
                      </a:endParaRPr>
                    </a:p>
                  </a:txBody>
                  <a:tcPr>
                    <a:solidFill>
                      <a:schemeClr val="bg1"/>
                    </a:solidFill>
                  </a:tcPr>
                </a:tc>
                <a:extLst>
                  <a:ext uri="{0D108BD9-81ED-4DB2-BD59-A6C34878D82A}">
                    <a16:rowId xmlns:a16="http://schemas.microsoft.com/office/drawing/2014/main" val="10005"/>
                  </a:ext>
                </a:extLst>
              </a:tr>
              <a:tr h="201370">
                <a:tc gridSpan="2">
                  <a:txBody>
                    <a:bodyPr/>
                    <a:lstStyle/>
                    <a:p>
                      <a:endParaRPr lang="es-ES" sz="1200" b="1" i="0">
                        <a:latin typeface="Helvetica 75"/>
                        <a:cs typeface="Helvetica 75"/>
                      </a:endParaRPr>
                    </a:p>
                  </a:txBody>
                  <a:tcPr>
                    <a:solidFill>
                      <a:schemeClr val="bg1"/>
                    </a:solidFill>
                  </a:tcPr>
                </a:tc>
                <a:tc hMerge="1">
                  <a:txBody>
                    <a:bodyPr/>
                    <a:lstStyle/>
                    <a:p>
                      <a:endParaRPr lang="es-ES"/>
                    </a:p>
                  </a:txBody>
                  <a:tcPr/>
                </a:tc>
                <a:tc>
                  <a:txBody>
                    <a:bodyPr/>
                    <a:lstStyle/>
                    <a:p>
                      <a:endParaRPr lang="es-ES" sz="1200" b="1" i="0">
                        <a:latin typeface="Helvetica 75"/>
                        <a:cs typeface="Helvetica 75"/>
                      </a:endParaRPr>
                    </a:p>
                  </a:txBody>
                  <a:tcPr>
                    <a:solidFill>
                      <a:schemeClr val="bg1"/>
                    </a:solidFill>
                  </a:tcPr>
                </a:tc>
                <a:tc>
                  <a:txBody>
                    <a:bodyPr/>
                    <a:lstStyle/>
                    <a:p>
                      <a:endParaRPr lang="es-ES" sz="1200" b="1" i="0">
                        <a:latin typeface="Helvetica 75"/>
                        <a:cs typeface="Helvetica 75"/>
                      </a:endParaRPr>
                    </a:p>
                  </a:txBody>
                  <a:tcPr>
                    <a:solidFill>
                      <a:schemeClr val="bg1"/>
                    </a:solidFill>
                  </a:tcPr>
                </a:tc>
                <a:tc>
                  <a:txBody>
                    <a:bodyPr/>
                    <a:lstStyle/>
                    <a:p>
                      <a:endParaRPr lang="es-ES" sz="1200" b="1" i="0">
                        <a:latin typeface="Helvetica 75"/>
                        <a:cs typeface="Helvetica 75"/>
                      </a:endParaRPr>
                    </a:p>
                  </a:txBody>
                  <a:tcPr>
                    <a:solidFill>
                      <a:schemeClr val="bg1"/>
                    </a:solidFill>
                  </a:tcPr>
                </a:tc>
                <a:tc>
                  <a:txBody>
                    <a:bodyPr/>
                    <a:lstStyle/>
                    <a:p>
                      <a:endParaRPr lang="es-ES" sz="1200" b="1" i="0">
                        <a:latin typeface="Helvetica 75"/>
                        <a:cs typeface="Helvetica 75"/>
                      </a:endParaRPr>
                    </a:p>
                  </a:txBody>
                  <a:tcPr>
                    <a:solidFill>
                      <a:schemeClr val="bg1"/>
                    </a:solidFill>
                  </a:tcPr>
                </a:tc>
                <a:tc>
                  <a:txBody>
                    <a:bodyPr/>
                    <a:lstStyle/>
                    <a:p>
                      <a:endParaRPr lang="es-ES" sz="1200" b="1" i="0">
                        <a:latin typeface="Helvetica 75"/>
                        <a:cs typeface="Helvetica 75"/>
                      </a:endParaRPr>
                    </a:p>
                  </a:txBody>
                  <a:tcPr>
                    <a:solidFill>
                      <a:schemeClr val="bg1"/>
                    </a:solidFill>
                  </a:tcPr>
                </a:tc>
                <a:extLst>
                  <a:ext uri="{0D108BD9-81ED-4DB2-BD59-A6C34878D82A}">
                    <a16:rowId xmlns:a16="http://schemas.microsoft.com/office/drawing/2014/main" val="10006"/>
                  </a:ext>
                </a:extLst>
              </a:tr>
              <a:tr h="201370">
                <a:tc gridSpan="2">
                  <a:txBody>
                    <a:bodyPr/>
                    <a:lstStyle/>
                    <a:p>
                      <a:endParaRPr lang="es-ES" sz="1200" b="1" i="0">
                        <a:latin typeface="Helvetica 75"/>
                        <a:cs typeface="Helvetica 75"/>
                      </a:endParaRPr>
                    </a:p>
                  </a:txBody>
                  <a:tcPr>
                    <a:solidFill>
                      <a:schemeClr val="bg1"/>
                    </a:solidFill>
                  </a:tcPr>
                </a:tc>
                <a:tc hMerge="1">
                  <a:txBody>
                    <a:bodyPr/>
                    <a:lstStyle/>
                    <a:p>
                      <a:endParaRPr lang="es-ES"/>
                    </a:p>
                  </a:txBody>
                  <a:tcPr/>
                </a:tc>
                <a:tc>
                  <a:txBody>
                    <a:bodyPr/>
                    <a:lstStyle/>
                    <a:p>
                      <a:endParaRPr lang="es-ES" sz="1200" b="1" i="0">
                        <a:latin typeface="Helvetica 75"/>
                        <a:cs typeface="Helvetica 75"/>
                      </a:endParaRPr>
                    </a:p>
                  </a:txBody>
                  <a:tcPr>
                    <a:solidFill>
                      <a:schemeClr val="bg1"/>
                    </a:solidFill>
                  </a:tcPr>
                </a:tc>
                <a:tc>
                  <a:txBody>
                    <a:bodyPr/>
                    <a:lstStyle/>
                    <a:p>
                      <a:endParaRPr lang="es-ES" sz="1200" b="1" i="0">
                        <a:latin typeface="Helvetica 75"/>
                        <a:cs typeface="Helvetica 75"/>
                      </a:endParaRPr>
                    </a:p>
                  </a:txBody>
                  <a:tcPr>
                    <a:solidFill>
                      <a:schemeClr val="bg1"/>
                    </a:solidFill>
                  </a:tcPr>
                </a:tc>
                <a:tc>
                  <a:txBody>
                    <a:bodyPr/>
                    <a:lstStyle/>
                    <a:p>
                      <a:endParaRPr lang="es-ES" sz="1200" b="1" i="0">
                        <a:latin typeface="Helvetica 75"/>
                        <a:cs typeface="Helvetica 75"/>
                      </a:endParaRPr>
                    </a:p>
                  </a:txBody>
                  <a:tcPr>
                    <a:solidFill>
                      <a:schemeClr val="bg1"/>
                    </a:solidFill>
                  </a:tcPr>
                </a:tc>
                <a:tc>
                  <a:txBody>
                    <a:bodyPr/>
                    <a:lstStyle/>
                    <a:p>
                      <a:endParaRPr lang="es-ES" sz="1200" b="1" i="0">
                        <a:latin typeface="Helvetica 75"/>
                        <a:cs typeface="Helvetica 75"/>
                      </a:endParaRPr>
                    </a:p>
                  </a:txBody>
                  <a:tcPr>
                    <a:solidFill>
                      <a:schemeClr val="bg1"/>
                    </a:solidFill>
                  </a:tcPr>
                </a:tc>
                <a:tc>
                  <a:txBody>
                    <a:bodyPr/>
                    <a:lstStyle/>
                    <a:p>
                      <a:endParaRPr lang="es-ES" sz="1200" b="1" i="0">
                        <a:latin typeface="Helvetica 75"/>
                        <a:cs typeface="Helvetica 75"/>
                      </a:endParaRPr>
                    </a:p>
                  </a:txBody>
                  <a:tcPr>
                    <a:solidFill>
                      <a:schemeClr val="bg1"/>
                    </a:solidFill>
                  </a:tcPr>
                </a:tc>
                <a:extLst>
                  <a:ext uri="{0D108BD9-81ED-4DB2-BD59-A6C34878D82A}">
                    <a16:rowId xmlns:a16="http://schemas.microsoft.com/office/drawing/2014/main" val="10007"/>
                  </a:ext>
                </a:extLst>
              </a:tr>
              <a:tr h="201370">
                <a:tc gridSpan="2">
                  <a:txBody>
                    <a:bodyPr/>
                    <a:lstStyle/>
                    <a:p>
                      <a:endParaRPr lang="es-ES" sz="1200" b="1" i="0">
                        <a:latin typeface="Helvetica 75"/>
                        <a:cs typeface="Helvetica 75"/>
                      </a:endParaRPr>
                    </a:p>
                  </a:txBody>
                  <a:tcPr>
                    <a:solidFill>
                      <a:schemeClr val="bg1"/>
                    </a:solidFill>
                  </a:tcPr>
                </a:tc>
                <a:tc hMerge="1">
                  <a:txBody>
                    <a:bodyPr/>
                    <a:lstStyle/>
                    <a:p>
                      <a:endParaRPr lang="es-ES"/>
                    </a:p>
                  </a:txBody>
                  <a:tcPr/>
                </a:tc>
                <a:tc>
                  <a:txBody>
                    <a:bodyPr/>
                    <a:lstStyle/>
                    <a:p>
                      <a:endParaRPr lang="es-ES" sz="1200" b="1" i="0">
                        <a:latin typeface="Helvetica 75"/>
                        <a:cs typeface="Helvetica 75"/>
                      </a:endParaRPr>
                    </a:p>
                  </a:txBody>
                  <a:tcPr>
                    <a:solidFill>
                      <a:schemeClr val="bg1"/>
                    </a:solidFill>
                  </a:tcPr>
                </a:tc>
                <a:tc>
                  <a:txBody>
                    <a:bodyPr/>
                    <a:lstStyle/>
                    <a:p>
                      <a:endParaRPr lang="es-ES" sz="1200" b="1" i="0">
                        <a:latin typeface="Helvetica 75"/>
                        <a:cs typeface="Helvetica 75"/>
                      </a:endParaRPr>
                    </a:p>
                  </a:txBody>
                  <a:tcPr>
                    <a:solidFill>
                      <a:schemeClr val="bg1"/>
                    </a:solidFill>
                  </a:tcPr>
                </a:tc>
                <a:tc>
                  <a:txBody>
                    <a:bodyPr/>
                    <a:lstStyle/>
                    <a:p>
                      <a:r>
                        <a:rPr lang="es-ES" sz="1200" b="1" i="0">
                          <a:latin typeface="Helvetica 75"/>
                          <a:cs typeface="Helvetica 75"/>
                        </a:rPr>
                        <a:t> </a:t>
                      </a:r>
                    </a:p>
                  </a:txBody>
                  <a:tcPr>
                    <a:solidFill>
                      <a:schemeClr val="bg1"/>
                    </a:solidFill>
                  </a:tcPr>
                </a:tc>
                <a:tc>
                  <a:txBody>
                    <a:bodyPr/>
                    <a:lstStyle/>
                    <a:p>
                      <a:endParaRPr lang="es-ES" sz="1200" b="1" i="0">
                        <a:latin typeface="Helvetica 75"/>
                        <a:cs typeface="Helvetica 75"/>
                      </a:endParaRPr>
                    </a:p>
                  </a:txBody>
                  <a:tcPr>
                    <a:solidFill>
                      <a:schemeClr val="bg1"/>
                    </a:solidFill>
                  </a:tcPr>
                </a:tc>
                <a:tc>
                  <a:txBody>
                    <a:bodyPr/>
                    <a:lstStyle/>
                    <a:p>
                      <a:endParaRPr lang="es-ES" sz="1200" b="1" i="0" dirty="0">
                        <a:latin typeface="Helvetica 75"/>
                        <a:cs typeface="Helvetica 75"/>
                      </a:endParaRPr>
                    </a:p>
                  </a:txBody>
                  <a:tcPr>
                    <a:solidFill>
                      <a:schemeClr val="bg1"/>
                    </a:solidFill>
                  </a:tcPr>
                </a:tc>
                <a:extLst>
                  <a:ext uri="{0D108BD9-81ED-4DB2-BD59-A6C34878D82A}">
                    <a16:rowId xmlns:a16="http://schemas.microsoft.com/office/drawing/2014/main" val="10008"/>
                  </a:ext>
                </a:extLst>
              </a:tr>
            </a:tbl>
          </a:graphicData>
        </a:graphic>
      </p:graphicFrame>
    </p:spTree>
    <p:extLst>
      <p:ext uri="{BB962C8B-B14F-4D97-AF65-F5344CB8AC3E}">
        <p14:creationId xmlns:p14="http://schemas.microsoft.com/office/powerpoint/2010/main" val="341967236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OVER_White_B">
    <p:spTree>
      <p:nvGrpSpPr>
        <p:cNvPr id="1" name=""/>
        <p:cNvGrpSpPr/>
        <p:nvPr/>
      </p:nvGrpSpPr>
      <p:grpSpPr>
        <a:xfrm>
          <a:off x="0" y="0"/>
          <a:ext cx="0" cy="0"/>
          <a:chOff x="0" y="0"/>
          <a:chExt cx="0" cy="0"/>
        </a:xfrm>
      </p:grpSpPr>
      <p:sp>
        <p:nvSpPr>
          <p:cNvPr id="2" name="Título 1"/>
          <p:cNvSpPr>
            <a:spLocks noGrp="1"/>
          </p:cNvSpPr>
          <p:nvPr>
            <p:ph type="title" hasCustomPrompt="1"/>
          </p:nvPr>
        </p:nvSpPr>
        <p:spPr>
          <a:xfrm>
            <a:off x="5089525" y="1223770"/>
            <a:ext cx="3528721" cy="1433553"/>
          </a:xfrm>
          <a:prstGeom prst="rect">
            <a:avLst/>
          </a:prstGeom>
        </p:spPr>
        <p:txBody>
          <a:bodyPr anchor="b">
            <a:normAutofit/>
          </a:bodyPr>
          <a:lstStyle>
            <a:lvl1pPr algn="l">
              <a:defRPr sz="3200" b="1">
                <a:solidFill>
                  <a:schemeClr val="tx1"/>
                </a:solidFill>
              </a:defRPr>
            </a:lvl1pPr>
          </a:lstStyle>
          <a:p>
            <a:r>
              <a:rPr lang="en-GB" dirty="0"/>
              <a:t>Write your title here up to 3 lines</a:t>
            </a:r>
          </a:p>
        </p:txBody>
      </p:sp>
      <p:sp>
        <p:nvSpPr>
          <p:cNvPr id="4" name="Marcador de texto 3"/>
          <p:cNvSpPr>
            <a:spLocks noGrp="1"/>
          </p:cNvSpPr>
          <p:nvPr>
            <p:ph type="body" sz="half" idx="2" hasCustomPrompt="1"/>
          </p:nvPr>
        </p:nvSpPr>
        <p:spPr>
          <a:xfrm>
            <a:off x="5095963" y="2782283"/>
            <a:ext cx="3464291" cy="872594"/>
          </a:xfrm>
          <a:prstGeom prst="rect">
            <a:avLst/>
          </a:prstGeom>
        </p:spPr>
        <p:txBody>
          <a:bodyPr>
            <a:normAutofit/>
          </a:bodyPr>
          <a:lstStyle>
            <a:lvl1pPr marL="0" indent="0">
              <a:buNone/>
              <a:defRPr sz="1100" b="1">
                <a:solidFill>
                  <a:schemeClr val="tx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dirty="0"/>
              <a:t>SUBTITLE                                                          SECOND LINE FOR DATE                                    Name + Last Name</a:t>
            </a:r>
          </a:p>
        </p:txBody>
      </p:sp>
      <p:pic>
        <p:nvPicPr>
          <p:cNvPr id="10" name="Imagen 9" descr="Imagen que contiene Interfaz de usuario gráfica&#10;&#10;Descripción generada automáticamente">
            <a:extLst>
              <a:ext uri="{FF2B5EF4-FFF2-40B4-BE49-F238E27FC236}">
                <a16:creationId xmlns:a16="http://schemas.microsoft.com/office/drawing/2014/main" id="{6833F931-6EA2-7D4B-8A12-F30F2B3A4BD2}"/>
              </a:ext>
            </a:extLst>
          </p:cNvPr>
          <p:cNvPicPr>
            <a:picLocks noChangeAspect="1"/>
          </p:cNvPicPr>
          <p:nvPr userDrawn="1"/>
        </p:nvPicPr>
        <p:blipFill>
          <a:blip r:embed="rId2"/>
          <a:stretch>
            <a:fillRect/>
          </a:stretch>
        </p:blipFill>
        <p:spPr>
          <a:xfrm>
            <a:off x="1" y="1162018"/>
            <a:ext cx="3707904" cy="3038028"/>
          </a:xfrm>
          <a:prstGeom prst="rect">
            <a:avLst/>
          </a:prstGeom>
        </p:spPr>
      </p:pic>
    </p:spTree>
    <p:extLst>
      <p:ext uri="{BB962C8B-B14F-4D97-AF65-F5344CB8AC3E}">
        <p14:creationId xmlns:p14="http://schemas.microsoft.com/office/powerpoint/2010/main" val="121101027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PHOTO_A">
    <p:bg>
      <p:bgPr>
        <a:solidFill>
          <a:schemeClr val="bg1"/>
        </a:solidFill>
        <a:effectLst/>
      </p:bgPr>
    </p:bg>
    <p:spTree>
      <p:nvGrpSpPr>
        <p:cNvPr id="1" name=""/>
        <p:cNvGrpSpPr/>
        <p:nvPr/>
      </p:nvGrpSpPr>
      <p:grpSpPr>
        <a:xfrm>
          <a:off x="0" y="0"/>
          <a:ext cx="0" cy="0"/>
          <a:chOff x="0" y="0"/>
          <a:chExt cx="0" cy="0"/>
        </a:xfrm>
      </p:grpSpPr>
      <p:sp>
        <p:nvSpPr>
          <p:cNvPr id="6" name="Marcador de posición de imagen 2">
            <a:extLst>
              <a:ext uri="{FF2B5EF4-FFF2-40B4-BE49-F238E27FC236}">
                <a16:creationId xmlns:a16="http://schemas.microsoft.com/office/drawing/2014/main" id="{5C470B48-3B80-424A-9DFF-6E4973138DF2}"/>
              </a:ext>
            </a:extLst>
          </p:cNvPr>
          <p:cNvSpPr>
            <a:spLocks noGrp="1"/>
          </p:cNvSpPr>
          <p:nvPr>
            <p:ph type="pic" idx="1" hasCustomPrompt="1"/>
          </p:nvPr>
        </p:nvSpPr>
        <p:spPr>
          <a:xfrm>
            <a:off x="565201" y="1154544"/>
            <a:ext cx="8039304" cy="3468255"/>
          </a:xfrm>
          <a:prstGeom prst="rect">
            <a:avLst/>
          </a:prstGeom>
        </p:spPr>
        <p:txBody>
          <a:bodyPr>
            <a:normAutofit/>
          </a:bodyPr>
          <a:lstStyle>
            <a:lvl1pPr marL="0" indent="0">
              <a:buNone/>
              <a:defRPr sz="2800">
                <a:latin typeface="Helvetica" pitchFamily="2"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dirty="0"/>
              <a:t>Your image here</a:t>
            </a:r>
          </a:p>
        </p:txBody>
      </p:sp>
      <p:cxnSp>
        <p:nvCxnSpPr>
          <p:cNvPr id="24" name="Conector recto 23"/>
          <p:cNvCxnSpPr/>
          <p:nvPr userDrawn="1"/>
        </p:nvCxnSpPr>
        <p:spPr>
          <a:xfrm flipV="1">
            <a:off x="564413" y="483518"/>
            <a:ext cx="911243" cy="310"/>
          </a:xfrm>
          <a:prstGeom prst="line">
            <a:avLst/>
          </a:prstGeom>
          <a:ln w="152400" cmpd="sng">
            <a:solidFill>
              <a:srgbClr val="000000"/>
            </a:solidFill>
          </a:ln>
          <a:effectLst/>
        </p:spPr>
        <p:style>
          <a:lnRef idx="2">
            <a:schemeClr val="accent1"/>
          </a:lnRef>
          <a:fillRef idx="0">
            <a:schemeClr val="accent1"/>
          </a:fillRef>
          <a:effectRef idx="1">
            <a:schemeClr val="accent1"/>
          </a:effectRef>
          <a:fontRef idx="minor">
            <a:schemeClr val="tx1"/>
          </a:fontRef>
        </p:style>
      </p:cxnSp>
      <p:sp>
        <p:nvSpPr>
          <p:cNvPr id="9" name="Paralelogramo 8">
            <a:extLst>
              <a:ext uri="{FF2B5EF4-FFF2-40B4-BE49-F238E27FC236}">
                <a16:creationId xmlns:a16="http://schemas.microsoft.com/office/drawing/2014/main" id="{19109101-6B42-4248-A84E-BD9A353FEA38}"/>
              </a:ext>
            </a:extLst>
          </p:cNvPr>
          <p:cNvSpPr/>
          <p:nvPr userDrawn="1"/>
        </p:nvSpPr>
        <p:spPr>
          <a:xfrm>
            <a:off x="7532836" y="-5755"/>
            <a:ext cx="1632892" cy="971734"/>
          </a:xfrm>
          <a:prstGeom prst="parallelogram">
            <a:avLst>
              <a:gd name="adj" fmla="val 56479"/>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Tree>
    <p:extLst>
      <p:ext uri="{BB962C8B-B14F-4D97-AF65-F5344CB8AC3E}">
        <p14:creationId xmlns:p14="http://schemas.microsoft.com/office/powerpoint/2010/main" val="359219403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PHOTO_B">
    <p:bg>
      <p:bgPr>
        <a:solidFill>
          <a:schemeClr val="bg1"/>
        </a:solidFill>
        <a:effectLst/>
      </p:bgPr>
    </p:bg>
    <p:spTree>
      <p:nvGrpSpPr>
        <p:cNvPr id="1" name=""/>
        <p:cNvGrpSpPr/>
        <p:nvPr/>
      </p:nvGrpSpPr>
      <p:grpSpPr>
        <a:xfrm>
          <a:off x="0" y="0"/>
          <a:ext cx="0" cy="0"/>
          <a:chOff x="0" y="0"/>
          <a:chExt cx="0" cy="0"/>
        </a:xfrm>
      </p:grpSpPr>
      <p:cxnSp>
        <p:nvCxnSpPr>
          <p:cNvPr id="4" name="Conector recto 3"/>
          <p:cNvCxnSpPr/>
          <p:nvPr userDrawn="1"/>
        </p:nvCxnSpPr>
        <p:spPr>
          <a:xfrm flipH="1">
            <a:off x="0" y="0"/>
            <a:ext cx="9144000" cy="5143500"/>
          </a:xfrm>
          <a:prstGeom prst="line">
            <a:avLst/>
          </a:prstGeom>
          <a:ln w="31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5" name="Conector recto 4"/>
          <p:cNvCxnSpPr/>
          <p:nvPr userDrawn="1"/>
        </p:nvCxnSpPr>
        <p:spPr>
          <a:xfrm>
            <a:off x="7085788" y="0"/>
            <a:ext cx="0" cy="5143500"/>
          </a:xfrm>
          <a:prstGeom prst="line">
            <a:avLst/>
          </a:prstGeom>
          <a:ln w="31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7" name="Conector recto 6"/>
          <p:cNvCxnSpPr/>
          <p:nvPr userDrawn="1"/>
        </p:nvCxnSpPr>
        <p:spPr>
          <a:xfrm>
            <a:off x="0" y="315576"/>
            <a:ext cx="3225030" cy="4827924"/>
          </a:xfrm>
          <a:prstGeom prst="line">
            <a:avLst/>
          </a:prstGeom>
          <a:ln w="31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1" name="Conector recto 10"/>
          <p:cNvCxnSpPr/>
          <p:nvPr userDrawn="1"/>
        </p:nvCxnSpPr>
        <p:spPr>
          <a:xfrm>
            <a:off x="6296121" y="0"/>
            <a:ext cx="2847879" cy="4187152"/>
          </a:xfrm>
          <a:prstGeom prst="line">
            <a:avLst/>
          </a:prstGeom>
          <a:ln w="31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6" name="Conector recto 15"/>
          <p:cNvCxnSpPr/>
          <p:nvPr userDrawn="1"/>
        </p:nvCxnSpPr>
        <p:spPr>
          <a:xfrm flipH="1">
            <a:off x="554182" y="0"/>
            <a:ext cx="2111334" cy="1154545"/>
          </a:xfrm>
          <a:prstGeom prst="line">
            <a:avLst/>
          </a:prstGeom>
          <a:ln w="31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24" name="Conector recto 23"/>
          <p:cNvCxnSpPr/>
          <p:nvPr userDrawn="1"/>
        </p:nvCxnSpPr>
        <p:spPr>
          <a:xfrm flipV="1">
            <a:off x="564413" y="483518"/>
            <a:ext cx="911243" cy="310"/>
          </a:xfrm>
          <a:prstGeom prst="line">
            <a:avLst/>
          </a:prstGeom>
          <a:ln w="152400" cmpd="sng">
            <a:solidFill>
              <a:srgbClr val="000000"/>
            </a:solidFill>
          </a:ln>
          <a:effectLst/>
        </p:spPr>
        <p:style>
          <a:lnRef idx="2">
            <a:schemeClr val="accent1"/>
          </a:lnRef>
          <a:fillRef idx="0">
            <a:schemeClr val="accent1"/>
          </a:fillRef>
          <a:effectRef idx="1">
            <a:schemeClr val="accent1"/>
          </a:effectRef>
          <a:fontRef idx="minor">
            <a:schemeClr val="tx1"/>
          </a:fontRef>
        </p:style>
      </p:cxnSp>
      <p:sp>
        <p:nvSpPr>
          <p:cNvPr id="9" name="Marcador de posición de imagen 2">
            <a:extLst>
              <a:ext uri="{FF2B5EF4-FFF2-40B4-BE49-F238E27FC236}">
                <a16:creationId xmlns:a16="http://schemas.microsoft.com/office/drawing/2014/main" id="{4751B853-6773-BB40-89ED-5F667BD0CB4B}"/>
              </a:ext>
            </a:extLst>
          </p:cNvPr>
          <p:cNvSpPr>
            <a:spLocks noGrp="1"/>
          </p:cNvSpPr>
          <p:nvPr>
            <p:ph type="pic" idx="1" hasCustomPrompt="1"/>
          </p:nvPr>
        </p:nvSpPr>
        <p:spPr>
          <a:xfrm>
            <a:off x="565201" y="1154544"/>
            <a:ext cx="8039304" cy="3468255"/>
          </a:xfrm>
          <a:prstGeom prst="rect">
            <a:avLst/>
          </a:prstGeom>
        </p:spPr>
        <p:txBody>
          <a:bodyPr>
            <a:normAutofit/>
          </a:bodyPr>
          <a:lstStyle>
            <a:lvl1pPr marL="0" indent="0">
              <a:buNone/>
              <a:defRPr sz="2800">
                <a:latin typeface="Helvetica" pitchFamily="2"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dirty="0"/>
              <a:t>Your image here</a:t>
            </a:r>
          </a:p>
        </p:txBody>
      </p:sp>
    </p:spTree>
    <p:extLst>
      <p:ext uri="{BB962C8B-B14F-4D97-AF65-F5344CB8AC3E}">
        <p14:creationId xmlns:p14="http://schemas.microsoft.com/office/powerpoint/2010/main" val="55155789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PHOTO+Caption_A">
    <p:bg>
      <p:bgPr>
        <a:solidFill>
          <a:schemeClr val="bg1"/>
        </a:solidFill>
        <a:effectLst/>
      </p:bgPr>
    </p:bg>
    <p:spTree>
      <p:nvGrpSpPr>
        <p:cNvPr id="1" name=""/>
        <p:cNvGrpSpPr/>
        <p:nvPr/>
      </p:nvGrpSpPr>
      <p:grpSpPr>
        <a:xfrm>
          <a:off x="0" y="0"/>
          <a:ext cx="0" cy="0"/>
          <a:chOff x="0" y="0"/>
          <a:chExt cx="0" cy="0"/>
        </a:xfrm>
      </p:grpSpPr>
      <p:cxnSp>
        <p:nvCxnSpPr>
          <p:cNvPr id="24" name="Conector recto 23"/>
          <p:cNvCxnSpPr/>
          <p:nvPr userDrawn="1"/>
        </p:nvCxnSpPr>
        <p:spPr>
          <a:xfrm flipV="1">
            <a:off x="564413" y="483518"/>
            <a:ext cx="911243" cy="310"/>
          </a:xfrm>
          <a:prstGeom prst="line">
            <a:avLst/>
          </a:prstGeom>
          <a:ln w="152400" cmpd="sng">
            <a:solidFill>
              <a:srgbClr val="000000"/>
            </a:solidFill>
          </a:ln>
          <a:effectLst/>
        </p:spPr>
        <p:style>
          <a:lnRef idx="2">
            <a:schemeClr val="accent1"/>
          </a:lnRef>
          <a:fillRef idx="0">
            <a:schemeClr val="accent1"/>
          </a:fillRef>
          <a:effectRef idx="1">
            <a:schemeClr val="accent1"/>
          </a:effectRef>
          <a:fontRef idx="minor">
            <a:schemeClr val="tx1"/>
          </a:fontRef>
        </p:style>
      </p:cxnSp>
      <p:sp>
        <p:nvSpPr>
          <p:cNvPr id="5" name="Marcador de posición de imagen 2">
            <a:extLst>
              <a:ext uri="{FF2B5EF4-FFF2-40B4-BE49-F238E27FC236}">
                <a16:creationId xmlns:a16="http://schemas.microsoft.com/office/drawing/2014/main" id="{3AEFFCC9-2EC4-D64B-A05A-D806F9EEC658}"/>
              </a:ext>
            </a:extLst>
          </p:cNvPr>
          <p:cNvSpPr>
            <a:spLocks noGrp="1"/>
          </p:cNvSpPr>
          <p:nvPr>
            <p:ph type="pic" idx="1" hasCustomPrompt="1"/>
          </p:nvPr>
        </p:nvSpPr>
        <p:spPr>
          <a:xfrm>
            <a:off x="565201" y="1154544"/>
            <a:ext cx="8039304" cy="3468255"/>
          </a:xfrm>
          <a:prstGeom prst="rect">
            <a:avLst/>
          </a:prstGeom>
        </p:spPr>
        <p:txBody>
          <a:bodyPr>
            <a:normAutofit/>
          </a:bodyPr>
          <a:lstStyle>
            <a:lvl1pPr marL="0" indent="0">
              <a:buNone/>
              <a:defRPr sz="2800">
                <a:latin typeface="Helvetica" pitchFamily="2"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dirty="0"/>
              <a:t>Your image here</a:t>
            </a:r>
          </a:p>
        </p:txBody>
      </p:sp>
      <p:sp>
        <p:nvSpPr>
          <p:cNvPr id="6" name="Marcador de texto 11">
            <a:extLst>
              <a:ext uri="{FF2B5EF4-FFF2-40B4-BE49-F238E27FC236}">
                <a16:creationId xmlns:a16="http://schemas.microsoft.com/office/drawing/2014/main" id="{E4D54CD7-FD50-9A4D-A436-7188DB5E1C96}"/>
              </a:ext>
            </a:extLst>
          </p:cNvPr>
          <p:cNvSpPr>
            <a:spLocks noGrp="1"/>
          </p:cNvSpPr>
          <p:nvPr>
            <p:ph type="body" sz="quarter" idx="13" hasCustomPrompt="1"/>
          </p:nvPr>
        </p:nvSpPr>
        <p:spPr>
          <a:xfrm>
            <a:off x="565200" y="4653197"/>
            <a:ext cx="8038799" cy="343314"/>
          </a:xfrm>
          <a:prstGeom prst="rect">
            <a:avLst/>
          </a:prstGeom>
        </p:spPr>
        <p:txBody>
          <a:bodyPr lIns="0" anchor="t" anchorCtr="0">
            <a:noAutofit/>
          </a:bodyPr>
          <a:lstStyle>
            <a:lvl1pPr marL="0" indent="0" algn="l" rtl="0">
              <a:buNone/>
              <a:defRPr sz="900">
                <a:solidFill>
                  <a:schemeClr val="tx1">
                    <a:lumMod val="50000"/>
                    <a:lumOff val="50000"/>
                  </a:schemeClr>
                </a:solidFill>
              </a:defRPr>
            </a:lvl1pPr>
          </a:lstStyle>
          <a:p>
            <a:pPr lvl="0"/>
            <a:r>
              <a:rPr lang="en-GB" dirty="0"/>
              <a:t>Write caption here </a:t>
            </a:r>
            <a:br>
              <a:rPr lang="en-GB" dirty="0"/>
            </a:br>
            <a:r>
              <a:rPr lang="en-GB" dirty="0"/>
              <a:t>up to 2 lines</a:t>
            </a:r>
          </a:p>
        </p:txBody>
      </p:sp>
    </p:spTree>
    <p:extLst>
      <p:ext uri="{BB962C8B-B14F-4D97-AF65-F5344CB8AC3E}">
        <p14:creationId xmlns:p14="http://schemas.microsoft.com/office/powerpoint/2010/main" val="1875907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PHOTO+Caption_B">
    <p:bg>
      <p:bgPr>
        <a:solidFill>
          <a:schemeClr val="bg1"/>
        </a:solidFill>
        <a:effectLst/>
      </p:bgPr>
    </p:bg>
    <p:spTree>
      <p:nvGrpSpPr>
        <p:cNvPr id="1" name=""/>
        <p:cNvGrpSpPr/>
        <p:nvPr/>
      </p:nvGrpSpPr>
      <p:grpSpPr>
        <a:xfrm>
          <a:off x="0" y="0"/>
          <a:ext cx="0" cy="0"/>
          <a:chOff x="0" y="0"/>
          <a:chExt cx="0" cy="0"/>
        </a:xfrm>
      </p:grpSpPr>
      <p:cxnSp>
        <p:nvCxnSpPr>
          <p:cNvPr id="4" name="Conector recto 3"/>
          <p:cNvCxnSpPr/>
          <p:nvPr userDrawn="1"/>
        </p:nvCxnSpPr>
        <p:spPr>
          <a:xfrm flipH="1">
            <a:off x="0" y="0"/>
            <a:ext cx="9144000" cy="5143500"/>
          </a:xfrm>
          <a:prstGeom prst="line">
            <a:avLst/>
          </a:prstGeom>
          <a:ln w="31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5" name="Conector recto 4"/>
          <p:cNvCxnSpPr/>
          <p:nvPr userDrawn="1"/>
        </p:nvCxnSpPr>
        <p:spPr>
          <a:xfrm>
            <a:off x="7085788" y="0"/>
            <a:ext cx="0" cy="5143500"/>
          </a:xfrm>
          <a:prstGeom prst="line">
            <a:avLst/>
          </a:prstGeom>
          <a:ln w="31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7" name="Conector recto 6"/>
          <p:cNvCxnSpPr/>
          <p:nvPr userDrawn="1"/>
        </p:nvCxnSpPr>
        <p:spPr>
          <a:xfrm>
            <a:off x="0" y="315576"/>
            <a:ext cx="3225030" cy="4827924"/>
          </a:xfrm>
          <a:prstGeom prst="line">
            <a:avLst/>
          </a:prstGeom>
          <a:ln w="31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1" name="Conector recto 10"/>
          <p:cNvCxnSpPr/>
          <p:nvPr userDrawn="1"/>
        </p:nvCxnSpPr>
        <p:spPr>
          <a:xfrm>
            <a:off x="6296121" y="0"/>
            <a:ext cx="2847879" cy="4187152"/>
          </a:xfrm>
          <a:prstGeom prst="line">
            <a:avLst/>
          </a:prstGeom>
          <a:ln w="31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6" name="Conector recto 15"/>
          <p:cNvCxnSpPr/>
          <p:nvPr userDrawn="1"/>
        </p:nvCxnSpPr>
        <p:spPr>
          <a:xfrm flipH="1">
            <a:off x="554182" y="0"/>
            <a:ext cx="2111334" cy="1154545"/>
          </a:xfrm>
          <a:prstGeom prst="line">
            <a:avLst/>
          </a:prstGeom>
          <a:ln w="31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24" name="Conector recto 23"/>
          <p:cNvCxnSpPr/>
          <p:nvPr userDrawn="1"/>
        </p:nvCxnSpPr>
        <p:spPr>
          <a:xfrm flipV="1">
            <a:off x="564413" y="483518"/>
            <a:ext cx="911243" cy="310"/>
          </a:xfrm>
          <a:prstGeom prst="line">
            <a:avLst/>
          </a:prstGeom>
          <a:ln w="152400" cmpd="sng">
            <a:solidFill>
              <a:srgbClr val="000000"/>
            </a:solidFill>
          </a:ln>
          <a:effectLst/>
        </p:spPr>
        <p:style>
          <a:lnRef idx="2">
            <a:schemeClr val="accent1"/>
          </a:lnRef>
          <a:fillRef idx="0">
            <a:schemeClr val="accent1"/>
          </a:fillRef>
          <a:effectRef idx="1">
            <a:schemeClr val="accent1"/>
          </a:effectRef>
          <a:fontRef idx="minor">
            <a:schemeClr val="tx1"/>
          </a:fontRef>
        </p:style>
      </p:cxnSp>
      <p:sp>
        <p:nvSpPr>
          <p:cNvPr id="10" name="Marcador de posición de imagen 2">
            <a:extLst>
              <a:ext uri="{FF2B5EF4-FFF2-40B4-BE49-F238E27FC236}">
                <a16:creationId xmlns:a16="http://schemas.microsoft.com/office/drawing/2014/main" id="{C7F69FDF-7A70-B449-9D86-8A3B65ABFE3C}"/>
              </a:ext>
            </a:extLst>
          </p:cNvPr>
          <p:cNvSpPr>
            <a:spLocks noGrp="1"/>
          </p:cNvSpPr>
          <p:nvPr>
            <p:ph type="pic" idx="1" hasCustomPrompt="1"/>
          </p:nvPr>
        </p:nvSpPr>
        <p:spPr>
          <a:xfrm>
            <a:off x="565201" y="1154544"/>
            <a:ext cx="8039304" cy="3468255"/>
          </a:xfrm>
          <a:prstGeom prst="rect">
            <a:avLst/>
          </a:prstGeom>
        </p:spPr>
        <p:txBody>
          <a:bodyPr>
            <a:normAutofit/>
          </a:bodyPr>
          <a:lstStyle>
            <a:lvl1pPr marL="0" indent="0">
              <a:buNone/>
              <a:defRPr sz="2800">
                <a:latin typeface="Helvetica" pitchFamily="2"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dirty="0"/>
              <a:t>Your image here</a:t>
            </a:r>
          </a:p>
        </p:txBody>
      </p:sp>
      <p:sp>
        <p:nvSpPr>
          <p:cNvPr id="12" name="Marcador de texto 11">
            <a:extLst>
              <a:ext uri="{FF2B5EF4-FFF2-40B4-BE49-F238E27FC236}">
                <a16:creationId xmlns:a16="http://schemas.microsoft.com/office/drawing/2014/main" id="{F7A8A39F-DE0E-EE40-B5EC-C27C213F4AC2}"/>
              </a:ext>
            </a:extLst>
          </p:cNvPr>
          <p:cNvSpPr>
            <a:spLocks noGrp="1"/>
          </p:cNvSpPr>
          <p:nvPr>
            <p:ph type="body" sz="quarter" idx="13" hasCustomPrompt="1"/>
          </p:nvPr>
        </p:nvSpPr>
        <p:spPr>
          <a:xfrm>
            <a:off x="4396154" y="4653197"/>
            <a:ext cx="2602523" cy="343314"/>
          </a:xfrm>
          <a:prstGeom prst="rect">
            <a:avLst/>
          </a:prstGeom>
        </p:spPr>
        <p:txBody>
          <a:bodyPr lIns="0" anchor="t" anchorCtr="0">
            <a:noAutofit/>
          </a:bodyPr>
          <a:lstStyle>
            <a:lvl1pPr marL="0" indent="0" algn="r" rtl="0">
              <a:buNone/>
              <a:defRPr sz="900">
                <a:solidFill>
                  <a:schemeClr val="tx1">
                    <a:lumMod val="50000"/>
                    <a:lumOff val="50000"/>
                  </a:schemeClr>
                </a:solidFill>
              </a:defRPr>
            </a:lvl1pPr>
          </a:lstStyle>
          <a:p>
            <a:pPr lvl="0"/>
            <a:r>
              <a:rPr lang="en-GB" dirty="0"/>
              <a:t>Write caption here </a:t>
            </a:r>
            <a:br>
              <a:rPr lang="en-GB" dirty="0"/>
            </a:br>
            <a:r>
              <a:rPr lang="en-GB" dirty="0"/>
              <a:t>up to 2 lines</a:t>
            </a:r>
          </a:p>
        </p:txBody>
      </p:sp>
    </p:spTree>
    <p:extLst>
      <p:ext uri="{BB962C8B-B14F-4D97-AF65-F5344CB8AC3E}">
        <p14:creationId xmlns:p14="http://schemas.microsoft.com/office/powerpoint/2010/main" val="49298533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BACK">
    <p:spTree>
      <p:nvGrpSpPr>
        <p:cNvPr id="1" name=""/>
        <p:cNvGrpSpPr/>
        <p:nvPr/>
      </p:nvGrpSpPr>
      <p:grpSpPr>
        <a:xfrm>
          <a:off x="0" y="0"/>
          <a:ext cx="0" cy="0"/>
          <a:chOff x="0" y="0"/>
          <a:chExt cx="0" cy="0"/>
        </a:xfrm>
      </p:grpSpPr>
      <p:pic>
        <p:nvPicPr>
          <p:cNvPr id="7" name="Imagen 6" descr="02_BACK COVER.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Tree>
    <p:extLst>
      <p:ext uri="{BB962C8B-B14F-4D97-AF65-F5344CB8AC3E}">
        <p14:creationId xmlns:p14="http://schemas.microsoft.com/office/powerpoint/2010/main" val="3898652267"/>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COVER">
    <p:spTree>
      <p:nvGrpSpPr>
        <p:cNvPr id="1" name=""/>
        <p:cNvGrpSpPr/>
        <p:nvPr/>
      </p:nvGrpSpPr>
      <p:grpSpPr>
        <a:xfrm>
          <a:off x="0" y="0"/>
          <a:ext cx="0" cy="0"/>
          <a:chOff x="0" y="0"/>
          <a:chExt cx="0" cy="0"/>
        </a:xfrm>
      </p:grpSpPr>
      <p:pic>
        <p:nvPicPr>
          <p:cNvPr id="8" name="Imagen 7" descr="ID2 PPT COVER.jp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2127"/>
            <a:ext cx="9144000" cy="5124894"/>
          </a:xfrm>
          <a:prstGeom prst="rect">
            <a:avLst/>
          </a:prstGeom>
        </p:spPr>
      </p:pic>
      <p:sp>
        <p:nvSpPr>
          <p:cNvPr id="2" name="Título 1"/>
          <p:cNvSpPr>
            <a:spLocks noGrp="1"/>
          </p:cNvSpPr>
          <p:nvPr>
            <p:ph type="title" hasCustomPrompt="1"/>
          </p:nvPr>
        </p:nvSpPr>
        <p:spPr>
          <a:xfrm>
            <a:off x="5089525" y="816362"/>
            <a:ext cx="3528721" cy="1433553"/>
          </a:xfrm>
        </p:spPr>
        <p:txBody>
          <a:bodyPr anchor="b">
            <a:normAutofit/>
          </a:bodyPr>
          <a:lstStyle>
            <a:lvl1pPr algn="l">
              <a:defRPr sz="3200" b="1">
                <a:solidFill>
                  <a:schemeClr val="bg1"/>
                </a:solidFill>
              </a:defRPr>
            </a:lvl1pPr>
          </a:lstStyle>
          <a:p>
            <a:r>
              <a:rPr lang="en-GB" dirty="0"/>
              <a:t>Write your title here up to 3 lines</a:t>
            </a:r>
          </a:p>
        </p:txBody>
      </p:sp>
      <p:sp>
        <p:nvSpPr>
          <p:cNvPr id="4" name="Marcador de texto 3"/>
          <p:cNvSpPr>
            <a:spLocks noGrp="1"/>
          </p:cNvSpPr>
          <p:nvPr>
            <p:ph type="body" sz="half" idx="2" hasCustomPrompt="1"/>
          </p:nvPr>
        </p:nvSpPr>
        <p:spPr>
          <a:xfrm>
            <a:off x="5095963" y="2374875"/>
            <a:ext cx="3464291" cy="872594"/>
          </a:xfrm>
        </p:spPr>
        <p:txBody>
          <a:bodyPr>
            <a:normAutofit/>
          </a:bodyPr>
          <a:lstStyle>
            <a:lvl1pPr marL="0" indent="0">
              <a:buNone/>
              <a:defRPr sz="1100" b="1">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dirty="0"/>
              <a:t>SUBTITLE                                                          SECOND LINE FOR DATE                                    Name + Last Name</a:t>
            </a:r>
          </a:p>
        </p:txBody>
      </p:sp>
    </p:spTree>
    <p:extLst>
      <p:ext uri="{BB962C8B-B14F-4D97-AF65-F5344CB8AC3E}">
        <p14:creationId xmlns:p14="http://schemas.microsoft.com/office/powerpoint/2010/main" val="314633603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2_1 horizontal photo">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8 February 2021</a:t>
            </a:r>
            <a:endParaRPr lang="fr-FR"/>
          </a:p>
        </p:txBody>
      </p:sp>
      <p:sp>
        <p:nvSpPr>
          <p:cNvPr id="5" name="Espace réservé du pied de page 4"/>
          <p:cNvSpPr>
            <a:spLocks noGrp="1"/>
          </p:cNvSpPr>
          <p:nvPr>
            <p:ph type="ftr" sz="quarter" idx="11"/>
          </p:nvPr>
        </p:nvSpPr>
        <p:spPr/>
        <p:txBody>
          <a:bodyPr/>
          <a:lstStyle/>
          <a:p>
            <a:r>
              <a:rPr lang="fr-FR"/>
              <a:t>Presentation United Kingdom</a:t>
            </a:r>
            <a:endParaRPr lang="fr-FR" dirty="0"/>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522000" y="349194"/>
            <a:ext cx="8100000" cy="837637"/>
          </a:xfrm>
        </p:spPr>
        <p:txBody>
          <a:bodyPr/>
          <a:lstStyle/>
          <a:p>
            <a:r>
              <a:rPr lang="fr-FR"/>
              <a:t>Cliquez et modifiez le titre</a:t>
            </a:r>
          </a:p>
        </p:txBody>
      </p:sp>
      <p:sp>
        <p:nvSpPr>
          <p:cNvPr id="12" name="Espace réservé pour une image  8"/>
          <p:cNvSpPr>
            <a:spLocks noGrp="1"/>
          </p:cNvSpPr>
          <p:nvPr>
            <p:ph type="pic" sz="quarter" idx="13"/>
          </p:nvPr>
        </p:nvSpPr>
        <p:spPr>
          <a:xfrm>
            <a:off x="522000" y="2017528"/>
            <a:ext cx="8099999" cy="1871153"/>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Tree>
    <p:extLst>
      <p:ext uri="{BB962C8B-B14F-4D97-AF65-F5344CB8AC3E}">
        <p14:creationId xmlns:p14="http://schemas.microsoft.com/office/powerpoint/2010/main" val="3154661571"/>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userDrawn="1">
  <p:cSld name="4 vertical photos caption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8 February 2021</a:t>
            </a:r>
            <a:endParaRPr lang="fr-FR"/>
          </a:p>
        </p:txBody>
      </p:sp>
      <p:sp>
        <p:nvSpPr>
          <p:cNvPr id="5" name="Espace réservé du pied de page 4"/>
          <p:cNvSpPr>
            <a:spLocks noGrp="1"/>
          </p:cNvSpPr>
          <p:nvPr>
            <p:ph type="ftr" sz="quarter" idx="11"/>
          </p:nvPr>
        </p:nvSpPr>
        <p:spPr/>
        <p:txBody>
          <a:bodyPr/>
          <a:lstStyle/>
          <a:p>
            <a:r>
              <a:rPr lang="fr-FR"/>
              <a:t>Presentation United Kingdom</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522000" y="349194"/>
            <a:ext cx="8100000" cy="837637"/>
          </a:xfrm>
        </p:spPr>
        <p:txBody>
          <a:bodyPr/>
          <a:lstStyle/>
          <a:p>
            <a:r>
              <a:rPr lang="fr-FR"/>
              <a:t>Cliquez et modifiez le titre</a:t>
            </a:r>
          </a:p>
        </p:txBody>
      </p:sp>
      <p:sp>
        <p:nvSpPr>
          <p:cNvPr id="8" name="Espace réservé pour une image  8"/>
          <p:cNvSpPr>
            <a:spLocks noGrp="1"/>
          </p:cNvSpPr>
          <p:nvPr>
            <p:ph type="pic" sz="quarter" idx="13"/>
          </p:nvPr>
        </p:nvSpPr>
        <p:spPr>
          <a:xfrm>
            <a:off x="521494" y="1386840"/>
            <a:ext cx="1953553" cy="2620620"/>
          </a:xfrm>
          <a:pattFill prst="smCheck">
            <a:fgClr>
              <a:schemeClr val="bg2"/>
            </a:fgClr>
            <a:bgClr>
              <a:schemeClr val="bg1"/>
            </a:bgClr>
          </a:pattFill>
        </p:spPr>
        <p:txBody>
          <a:bodyPr anchor="ctr" anchorCtr="0"/>
          <a:lstStyle>
            <a:lvl1pPr algn="ctr">
              <a:defRPr/>
            </a:lvl1pPr>
          </a:lstStyle>
          <a:p>
            <a:endParaRPr lang="fr-FR"/>
          </a:p>
        </p:txBody>
      </p:sp>
      <p:sp>
        <p:nvSpPr>
          <p:cNvPr id="14" name="Espace réservé pour une image  8"/>
          <p:cNvSpPr>
            <a:spLocks noGrp="1"/>
          </p:cNvSpPr>
          <p:nvPr>
            <p:ph type="pic" sz="quarter" idx="14"/>
          </p:nvPr>
        </p:nvSpPr>
        <p:spPr>
          <a:xfrm>
            <a:off x="2570478" y="1386840"/>
            <a:ext cx="1953553" cy="2620620"/>
          </a:xfrm>
          <a:pattFill prst="smCheck">
            <a:fgClr>
              <a:schemeClr val="bg2"/>
            </a:fgClr>
            <a:bgClr>
              <a:schemeClr val="bg1"/>
            </a:bgClr>
          </a:pattFill>
        </p:spPr>
        <p:txBody>
          <a:bodyPr anchor="ctr" anchorCtr="0"/>
          <a:lstStyle>
            <a:lvl1pPr algn="ctr">
              <a:defRPr/>
            </a:lvl1pPr>
          </a:lstStyle>
          <a:p>
            <a:endParaRPr lang="fr-FR"/>
          </a:p>
        </p:txBody>
      </p:sp>
      <p:sp>
        <p:nvSpPr>
          <p:cNvPr id="15" name="Espace réservé pour une image  8"/>
          <p:cNvSpPr>
            <a:spLocks noGrp="1"/>
          </p:cNvSpPr>
          <p:nvPr>
            <p:ph type="pic" sz="quarter" idx="15"/>
          </p:nvPr>
        </p:nvSpPr>
        <p:spPr>
          <a:xfrm>
            <a:off x="4619463" y="1386840"/>
            <a:ext cx="1953553" cy="2620620"/>
          </a:xfrm>
          <a:pattFill prst="smCheck">
            <a:fgClr>
              <a:schemeClr val="bg2"/>
            </a:fgClr>
            <a:bgClr>
              <a:schemeClr val="bg1"/>
            </a:bgClr>
          </a:pattFill>
        </p:spPr>
        <p:txBody>
          <a:bodyPr anchor="ctr" anchorCtr="0"/>
          <a:lstStyle>
            <a:lvl1pPr algn="ctr">
              <a:defRPr/>
            </a:lvl1pPr>
          </a:lstStyle>
          <a:p>
            <a:endParaRPr lang="fr-FR"/>
          </a:p>
        </p:txBody>
      </p:sp>
      <p:sp>
        <p:nvSpPr>
          <p:cNvPr id="16" name="Espace réservé pour une image  8"/>
          <p:cNvSpPr>
            <a:spLocks noGrp="1"/>
          </p:cNvSpPr>
          <p:nvPr>
            <p:ph type="pic" sz="quarter" idx="16"/>
          </p:nvPr>
        </p:nvSpPr>
        <p:spPr>
          <a:xfrm>
            <a:off x="6668447" y="1386840"/>
            <a:ext cx="1953553" cy="2620620"/>
          </a:xfrm>
          <a:pattFill prst="smCheck">
            <a:fgClr>
              <a:schemeClr val="bg2"/>
            </a:fgClr>
            <a:bgClr>
              <a:schemeClr val="bg1"/>
            </a:bgClr>
          </a:pattFill>
        </p:spPr>
        <p:txBody>
          <a:bodyPr anchor="ctr" anchorCtr="0"/>
          <a:lstStyle>
            <a:lvl1pPr algn="ctr">
              <a:defRPr/>
            </a:lvl1pPr>
          </a:lstStyle>
          <a:p>
            <a:endParaRPr lang="fr-FR"/>
          </a:p>
        </p:txBody>
      </p:sp>
    </p:spTree>
    <p:extLst>
      <p:ext uri="{BB962C8B-B14F-4D97-AF65-F5344CB8AC3E}">
        <p14:creationId xmlns:p14="http://schemas.microsoft.com/office/powerpoint/2010/main" val="1447105918"/>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userDrawn="1">
  <p:cSld name="Picture horizontal full and text">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8 February 2021</a:t>
            </a:r>
            <a:endParaRPr lang="fr-FR"/>
          </a:p>
        </p:txBody>
      </p:sp>
      <p:sp>
        <p:nvSpPr>
          <p:cNvPr id="5" name="Espace réservé du pied de page 4"/>
          <p:cNvSpPr>
            <a:spLocks noGrp="1"/>
          </p:cNvSpPr>
          <p:nvPr>
            <p:ph type="ftr" sz="quarter" idx="11"/>
          </p:nvPr>
        </p:nvSpPr>
        <p:spPr/>
        <p:txBody>
          <a:bodyPr/>
          <a:lstStyle/>
          <a:p>
            <a:r>
              <a:rPr lang="fr-FR"/>
              <a:t>Presentation United Kingdom</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522000" y="349194"/>
            <a:ext cx="8100000" cy="837637"/>
          </a:xfrm>
        </p:spPr>
        <p:txBody>
          <a:bodyPr/>
          <a:lstStyle/>
          <a:p>
            <a:r>
              <a:rPr lang="fr-FR" dirty="0"/>
              <a:t>Cliquez et modifiez le titre</a:t>
            </a:r>
          </a:p>
        </p:txBody>
      </p:sp>
      <p:sp>
        <p:nvSpPr>
          <p:cNvPr id="12" name="Espace réservé pour une image  8"/>
          <p:cNvSpPr>
            <a:spLocks noGrp="1"/>
          </p:cNvSpPr>
          <p:nvPr>
            <p:ph type="pic" sz="quarter" idx="13"/>
          </p:nvPr>
        </p:nvSpPr>
        <p:spPr>
          <a:xfrm>
            <a:off x="0" y="1604821"/>
            <a:ext cx="9144000" cy="1871153"/>
          </a:xfrm>
          <a:pattFill prst="smCheck">
            <a:fgClr>
              <a:schemeClr val="bg2"/>
            </a:fgClr>
            <a:bgClr>
              <a:schemeClr val="bg1"/>
            </a:bgClr>
          </a:pattFill>
        </p:spPr>
        <p:txBody>
          <a:bodyPr anchor="ctr" anchorCtr="0"/>
          <a:lstStyle>
            <a:lvl1pPr algn="ctr">
              <a:defRPr/>
            </a:lvl1pPr>
          </a:lstStyle>
          <a:p>
            <a:r>
              <a:rPr lang="fr-FR" dirty="0"/>
              <a:t>Faire glisser l'image vers l'espace réservé ou cliquer sur l'icône pour l'ajouter</a:t>
            </a:r>
          </a:p>
        </p:txBody>
      </p:sp>
      <p:sp>
        <p:nvSpPr>
          <p:cNvPr id="8" name="Text Placeholder 5">
            <a:extLst>
              <a:ext uri="{FF2B5EF4-FFF2-40B4-BE49-F238E27FC236}">
                <a16:creationId xmlns:a16="http://schemas.microsoft.com/office/drawing/2014/main" id="{09F7D82C-FF57-0141-BFDD-AE9CB1A13774}"/>
              </a:ext>
            </a:extLst>
          </p:cNvPr>
          <p:cNvSpPr>
            <a:spLocks noGrp="1"/>
          </p:cNvSpPr>
          <p:nvPr>
            <p:ph type="body" sz="quarter" idx="14"/>
          </p:nvPr>
        </p:nvSpPr>
        <p:spPr bwMode="auto">
          <a:xfrm>
            <a:off x="522000" y="3450265"/>
            <a:ext cx="2562394" cy="1170383"/>
          </a:xfrm>
          <a:solidFill>
            <a:schemeClr val="accent4"/>
          </a:solidFill>
        </p:spPr>
        <p:txBody>
          <a:bodyPr lIns="72000" anchor="ctr" anchorCtr="0"/>
          <a:lstStyle>
            <a:lvl1pPr algn="ctr">
              <a:defRPr sz="1575">
                <a:solidFill>
                  <a:schemeClr val="bg1"/>
                </a:solidFill>
              </a:defRPr>
            </a:lvl1pPr>
            <a:lvl2pPr algn="ctr">
              <a:defRPr sz="1350">
                <a:solidFill>
                  <a:schemeClr val="bg1"/>
                </a:solidFill>
              </a:defRPr>
            </a:lvl2pPr>
            <a:lvl3pPr algn="ctr">
              <a:defRPr sz="1350">
                <a:solidFill>
                  <a:schemeClr val="bg1"/>
                </a:solidFill>
              </a:defRPr>
            </a:lvl3pPr>
          </a:lstStyle>
          <a:p>
            <a:pPr lvl="0">
              <a:defRPr/>
            </a:pPr>
            <a:r>
              <a:rPr lang="en-US" dirty="0"/>
              <a:t>Edit Master text styles</a:t>
            </a:r>
          </a:p>
        </p:txBody>
      </p:sp>
      <p:sp>
        <p:nvSpPr>
          <p:cNvPr id="9" name="Text Placeholder 5">
            <a:extLst>
              <a:ext uri="{FF2B5EF4-FFF2-40B4-BE49-F238E27FC236}">
                <a16:creationId xmlns:a16="http://schemas.microsoft.com/office/drawing/2014/main" id="{20783717-29E0-094A-AD75-0A5369D1D891}"/>
              </a:ext>
            </a:extLst>
          </p:cNvPr>
          <p:cNvSpPr>
            <a:spLocks noGrp="1"/>
          </p:cNvSpPr>
          <p:nvPr>
            <p:ph type="body" sz="quarter" idx="15"/>
          </p:nvPr>
        </p:nvSpPr>
        <p:spPr bwMode="auto">
          <a:xfrm>
            <a:off x="3307430" y="3450265"/>
            <a:ext cx="2532777" cy="1170383"/>
          </a:xfrm>
          <a:solidFill>
            <a:schemeClr val="accent4"/>
          </a:solidFill>
        </p:spPr>
        <p:txBody>
          <a:bodyPr lIns="72000" anchor="ctr" anchorCtr="0"/>
          <a:lstStyle>
            <a:lvl1pPr algn="ctr">
              <a:defRPr sz="1575">
                <a:solidFill>
                  <a:schemeClr val="bg1"/>
                </a:solidFill>
              </a:defRPr>
            </a:lvl1pPr>
            <a:lvl2pPr algn="ctr">
              <a:defRPr sz="1350">
                <a:solidFill>
                  <a:schemeClr val="bg1"/>
                </a:solidFill>
              </a:defRPr>
            </a:lvl2pPr>
            <a:lvl3pPr algn="ctr">
              <a:defRPr sz="1350">
                <a:solidFill>
                  <a:schemeClr val="bg1"/>
                </a:solidFill>
              </a:defRPr>
            </a:lvl3pPr>
          </a:lstStyle>
          <a:p>
            <a:pPr lvl="0">
              <a:defRPr/>
            </a:pPr>
            <a:r>
              <a:rPr lang="en-US" dirty="0"/>
              <a:t>Edit Master text styles</a:t>
            </a:r>
          </a:p>
        </p:txBody>
      </p:sp>
      <p:sp>
        <p:nvSpPr>
          <p:cNvPr id="10" name="Text Placeholder 5">
            <a:extLst>
              <a:ext uri="{FF2B5EF4-FFF2-40B4-BE49-F238E27FC236}">
                <a16:creationId xmlns:a16="http://schemas.microsoft.com/office/drawing/2014/main" id="{93A3DE1A-904A-5741-98C7-22C9070CBF44}"/>
              </a:ext>
            </a:extLst>
          </p:cNvPr>
          <p:cNvSpPr>
            <a:spLocks noGrp="1"/>
          </p:cNvSpPr>
          <p:nvPr>
            <p:ph type="body" sz="quarter" idx="19"/>
          </p:nvPr>
        </p:nvSpPr>
        <p:spPr bwMode="auto">
          <a:xfrm>
            <a:off x="6063245" y="3450265"/>
            <a:ext cx="2558754" cy="1170383"/>
          </a:xfrm>
          <a:solidFill>
            <a:schemeClr val="accent4"/>
          </a:solidFill>
        </p:spPr>
        <p:txBody>
          <a:bodyPr lIns="72000" anchor="ctr" anchorCtr="0"/>
          <a:lstStyle>
            <a:lvl1pPr algn="ctr">
              <a:defRPr sz="1575">
                <a:solidFill>
                  <a:schemeClr val="bg1"/>
                </a:solidFill>
              </a:defRPr>
            </a:lvl1pPr>
            <a:lvl2pPr algn="ctr">
              <a:defRPr sz="1350">
                <a:solidFill>
                  <a:schemeClr val="bg1"/>
                </a:solidFill>
              </a:defRPr>
            </a:lvl2pPr>
            <a:lvl3pPr algn="ctr">
              <a:defRPr sz="1350">
                <a:solidFill>
                  <a:schemeClr val="bg1"/>
                </a:solidFill>
              </a:defRPr>
            </a:lvl3pPr>
          </a:lstStyle>
          <a:p>
            <a:pPr lvl="0">
              <a:defRPr/>
            </a:pPr>
            <a:r>
              <a:rPr lang="en-US" dirty="0"/>
              <a:t>Edit Master text styles</a:t>
            </a:r>
          </a:p>
        </p:txBody>
      </p:sp>
    </p:spTree>
    <p:extLst>
      <p:ext uri="{BB962C8B-B14F-4D97-AF65-F5344CB8AC3E}">
        <p14:creationId xmlns:p14="http://schemas.microsoft.com/office/powerpoint/2010/main" val="331847359"/>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1900BF45-C55C-4F87-9C1E-ABFAD5421911}" type="slidenum">
              <a:rPr lang="en-US" altLang="en-US"/>
              <a:pPr>
                <a:defRPr/>
              </a:pPr>
              <a:t>‹#›</a:t>
            </a:fld>
            <a:endParaRPr lang="en-US" altLang="en-US"/>
          </a:p>
        </p:txBody>
      </p:sp>
    </p:spTree>
    <p:extLst>
      <p:ext uri="{BB962C8B-B14F-4D97-AF65-F5344CB8AC3E}">
        <p14:creationId xmlns:p14="http://schemas.microsoft.com/office/powerpoint/2010/main" val="123738301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OVER_EducationalProgrammes">
    <p:bg>
      <p:bgPr>
        <a:solidFill>
          <a:srgbClr val="F59600"/>
        </a:solidFill>
        <a:effectLst/>
      </p:bgPr>
    </p:bg>
    <p:spTree>
      <p:nvGrpSpPr>
        <p:cNvPr id="1" name=""/>
        <p:cNvGrpSpPr/>
        <p:nvPr/>
      </p:nvGrpSpPr>
      <p:grpSpPr>
        <a:xfrm>
          <a:off x="0" y="0"/>
          <a:ext cx="0" cy="0"/>
          <a:chOff x="0" y="0"/>
          <a:chExt cx="0" cy="0"/>
        </a:xfrm>
      </p:grpSpPr>
      <p:pic>
        <p:nvPicPr>
          <p:cNvPr id="5" name="Imagen 4" descr="Imagen que contiene Dibujo de ingeniería&#10;&#10;Descripción generada automáticamente">
            <a:extLst>
              <a:ext uri="{FF2B5EF4-FFF2-40B4-BE49-F238E27FC236}">
                <a16:creationId xmlns:a16="http://schemas.microsoft.com/office/drawing/2014/main" id="{26BB7072-2AE9-1E41-8DF6-EC5B7D737A6D}"/>
              </a:ext>
            </a:extLst>
          </p:cNvPr>
          <p:cNvPicPr>
            <a:picLocks noChangeAspect="1"/>
          </p:cNvPicPr>
          <p:nvPr userDrawn="1"/>
        </p:nvPicPr>
        <p:blipFill rotWithShape="1">
          <a:blip r:embed="rId2"/>
          <a:srcRect t="1383" r="1751" b="2346"/>
          <a:stretch/>
        </p:blipFill>
        <p:spPr>
          <a:xfrm>
            <a:off x="0" y="507146"/>
            <a:ext cx="4195482" cy="4110958"/>
          </a:xfrm>
          <a:prstGeom prst="rect">
            <a:avLst/>
          </a:prstGeom>
        </p:spPr>
      </p:pic>
      <p:sp>
        <p:nvSpPr>
          <p:cNvPr id="2" name="Título 1"/>
          <p:cNvSpPr>
            <a:spLocks noGrp="1"/>
          </p:cNvSpPr>
          <p:nvPr>
            <p:ph type="title" hasCustomPrompt="1"/>
          </p:nvPr>
        </p:nvSpPr>
        <p:spPr>
          <a:xfrm>
            <a:off x="5089525" y="2419200"/>
            <a:ext cx="3528721" cy="1756858"/>
          </a:xfrm>
          <a:prstGeom prst="rect">
            <a:avLst/>
          </a:prstGeom>
        </p:spPr>
        <p:txBody>
          <a:bodyPr anchor="b">
            <a:normAutofit/>
          </a:bodyPr>
          <a:lstStyle>
            <a:lvl1pPr algn="l">
              <a:defRPr sz="3200" b="1">
                <a:solidFill>
                  <a:schemeClr val="bg1"/>
                </a:solidFill>
              </a:defRPr>
            </a:lvl1pPr>
          </a:lstStyle>
          <a:p>
            <a:r>
              <a:rPr lang="en-GB" dirty="0"/>
              <a:t>Write your title here up to 3 lines</a:t>
            </a:r>
          </a:p>
        </p:txBody>
      </p:sp>
    </p:spTree>
    <p:extLst>
      <p:ext uri="{BB962C8B-B14F-4D97-AF65-F5344CB8AC3E}">
        <p14:creationId xmlns:p14="http://schemas.microsoft.com/office/powerpoint/2010/main" val="1266725820"/>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
  <p:cSld name="4 Title and content">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lstStyle>
            <a:lvl1pPr algn="l">
              <a:defRPr/>
            </a:lvl1pPr>
          </a:lstStyle>
          <a:p>
            <a:r>
              <a:rPr kumimoji="0" lang="fr-CH"/>
              <a:t>CLICK TO MODIFY TITLE</a:t>
            </a:r>
            <a:endParaRPr kumimoji="0" lang="en-US"/>
          </a:p>
        </p:txBody>
      </p:sp>
      <p:sp>
        <p:nvSpPr>
          <p:cNvPr id="3" name="Espace réservé du contenu 2"/>
          <p:cNvSpPr>
            <a:spLocks noGrp="1"/>
          </p:cNvSpPr>
          <p:nvPr>
            <p:ph idx="1"/>
          </p:nvPr>
        </p:nvSpPr>
        <p:spPr/>
        <p:txBody>
          <a:bodyPr/>
          <a:lstStyle/>
          <a:p>
            <a:pPr lvl="0" eaLnBrk="1" latinLnBrk="0" hangingPunct="1"/>
            <a:r>
              <a:rPr lang="fr-CH"/>
              <a:t>Cliquez pour modifier les styles du texte du masque</a:t>
            </a:r>
          </a:p>
          <a:p>
            <a:pPr lvl="1" eaLnBrk="1" latinLnBrk="0" hangingPunct="1"/>
            <a:r>
              <a:rPr lang="fr-CH"/>
              <a:t>Deuxième niveau</a:t>
            </a:r>
          </a:p>
          <a:p>
            <a:pPr lvl="2" eaLnBrk="1" latinLnBrk="0" hangingPunct="1"/>
            <a:r>
              <a:rPr lang="fr-CH"/>
              <a:t>Troisième niveau</a:t>
            </a:r>
          </a:p>
          <a:p>
            <a:pPr lvl="3" eaLnBrk="1" latinLnBrk="0" hangingPunct="1"/>
            <a:r>
              <a:rPr lang="fr-CH"/>
              <a:t>Quatrième niveau</a:t>
            </a:r>
          </a:p>
          <a:p>
            <a:pPr lvl="4" eaLnBrk="1" latinLnBrk="0" hangingPunct="1"/>
            <a:r>
              <a:rPr lang="fr-CH"/>
              <a:t>Cinquième niveau</a:t>
            </a:r>
            <a:endParaRPr kumimoji="0" lang="en-US"/>
          </a:p>
        </p:txBody>
      </p:sp>
    </p:spTree>
    <p:extLst>
      <p:ext uri="{BB962C8B-B14F-4D97-AF65-F5344CB8AC3E}">
        <p14:creationId xmlns:p14="http://schemas.microsoft.com/office/powerpoint/2010/main" val="376114038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VER_EuropeanProjects">
    <p:bg>
      <p:bgPr>
        <a:solidFill>
          <a:srgbClr val="00879A"/>
        </a:solidFill>
        <a:effectLst/>
      </p:bgPr>
    </p:bg>
    <p:spTree>
      <p:nvGrpSpPr>
        <p:cNvPr id="1" name=""/>
        <p:cNvGrpSpPr/>
        <p:nvPr/>
      </p:nvGrpSpPr>
      <p:grpSpPr>
        <a:xfrm>
          <a:off x="0" y="0"/>
          <a:ext cx="0" cy="0"/>
          <a:chOff x="0" y="0"/>
          <a:chExt cx="0" cy="0"/>
        </a:xfrm>
      </p:grpSpPr>
      <p:pic>
        <p:nvPicPr>
          <p:cNvPr id="4" name="Imagen 3" descr="Logotipo&#10;&#10;Descripción generada automáticamente">
            <a:extLst>
              <a:ext uri="{FF2B5EF4-FFF2-40B4-BE49-F238E27FC236}">
                <a16:creationId xmlns:a16="http://schemas.microsoft.com/office/drawing/2014/main" id="{1B69939E-B497-5142-91E7-B9DFB46CB4FB}"/>
              </a:ext>
            </a:extLst>
          </p:cNvPr>
          <p:cNvPicPr>
            <a:picLocks noChangeAspect="1"/>
          </p:cNvPicPr>
          <p:nvPr userDrawn="1"/>
        </p:nvPicPr>
        <p:blipFill rotWithShape="1">
          <a:blip r:embed="rId2"/>
          <a:srcRect t="1602" r="1556" b="1753"/>
          <a:stretch/>
        </p:blipFill>
        <p:spPr>
          <a:xfrm>
            <a:off x="0" y="514830"/>
            <a:ext cx="4203166" cy="4126326"/>
          </a:xfrm>
          <a:prstGeom prst="rect">
            <a:avLst/>
          </a:prstGeom>
        </p:spPr>
      </p:pic>
      <p:sp>
        <p:nvSpPr>
          <p:cNvPr id="2" name="Título 1"/>
          <p:cNvSpPr>
            <a:spLocks noGrp="1"/>
          </p:cNvSpPr>
          <p:nvPr>
            <p:ph type="title" hasCustomPrompt="1"/>
          </p:nvPr>
        </p:nvSpPr>
        <p:spPr>
          <a:xfrm>
            <a:off x="5089525" y="2419200"/>
            <a:ext cx="3528721" cy="1756858"/>
          </a:xfrm>
          <a:prstGeom prst="rect">
            <a:avLst/>
          </a:prstGeom>
        </p:spPr>
        <p:txBody>
          <a:bodyPr anchor="b">
            <a:normAutofit/>
          </a:bodyPr>
          <a:lstStyle>
            <a:lvl1pPr algn="l">
              <a:defRPr sz="3200" b="1">
                <a:solidFill>
                  <a:schemeClr val="bg1"/>
                </a:solidFill>
              </a:defRPr>
            </a:lvl1pPr>
          </a:lstStyle>
          <a:p>
            <a:r>
              <a:rPr lang="en-GB" dirty="0"/>
              <a:t>Write your title here up to 3 lines</a:t>
            </a:r>
          </a:p>
        </p:txBody>
      </p:sp>
    </p:spTree>
    <p:extLst>
      <p:ext uri="{BB962C8B-B14F-4D97-AF65-F5344CB8AC3E}">
        <p14:creationId xmlns:p14="http://schemas.microsoft.com/office/powerpoint/2010/main" val="27518067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VER_Events">
    <p:bg>
      <p:bgPr>
        <a:solidFill>
          <a:srgbClr val="E60032"/>
        </a:solidFill>
        <a:effectLst/>
      </p:bgPr>
    </p:bg>
    <p:spTree>
      <p:nvGrpSpPr>
        <p:cNvPr id="1" name=""/>
        <p:cNvGrpSpPr/>
        <p:nvPr/>
      </p:nvGrpSpPr>
      <p:grpSpPr>
        <a:xfrm>
          <a:off x="0" y="0"/>
          <a:ext cx="0" cy="0"/>
          <a:chOff x="0" y="0"/>
          <a:chExt cx="0" cy="0"/>
        </a:xfrm>
      </p:grpSpPr>
      <p:pic>
        <p:nvPicPr>
          <p:cNvPr id="4" name="Imagen 3" descr="Imagen que contiene Forma&#10;&#10;Descripción generada automáticamente">
            <a:extLst>
              <a:ext uri="{FF2B5EF4-FFF2-40B4-BE49-F238E27FC236}">
                <a16:creationId xmlns:a16="http://schemas.microsoft.com/office/drawing/2014/main" id="{CA8BB6E5-4B99-4840-8F25-3E8E9248E108}"/>
              </a:ext>
            </a:extLst>
          </p:cNvPr>
          <p:cNvPicPr>
            <a:picLocks noChangeAspect="1"/>
          </p:cNvPicPr>
          <p:nvPr userDrawn="1"/>
        </p:nvPicPr>
        <p:blipFill rotWithShape="1">
          <a:blip r:embed="rId2"/>
          <a:srcRect t="1243" r="1736" b="1213"/>
          <a:stretch/>
        </p:blipFill>
        <p:spPr>
          <a:xfrm>
            <a:off x="0" y="499462"/>
            <a:ext cx="4195482" cy="4164746"/>
          </a:xfrm>
          <a:prstGeom prst="rect">
            <a:avLst/>
          </a:prstGeom>
        </p:spPr>
      </p:pic>
      <p:sp>
        <p:nvSpPr>
          <p:cNvPr id="2" name="Título 1"/>
          <p:cNvSpPr>
            <a:spLocks noGrp="1"/>
          </p:cNvSpPr>
          <p:nvPr>
            <p:ph type="title" hasCustomPrompt="1"/>
          </p:nvPr>
        </p:nvSpPr>
        <p:spPr>
          <a:xfrm>
            <a:off x="5089525" y="2419200"/>
            <a:ext cx="3528721" cy="1756858"/>
          </a:xfrm>
          <a:prstGeom prst="rect">
            <a:avLst/>
          </a:prstGeom>
        </p:spPr>
        <p:txBody>
          <a:bodyPr anchor="b">
            <a:normAutofit/>
          </a:bodyPr>
          <a:lstStyle>
            <a:lvl1pPr algn="l">
              <a:defRPr sz="3200" b="1">
                <a:solidFill>
                  <a:schemeClr val="bg1"/>
                </a:solidFill>
              </a:defRPr>
            </a:lvl1pPr>
          </a:lstStyle>
          <a:p>
            <a:r>
              <a:rPr lang="en-GB" dirty="0"/>
              <a:t>Write your title here up to 3 lines</a:t>
            </a:r>
          </a:p>
        </p:txBody>
      </p:sp>
    </p:spTree>
    <p:extLst>
      <p:ext uri="{BB962C8B-B14F-4D97-AF65-F5344CB8AC3E}">
        <p14:creationId xmlns:p14="http://schemas.microsoft.com/office/powerpoint/2010/main" val="313850174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VER_PrototypeWorkshops">
    <p:bg>
      <p:bgPr>
        <a:solidFill>
          <a:srgbClr val="87B919"/>
        </a:solidFill>
        <a:effectLst/>
      </p:bgPr>
    </p:bg>
    <p:spTree>
      <p:nvGrpSpPr>
        <p:cNvPr id="1" name=""/>
        <p:cNvGrpSpPr/>
        <p:nvPr/>
      </p:nvGrpSpPr>
      <p:grpSpPr>
        <a:xfrm>
          <a:off x="0" y="0"/>
          <a:ext cx="0" cy="0"/>
          <a:chOff x="0" y="0"/>
          <a:chExt cx="0" cy="0"/>
        </a:xfrm>
      </p:grpSpPr>
      <p:sp>
        <p:nvSpPr>
          <p:cNvPr id="2" name="Título 1"/>
          <p:cNvSpPr>
            <a:spLocks noGrp="1"/>
          </p:cNvSpPr>
          <p:nvPr>
            <p:ph type="title" hasCustomPrompt="1"/>
          </p:nvPr>
        </p:nvSpPr>
        <p:spPr>
          <a:xfrm>
            <a:off x="5089525" y="2419200"/>
            <a:ext cx="3528721" cy="1756858"/>
          </a:xfrm>
          <a:prstGeom prst="rect">
            <a:avLst/>
          </a:prstGeom>
        </p:spPr>
        <p:txBody>
          <a:bodyPr anchor="b">
            <a:normAutofit/>
          </a:bodyPr>
          <a:lstStyle>
            <a:lvl1pPr algn="l">
              <a:defRPr sz="3200" b="1">
                <a:solidFill>
                  <a:schemeClr val="bg1"/>
                </a:solidFill>
              </a:defRPr>
            </a:lvl1pPr>
          </a:lstStyle>
          <a:p>
            <a:r>
              <a:rPr lang="en-GB" dirty="0"/>
              <a:t>Write your title here up to 3 lines</a:t>
            </a:r>
          </a:p>
        </p:txBody>
      </p:sp>
      <p:pic>
        <p:nvPicPr>
          <p:cNvPr id="5" name="Imagen 4" descr="Diagrama, Dibujo de ingeniería&#10;&#10;Descripción generada automáticamente">
            <a:extLst>
              <a:ext uri="{FF2B5EF4-FFF2-40B4-BE49-F238E27FC236}">
                <a16:creationId xmlns:a16="http://schemas.microsoft.com/office/drawing/2014/main" id="{FF907440-85A4-CB42-BF28-7ECBE86C0B4C}"/>
              </a:ext>
            </a:extLst>
          </p:cNvPr>
          <p:cNvPicPr>
            <a:picLocks noChangeAspect="1"/>
          </p:cNvPicPr>
          <p:nvPr userDrawn="1"/>
        </p:nvPicPr>
        <p:blipFill rotWithShape="1">
          <a:blip r:embed="rId2"/>
          <a:srcRect t="2684" r="3093" b="2267"/>
          <a:stretch/>
        </p:blipFill>
        <p:spPr>
          <a:xfrm>
            <a:off x="0" y="560934"/>
            <a:ext cx="4136400" cy="4057170"/>
          </a:xfrm>
          <a:prstGeom prst="rect">
            <a:avLst/>
          </a:prstGeom>
        </p:spPr>
      </p:pic>
    </p:spTree>
    <p:extLst>
      <p:ext uri="{BB962C8B-B14F-4D97-AF65-F5344CB8AC3E}">
        <p14:creationId xmlns:p14="http://schemas.microsoft.com/office/powerpoint/2010/main" val="10632672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OVER_R&amp;D&amp;Iprojects">
    <p:bg>
      <p:bgPr>
        <a:solidFill>
          <a:srgbClr val="6E378C"/>
        </a:solidFill>
        <a:effectLst/>
      </p:bgPr>
    </p:bg>
    <p:spTree>
      <p:nvGrpSpPr>
        <p:cNvPr id="1" name=""/>
        <p:cNvGrpSpPr/>
        <p:nvPr/>
      </p:nvGrpSpPr>
      <p:grpSpPr>
        <a:xfrm>
          <a:off x="0" y="0"/>
          <a:ext cx="0" cy="0"/>
          <a:chOff x="0" y="0"/>
          <a:chExt cx="0" cy="0"/>
        </a:xfrm>
      </p:grpSpPr>
      <p:pic>
        <p:nvPicPr>
          <p:cNvPr id="4" name="Imagen 3" descr="Logotipo&#10;&#10;Descripción generada automáticamente con confianza baja">
            <a:extLst>
              <a:ext uri="{FF2B5EF4-FFF2-40B4-BE49-F238E27FC236}">
                <a16:creationId xmlns:a16="http://schemas.microsoft.com/office/drawing/2014/main" id="{64402CF3-9D15-574B-A659-3454163075EE}"/>
              </a:ext>
            </a:extLst>
          </p:cNvPr>
          <p:cNvPicPr>
            <a:picLocks noChangeAspect="1"/>
          </p:cNvPicPr>
          <p:nvPr userDrawn="1"/>
        </p:nvPicPr>
        <p:blipFill rotWithShape="1">
          <a:blip r:embed="rId2"/>
          <a:srcRect t="2143" r="1916" b="2653"/>
          <a:stretch/>
        </p:blipFill>
        <p:spPr>
          <a:xfrm>
            <a:off x="0" y="537882"/>
            <a:ext cx="4187798" cy="4064854"/>
          </a:xfrm>
          <a:prstGeom prst="rect">
            <a:avLst/>
          </a:prstGeom>
        </p:spPr>
      </p:pic>
      <p:sp>
        <p:nvSpPr>
          <p:cNvPr id="2" name="Título 1"/>
          <p:cNvSpPr>
            <a:spLocks noGrp="1"/>
          </p:cNvSpPr>
          <p:nvPr>
            <p:ph type="title" hasCustomPrompt="1"/>
          </p:nvPr>
        </p:nvSpPr>
        <p:spPr>
          <a:xfrm>
            <a:off x="5089525" y="2419200"/>
            <a:ext cx="3528721" cy="1756858"/>
          </a:xfrm>
          <a:prstGeom prst="rect">
            <a:avLst/>
          </a:prstGeom>
        </p:spPr>
        <p:txBody>
          <a:bodyPr anchor="b">
            <a:normAutofit/>
          </a:bodyPr>
          <a:lstStyle>
            <a:lvl1pPr algn="l">
              <a:defRPr sz="3200" b="1">
                <a:solidFill>
                  <a:schemeClr val="bg1"/>
                </a:solidFill>
              </a:defRPr>
            </a:lvl1pPr>
          </a:lstStyle>
          <a:p>
            <a:r>
              <a:rPr lang="en-GB" dirty="0"/>
              <a:t>Write your title here up to 3 lines</a:t>
            </a:r>
          </a:p>
        </p:txBody>
      </p:sp>
    </p:spTree>
    <p:extLst>
      <p:ext uri="{BB962C8B-B14F-4D97-AF65-F5344CB8AC3E}">
        <p14:creationId xmlns:p14="http://schemas.microsoft.com/office/powerpoint/2010/main" val="392532219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BLANK_A">
    <p:spTree>
      <p:nvGrpSpPr>
        <p:cNvPr id="1" name=""/>
        <p:cNvGrpSpPr/>
        <p:nvPr/>
      </p:nvGrpSpPr>
      <p:grpSpPr>
        <a:xfrm>
          <a:off x="0" y="0"/>
          <a:ext cx="0" cy="0"/>
          <a:chOff x="0" y="0"/>
          <a:chExt cx="0" cy="0"/>
        </a:xfrm>
      </p:grpSpPr>
      <p:cxnSp>
        <p:nvCxnSpPr>
          <p:cNvPr id="5" name="Conector recto 4">
            <a:extLst>
              <a:ext uri="{FF2B5EF4-FFF2-40B4-BE49-F238E27FC236}">
                <a16:creationId xmlns:a16="http://schemas.microsoft.com/office/drawing/2014/main" id="{AB08F2EF-D00A-4942-AA12-804D0F57B878}"/>
              </a:ext>
            </a:extLst>
          </p:cNvPr>
          <p:cNvCxnSpPr/>
          <p:nvPr userDrawn="1"/>
        </p:nvCxnSpPr>
        <p:spPr>
          <a:xfrm flipV="1">
            <a:off x="564413" y="483518"/>
            <a:ext cx="911243" cy="310"/>
          </a:xfrm>
          <a:prstGeom prst="line">
            <a:avLst/>
          </a:prstGeom>
          <a:ln w="152400" cmpd="sng">
            <a:solidFill>
              <a:srgbClr val="000000"/>
            </a:solidFill>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07423183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BLANK_B">
    <p:spTree>
      <p:nvGrpSpPr>
        <p:cNvPr id="1" name=""/>
        <p:cNvGrpSpPr/>
        <p:nvPr/>
      </p:nvGrpSpPr>
      <p:grpSpPr>
        <a:xfrm>
          <a:off x="0" y="0"/>
          <a:ext cx="0" cy="0"/>
          <a:chOff x="0" y="0"/>
          <a:chExt cx="0" cy="0"/>
        </a:xfrm>
      </p:grpSpPr>
      <p:cxnSp>
        <p:nvCxnSpPr>
          <p:cNvPr id="5" name="Conector recto 4">
            <a:extLst>
              <a:ext uri="{FF2B5EF4-FFF2-40B4-BE49-F238E27FC236}">
                <a16:creationId xmlns:a16="http://schemas.microsoft.com/office/drawing/2014/main" id="{AB08F2EF-D00A-4942-AA12-804D0F57B878}"/>
              </a:ext>
            </a:extLst>
          </p:cNvPr>
          <p:cNvCxnSpPr/>
          <p:nvPr userDrawn="1"/>
        </p:nvCxnSpPr>
        <p:spPr>
          <a:xfrm flipV="1">
            <a:off x="564413" y="483518"/>
            <a:ext cx="911243" cy="310"/>
          </a:xfrm>
          <a:prstGeom prst="line">
            <a:avLst/>
          </a:prstGeom>
          <a:ln w="152400" cmpd="sng">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3" name="Conector recto 2">
            <a:extLst>
              <a:ext uri="{FF2B5EF4-FFF2-40B4-BE49-F238E27FC236}">
                <a16:creationId xmlns:a16="http://schemas.microsoft.com/office/drawing/2014/main" id="{91EA2F68-2677-674C-8B20-BF93484B64E2}"/>
              </a:ext>
            </a:extLst>
          </p:cNvPr>
          <p:cNvCxnSpPr/>
          <p:nvPr userDrawn="1"/>
        </p:nvCxnSpPr>
        <p:spPr>
          <a:xfrm flipH="1">
            <a:off x="0" y="0"/>
            <a:ext cx="9144000" cy="5143500"/>
          </a:xfrm>
          <a:prstGeom prst="line">
            <a:avLst/>
          </a:prstGeom>
          <a:ln w="31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4" name="Conector recto 3">
            <a:extLst>
              <a:ext uri="{FF2B5EF4-FFF2-40B4-BE49-F238E27FC236}">
                <a16:creationId xmlns:a16="http://schemas.microsoft.com/office/drawing/2014/main" id="{98DFC112-3411-B74B-BD12-A0B1FC54F87F}"/>
              </a:ext>
            </a:extLst>
          </p:cNvPr>
          <p:cNvCxnSpPr/>
          <p:nvPr userDrawn="1"/>
        </p:nvCxnSpPr>
        <p:spPr>
          <a:xfrm>
            <a:off x="6824091" y="0"/>
            <a:ext cx="0" cy="5143500"/>
          </a:xfrm>
          <a:prstGeom prst="line">
            <a:avLst/>
          </a:prstGeom>
          <a:ln w="3175" cmpd="sng">
            <a:solidFill>
              <a:schemeClr val="tx1"/>
            </a:solidFill>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53134683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a:extLst>
              <a:ext uri="{FF2B5EF4-FFF2-40B4-BE49-F238E27FC236}">
                <a16:creationId xmlns:a16="http://schemas.microsoft.com/office/drawing/2014/main" id="{5397EE8D-71FB-9140-84D4-06212596B379}"/>
              </a:ext>
            </a:extLst>
          </p:cNvPr>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es-ES_tradnl" dirty="0"/>
              <a:t>Clic para editar título</a:t>
            </a:r>
            <a:endParaRPr lang="es-ES" dirty="0"/>
          </a:p>
        </p:txBody>
      </p:sp>
      <p:sp>
        <p:nvSpPr>
          <p:cNvPr id="3" name="Marcador de texto 2">
            <a:extLst>
              <a:ext uri="{FF2B5EF4-FFF2-40B4-BE49-F238E27FC236}">
                <a16:creationId xmlns:a16="http://schemas.microsoft.com/office/drawing/2014/main" id="{54B69AFA-C1FC-1844-A983-CFEE627CB220}"/>
              </a:ext>
            </a:extLst>
          </p:cNvPr>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s-ES"/>
          </a:p>
        </p:txBody>
      </p:sp>
      <p:sp>
        <p:nvSpPr>
          <p:cNvPr id="4" name="Marcador de pie de página 4">
            <a:extLst>
              <a:ext uri="{FF2B5EF4-FFF2-40B4-BE49-F238E27FC236}">
                <a16:creationId xmlns:a16="http://schemas.microsoft.com/office/drawing/2014/main" id="{487EEB51-620E-8C4B-98B4-1F42390914DF}"/>
              </a:ext>
            </a:extLst>
          </p:cNvPr>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ES"/>
          </a:p>
        </p:txBody>
      </p:sp>
      <p:sp>
        <p:nvSpPr>
          <p:cNvPr id="5" name="Marcador de número de diapositiva 5">
            <a:extLst>
              <a:ext uri="{FF2B5EF4-FFF2-40B4-BE49-F238E27FC236}">
                <a16:creationId xmlns:a16="http://schemas.microsoft.com/office/drawing/2014/main" id="{6F5302E1-9D8F-A742-8A74-EB4F5778E334}"/>
              </a:ext>
            </a:extLst>
          </p:cNvPr>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E3D4E5B7-A2EC-AB4A-80C9-17EC9FB4DCB0}" type="slidenum">
              <a:t>‹#›</a:t>
            </a:fld>
            <a:endParaRPr lang="es-ES"/>
          </a:p>
        </p:txBody>
      </p:sp>
    </p:spTree>
    <p:extLst>
      <p:ext uri="{BB962C8B-B14F-4D97-AF65-F5344CB8AC3E}">
        <p14:creationId xmlns:p14="http://schemas.microsoft.com/office/powerpoint/2010/main" val="1136831474"/>
      </p:ext>
    </p:extLst>
  </p:cSld>
  <p:clrMap bg1="lt1" tx1="dk1" bg2="lt2" tx2="dk2" accent1="accent1" accent2="accent2" accent3="accent3" accent4="accent4" accent5="accent5" accent6="accent6" hlink="hlink" folHlink="folHlink"/>
  <p:sldLayoutIdLst>
    <p:sldLayoutId id="2147483656" r:id="rId1"/>
    <p:sldLayoutId id="2147483679" r:id="rId2"/>
    <p:sldLayoutId id="2147483683" r:id="rId3"/>
    <p:sldLayoutId id="2147483684" r:id="rId4"/>
    <p:sldLayoutId id="2147483681" r:id="rId5"/>
    <p:sldLayoutId id="2147483671" r:id="rId6"/>
    <p:sldLayoutId id="2147483682" r:id="rId7"/>
    <p:sldLayoutId id="2147483658" r:id="rId8"/>
    <p:sldLayoutId id="2147483659" r:id="rId9"/>
    <p:sldLayoutId id="2147483657" r:id="rId10"/>
    <p:sldLayoutId id="2147483649" r:id="rId11"/>
    <p:sldLayoutId id="2147483651" r:id="rId12"/>
    <p:sldLayoutId id="2147483661" r:id="rId13"/>
    <p:sldLayoutId id="2147483662" r:id="rId14"/>
    <p:sldLayoutId id="2147483664" r:id="rId15"/>
    <p:sldLayoutId id="2147483667" r:id="rId16"/>
    <p:sldLayoutId id="2147483669" r:id="rId17"/>
    <p:sldLayoutId id="2147483650" r:id="rId18"/>
    <p:sldLayoutId id="2147483652" r:id="rId19"/>
    <p:sldLayoutId id="2147483660" r:id="rId20"/>
    <p:sldLayoutId id="2147483653" r:id="rId21"/>
    <p:sldLayoutId id="2147483665" r:id="rId22"/>
    <p:sldLayoutId id="2147483676" r:id="rId23"/>
    <p:sldLayoutId id="2147483654" r:id="rId24"/>
    <p:sldLayoutId id="2147483687" r:id="rId25"/>
    <p:sldLayoutId id="2147483696" r:id="rId26"/>
    <p:sldLayoutId id="2147483697" r:id="rId27"/>
    <p:sldLayoutId id="2147483698" r:id="rId28"/>
    <p:sldLayoutId id="2147483699" r:id="rId29"/>
    <p:sldLayoutId id="2147483700" r:id="rId30"/>
  </p:sldLayoutIdLst>
  <p:hf sldNum="0" hdr="0" ftr="0" dt="0"/>
  <p:txStyles>
    <p:titleStyle>
      <a:lvl1pPr algn="ctr" defTabSz="457200" rtl="0" eaLnBrk="1" latinLnBrk="0" hangingPunct="1">
        <a:spcBef>
          <a:spcPct val="0"/>
        </a:spcBef>
        <a:buNone/>
        <a:defRPr sz="3200" b="1"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16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16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16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16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16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s-E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5.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3" Type="http://schemas.openxmlformats.org/officeDocument/2006/relationships/image" Target="../media/image24.jpg"/><Relationship Id="rId2" Type="http://schemas.openxmlformats.org/officeDocument/2006/relationships/notesSlide" Target="../notesSlides/notesSlide14.xml"/><Relationship Id="rId1" Type="http://schemas.openxmlformats.org/officeDocument/2006/relationships/slideLayout" Target="../slideLayouts/slideLayout18.xml"/></Relationships>
</file>

<file path=ppt/slides/_rels/slide18.xml.rels><?xml version="1.0" encoding="UTF-8" standalone="yes"?>
<Relationships xmlns="http://schemas.openxmlformats.org/package/2006/relationships"><Relationship Id="rId8" Type="http://schemas.openxmlformats.org/officeDocument/2006/relationships/image" Target="../media/image30.jpeg"/><Relationship Id="rId3" Type="http://schemas.openxmlformats.org/officeDocument/2006/relationships/image" Target="../media/image25.jpeg"/><Relationship Id="rId7" Type="http://schemas.openxmlformats.org/officeDocument/2006/relationships/image" Target="../media/image29.jpeg"/><Relationship Id="rId12" Type="http://schemas.openxmlformats.org/officeDocument/2006/relationships/image" Target="../media/image34.png"/><Relationship Id="rId2" Type="http://schemas.openxmlformats.org/officeDocument/2006/relationships/notesSlide" Target="../notesSlides/notesSlide15.xml"/><Relationship Id="rId1" Type="http://schemas.openxmlformats.org/officeDocument/2006/relationships/slideLayout" Target="../slideLayouts/slideLayout8.xml"/><Relationship Id="rId6" Type="http://schemas.openxmlformats.org/officeDocument/2006/relationships/image" Target="../media/image28.jpeg"/><Relationship Id="rId11" Type="http://schemas.openxmlformats.org/officeDocument/2006/relationships/image" Target="../media/image33.jpeg"/><Relationship Id="rId5" Type="http://schemas.openxmlformats.org/officeDocument/2006/relationships/image" Target="../media/image27.jpeg"/><Relationship Id="rId10" Type="http://schemas.openxmlformats.org/officeDocument/2006/relationships/image" Target="../media/image32.jpeg"/><Relationship Id="rId4" Type="http://schemas.openxmlformats.org/officeDocument/2006/relationships/image" Target="../media/image26.jpeg"/><Relationship Id="rId9" Type="http://schemas.openxmlformats.org/officeDocument/2006/relationships/image" Target="../media/image31.jpeg"/></Relationships>
</file>

<file path=ppt/slides/_rels/slide19.xml.rels><?xml version="1.0" encoding="UTF-8" standalone="yes"?>
<Relationships xmlns="http://schemas.openxmlformats.org/package/2006/relationships"><Relationship Id="rId2" Type="http://schemas.openxmlformats.org/officeDocument/2006/relationships/image" Target="../media/image35.jpg"/><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2.xml"/><Relationship Id="rId1" Type="http://schemas.openxmlformats.org/officeDocument/2006/relationships/slideLayout" Target="../slideLayouts/slideLayout8.xml"/></Relationships>
</file>

<file path=ppt/slides/_rels/slide20.xml.rels><?xml version="1.0" encoding="UTF-8" standalone="yes"?>
<Relationships xmlns="http://schemas.openxmlformats.org/package/2006/relationships"><Relationship Id="rId3" Type="http://schemas.openxmlformats.org/officeDocument/2006/relationships/image" Target="../media/image36.tmp"/><Relationship Id="rId2" Type="http://schemas.openxmlformats.org/officeDocument/2006/relationships/notesSlide" Target="../notesSlides/notesSlide16.xml"/><Relationship Id="rId1" Type="http://schemas.openxmlformats.org/officeDocument/2006/relationships/slideLayout" Target="../slideLayouts/slideLayout8.xml"/><Relationship Id="rId4" Type="http://schemas.openxmlformats.org/officeDocument/2006/relationships/image" Target="../media/image37.tmp"/></Relationships>
</file>

<file path=ppt/slides/_rels/slide21.xml.rels><?xml version="1.0" encoding="UTF-8" standalone="yes"?>
<Relationships xmlns="http://schemas.openxmlformats.org/package/2006/relationships"><Relationship Id="rId2" Type="http://schemas.openxmlformats.org/officeDocument/2006/relationships/image" Target="../media/image38.tiff"/><Relationship Id="rId1" Type="http://schemas.openxmlformats.org/officeDocument/2006/relationships/slideLayout" Target="../slideLayouts/slideLayout8.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4.xml"/></Relationships>
</file>

<file path=ppt/slides/_rels/slide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3.xml"/><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4.xml"/><Relationship Id="rId1" Type="http://schemas.openxmlformats.org/officeDocument/2006/relationships/slideLayout" Target="../slideLayouts/slideLayout8.xml"/><Relationship Id="rId4" Type="http://schemas.openxmlformats.org/officeDocument/2006/relationships/image" Target="../media/image13.png"/></Relationships>
</file>

<file path=ppt/slides/_rels/slide5.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5.xml"/><Relationship Id="rId1" Type="http://schemas.openxmlformats.org/officeDocument/2006/relationships/slideLayout" Target="../slideLayouts/slideLayout11.xml"/><Relationship Id="rId6" Type="http://schemas.openxmlformats.org/officeDocument/2006/relationships/image" Target="../media/image17.jpeg"/><Relationship Id="rId5" Type="http://schemas.openxmlformats.org/officeDocument/2006/relationships/image" Target="../media/image16.jpeg"/><Relationship Id="rId4" Type="http://schemas.openxmlformats.org/officeDocument/2006/relationships/image" Target="../media/image15.jpeg"/></Relationships>
</file>

<file path=ppt/slides/_rels/slide6.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0.xml"/></Relationships>
</file>

<file path=ppt/slides/_rels/slide7.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6.xml"/><Relationship Id="rId1" Type="http://schemas.openxmlformats.org/officeDocument/2006/relationships/slideLayout" Target="../slideLayouts/slideLayout30.xml"/></Relationships>
</file>

<file path=ppt/slides/_rels/slide8.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7.xml"/><Relationship Id="rId1" Type="http://schemas.openxmlformats.org/officeDocument/2006/relationships/slideLayout" Target="../slideLayouts/slideLayout30.xml"/></Relationships>
</file>

<file path=ppt/slides/_rels/slide9.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8.xml"/><Relationship Id="rId1" Type="http://schemas.openxmlformats.org/officeDocument/2006/relationships/slideLayout" Target="../slideLayouts/slideLayout11.xml"/><Relationship Id="rId5" Type="http://schemas.openxmlformats.org/officeDocument/2006/relationships/image" Target="../media/image23.emf"/><Relationship Id="rId4" Type="http://schemas.openxmlformats.org/officeDocument/2006/relationships/image" Target="../media/image22.sv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BC4DA99-BED6-C645-8D30-10200398F3B4}"/>
              </a:ext>
            </a:extLst>
          </p:cNvPr>
          <p:cNvSpPr>
            <a:spLocks noGrp="1"/>
          </p:cNvSpPr>
          <p:nvPr>
            <p:ph type="title"/>
          </p:nvPr>
        </p:nvSpPr>
        <p:spPr>
          <a:xfrm>
            <a:off x="5009829" y="1069848"/>
            <a:ext cx="3636557" cy="1663285"/>
          </a:xfrm>
        </p:spPr>
        <p:txBody>
          <a:bodyPr>
            <a:normAutofit/>
          </a:bodyPr>
          <a:lstStyle/>
          <a:p>
            <a:r>
              <a:rPr lang="en-GB" dirty="0"/>
              <a:t>IdeaSquare - </a:t>
            </a:r>
            <a:br>
              <a:rPr lang="en-GB" dirty="0"/>
            </a:br>
            <a:r>
              <a:rPr lang="en-GB" sz="1800" dirty="0"/>
              <a:t>The Innovation Space at CERN</a:t>
            </a:r>
            <a:endParaRPr lang="en-GB" dirty="0"/>
          </a:p>
        </p:txBody>
      </p:sp>
      <p:sp>
        <p:nvSpPr>
          <p:cNvPr id="3" name="Marcador de texto 2">
            <a:extLst>
              <a:ext uri="{FF2B5EF4-FFF2-40B4-BE49-F238E27FC236}">
                <a16:creationId xmlns:a16="http://schemas.microsoft.com/office/drawing/2014/main" id="{6E89ECE3-4923-F240-B9AC-AFEBB5B17A85}"/>
              </a:ext>
            </a:extLst>
          </p:cNvPr>
          <p:cNvSpPr>
            <a:spLocks noGrp="1"/>
          </p:cNvSpPr>
          <p:nvPr>
            <p:ph type="body" sz="half" idx="2"/>
          </p:nvPr>
        </p:nvSpPr>
        <p:spPr>
          <a:xfrm>
            <a:off x="5037261" y="2744324"/>
            <a:ext cx="3464291" cy="265887"/>
          </a:xfrm>
        </p:spPr>
        <p:txBody>
          <a:bodyPr>
            <a:normAutofit/>
          </a:bodyPr>
          <a:lstStyle/>
          <a:p>
            <a:endParaRPr lang="en-GB" dirty="0"/>
          </a:p>
        </p:txBody>
      </p:sp>
    </p:spTree>
    <p:extLst>
      <p:ext uri="{BB962C8B-B14F-4D97-AF65-F5344CB8AC3E}">
        <p14:creationId xmlns:p14="http://schemas.microsoft.com/office/powerpoint/2010/main" val="225010401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527C9C0-8299-0449-A703-F1BFECFB9C04}"/>
              </a:ext>
            </a:extLst>
          </p:cNvPr>
          <p:cNvSpPr>
            <a:spLocks noGrp="1"/>
          </p:cNvSpPr>
          <p:nvPr>
            <p:ph type="title"/>
          </p:nvPr>
        </p:nvSpPr>
        <p:spPr/>
        <p:txBody>
          <a:bodyPr/>
          <a:lstStyle/>
          <a:p>
            <a:r>
              <a:rPr lang="en-GB" sz="2400" dirty="0" err="1"/>
              <a:t>IdeaSquare</a:t>
            </a:r>
            <a:endParaRPr lang="en-GB" dirty="0"/>
          </a:p>
        </p:txBody>
      </p:sp>
      <p:sp>
        <p:nvSpPr>
          <p:cNvPr id="4" name="Text Placeholder 3">
            <a:extLst>
              <a:ext uri="{FF2B5EF4-FFF2-40B4-BE49-F238E27FC236}">
                <a16:creationId xmlns:a16="http://schemas.microsoft.com/office/drawing/2014/main" id="{1B8DFDA1-804E-97E9-28AE-8578B1CB49CA}"/>
              </a:ext>
            </a:extLst>
          </p:cNvPr>
          <p:cNvSpPr>
            <a:spLocks noGrp="1"/>
          </p:cNvSpPr>
          <p:nvPr>
            <p:ph type="body" sz="quarter" idx="11"/>
          </p:nvPr>
        </p:nvSpPr>
        <p:spPr/>
        <p:txBody>
          <a:bodyPr/>
          <a:lstStyle/>
          <a:p>
            <a:endParaRPr lang="en-GB"/>
          </a:p>
        </p:txBody>
      </p:sp>
      <p:sp>
        <p:nvSpPr>
          <p:cNvPr id="5" name="TextBox 4">
            <a:extLst>
              <a:ext uri="{FF2B5EF4-FFF2-40B4-BE49-F238E27FC236}">
                <a16:creationId xmlns:a16="http://schemas.microsoft.com/office/drawing/2014/main" id="{851AEC1A-7B63-D1E9-5BB5-F167970A3A1B}"/>
              </a:ext>
            </a:extLst>
          </p:cNvPr>
          <p:cNvSpPr txBox="1"/>
          <p:nvPr/>
        </p:nvSpPr>
        <p:spPr>
          <a:xfrm>
            <a:off x="565200" y="1418244"/>
            <a:ext cx="3185468" cy="3293209"/>
          </a:xfrm>
          <a:prstGeom prst="rect">
            <a:avLst/>
          </a:prstGeom>
          <a:noFill/>
        </p:spPr>
        <p:txBody>
          <a:bodyPr wrap="square" rtlCol="0">
            <a:spAutoFit/>
          </a:bodyPr>
          <a:lstStyle/>
          <a:p>
            <a:r>
              <a:rPr lang="en-GB" sz="1600" dirty="0"/>
              <a:t>IdeaSquare </a:t>
            </a:r>
            <a:r>
              <a:rPr lang="en-GB" sz="1600" b="1" dirty="0"/>
              <a:t>is the innovation space at CERN </a:t>
            </a:r>
            <a:r>
              <a:rPr lang="en-GB" sz="1600" dirty="0"/>
              <a:t>using </a:t>
            </a:r>
          </a:p>
          <a:p>
            <a:endParaRPr lang="en-GB" sz="1600" dirty="0"/>
          </a:p>
          <a:p>
            <a:pPr marL="285750" indent="-285750">
              <a:buFont typeface="Arial" panose="020B0604020202020204" pitchFamily="34" charset="0"/>
              <a:buChar char="•"/>
            </a:pPr>
            <a:r>
              <a:rPr lang="en-GB" sz="1600" dirty="0"/>
              <a:t>collaborative methodologies, </a:t>
            </a:r>
          </a:p>
          <a:p>
            <a:pPr marL="285750" indent="-285750">
              <a:buFont typeface="Arial" panose="020B0604020202020204" pitchFamily="34" charset="0"/>
              <a:buChar char="•"/>
            </a:pPr>
            <a:r>
              <a:rPr lang="en-GB" sz="1600" dirty="0"/>
              <a:t>access to CERN expertise and </a:t>
            </a:r>
          </a:p>
          <a:p>
            <a:pPr marL="285750" indent="-285750">
              <a:buFont typeface="Arial" panose="020B0604020202020204" pitchFamily="34" charset="0"/>
              <a:buChar char="•"/>
            </a:pPr>
            <a:r>
              <a:rPr lang="en-GB" sz="1600" dirty="0"/>
              <a:t>cross-connectivity </a:t>
            </a:r>
          </a:p>
          <a:p>
            <a:pPr marL="285750" indent="-285750">
              <a:buFont typeface="Arial" panose="020B0604020202020204" pitchFamily="34" charset="0"/>
              <a:buChar char="•"/>
            </a:pPr>
            <a:endParaRPr lang="en-GB" sz="1600" dirty="0"/>
          </a:p>
          <a:p>
            <a:r>
              <a:rPr lang="en-GB" sz="1600" dirty="0"/>
              <a:t>to ideate solutions for the future of humankind. </a:t>
            </a:r>
          </a:p>
          <a:p>
            <a:endParaRPr lang="en-GB" sz="1600" dirty="0"/>
          </a:p>
          <a:p>
            <a:r>
              <a:rPr lang="en-GB" sz="1600" b="1" dirty="0"/>
              <a:t>A place where people have the licence to dream.</a:t>
            </a:r>
            <a:endParaRPr lang="en-GB" sz="1600" b="1" i="1" dirty="0"/>
          </a:p>
        </p:txBody>
      </p:sp>
    </p:spTree>
    <p:extLst>
      <p:ext uri="{BB962C8B-B14F-4D97-AF65-F5344CB8AC3E}">
        <p14:creationId xmlns:p14="http://schemas.microsoft.com/office/powerpoint/2010/main" val="347926594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549C6B4E-11E8-1545-8416-F611B889CC7C}"/>
              </a:ext>
            </a:extLst>
          </p:cNvPr>
          <p:cNvSpPr>
            <a:spLocks noGrp="1"/>
          </p:cNvSpPr>
          <p:nvPr>
            <p:ph type="title"/>
          </p:nvPr>
        </p:nvSpPr>
        <p:spPr>
          <a:xfrm>
            <a:off x="565200" y="807953"/>
            <a:ext cx="6930979" cy="500549"/>
          </a:xfrm>
        </p:spPr>
        <p:txBody>
          <a:bodyPr/>
          <a:lstStyle/>
          <a:p>
            <a:r>
              <a:rPr lang="en-CH" sz="3200" dirty="0"/>
              <a:t>Why IdeaSquare?</a:t>
            </a:r>
          </a:p>
        </p:txBody>
      </p:sp>
      <p:sp>
        <p:nvSpPr>
          <p:cNvPr id="7" name="TextBox 6">
            <a:extLst>
              <a:ext uri="{FF2B5EF4-FFF2-40B4-BE49-F238E27FC236}">
                <a16:creationId xmlns:a16="http://schemas.microsoft.com/office/drawing/2014/main" id="{059217CD-4BBB-7644-9B73-9EBD01AFB6CF}"/>
              </a:ext>
            </a:extLst>
          </p:cNvPr>
          <p:cNvSpPr txBox="1"/>
          <p:nvPr/>
        </p:nvSpPr>
        <p:spPr>
          <a:xfrm>
            <a:off x="565200" y="1494235"/>
            <a:ext cx="8223859" cy="830997"/>
          </a:xfrm>
          <a:prstGeom prst="rect">
            <a:avLst/>
          </a:prstGeom>
        </p:spPr>
        <p:txBody>
          <a:bodyPr vert="horz" lIns="91440" tIns="45720" rIns="91440" bIns="45720" rtlCol="0" anchor="b">
            <a:normAutofit/>
          </a:bodyPr>
          <a:lstStyle/>
          <a:p>
            <a:pPr>
              <a:lnSpc>
                <a:spcPct val="90000"/>
              </a:lnSpc>
              <a:spcBef>
                <a:spcPct val="0"/>
              </a:spcBef>
              <a:spcAft>
                <a:spcPts val="450"/>
              </a:spcAft>
            </a:pPr>
            <a:r>
              <a:rPr lang="en-US" sz="2400" kern="1200" dirty="0">
                <a:latin typeface="+mj-lt"/>
                <a:ea typeface="+mj-ea"/>
                <a:cs typeface="+mj-cs"/>
              </a:rPr>
              <a:t>We believe that for </a:t>
            </a:r>
            <a:r>
              <a:rPr lang="en-US" sz="2400" b="1" kern="1200" dirty="0">
                <a:solidFill>
                  <a:srgbClr val="00879A"/>
                </a:solidFill>
                <a:latin typeface="+mj-lt"/>
                <a:ea typeface="+mj-ea"/>
                <a:cs typeface="+mj-cs"/>
              </a:rPr>
              <a:t>fundamental change</a:t>
            </a:r>
            <a:r>
              <a:rPr lang="en-US" sz="2400" kern="1200" dirty="0">
                <a:latin typeface="+mj-lt"/>
                <a:ea typeface="+mj-ea"/>
                <a:cs typeface="+mj-cs"/>
              </a:rPr>
              <a:t>, we need </a:t>
            </a:r>
            <a:r>
              <a:rPr lang="en-US" sz="2400" b="1" kern="1200" dirty="0">
                <a:solidFill>
                  <a:srgbClr val="00879A"/>
                </a:solidFill>
                <a:latin typeface="+mj-lt"/>
                <a:ea typeface="+mj-ea"/>
                <a:cs typeface="+mj-cs"/>
              </a:rPr>
              <a:t>more than traditional </a:t>
            </a:r>
            <a:r>
              <a:rPr lang="en-US" sz="2400" kern="1200" dirty="0">
                <a:latin typeface="+mj-lt"/>
                <a:ea typeface="+mj-ea"/>
                <a:cs typeface="+mj-cs"/>
              </a:rPr>
              <a:t>innovation </a:t>
            </a:r>
            <a:r>
              <a:rPr lang="en-US" sz="2400" b="1" kern="1200" dirty="0">
                <a:solidFill>
                  <a:srgbClr val="00879A"/>
                </a:solidFill>
                <a:latin typeface="+mj-lt"/>
                <a:ea typeface="+mj-ea"/>
                <a:cs typeface="+mj-cs"/>
              </a:rPr>
              <a:t>methods and mindsets.</a:t>
            </a:r>
            <a:endParaRPr lang="en-US" sz="2400" b="1" dirty="0">
              <a:solidFill>
                <a:srgbClr val="00879A"/>
              </a:solidFill>
              <a:latin typeface="+mj-lt"/>
              <a:ea typeface="+mj-ea"/>
              <a:cs typeface="+mj-cs"/>
            </a:endParaRPr>
          </a:p>
        </p:txBody>
      </p:sp>
      <p:sp>
        <p:nvSpPr>
          <p:cNvPr id="2" name="TextBox 1">
            <a:extLst>
              <a:ext uri="{FF2B5EF4-FFF2-40B4-BE49-F238E27FC236}">
                <a16:creationId xmlns:a16="http://schemas.microsoft.com/office/drawing/2014/main" id="{DC11D518-FE9A-5098-E68A-A7F38D8E43BB}"/>
              </a:ext>
            </a:extLst>
          </p:cNvPr>
          <p:cNvSpPr txBox="1"/>
          <p:nvPr/>
        </p:nvSpPr>
        <p:spPr>
          <a:xfrm>
            <a:off x="517897" y="2510965"/>
            <a:ext cx="8271162" cy="1101006"/>
          </a:xfrm>
          <a:prstGeom prst="rect">
            <a:avLst/>
          </a:prstGeom>
        </p:spPr>
        <p:txBody>
          <a:bodyPr vert="horz" lIns="91440" tIns="45720" rIns="91440" bIns="45720" rtlCol="0" anchor="b">
            <a:normAutofit/>
          </a:bodyPr>
          <a:lstStyle/>
          <a:p>
            <a:pPr algn="r">
              <a:lnSpc>
                <a:spcPct val="90000"/>
              </a:lnSpc>
              <a:spcBef>
                <a:spcPct val="0"/>
              </a:spcBef>
              <a:spcAft>
                <a:spcPts val="450"/>
              </a:spcAft>
            </a:pPr>
            <a:r>
              <a:rPr lang="en-US" sz="2400" kern="1200" dirty="0">
                <a:latin typeface="+mj-lt"/>
                <a:ea typeface="+mj-ea"/>
                <a:cs typeface="+mj-cs"/>
              </a:rPr>
              <a:t>We enable students and innovators to </a:t>
            </a:r>
            <a:r>
              <a:rPr lang="en-US" sz="2400" b="1" kern="1200" dirty="0">
                <a:solidFill>
                  <a:srgbClr val="F59600"/>
                </a:solidFill>
                <a:latin typeface="+mj-lt"/>
                <a:ea typeface="+mj-ea"/>
                <a:cs typeface="+mj-cs"/>
              </a:rPr>
              <a:t>imagine a future</a:t>
            </a:r>
            <a:r>
              <a:rPr lang="en-US" sz="2400" kern="1200" dirty="0">
                <a:latin typeface="+mj-lt"/>
                <a:ea typeface="+mj-ea"/>
                <a:cs typeface="+mj-cs"/>
              </a:rPr>
              <a:t> worth fighting for, and we give </a:t>
            </a:r>
            <a:r>
              <a:rPr lang="en-US" sz="2400" dirty="0">
                <a:latin typeface="+mj-lt"/>
                <a:ea typeface="+mj-ea"/>
                <a:cs typeface="+mj-cs"/>
              </a:rPr>
              <a:t>them</a:t>
            </a:r>
            <a:r>
              <a:rPr lang="en-US" sz="2400" kern="1200" dirty="0">
                <a:latin typeface="+mj-lt"/>
                <a:ea typeface="+mj-ea"/>
                <a:cs typeface="+mj-cs"/>
              </a:rPr>
              <a:t> the </a:t>
            </a:r>
            <a:r>
              <a:rPr lang="en-US" sz="2400" b="1" kern="1200" dirty="0">
                <a:solidFill>
                  <a:srgbClr val="F59600"/>
                </a:solidFill>
                <a:latin typeface="+mj-lt"/>
                <a:ea typeface="+mj-ea"/>
                <a:cs typeface="+mj-cs"/>
              </a:rPr>
              <a:t>tools and </a:t>
            </a:r>
            <a:r>
              <a:rPr lang="en-US" sz="2400" b="1" kern="1200" dirty="0">
                <a:solidFill>
                  <a:srgbClr val="FAA81E"/>
                </a:solidFill>
                <a:latin typeface="+mj-lt"/>
                <a:ea typeface="+mj-ea"/>
                <a:cs typeface="+mj-cs"/>
              </a:rPr>
              <a:t>confidence</a:t>
            </a:r>
            <a:r>
              <a:rPr lang="en-US" sz="2400" kern="1200" dirty="0">
                <a:latin typeface="+mj-lt"/>
                <a:ea typeface="+mj-ea"/>
                <a:cs typeface="+mj-cs"/>
              </a:rPr>
              <a:t> to start building that future.</a:t>
            </a:r>
            <a:endParaRPr lang="en-US" sz="2400" dirty="0">
              <a:latin typeface="+mj-lt"/>
              <a:ea typeface="+mj-ea"/>
              <a:cs typeface="+mj-cs"/>
            </a:endParaRPr>
          </a:p>
        </p:txBody>
      </p:sp>
      <p:sp>
        <p:nvSpPr>
          <p:cNvPr id="4" name="TextBox 3">
            <a:extLst>
              <a:ext uri="{FF2B5EF4-FFF2-40B4-BE49-F238E27FC236}">
                <a16:creationId xmlns:a16="http://schemas.microsoft.com/office/drawing/2014/main" id="{25D2C6B1-2764-594E-B02D-4AC108D85560}"/>
              </a:ext>
            </a:extLst>
          </p:cNvPr>
          <p:cNvSpPr txBox="1"/>
          <p:nvPr/>
        </p:nvSpPr>
        <p:spPr>
          <a:xfrm>
            <a:off x="637771" y="3797704"/>
            <a:ext cx="8151288" cy="830997"/>
          </a:xfrm>
          <a:prstGeom prst="rect">
            <a:avLst/>
          </a:prstGeom>
          <a:noFill/>
        </p:spPr>
        <p:txBody>
          <a:bodyPr wrap="square" rtlCol="0">
            <a:spAutoFit/>
          </a:bodyPr>
          <a:lstStyle/>
          <a:p>
            <a:r>
              <a:rPr lang="en-GB" sz="2400" dirty="0"/>
              <a:t>IdeaSquare is our human experiment for </a:t>
            </a:r>
            <a:r>
              <a:rPr lang="en-GB" sz="2400" b="1" dirty="0">
                <a:solidFill>
                  <a:srgbClr val="93C33C"/>
                </a:solidFill>
              </a:rPr>
              <a:t>“colliding” minds and ideas</a:t>
            </a:r>
            <a:r>
              <a:rPr lang="en-GB" sz="2400" dirty="0"/>
              <a:t> towards laying out a </a:t>
            </a:r>
            <a:r>
              <a:rPr lang="en-GB" sz="2400" b="1" dirty="0">
                <a:solidFill>
                  <a:srgbClr val="93C33C"/>
                </a:solidFill>
              </a:rPr>
              <a:t>better future</a:t>
            </a:r>
            <a:endParaRPr lang="en-GB" b="1" dirty="0">
              <a:solidFill>
                <a:srgbClr val="93C33C"/>
              </a:solidFill>
            </a:endParaRPr>
          </a:p>
        </p:txBody>
      </p:sp>
    </p:spTree>
    <p:extLst>
      <p:ext uri="{BB962C8B-B14F-4D97-AF65-F5344CB8AC3E}">
        <p14:creationId xmlns:p14="http://schemas.microsoft.com/office/powerpoint/2010/main" val="265834374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EB0B34E4-0B28-E707-6B33-61474455C688}"/>
              </a:ext>
            </a:extLst>
          </p:cNvPr>
          <p:cNvSpPr txBox="1"/>
          <p:nvPr/>
        </p:nvSpPr>
        <p:spPr>
          <a:xfrm>
            <a:off x="4306330" y="1216208"/>
            <a:ext cx="4414767" cy="3232224"/>
          </a:xfrm>
          <a:prstGeom prst="rect">
            <a:avLst/>
          </a:prstGeom>
        </p:spPr>
        <p:txBody>
          <a:bodyPr vert="horz" lIns="91440" tIns="45720" rIns="91440" bIns="45720" rtlCol="0" anchor="b">
            <a:normAutofit fontScale="92500" lnSpcReduction="10000"/>
          </a:bodyPr>
          <a:lstStyle/>
          <a:p>
            <a:pPr>
              <a:lnSpc>
                <a:spcPct val="90000"/>
              </a:lnSpc>
              <a:spcBef>
                <a:spcPct val="0"/>
              </a:spcBef>
              <a:spcAft>
                <a:spcPts val="450"/>
              </a:spcAft>
            </a:pPr>
            <a:r>
              <a:rPr lang="en-GB" sz="2400" b="1" dirty="0">
                <a:solidFill>
                  <a:schemeClr val="bg1"/>
                </a:solidFill>
                <a:latin typeface="+mj-lt"/>
                <a:ea typeface="+mj-ea"/>
                <a:cs typeface="+mj-cs"/>
              </a:rPr>
              <a:t>P</a:t>
            </a:r>
            <a:r>
              <a:rPr lang="en-GB" sz="2400" b="1" kern="1200" dirty="0">
                <a:solidFill>
                  <a:schemeClr val="bg1"/>
                </a:solidFill>
                <a:latin typeface="+mj-lt"/>
                <a:ea typeface="+mj-ea"/>
                <a:cs typeface="+mj-cs"/>
              </a:rPr>
              <a:t>roject-based student courses </a:t>
            </a:r>
          </a:p>
          <a:p>
            <a:pPr marL="342900" indent="-342900">
              <a:lnSpc>
                <a:spcPct val="90000"/>
              </a:lnSpc>
              <a:spcBef>
                <a:spcPct val="0"/>
              </a:spcBef>
              <a:spcAft>
                <a:spcPts val="450"/>
              </a:spcAft>
              <a:buFont typeface="Arial" panose="020B0604020202020204" pitchFamily="34" charset="0"/>
              <a:buChar char="•"/>
            </a:pPr>
            <a:r>
              <a:rPr lang="en-GB" sz="2200" kern="1200" dirty="0">
                <a:latin typeface="+mj-lt"/>
                <a:ea typeface="+mj-ea"/>
                <a:cs typeface="+mj-cs"/>
              </a:rPr>
              <a:t>tackling challenges derived from the United Nation’s Sustainable Development Goals</a:t>
            </a:r>
          </a:p>
          <a:p>
            <a:pPr>
              <a:lnSpc>
                <a:spcPct val="90000"/>
              </a:lnSpc>
              <a:spcBef>
                <a:spcPct val="0"/>
              </a:spcBef>
              <a:spcAft>
                <a:spcPts val="450"/>
              </a:spcAft>
            </a:pPr>
            <a:endParaRPr lang="en-GB" sz="2400" dirty="0">
              <a:latin typeface="+mj-lt"/>
              <a:ea typeface="+mj-ea"/>
              <a:cs typeface="+mj-cs"/>
            </a:endParaRPr>
          </a:p>
          <a:p>
            <a:pPr>
              <a:lnSpc>
                <a:spcPct val="90000"/>
              </a:lnSpc>
              <a:spcBef>
                <a:spcPct val="0"/>
              </a:spcBef>
              <a:spcAft>
                <a:spcPts val="450"/>
              </a:spcAft>
            </a:pPr>
            <a:r>
              <a:rPr lang="en-GB" sz="2400" b="1" dirty="0">
                <a:solidFill>
                  <a:schemeClr val="bg1"/>
                </a:solidFill>
                <a:latin typeface="+mj-lt"/>
                <a:ea typeface="+mj-ea"/>
                <a:cs typeface="+mj-cs"/>
              </a:rPr>
              <a:t>Executive programmes </a:t>
            </a:r>
          </a:p>
          <a:p>
            <a:pPr marL="342900" indent="-342900">
              <a:lnSpc>
                <a:spcPct val="90000"/>
              </a:lnSpc>
              <a:spcBef>
                <a:spcPct val="0"/>
              </a:spcBef>
              <a:spcAft>
                <a:spcPts val="450"/>
              </a:spcAft>
              <a:buFont typeface="Arial" panose="020B0604020202020204" pitchFamily="34" charset="0"/>
              <a:buChar char="•"/>
            </a:pPr>
            <a:r>
              <a:rPr lang="en-GB" sz="2200" dirty="0">
                <a:latin typeface="+mj-lt"/>
                <a:ea typeface="+mj-ea"/>
                <a:cs typeface="+mj-cs"/>
              </a:rPr>
              <a:t>for business schools and corporates embracing uncertainty as a key capability for product and organizational innovation</a:t>
            </a:r>
          </a:p>
          <a:p>
            <a:pPr>
              <a:lnSpc>
                <a:spcPct val="90000"/>
              </a:lnSpc>
              <a:spcBef>
                <a:spcPct val="0"/>
              </a:spcBef>
              <a:spcAft>
                <a:spcPts val="450"/>
              </a:spcAft>
            </a:pPr>
            <a:endParaRPr lang="en-GB" sz="2400" kern="1200" dirty="0">
              <a:latin typeface="+mj-lt"/>
              <a:ea typeface="+mj-ea"/>
              <a:cs typeface="+mj-cs"/>
            </a:endParaRPr>
          </a:p>
        </p:txBody>
      </p:sp>
    </p:spTree>
    <p:extLst>
      <p:ext uri="{BB962C8B-B14F-4D97-AF65-F5344CB8AC3E}">
        <p14:creationId xmlns:p14="http://schemas.microsoft.com/office/powerpoint/2010/main" val="78989969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210B20E6-8C25-19B8-B82D-401BA8AE8C1D}"/>
              </a:ext>
            </a:extLst>
          </p:cNvPr>
          <p:cNvSpPr txBox="1"/>
          <p:nvPr/>
        </p:nvSpPr>
        <p:spPr>
          <a:xfrm>
            <a:off x="4368114" y="957649"/>
            <a:ext cx="4414767" cy="3657599"/>
          </a:xfrm>
          <a:prstGeom prst="rect">
            <a:avLst/>
          </a:prstGeom>
        </p:spPr>
        <p:txBody>
          <a:bodyPr vert="horz" lIns="91440" tIns="45720" rIns="91440" bIns="45720" rtlCol="0" anchor="b">
            <a:normAutofit fontScale="92500"/>
          </a:bodyPr>
          <a:lstStyle/>
          <a:p>
            <a:pPr>
              <a:lnSpc>
                <a:spcPct val="90000"/>
              </a:lnSpc>
              <a:spcBef>
                <a:spcPct val="0"/>
              </a:spcBef>
              <a:spcAft>
                <a:spcPts val="450"/>
              </a:spcAft>
            </a:pPr>
            <a:r>
              <a:rPr lang="en-GB" sz="2400" b="1" dirty="0">
                <a:solidFill>
                  <a:schemeClr val="bg1"/>
                </a:solidFill>
                <a:latin typeface="+mj-lt"/>
                <a:ea typeface="+mj-ea"/>
                <a:cs typeface="+mj-cs"/>
              </a:rPr>
              <a:t>ATTRACT</a:t>
            </a:r>
            <a:endParaRPr lang="en-GB" sz="2400" b="1" kern="1200" dirty="0">
              <a:solidFill>
                <a:schemeClr val="bg1"/>
              </a:solidFill>
              <a:latin typeface="+mj-lt"/>
              <a:ea typeface="+mj-ea"/>
              <a:cs typeface="+mj-cs"/>
            </a:endParaRPr>
          </a:p>
          <a:p>
            <a:pPr marL="342900" indent="-342900">
              <a:lnSpc>
                <a:spcPct val="90000"/>
              </a:lnSpc>
              <a:spcBef>
                <a:spcPct val="0"/>
              </a:spcBef>
              <a:spcAft>
                <a:spcPts val="450"/>
              </a:spcAft>
              <a:buFont typeface="Arial" panose="020B0604020202020204" pitchFamily="34" charset="0"/>
              <a:buChar char="•"/>
            </a:pPr>
            <a:r>
              <a:rPr lang="en-GB" sz="2200" dirty="0"/>
              <a:t>Creating a co-innovation ecosystem between fundamental research and industrial communities to develop breakthrough detection and imaging technologies.</a:t>
            </a:r>
          </a:p>
          <a:p>
            <a:pPr>
              <a:lnSpc>
                <a:spcPct val="90000"/>
              </a:lnSpc>
              <a:spcBef>
                <a:spcPct val="0"/>
              </a:spcBef>
              <a:spcAft>
                <a:spcPts val="450"/>
              </a:spcAft>
            </a:pPr>
            <a:r>
              <a:rPr lang="en-GB" sz="2400" b="1" dirty="0">
                <a:solidFill>
                  <a:schemeClr val="bg1"/>
                </a:solidFill>
                <a:latin typeface="+mj-lt"/>
                <a:ea typeface="+mj-ea"/>
                <a:cs typeface="+mj-cs"/>
              </a:rPr>
              <a:t>Green Village</a:t>
            </a:r>
          </a:p>
          <a:p>
            <a:pPr marL="342900" indent="-342900">
              <a:lnSpc>
                <a:spcPct val="90000"/>
              </a:lnSpc>
              <a:spcBef>
                <a:spcPct val="0"/>
              </a:spcBef>
              <a:spcAft>
                <a:spcPts val="450"/>
              </a:spcAft>
              <a:buFont typeface="Arial" panose="020B0604020202020204" pitchFamily="34" charset="0"/>
              <a:buChar char="•"/>
            </a:pPr>
            <a:r>
              <a:rPr lang="en-GB" sz="2200" dirty="0">
                <a:latin typeface="+mj-lt"/>
                <a:ea typeface="+mj-ea"/>
                <a:cs typeface="+mj-cs"/>
              </a:rPr>
              <a:t>In collaboration with SCE: Using the CERN campus as a testbed for sustainability innovation.</a:t>
            </a:r>
          </a:p>
          <a:p>
            <a:pPr>
              <a:lnSpc>
                <a:spcPct val="90000"/>
              </a:lnSpc>
              <a:spcBef>
                <a:spcPct val="0"/>
              </a:spcBef>
              <a:spcAft>
                <a:spcPts val="450"/>
              </a:spcAft>
            </a:pPr>
            <a:endParaRPr lang="en-GB" sz="2400" kern="1200" dirty="0">
              <a:latin typeface="+mj-lt"/>
              <a:ea typeface="+mj-ea"/>
              <a:cs typeface="+mj-cs"/>
            </a:endParaRPr>
          </a:p>
        </p:txBody>
      </p:sp>
    </p:spTree>
    <p:extLst>
      <p:ext uri="{BB962C8B-B14F-4D97-AF65-F5344CB8AC3E}">
        <p14:creationId xmlns:p14="http://schemas.microsoft.com/office/powerpoint/2010/main" val="27018884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5B3907EF-F3C1-A133-14A8-55A597079CAA}"/>
              </a:ext>
            </a:extLst>
          </p:cNvPr>
          <p:cNvSpPr txBox="1"/>
          <p:nvPr/>
        </p:nvSpPr>
        <p:spPr>
          <a:xfrm>
            <a:off x="4380471" y="1513702"/>
            <a:ext cx="4312508" cy="1995616"/>
          </a:xfrm>
          <a:prstGeom prst="rect">
            <a:avLst/>
          </a:prstGeom>
        </p:spPr>
        <p:txBody>
          <a:bodyPr vert="horz" lIns="91440" tIns="45720" rIns="91440" bIns="45720" rtlCol="0" anchor="b">
            <a:normAutofit/>
          </a:bodyPr>
          <a:lstStyle/>
          <a:p>
            <a:pPr>
              <a:lnSpc>
                <a:spcPct val="90000"/>
              </a:lnSpc>
              <a:spcBef>
                <a:spcPct val="0"/>
              </a:spcBef>
              <a:spcAft>
                <a:spcPts val="450"/>
              </a:spcAft>
            </a:pPr>
            <a:r>
              <a:rPr lang="en-GB" sz="2400" b="1" dirty="0">
                <a:latin typeface="+mj-lt"/>
                <a:ea typeface="+mj-ea"/>
                <a:cs typeface="+mj-cs"/>
              </a:rPr>
              <a:t>Neutrino Platform</a:t>
            </a:r>
          </a:p>
          <a:p>
            <a:pPr marL="342900" indent="-342900">
              <a:lnSpc>
                <a:spcPct val="90000"/>
              </a:lnSpc>
              <a:spcBef>
                <a:spcPct val="0"/>
              </a:spcBef>
              <a:spcAft>
                <a:spcPts val="450"/>
              </a:spcAft>
              <a:buFont typeface="Arial" panose="020B0604020202020204" pitchFamily="34" charset="0"/>
              <a:buChar char="•"/>
            </a:pPr>
            <a:r>
              <a:rPr lang="en-GB" sz="2200" kern="1200" dirty="0">
                <a:solidFill>
                  <a:schemeClr val="bg1"/>
                </a:solidFill>
                <a:latin typeface="+mj-lt"/>
                <a:ea typeface="+mj-ea"/>
                <a:cs typeface="+mj-cs"/>
              </a:rPr>
              <a:t>CERN &amp; IdeaSquare provide a facility for R&amp;D on future technologies (HW and SW) and partner in several neutrino research programs.</a:t>
            </a:r>
          </a:p>
        </p:txBody>
      </p:sp>
    </p:spTree>
    <p:extLst>
      <p:ext uri="{BB962C8B-B14F-4D97-AF65-F5344CB8AC3E}">
        <p14:creationId xmlns:p14="http://schemas.microsoft.com/office/powerpoint/2010/main" val="262086228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5BABFEAE-02B8-7946-C877-1D93C481A729}"/>
              </a:ext>
            </a:extLst>
          </p:cNvPr>
          <p:cNvSpPr txBox="1"/>
          <p:nvPr/>
        </p:nvSpPr>
        <p:spPr>
          <a:xfrm>
            <a:off x="4423720" y="1589388"/>
            <a:ext cx="4213654" cy="2100648"/>
          </a:xfrm>
          <a:prstGeom prst="rect">
            <a:avLst/>
          </a:prstGeom>
        </p:spPr>
        <p:txBody>
          <a:bodyPr vert="horz" lIns="91440" tIns="45720" rIns="91440" bIns="45720" rtlCol="0" anchor="b">
            <a:normAutofit/>
          </a:bodyPr>
          <a:lstStyle/>
          <a:p>
            <a:pPr>
              <a:lnSpc>
                <a:spcPct val="90000"/>
              </a:lnSpc>
              <a:spcBef>
                <a:spcPct val="0"/>
              </a:spcBef>
              <a:spcAft>
                <a:spcPts val="450"/>
              </a:spcAft>
            </a:pPr>
            <a:r>
              <a:rPr lang="en-GB" sz="2400" b="1" dirty="0">
                <a:solidFill>
                  <a:schemeClr val="bg1"/>
                </a:solidFill>
                <a:latin typeface="+mj-lt"/>
                <a:ea typeface="+mj-ea"/>
                <a:cs typeface="+mj-cs"/>
              </a:rPr>
              <a:t>Like yours!</a:t>
            </a:r>
            <a:endParaRPr lang="en-GB" sz="2400" b="1" kern="1200" dirty="0">
              <a:solidFill>
                <a:schemeClr val="bg1"/>
              </a:solidFill>
              <a:latin typeface="+mj-lt"/>
              <a:ea typeface="+mj-ea"/>
              <a:cs typeface="+mj-cs"/>
            </a:endParaRPr>
          </a:p>
          <a:p>
            <a:pPr marL="342900" indent="-342900">
              <a:lnSpc>
                <a:spcPct val="90000"/>
              </a:lnSpc>
              <a:spcBef>
                <a:spcPct val="0"/>
              </a:spcBef>
              <a:spcAft>
                <a:spcPts val="450"/>
              </a:spcAft>
              <a:buFont typeface="Arial" panose="020B0604020202020204" pitchFamily="34" charset="0"/>
              <a:buChar char="•"/>
            </a:pPr>
            <a:r>
              <a:rPr lang="en-GB" sz="2200" dirty="0"/>
              <a:t>Innovation events, workshops, and hackathons for scientists, students, and innovators to meet to push the boundaries of knowledge.</a:t>
            </a:r>
          </a:p>
        </p:txBody>
      </p:sp>
    </p:spTree>
    <p:extLst>
      <p:ext uri="{BB962C8B-B14F-4D97-AF65-F5344CB8AC3E}">
        <p14:creationId xmlns:p14="http://schemas.microsoft.com/office/powerpoint/2010/main" val="351990824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23991B85-324A-9F34-C6B8-B59F7D861A65}"/>
              </a:ext>
            </a:extLst>
          </p:cNvPr>
          <p:cNvSpPr txBox="1"/>
          <p:nvPr/>
        </p:nvSpPr>
        <p:spPr>
          <a:xfrm>
            <a:off x="4312509" y="1217141"/>
            <a:ext cx="4414767" cy="2817340"/>
          </a:xfrm>
          <a:prstGeom prst="rect">
            <a:avLst/>
          </a:prstGeom>
        </p:spPr>
        <p:txBody>
          <a:bodyPr vert="horz" lIns="91440" tIns="45720" rIns="91440" bIns="45720" rtlCol="0" anchor="b">
            <a:normAutofit/>
          </a:bodyPr>
          <a:lstStyle/>
          <a:p>
            <a:pPr>
              <a:lnSpc>
                <a:spcPct val="90000"/>
              </a:lnSpc>
              <a:spcBef>
                <a:spcPct val="0"/>
              </a:spcBef>
              <a:spcAft>
                <a:spcPts val="450"/>
              </a:spcAft>
            </a:pPr>
            <a:r>
              <a:rPr lang="en-GB" sz="2400" b="1" dirty="0">
                <a:solidFill>
                  <a:schemeClr val="bg1"/>
                </a:solidFill>
                <a:latin typeface="+mj-lt"/>
                <a:ea typeface="+mj-ea"/>
                <a:cs typeface="+mj-cs"/>
              </a:rPr>
              <a:t>Spaces</a:t>
            </a:r>
            <a:endParaRPr lang="en-GB" sz="2400" b="1" kern="1200" dirty="0">
              <a:solidFill>
                <a:schemeClr val="bg1"/>
              </a:solidFill>
              <a:latin typeface="+mj-lt"/>
              <a:ea typeface="+mj-ea"/>
              <a:cs typeface="+mj-cs"/>
            </a:endParaRPr>
          </a:p>
          <a:p>
            <a:pPr marL="342900" indent="-342900">
              <a:lnSpc>
                <a:spcPct val="90000"/>
              </a:lnSpc>
              <a:spcBef>
                <a:spcPct val="0"/>
              </a:spcBef>
              <a:spcAft>
                <a:spcPts val="450"/>
              </a:spcAft>
              <a:buFont typeface="Arial" panose="020B0604020202020204" pitchFamily="34" charset="0"/>
              <a:buChar char="•"/>
            </a:pPr>
            <a:r>
              <a:rPr lang="en-GB" sz="2200" dirty="0"/>
              <a:t>Open space for ideation and labs for 3D-printing, mechanical, and electric work</a:t>
            </a:r>
          </a:p>
          <a:p>
            <a:pPr>
              <a:lnSpc>
                <a:spcPct val="90000"/>
              </a:lnSpc>
              <a:spcBef>
                <a:spcPct val="0"/>
              </a:spcBef>
              <a:spcAft>
                <a:spcPts val="450"/>
              </a:spcAft>
            </a:pPr>
            <a:r>
              <a:rPr lang="en-GB" sz="2400" b="1" dirty="0">
                <a:solidFill>
                  <a:schemeClr val="bg1"/>
                </a:solidFill>
                <a:latin typeface="+mj-lt"/>
                <a:ea typeface="+mj-ea"/>
                <a:cs typeface="+mj-cs"/>
              </a:rPr>
              <a:t>Courses</a:t>
            </a:r>
          </a:p>
          <a:p>
            <a:pPr marL="342900" indent="-342900">
              <a:lnSpc>
                <a:spcPct val="90000"/>
              </a:lnSpc>
              <a:spcBef>
                <a:spcPct val="0"/>
              </a:spcBef>
              <a:spcAft>
                <a:spcPts val="450"/>
              </a:spcAft>
              <a:buFont typeface="Arial" panose="020B0604020202020204" pitchFamily="34" charset="0"/>
              <a:buChar char="•"/>
            </a:pPr>
            <a:r>
              <a:rPr lang="en-GB" sz="2200" dirty="0">
                <a:latin typeface="+mj-lt"/>
                <a:ea typeface="+mj-ea"/>
                <a:cs typeface="+mj-cs"/>
              </a:rPr>
              <a:t>Trainings organized monthly to </a:t>
            </a:r>
            <a:r>
              <a:rPr lang="en-GB" sz="2200" dirty="0" err="1">
                <a:latin typeface="+mj-lt"/>
                <a:ea typeface="+mj-ea"/>
                <a:cs typeface="+mj-cs"/>
              </a:rPr>
              <a:t>CERNies</a:t>
            </a:r>
            <a:r>
              <a:rPr lang="en-GB" sz="2200" dirty="0">
                <a:latin typeface="+mj-lt"/>
                <a:ea typeface="+mj-ea"/>
                <a:cs typeface="+mj-cs"/>
              </a:rPr>
              <a:t> by our prototyping </a:t>
            </a:r>
            <a:r>
              <a:rPr lang="en-GB" sz="2200" dirty="0" err="1">
                <a:latin typeface="+mj-lt"/>
                <a:ea typeface="+mj-ea"/>
                <a:cs typeface="+mj-cs"/>
              </a:rPr>
              <a:t>Huldra</a:t>
            </a:r>
            <a:r>
              <a:rPr lang="en-GB" sz="2200" dirty="0">
                <a:latin typeface="+mj-lt"/>
                <a:ea typeface="+mj-ea"/>
                <a:cs typeface="+mj-cs"/>
              </a:rPr>
              <a:t> to use the machines</a:t>
            </a:r>
            <a:endParaRPr lang="en-GB" sz="2400" kern="1200" dirty="0">
              <a:latin typeface="+mj-lt"/>
              <a:ea typeface="+mj-ea"/>
              <a:cs typeface="+mj-cs"/>
            </a:endParaRPr>
          </a:p>
        </p:txBody>
      </p:sp>
    </p:spTree>
    <p:extLst>
      <p:ext uri="{BB962C8B-B14F-4D97-AF65-F5344CB8AC3E}">
        <p14:creationId xmlns:p14="http://schemas.microsoft.com/office/powerpoint/2010/main" val="301364628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EADDC14F-82A8-8E17-4812-663C5082BCB6}"/>
              </a:ext>
            </a:extLst>
          </p:cNvPr>
          <p:cNvGrpSpPr/>
          <p:nvPr/>
        </p:nvGrpSpPr>
        <p:grpSpPr>
          <a:xfrm>
            <a:off x="5319705" y="223704"/>
            <a:ext cx="3299520" cy="4696092"/>
            <a:chOff x="5387267" y="433136"/>
            <a:chExt cx="2983900" cy="4219074"/>
          </a:xfrm>
        </p:grpSpPr>
        <p:pic>
          <p:nvPicPr>
            <p:cNvPr id="5" name="Picture 4" descr="A pink cover with white text&#10;&#10;Description automatically generated">
              <a:extLst>
                <a:ext uri="{FF2B5EF4-FFF2-40B4-BE49-F238E27FC236}">
                  <a16:creationId xmlns:a16="http://schemas.microsoft.com/office/drawing/2014/main" id="{71A4B2F5-4C3C-4FEC-82F1-B9A53E8BBF4D}"/>
                </a:ext>
              </a:extLst>
            </p:cNvPr>
            <p:cNvPicPr>
              <a:picLocks noChangeAspect="1"/>
            </p:cNvPicPr>
            <p:nvPr/>
          </p:nvPicPr>
          <p:blipFill>
            <a:blip r:embed="rId3"/>
            <a:stretch>
              <a:fillRect/>
            </a:stretch>
          </p:blipFill>
          <p:spPr>
            <a:xfrm>
              <a:off x="5387267" y="433136"/>
              <a:ext cx="2983900" cy="4219074"/>
            </a:xfrm>
            <a:prstGeom prst="rect">
              <a:avLst/>
            </a:prstGeom>
          </p:spPr>
        </p:pic>
        <p:sp>
          <p:nvSpPr>
            <p:cNvPr id="6" name="Rectangle 5">
              <a:extLst>
                <a:ext uri="{FF2B5EF4-FFF2-40B4-BE49-F238E27FC236}">
                  <a16:creationId xmlns:a16="http://schemas.microsoft.com/office/drawing/2014/main" id="{6B58CD40-F0A7-481D-2355-E5906432E9D9}"/>
                </a:ext>
              </a:extLst>
            </p:cNvPr>
            <p:cNvSpPr/>
            <p:nvPr/>
          </p:nvSpPr>
          <p:spPr>
            <a:xfrm>
              <a:off x="5582653" y="2852286"/>
              <a:ext cx="2662989" cy="709061"/>
            </a:xfrm>
            <a:prstGeom prst="rect">
              <a:avLst/>
            </a:prstGeom>
            <a:solidFill>
              <a:srgbClr val="B6275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sp>
        <p:nvSpPr>
          <p:cNvPr id="8" name="TextBox 7">
            <a:extLst>
              <a:ext uri="{FF2B5EF4-FFF2-40B4-BE49-F238E27FC236}">
                <a16:creationId xmlns:a16="http://schemas.microsoft.com/office/drawing/2014/main" id="{B4BA06A3-E437-E311-D896-D3C76203E964}"/>
              </a:ext>
            </a:extLst>
          </p:cNvPr>
          <p:cNvSpPr txBox="1"/>
          <p:nvPr/>
        </p:nvSpPr>
        <p:spPr>
          <a:xfrm>
            <a:off x="481526" y="1163080"/>
            <a:ext cx="4414767" cy="2817340"/>
          </a:xfrm>
          <a:prstGeom prst="rect">
            <a:avLst/>
          </a:prstGeom>
        </p:spPr>
        <p:txBody>
          <a:bodyPr vert="horz" lIns="91440" tIns="45720" rIns="91440" bIns="45720" rtlCol="0" anchor="b">
            <a:normAutofit/>
          </a:bodyPr>
          <a:lstStyle/>
          <a:p>
            <a:pPr>
              <a:lnSpc>
                <a:spcPct val="90000"/>
              </a:lnSpc>
              <a:spcBef>
                <a:spcPct val="0"/>
              </a:spcBef>
              <a:spcAft>
                <a:spcPts val="450"/>
              </a:spcAft>
            </a:pPr>
            <a:r>
              <a:rPr lang="en-GB" sz="2400" b="1" dirty="0">
                <a:solidFill>
                  <a:schemeClr val="bg1"/>
                </a:solidFill>
                <a:latin typeface="+mj-lt"/>
                <a:ea typeface="+mj-ea"/>
                <a:cs typeface="+mj-cs"/>
              </a:rPr>
              <a:t>The CERN IdeaSquare Journal of Experimental Innovation </a:t>
            </a:r>
            <a:endParaRPr lang="en-GB" sz="2400" b="1" kern="1200" dirty="0">
              <a:solidFill>
                <a:schemeClr val="bg1"/>
              </a:solidFill>
              <a:latin typeface="+mj-lt"/>
              <a:ea typeface="+mj-ea"/>
              <a:cs typeface="+mj-cs"/>
            </a:endParaRPr>
          </a:p>
          <a:p>
            <a:pPr marL="342900" indent="-342900">
              <a:lnSpc>
                <a:spcPct val="90000"/>
              </a:lnSpc>
              <a:spcBef>
                <a:spcPct val="0"/>
              </a:spcBef>
              <a:spcAft>
                <a:spcPts val="450"/>
              </a:spcAft>
              <a:buFont typeface="Arial" panose="020B0604020202020204" pitchFamily="34" charset="0"/>
              <a:buChar char="•"/>
            </a:pPr>
            <a:r>
              <a:rPr lang="en-GB" sz="2200" dirty="0">
                <a:solidFill>
                  <a:schemeClr val="bg1"/>
                </a:solidFill>
              </a:rPr>
              <a:t>CIJ communicates thought-provoking, contemporary, and recent findings in experimentation-driven innovation research.</a:t>
            </a:r>
          </a:p>
        </p:txBody>
      </p:sp>
    </p:spTree>
    <p:extLst>
      <p:ext uri="{BB962C8B-B14F-4D97-AF65-F5344CB8AC3E}">
        <p14:creationId xmlns:p14="http://schemas.microsoft.com/office/powerpoint/2010/main" val="296678464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descr="A picture containing person, indoor, sport, dumbbell&#10;&#10;Description automatically generated">
            <a:extLst>
              <a:ext uri="{FF2B5EF4-FFF2-40B4-BE49-F238E27FC236}">
                <a16:creationId xmlns:a16="http://schemas.microsoft.com/office/drawing/2014/main" id="{A594A23B-3A7B-B566-CBEB-0E504967C932}"/>
              </a:ext>
            </a:extLst>
          </p:cNvPr>
          <p:cNvPicPr>
            <a:picLocks noChangeAspect="1"/>
          </p:cNvPicPr>
          <p:nvPr/>
        </p:nvPicPr>
        <p:blipFill>
          <a:blip r:embed="rId3"/>
          <a:stretch>
            <a:fillRect/>
          </a:stretch>
        </p:blipFill>
        <p:spPr>
          <a:xfrm rot="16200000">
            <a:off x="2111541" y="1179771"/>
            <a:ext cx="1571517" cy="1047677"/>
          </a:xfrm>
          <a:prstGeom prst="rect">
            <a:avLst/>
          </a:prstGeom>
        </p:spPr>
      </p:pic>
      <p:pic>
        <p:nvPicPr>
          <p:cNvPr id="10" name="Picture 9" descr="A picture containing person&#10;&#10;Description automatically generated">
            <a:extLst>
              <a:ext uri="{FF2B5EF4-FFF2-40B4-BE49-F238E27FC236}">
                <a16:creationId xmlns:a16="http://schemas.microsoft.com/office/drawing/2014/main" id="{38E1CBE0-0E11-6006-5946-0CF99AF0CA1D}"/>
              </a:ext>
            </a:extLst>
          </p:cNvPr>
          <p:cNvPicPr>
            <a:picLocks noChangeAspect="1"/>
          </p:cNvPicPr>
          <p:nvPr/>
        </p:nvPicPr>
        <p:blipFill rotWithShape="1">
          <a:blip r:embed="rId4"/>
          <a:srcRect r="13793"/>
          <a:stretch/>
        </p:blipFill>
        <p:spPr>
          <a:xfrm rot="16200000">
            <a:off x="1594317" y="3319804"/>
            <a:ext cx="1469532" cy="1136433"/>
          </a:xfrm>
          <a:prstGeom prst="rect">
            <a:avLst/>
          </a:prstGeom>
        </p:spPr>
      </p:pic>
      <p:sp>
        <p:nvSpPr>
          <p:cNvPr id="17" name="TextBox 16">
            <a:extLst>
              <a:ext uri="{FF2B5EF4-FFF2-40B4-BE49-F238E27FC236}">
                <a16:creationId xmlns:a16="http://schemas.microsoft.com/office/drawing/2014/main" id="{111C9386-2F4A-0B09-638F-43FA64817D5F}"/>
              </a:ext>
            </a:extLst>
          </p:cNvPr>
          <p:cNvSpPr txBox="1"/>
          <p:nvPr/>
        </p:nvSpPr>
        <p:spPr>
          <a:xfrm>
            <a:off x="704938" y="2509451"/>
            <a:ext cx="1337225" cy="415498"/>
          </a:xfrm>
          <a:prstGeom prst="rect">
            <a:avLst/>
          </a:prstGeom>
          <a:noFill/>
        </p:spPr>
        <p:txBody>
          <a:bodyPr wrap="none" rtlCol="0">
            <a:spAutoFit/>
          </a:bodyPr>
          <a:lstStyle/>
          <a:p>
            <a:pPr algn="ctr"/>
            <a:r>
              <a:rPr lang="fr-CH" sz="1050" b="1"/>
              <a:t>Mirabelle </a:t>
            </a:r>
            <a:r>
              <a:rPr lang="fr-CH" sz="1050" b="1" err="1"/>
              <a:t>Breidvik</a:t>
            </a:r>
            <a:br>
              <a:rPr lang="fr-CH" sz="1050" b="1"/>
            </a:br>
            <a:r>
              <a:rPr lang="fr-CH" sz="1050"/>
              <a:t>Communications</a:t>
            </a:r>
            <a:endParaRPr lang="en-CH" sz="1050"/>
          </a:p>
        </p:txBody>
      </p:sp>
      <p:sp>
        <p:nvSpPr>
          <p:cNvPr id="18" name="TextBox 17">
            <a:extLst>
              <a:ext uri="{FF2B5EF4-FFF2-40B4-BE49-F238E27FC236}">
                <a16:creationId xmlns:a16="http://schemas.microsoft.com/office/drawing/2014/main" id="{8389B46E-0494-11F7-AFA5-DC451773E11F}"/>
              </a:ext>
            </a:extLst>
          </p:cNvPr>
          <p:cNvSpPr txBox="1"/>
          <p:nvPr/>
        </p:nvSpPr>
        <p:spPr>
          <a:xfrm>
            <a:off x="6253115" y="4666642"/>
            <a:ext cx="1253869" cy="415498"/>
          </a:xfrm>
          <a:prstGeom prst="rect">
            <a:avLst/>
          </a:prstGeom>
          <a:noFill/>
        </p:spPr>
        <p:txBody>
          <a:bodyPr wrap="none" rtlCol="0">
            <a:spAutoFit/>
          </a:bodyPr>
          <a:lstStyle/>
          <a:p>
            <a:pPr algn="ctr"/>
            <a:r>
              <a:rPr lang="en-CH" sz="1050" b="1"/>
              <a:t>Laura Wirtavuori</a:t>
            </a:r>
            <a:br>
              <a:rPr lang="en-CH" sz="1050"/>
            </a:br>
            <a:r>
              <a:rPr lang="en-CH" sz="1050"/>
              <a:t>Edu programmes</a:t>
            </a:r>
          </a:p>
        </p:txBody>
      </p:sp>
      <p:sp>
        <p:nvSpPr>
          <p:cNvPr id="19" name="TextBox 18">
            <a:extLst>
              <a:ext uri="{FF2B5EF4-FFF2-40B4-BE49-F238E27FC236}">
                <a16:creationId xmlns:a16="http://schemas.microsoft.com/office/drawing/2014/main" id="{C76BF0FD-1DC2-C28A-2602-EDC293D4C5C4}"/>
              </a:ext>
            </a:extLst>
          </p:cNvPr>
          <p:cNvSpPr txBox="1"/>
          <p:nvPr/>
        </p:nvSpPr>
        <p:spPr>
          <a:xfrm>
            <a:off x="4641957" y="4672758"/>
            <a:ext cx="1234633" cy="415498"/>
          </a:xfrm>
          <a:prstGeom prst="rect">
            <a:avLst/>
          </a:prstGeom>
          <a:noFill/>
        </p:spPr>
        <p:txBody>
          <a:bodyPr wrap="none" rtlCol="0">
            <a:spAutoFit/>
          </a:bodyPr>
          <a:lstStyle/>
          <a:p>
            <a:pPr algn="ctr"/>
            <a:r>
              <a:rPr lang="en-US" sz="1050" b="1"/>
              <a:t>Ole Werner</a:t>
            </a:r>
            <a:br>
              <a:rPr lang="en-CH" sz="1050"/>
            </a:br>
            <a:r>
              <a:rPr lang="en-US" sz="1050"/>
              <a:t>Edu </a:t>
            </a:r>
            <a:r>
              <a:rPr lang="en-US" sz="1050" err="1"/>
              <a:t>Programmes</a:t>
            </a:r>
            <a:endParaRPr lang="en-CH" sz="1050"/>
          </a:p>
        </p:txBody>
      </p:sp>
      <p:sp>
        <p:nvSpPr>
          <p:cNvPr id="20" name="TextBox 19">
            <a:extLst>
              <a:ext uri="{FF2B5EF4-FFF2-40B4-BE49-F238E27FC236}">
                <a16:creationId xmlns:a16="http://schemas.microsoft.com/office/drawing/2014/main" id="{D6816C99-8FA7-9F33-485E-5D5EB976E0FA}"/>
              </a:ext>
            </a:extLst>
          </p:cNvPr>
          <p:cNvSpPr txBox="1"/>
          <p:nvPr/>
        </p:nvSpPr>
        <p:spPr>
          <a:xfrm>
            <a:off x="1629861" y="4651620"/>
            <a:ext cx="1356462" cy="415498"/>
          </a:xfrm>
          <a:prstGeom prst="rect">
            <a:avLst/>
          </a:prstGeom>
          <a:noFill/>
        </p:spPr>
        <p:txBody>
          <a:bodyPr wrap="none" rtlCol="0">
            <a:spAutoFit/>
          </a:bodyPr>
          <a:lstStyle/>
          <a:p>
            <a:pPr algn="ctr"/>
            <a:r>
              <a:rPr lang="en-CH" sz="1050" b="1"/>
              <a:t>Pablo Garcia Tello</a:t>
            </a:r>
          </a:p>
          <a:p>
            <a:pPr algn="ctr"/>
            <a:r>
              <a:rPr lang="en-CH" sz="1050"/>
              <a:t>Wizard of EU</a:t>
            </a:r>
          </a:p>
        </p:txBody>
      </p:sp>
      <p:sp>
        <p:nvSpPr>
          <p:cNvPr id="22" name="TextBox 21">
            <a:extLst>
              <a:ext uri="{FF2B5EF4-FFF2-40B4-BE49-F238E27FC236}">
                <a16:creationId xmlns:a16="http://schemas.microsoft.com/office/drawing/2014/main" id="{9F5E10F2-2D40-B8B7-9049-D02945520048}"/>
              </a:ext>
            </a:extLst>
          </p:cNvPr>
          <p:cNvSpPr txBox="1"/>
          <p:nvPr/>
        </p:nvSpPr>
        <p:spPr>
          <a:xfrm>
            <a:off x="2287196" y="2518201"/>
            <a:ext cx="1220206" cy="415498"/>
          </a:xfrm>
          <a:prstGeom prst="rect">
            <a:avLst/>
          </a:prstGeom>
          <a:noFill/>
        </p:spPr>
        <p:txBody>
          <a:bodyPr wrap="none" rtlCol="0">
            <a:spAutoFit/>
          </a:bodyPr>
          <a:lstStyle/>
          <a:p>
            <a:pPr algn="ctr"/>
            <a:r>
              <a:rPr lang="en-CH" sz="1050" b="1" dirty="0"/>
              <a:t>Catarina Batista</a:t>
            </a:r>
            <a:br>
              <a:rPr lang="en-CH" sz="1050" dirty="0"/>
            </a:br>
            <a:r>
              <a:rPr lang="en-CH" sz="1050" dirty="0"/>
              <a:t>Edu programmes</a:t>
            </a:r>
          </a:p>
        </p:txBody>
      </p:sp>
      <p:sp>
        <p:nvSpPr>
          <p:cNvPr id="15" name="TextBox 14">
            <a:extLst>
              <a:ext uri="{FF2B5EF4-FFF2-40B4-BE49-F238E27FC236}">
                <a16:creationId xmlns:a16="http://schemas.microsoft.com/office/drawing/2014/main" id="{5F8513A9-9EEA-AA46-B879-61CF7C600BD3}"/>
              </a:ext>
            </a:extLst>
          </p:cNvPr>
          <p:cNvSpPr txBox="1"/>
          <p:nvPr/>
        </p:nvSpPr>
        <p:spPr>
          <a:xfrm>
            <a:off x="7688504" y="4634714"/>
            <a:ext cx="1359668" cy="415498"/>
          </a:xfrm>
          <a:prstGeom prst="rect">
            <a:avLst/>
          </a:prstGeom>
          <a:noFill/>
        </p:spPr>
        <p:txBody>
          <a:bodyPr wrap="none" rtlCol="0">
            <a:spAutoFit/>
          </a:bodyPr>
          <a:lstStyle/>
          <a:p>
            <a:pPr algn="ctr"/>
            <a:r>
              <a:rPr lang="en-US" sz="1050" b="1"/>
              <a:t>Dina Zimmermann</a:t>
            </a:r>
          </a:p>
          <a:p>
            <a:pPr algn="ctr"/>
            <a:r>
              <a:rPr lang="en-CH" sz="1050"/>
              <a:t>Prototyping</a:t>
            </a:r>
          </a:p>
        </p:txBody>
      </p:sp>
      <p:sp>
        <p:nvSpPr>
          <p:cNvPr id="23" name="TextBox 22">
            <a:extLst>
              <a:ext uri="{FF2B5EF4-FFF2-40B4-BE49-F238E27FC236}">
                <a16:creationId xmlns:a16="http://schemas.microsoft.com/office/drawing/2014/main" id="{51F5E67C-2CF1-E14E-A598-60E128DF0EDB}"/>
              </a:ext>
            </a:extLst>
          </p:cNvPr>
          <p:cNvSpPr txBox="1"/>
          <p:nvPr/>
        </p:nvSpPr>
        <p:spPr>
          <a:xfrm>
            <a:off x="86030" y="4651620"/>
            <a:ext cx="1289135" cy="415498"/>
          </a:xfrm>
          <a:prstGeom prst="rect">
            <a:avLst/>
          </a:prstGeom>
          <a:noFill/>
        </p:spPr>
        <p:txBody>
          <a:bodyPr wrap="none" rtlCol="0">
            <a:spAutoFit/>
          </a:bodyPr>
          <a:lstStyle/>
          <a:p>
            <a:pPr algn="ctr"/>
            <a:r>
              <a:rPr lang="en-US" sz="1050" b="1"/>
              <a:t>Jimmy </a:t>
            </a:r>
            <a:r>
              <a:rPr lang="en-US" sz="1050" b="1" err="1"/>
              <a:t>Poulaillon</a:t>
            </a:r>
            <a:br>
              <a:rPr lang="en-CH" sz="1050"/>
            </a:br>
            <a:r>
              <a:rPr lang="en-CH" sz="1050"/>
              <a:t>Communications</a:t>
            </a:r>
          </a:p>
        </p:txBody>
      </p:sp>
      <p:sp>
        <p:nvSpPr>
          <p:cNvPr id="24" name="TextBox 23">
            <a:extLst>
              <a:ext uri="{FF2B5EF4-FFF2-40B4-BE49-F238E27FC236}">
                <a16:creationId xmlns:a16="http://schemas.microsoft.com/office/drawing/2014/main" id="{D6E6B0A8-9533-9345-9FA8-437942B05F4E}"/>
              </a:ext>
            </a:extLst>
          </p:cNvPr>
          <p:cNvSpPr txBox="1"/>
          <p:nvPr/>
        </p:nvSpPr>
        <p:spPr>
          <a:xfrm>
            <a:off x="3622833" y="2527687"/>
            <a:ext cx="1483098" cy="415498"/>
          </a:xfrm>
          <a:prstGeom prst="rect">
            <a:avLst/>
          </a:prstGeom>
          <a:noFill/>
        </p:spPr>
        <p:txBody>
          <a:bodyPr wrap="none" rtlCol="0">
            <a:spAutoFit/>
          </a:bodyPr>
          <a:lstStyle/>
          <a:p>
            <a:pPr algn="ctr"/>
            <a:r>
              <a:rPr lang="en-GB" sz="1050" b="1" dirty="0"/>
              <a:t>Robert </a:t>
            </a:r>
            <a:r>
              <a:rPr lang="en-GB" sz="1050" b="1" dirty="0" err="1"/>
              <a:t>Cailliau</a:t>
            </a:r>
            <a:br>
              <a:rPr lang="en-CH" sz="1050" dirty="0"/>
            </a:br>
            <a:r>
              <a:rPr lang="en-CH" sz="1050" dirty="0"/>
              <a:t>Resident Provocateur</a:t>
            </a:r>
          </a:p>
        </p:txBody>
      </p:sp>
      <p:sp>
        <p:nvSpPr>
          <p:cNvPr id="25" name="TextBox 24">
            <a:extLst>
              <a:ext uri="{FF2B5EF4-FFF2-40B4-BE49-F238E27FC236}">
                <a16:creationId xmlns:a16="http://schemas.microsoft.com/office/drawing/2014/main" id="{73958206-1DB9-FA4E-B7A0-BE6A0162B087}"/>
              </a:ext>
            </a:extLst>
          </p:cNvPr>
          <p:cNvSpPr txBox="1"/>
          <p:nvPr/>
        </p:nvSpPr>
        <p:spPr>
          <a:xfrm>
            <a:off x="3235467" y="4662255"/>
            <a:ext cx="1135247" cy="415498"/>
          </a:xfrm>
          <a:prstGeom prst="rect">
            <a:avLst/>
          </a:prstGeom>
          <a:noFill/>
        </p:spPr>
        <p:txBody>
          <a:bodyPr wrap="none" rtlCol="0">
            <a:spAutoFit/>
          </a:bodyPr>
          <a:lstStyle/>
          <a:p>
            <a:pPr algn="ctr"/>
            <a:r>
              <a:rPr lang="fi-FI" sz="1050" b="1" dirty="0" err="1"/>
              <a:t>Saamiya</a:t>
            </a:r>
            <a:r>
              <a:rPr lang="fi-FI" sz="1050" b="1" dirty="0"/>
              <a:t> </a:t>
            </a:r>
            <a:r>
              <a:rPr lang="fi-FI" sz="1050" b="1" dirty="0" err="1"/>
              <a:t>Adow</a:t>
            </a:r>
            <a:endParaRPr lang="en-CH" sz="1050" b="1" dirty="0"/>
          </a:p>
          <a:p>
            <a:pPr algn="ctr"/>
            <a:r>
              <a:rPr lang="fi-FI" sz="1050" dirty="0" err="1"/>
              <a:t>Administration</a:t>
            </a:r>
            <a:endParaRPr lang="en-CH" sz="1050" dirty="0"/>
          </a:p>
        </p:txBody>
      </p:sp>
      <p:pic>
        <p:nvPicPr>
          <p:cNvPr id="5" name="Picture 4"/>
          <p:cNvPicPr>
            <a:picLocks noChangeAspect="1"/>
          </p:cNvPicPr>
          <p:nvPr/>
        </p:nvPicPr>
        <p:blipFill rotWithShape="1">
          <a:blip r:embed="rId5">
            <a:extLst>
              <a:ext uri="{28A0092B-C50C-407E-A947-70E740481C1C}">
                <a14:useLocalDpi xmlns:a14="http://schemas.microsoft.com/office/drawing/2010/main" val="0"/>
              </a:ext>
            </a:extLst>
          </a:blip>
          <a:srcRect b="7490"/>
          <a:stretch/>
        </p:blipFill>
        <p:spPr>
          <a:xfrm>
            <a:off x="6323444" y="3144235"/>
            <a:ext cx="1109312" cy="1476573"/>
          </a:xfrm>
          <a:prstGeom prst="rect">
            <a:avLst/>
          </a:prstGeom>
        </p:spPr>
      </p:pic>
      <p:pic>
        <p:nvPicPr>
          <p:cNvPr id="9" name="Picture 8"/>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708877" y="3107544"/>
            <a:ext cx="1242973" cy="1515244"/>
          </a:xfrm>
          <a:prstGeom prst="rect">
            <a:avLst/>
          </a:prstGeom>
        </p:spPr>
      </p:pic>
      <p:pic>
        <p:nvPicPr>
          <p:cNvPr id="11" name="Picture 10"/>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7763427" y="3153256"/>
            <a:ext cx="1136433" cy="1420888"/>
          </a:xfrm>
          <a:prstGeom prst="rect">
            <a:avLst/>
          </a:prstGeom>
        </p:spPr>
      </p:pic>
      <p:pic>
        <p:nvPicPr>
          <p:cNvPr id="13" name="Picture 12"/>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244140" y="3130718"/>
            <a:ext cx="1179154" cy="1535924"/>
          </a:xfrm>
          <a:prstGeom prst="rect">
            <a:avLst/>
          </a:prstGeom>
        </p:spPr>
      </p:pic>
      <p:sp>
        <p:nvSpPr>
          <p:cNvPr id="26" name="Rectangle 25"/>
          <p:cNvSpPr/>
          <p:nvPr/>
        </p:nvSpPr>
        <p:spPr>
          <a:xfrm>
            <a:off x="3116273" y="364310"/>
            <a:ext cx="2252540" cy="300082"/>
          </a:xfrm>
          <a:prstGeom prst="rect">
            <a:avLst/>
          </a:prstGeom>
        </p:spPr>
        <p:txBody>
          <a:bodyPr wrap="none">
            <a:spAutoFit/>
          </a:bodyPr>
          <a:lstStyle/>
          <a:p>
            <a:r>
              <a:rPr lang="en-GB" sz="1350" b="1"/>
              <a:t>The CREW at </a:t>
            </a:r>
            <a:r>
              <a:rPr lang="en-GB" sz="1350" b="1" err="1"/>
              <a:t>IdeaSquare</a:t>
            </a:r>
            <a:endParaRPr lang="en-GB" sz="1350" b="1"/>
          </a:p>
        </p:txBody>
      </p:sp>
      <p:pic>
        <p:nvPicPr>
          <p:cNvPr id="28" name="Picture 27" descr="A close-up of a person smiling&#10;&#10;Description automatically generated">
            <a:extLst>
              <a:ext uri="{FF2B5EF4-FFF2-40B4-BE49-F238E27FC236}">
                <a16:creationId xmlns:a16="http://schemas.microsoft.com/office/drawing/2014/main" id="{9BD92184-063D-1E6B-CF02-62D5E0DDB645}"/>
              </a:ext>
            </a:extLst>
          </p:cNvPr>
          <p:cNvPicPr>
            <a:picLocks noChangeAspect="1"/>
          </p:cNvPicPr>
          <p:nvPr/>
        </p:nvPicPr>
        <p:blipFill>
          <a:blip r:embed="rId9"/>
          <a:stretch>
            <a:fillRect/>
          </a:stretch>
        </p:blipFill>
        <p:spPr>
          <a:xfrm>
            <a:off x="5378848" y="892445"/>
            <a:ext cx="1071519" cy="1607279"/>
          </a:xfrm>
          <a:prstGeom prst="rect">
            <a:avLst/>
          </a:prstGeom>
        </p:spPr>
      </p:pic>
      <p:sp>
        <p:nvSpPr>
          <p:cNvPr id="29" name="TextBox 28">
            <a:extLst>
              <a:ext uri="{FF2B5EF4-FFF2-40B4-BE49-F238E27FC236}">
                <a16:creationId xmlns:a16="http://schemas.microsoft.com/office/drawing/2014/main" id="{E9B65D50-B911-8E72-DF28-BBF982969E3F}"/>
              </a:ext>
            </a:extLst>
          </p:cNvPr>
          <p:cNvSpPr txBox="1"/>
          <p:nvPr/>
        </p:nvSpPr>
        <p:spPr>
          <a:xfrm>
            <a:off x="5327286" y="2544588"/>
            <a:ext cx="1181735" cy="415498"/>
          </a:xfrm>
          <a:prstGeom prst="rect">
            <a:avLst/>
          </a:prstGeom>
          <a:noFill/>
        </p:spPr>
        <p:txBody>
          <a:bodyPr wrap="none" rtlCol="0">
            <a:spAutoFit/>
          </a:bodyPr>
          <a:lstStyle/>
          <a:p>
            <a:pPr algn="ctr"/>
            <a:r>
              <a:rPr lang="en-CH" sz="1050" b="1" dirty="0"/>
              <a:t>Roy Pennings</a:t>
            </a:r>
          </a:p>
          <a:p>
            <a:pPr algn="ctr"/>
            <a:r>
              <a:rPr lang="en-CH" sz="1050" dirty="0"/>
              <a:t>Project Projector</a:t>
            </a:r>
          </a:p>
        </p:txBody>
      </p:sp>
      <p:sp>
        <p:nvSpPr>
          <p:cNvPr id="3" name="TextBox 2">
            <a:extLst>
              <a:ext uri="{FF2B5EF4-FFF2-40B4-BE49-F238E27FC236}">
                <a16:creationId xmlns:a16="http://schemas.microsoft.com/office/drawing/2014/main" id="{0D3BF120-A52B-80CA-9E02-7FA80A33804C}"/>
              </a:ext>
            </a:extLst>
          </p:cNvPr>
          <p:cNvSpPr txBox="1"/>
          <p:nvPr/>
        </p:nvSpPr>
        <p:spPr>
          <a:xfrm>
            <a:off x="6788161" y="2541596"/>
            <a:ext cx="1116011" cy="415498"/>
          </a:xfrm>
          <a:prstGeom prst="rect">
            <a:avLst/>
          </a:prstGeom>
          <a:noFill/>
        </p:spPr>
        <p:txBody>
          <a:bodyPr wrap="none" rtlCol="0">
            <a:spAutoFit/>
          </a:bodyPr>
          <a:lstStyle/>
          <a:p>
            <a:pPr algn="ctr"/>
            <a:r>
              <a:rPr lang="en-CH" sz="1050" b="1"/>
              <a:t>Giulia Gaddi</a:t>
            </a:r>
          </a:p>
          <a:p>
            <a:pPr algn="ctr"/>
            <a:r>
              <a:rPr lang="en-CH" sz="1050"/>
              <a:t>People watcher</a:t>
            </a:r>
          </a:p>
        </p:txBody>
      </p:sp>
      <p:pic>
        <p:nvPicPr>
          <p:cNvPr id="14" name="Picture 13" descr="A person smiling with glasses&#10;&#10;Description automatically generated">
            <a:extLst>
              <a:ext uri="{FF2B5EF4-FFF2-40B4-BE49-F238E27FC236}">
                <a16:creationId xmlns:a16="http://schemas.microsoft.com/office/drawing/2014/main" id="{6E929876-ACEE-1F89-5815-62E8A0433511}"/>
              </a:ext>
            </a:extLst>
          </p:cNvPr>
          <p:cNvPicPr>
            <a:picLocks noChangeAspect="1"/>
          </p:cNvPicPr>
          <p:nvPr/>
        </p:nvPicPr>
        <p:blipFill rotWithShape="1">
          <a:blip r:embed="rId10"/>
          <a:srcRect l="6298" r="8258" b="18408"/>
          <a:stretch/>
        </p:blipFill>
        <p:spPr>
          <a:xfrm>
            <a:off x="6836628" y="867272"/>
            <a:ext cx="1136434" cy="1629156"/>
          </a:xfrm>
          <a:prstGeom prst="rect">
            <a:avLst/>
          </a:prstGeom>
        </p:spPr>
      </p:pic>
      <p:pic>
        <p:nvPicPr>
          <p:cNvPr id="30" name="Picture 29" descr="A person smiling at the camera&#10;&#10;Description automatically generated">
            <a:extLst>
              <a:ext uri="{FF2B5EF4-FFF2-40B4-BE49-F238E27FC236}">
                <a16:creationId xmlns:a16="http://schemas.microsoft.com/office/drawing/2014/main" id="{44B5CD80-47EA-6550-EEFE-F45A2C575260}"/>
              </a:ext>
            </a:extLst>
          </p:cNvPr>
          <p:cNvPicPr>
            <a:picLocks noChangeAspect="1"/>
          </p:cNvPicPr>
          <p:nvPr/>
        </p:nvPicPr>
        <p:blipFill>
          <a:blip r:embed="rId11"/>
          <a:stretch>
            <a:fillRect/>
          </a:stretch>
        </p:blipFill>
        <p:spPr>
          <a:xfrm>
            <a:off x="901031" y="1004659"/>
            <a:ext cx="1114821" cy="1486427"/>
          </a:xfrm>
          <a:prstGeom prst="rect">
            <a:avLst/>
          </a:prstGeom>
        </p:spPr>
      </p:pic>
      <p:pic>
        <p:nvPicPr>
          <p:cNvPr id="6" name="Picture 5" descr="A person with white hair and a white shirt&#10;&#10;Description automatically generated">
            <a:extLst>
              <a:ext uri="{FF2B5EF4-FFF2-40B4-BE49-F238E27FC236}">
                <a16:creationId xmlns:a16="http://schemas.microsoft.com/office/drawing/2014/main" id="{D98BA445-F470-8869-9262-0E533A9DB350}"/>
              </a:ext>
            </a:extLst>
          </p:cNvPr>
          <p:cNvPicPr>
            <a:picLocks noChangeAspect="1"/>
          </p:cNvPicPr>
          <p:nvPr/>
        </p:nvPicPr>
        <p:blipFill>
          <a:blip r:embed="rId12"/>
          <a:stretch>
            <a:fillRect/>
          </a:stretch>
        </p:blipFill>
        <p:spPr>
          <a:xfrm>
            <a:off x="3827107" y="897458"/>
            <a:ext cx="1069576" cy="1602266"/>
          </a:xfrm>
          <a:prstGeom prst="rect">
            <a:avLst/>
          </a:prstGeom>
        </p:spPr>
      </p:pic>
    </p:spTree>
    <p:extLst>
      <p:ext uri="{BB962C8B-B14F-4D97-AF65-F5344CB8AC3E}">
        <p14:creationId xmlns:p14="http://schemas.microsoft.com/office/powerpoint/2010/main" val="267645879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85A2BBC-831C-CE91-08B8-6784FC078F19}"/>
              </a:ext>
            </a:extLst>
          </p:cNvPr>
          <p:cNvSpPr txBox="1">
            <a:spLocks/>
          </p:cNvSpPr>
          <p:nvPr/>
        </p:nvSpPr>
        <p:spPr>
          <a:xfrm>
            <a:off x="447811" y="654318"/>
            <a:ext cx="5211584" cy="500549"/>
          </a:xfrm>
          <a:prstGeom prst="rect">
            <a:avLst/>
          </a:prstGeom>
        </p:spPr>
        <p:txBody>
          <a:bodyPr/>
          <a:lstStyle>
            <a:lvl1pPr algn="ctr" defTabSz="457200" rtl="0" eaLnBrk="1" latinLnBrk="0" hangingPunct="1">
              <a:spcBef>
                <a:spcPct val="0"/>
              </a:spcBef>
              <a:buNone/>
              <a:defRPr sz="3200" b="1" kern="1200">
                <a:solidFill>
                  <a:schemeClr val="tx1"/>
                </a:solidFill>
                <a:latin typeface="+mj-lt"/>
                <a:ea typeface="+mj-ea"/>
                <a:cs typeface="+mj-cs"/>
              </a:defRPr>
            </a:lvl1pPr>
          </a:lstStyle>
          <a:p>
            <a:pPr algn="l"/>
            <a:r>
              <a:rPr lang="en-GB" dirty="0"/>
              <a:t>B3179: Building safety</a:t>
            </a:r>
            <a:br>
              <a:rPr lang="en-GB" dirty="0"/>
            </a:br>
            <a:endParaRPr lang="en-CH" dirty="0"/>
          </a:p>
        </p:txBody>
      </p:sp>
      <p:pic>
        <p:nvPicPr>
          <p:cNvPr id="3" name="Picture Placeholder 8" descr="A group of people in a building&#10;&#10;Description automatically generated with low confidence">
            <a:extLst>
              <a:ext uri="{FF2B5EF4-FFF2-40B4-BE49-F238E27FC236}">
                <a16:creationId xmlns:a16="http://schemas.microsoft.com/office/drawing/2014/main" id="{3056C268-6E88-49C2-5302-CA71DCE6C83D}"/>
              </a:ext>
            </a:extLst>
          </p:cNvPr>
          <p:cNvPicPr>
            <a:picLocks noChangeAspect="1"/>
          </p:cNvPicPr>
          <p:nvPr/>
        </p:nvPicPr>
        <p:blipFill>
          <a:blip r:embed="rId2"/>
          <a:srcRect l="12970" r="12970"/>
          <a:stretch>
            <a:fillRect/>
          </a:stretch>
        </p:blipFill>
        <p:spPr>
          <a:xfrm>
            <a:off x="555811" y="1435894"/>
            <a:ext cx="3720715" cy="3349812"/>
          </a:xfrm>
          <a:prstGeom prst="rect">
            <a:avLst/>
          </a:prstGeom>
        </p:spPr>
      </p:pic>
      <p:sp>
        <p:nvSpPr>
          <p:cNvPr id="4" name="Text Placeholder 4">
            <a:extLst>
              <a:ext uri="{FF2B5EF4-FFF2-40B4-BE49-F238E27FC236}">
                <a16:creationId xmlns:a16="http://schemas.microsoft.com/office/drawing/2014/main" id="{217A22B2-B42F-971C-53EF-DDD77E9F411C}"/>
              </a:ext>
            </a:extLst>
          </p:cNvPr>
          <p:cNvSpPr txBox="1">
            <a:spLocks/>
          </p:cNvSpPr>
          <p:nvPr/>
        </p:nvSpPr>
        <p:spPr>
          <a:xfrm>
            <a:off x="4595052" y="1435894"/>
            <a:ext cx="3993137" cy="3349812"/>
          </a:xfrm>
          <a:prstGeom prst="rect">
            <a:avLst/>
          </a:prstGeom>
        </p:spPr>
        <p:txBody>
          <a:bodyPr/>
          <a:lstStyle>
            <a:lvl1pPr marL="342900" indent="-342900" algn="l" defTabSz="457200" rtl="0" eaLnBrk="1" latinLnBrk="0" hangingPunct="1">
              <a:spcBef>
                <a:spcPct val="20000"/>
              </a:spcBef>
              <a:buFont typeface="Arial"/>
              <a:buChar char="•"/>
              <a:defRPr sz="16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16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16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16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16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285750" indent="-285750">
              <a:buFont typeface="Arial" panose="020B0604020202020204" pitchFamily="34" charset="0"/>
              <a:buChar char="•"/>
            </a:pPr>
            <a:r>
              <a:rPr lang="en-GB" sz="1800" dirty="0"/>
              <a:t>In all inside areas of Building 3179 </a:t>
            </a:r>
            <a:r>
              <a:rPr lang="en-GB" sz="1800" b="1" dirty="0"/>
              <a:t>smoking &amp; alcoholic beverages is strictly forbidden.</a:t>
            </a:r>
          </a:p>
          <a:p>
            <a:pPr marL="285750" indent="-285750">
              <a:buFont typeface="Arial" panose="020B0604020202020204" pitchFamily="34" charset="0"/>
              <a:buChar char="•"/>
            </a:pPr>
            <a:r>
              <a:rPr lang="en-GB" sz="1800" dirty="0"/>
              <a:t>Working is possible 24/7 with CERN access card, </a:t>
            </a:r>
            <a:r>
              <a:rPr lang="en-GB" sz="1800" b="1" dirty="0"/>
              <a:t>sleeping is prohibited as in all CERN buildings.</a:t>
            </a:r>
          </a:p>
          <a:p>
            <a:pPr marL="285750" indent="-285750">
              <a:buFont typeface="Arial" panose="020B0604020202020204" pitchFamily="34" charset="0"/>
              <a:buChar char="•"/>
            </a:pPr>
            <a:r>
              <a:rPr lang="en-GB" sz="1800" dirty="0"/>
              <a:t>Eating, drinking, coffee breaks are encouraged in the kitchen (and open) area. But not in the </a:t>
            </a:r>
            <a:r>
              <a:rPr lang="en-GB" sz="1800" b="1" dirty="0">
                <a:solidFill>
                  <a:srgbClr val="EF2B43"/>
                </a:solidFill>
              </a:rPr>
              <a:t>Red Bus</a:t>
            </a:r>
            <a:r>
              <a:rPr lang="en-GB" sz="1800" dirty="0"/>
              <a:t>, please!</a:t>
            </a:r>
          </a:p>
        </p:txBody>
      </p:sp>
      <p:sp>
        <p:nvSpPr>
          <p:cNvPr id="5" name="Shape 138">
            <a:extLst>
              <a:ext uri="{FF2B5EF4-FFF2-40B4-BE49-F238E27FC236}">
                <a16:creationId xmlns:a16="http://schemas.microsoft.com/office/drawing/2014/main" id="{8320A655-DC73-F198-4EF7-E52797C122ED}"/>
              </a:ext>
            </a:extLst>
          </p:cNvPr>
          <p:cNvSpPr/>
          <p:nvPr/>
        </p:nvSpPr>
        <p:spPr>
          <a:xfrm>
            <a:off x="935831" y="142875"/>
            <a:ext cx="7836694" cy="1293019"/>
          </a:xfrm>
          <a:prstGeom prst="rect">
            <a:avLst/>
          </a:prstGeom>
          <a:ln w="12700">
            <a:miter lim="400000"/>
          </a:ln>
          <a:extLst>
            <a:ext uri="{C572A759-6A51-4108-AA02-DFA0A04FC94B}">
              <ma14:wrappingTextBoxFlag xmlns:ma14="http://schemas.microsoft.com/office/mac/drawingml/2011/main" xmlns="" val="1"/>
            </a:ext>
          </a:extLst>
        </p:spPr>
        <p:txBody>
          <a:bodyPr lIns="28575" tIns="28575" rIns="28575" bIns="28575" anchor="ctr"/>
          <a:lstStyle>
            <a:lvl1pPr algn="l">
              <a:defRPr sz="6000" b="1" spc="-300">
                <a:solidFill>
                  <a:srgbClr val="FFFFFF"/>
                </a:solidFill>
                <a:latin typeface="+mn-lt"/>
                <a:ea typeface="+mn-ea"/>
                <a:cs typeface="+mn-cs"/>
                <a:sym typeface="Nimbus Sans"/>
              </a:defRPr>
            </a:lvl1pPr>
          </a:lstStyle>
          <a:p>
            <a:pPr lvl="0">
              <a:defRPr sz="1800" b="0" spc="0">
                <a:solidFill>
                  <a:srgbClr val="000000"/>
                </a:solidFill>
              </a:defRPr>
            </a:pPr>
            <a:endParaRPr sz="3375" spc="-169" dirty="0">
              <a:solidFill>
                <a:schemeClr val="bg1"/>
              </a:solidFill>
            </a:endParaRPr>
          </a:p>
        </p:txBody>
      </p:sp>
    </p:spTree>
    <p:extLst>
      <p:ext uri="{BB962C8B-B14F-4D97-AF65-F5344CB8AC3E}">
        <p14:creationId xmlns:p14="http://schemas.microsoft.com/office/powerpoint/2010/main" val="94841058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Placeholder 11">
            <a:extLst>
              <a:ext uri="{FF2B5EF4-FFF2-40B4-BE49-F238E27FC236}">
                <a16:creationId xmlns:a16="http://schemas.microsoft.com/office/drawing/2014/main" id="{0A8D790F-ACAE-0242-BFDE-4108271E38C9}"/>
              </a:ext>
            </a:extLst>
          </p:cNvPr>
          <p:cNvPicPr>
            <a:picLocks noGrp="1" noChangeAspect="1"/>
          </p:cNvPicPr>
          <p:nvPr>
            <p:ph type="pic" sz="quarter" idx="4294967295"/>
          </p:nvPr>
        </p:nvPicPr>
        <p:blipFill rotWithShape="1">
          <a:blip r:embed="rId3" cstate="hqprint">
            <a:extLst>
              <a:ext uri="{28A0092B-C50C-407E-A947-70E740481C1C}">
                <a14:useLocalDpi xmlns:a14="http://schemas.microsoft.com/office/drawing/2010/main"/>
              </a:ext>
            </a:extLst>
          </a:blip>
          <a:srcRect l="4209"/>
          <a:stretch/>
        </p:blipFill>
        <p:spPr>
          <a:xfrm>
            <a:off x="0" y="0"/>
            <a:ext cx="9144000" cy="5205413"/>
          </a:xfrm>
        </p:spPr>
      </p:pic>
      <p:sp>
        <p:nvSpPr>
          <p:cNvPr id="5" name="Rectangle 4">
            <a:extLst>
              <a:ext uri="{FF2B5EF4-FFF2-40B4-BE49-F238E27FC236}">
                <a16:creationId xmlns:a16="http://schemas.microsoft.com/office/drawing/2014/main" id="{CDF412CD-289F-2942-806A-F92101D4D7C6}"/>
              </a:ext>
            </a:extLst>
          </p:cNvPr>
          <p:cNvSpPr/>
          <p:nvPr/>
        </p:nvSpPr>
        <p:spPr>
          <a:xfrm>
            <a:off x="5778500" y="1212218"/>
            <a:ext cx="3365500" cy="1227698"/>
          </a:xfrm>
          <a:prstGeom prst="rect">
            <a:avLst/>
          </a:prstGeom>
          <a:solidFill>
            <a:schemeClr val="tx1">
              <a:alpha val="9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350">
              <a:solidFill>
                <a:srgbClr val="0057A6"/>
              </a:solidFill>
            </a:endParaRPr>
          </a:p>
        </p:txBody>
      </p:sp>
      <p:sp>
        <p:nvSpPr>
          <p:cNvPr id="6" name="ZoneTexte 10">
            <a:extLst>
              <a:ext uri="{FF2B5EF4-FFF2-40B4-BE49-F238E27FC236}">
                <a16:creationId xmlns:a16="http://schemas.microsoft.com/office/drawing/2014/main" id="{4ABD68E3-21F0-714D-8084-98EC31A2C117}"/>
              </a:ext>
            </a:extLst>
          </p:cNvPr>
          <p:cNvSpPr txBox="1"/>
          <p:nvPr/>
        </p:nvSpPr>
        <p:spPr>
          <a:xfrm>
            <a:off x="5886450" y="1262671"/>
            <a:ext cx="2933700" cy="1200329"/>
          </a:xfrm>
          <a:prstGeom prst="rect">
            <a:avLst/>
          </a:prstGeom>
          <a:noFill/>
        </p:spPr>
        <p:txBody>
          <a:bodyPr wrap="square" rtlCol="0">
            <a:spAutoFit/>
          </a:bodyPr>
          <a:lstStyle/>
          <a:p>
            <a:r>
              <a:rPr lang="en-US">
                <a:solidFill>
                  <a:schemeClr val="bg1"/>
                </a:solidFill>
                <a:latin typeface="Arial" charset="0"/>
                <a:ea typeface="Arial" charset="0"/>
                <a:cs typeface="Arial" charset="0"/>
              </a:rPr>
              <a:t>Our goal is to understand the most fundamental particles and laws </a:t>
            </a:r>
            <a:br>
              <a:rPr lang="en-US">
                <a:solidFill>
                  <a:schemeClr val="bg1"/>
                </a:solidFill>
                <a:latin typeface="Arial" charset="0"/>
                <a:ea typeface="Arial" charset="0"/>
                <a:cs typeface="Arial" charset="0"/>
              </a:rPr>
            </a:br>
            <a:r>
              <a:rPr lang="en-US">
                <a:solidFill>
                  <a:schemeClr val="bg1"/>
                </a:solidFill>
                <a:latin typeface="Arial" charset="0"/>
                <a:ea typeface="Arial" charset="0"/>
                <a:cs typeface="Arial" charset="0"/>
              </a:rPr>
              <a:t>of the universe.</a:t>
            </a:r>
            <a:endParaRPr lang="fr-FR">
              <a:solidFill>
                <a:schemeClr val="bg1"/>
              </a:solidFill>
              <a:latin typeface="Arial" charset="0"/>
              <a:ea typeface="Arial" charset="0"/>
              <a:cs typeface="Arial" charset="0"/>
            </a:endParaRPr>
          </a:p>
        </p:txBody>
      </p:sp>
      <p:sp>
        <p:nvSpPr>
          <p:cNvPr id="7" name="Rectangle 6">
            <a:extLst>
              <a:ext uri="{FF2B5EF4-FFF2-40B4-BE49-F238E27FC236}">
                <a16:creationId xmlns:a16="http://schemas.microsoft.com/office/drawing/2014/main" id="{01BA2F55-BD1B-2C4D-BF71-51ECEF7BDBB5}"/>
              </a:ext>
            </a:extLst>
          </p:cNvPr>
          <p:cNvSpPr/>
          <p:nvPr/>
        </p:nvSpPr>
        <p:spPr>
          <a:xfrm>
            <a:off x="5778501" y="153841"/>
            <a:ext cx="3365500" cy="1001153"/>
          </a:xfrm>
          <a:prstGeom prst="rect">
            <a:avLst/>
          </a:prstGeom>
          <a:solidFill>
            <a:schemeClr val="tx1">
              <a:alpha val="9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350">
              <a:solidFill>
                <a:srgbClr val="0057A6"/>
              </a:solidFill>
            </a:endParaRPr>
          </a:p>
        </p:txBody>
      </p:sp>
      <p:sp>
        <p:nvSpPr>
          <p:cNvPr id="8" name="ZoneTexte 2">
            <a:extLst>
              <a:ext uri="{FF2B5EF4-FFF2-40B4-BE49-F238E27FC236}">
                <a16:creationId xmlns:a16="http://schemas.microsoft.com/office/drawing/2014/main" id="{25E21975-8FE6-3B48-A87E-E4BBC264700A}"/>
              </a:ext>
            </a:extLst>
          </p:cNvPr>
          <p:cNvSpPr txBox="1"/>
          <p:nvPr/>
        </p:nvSpPr>
        <p:spPr>
          <a:xfrm>
            <a:off x="5886450" y="218742"/>
            <a:ext cx="2966214" cy="923330"/>
          </a:xfrm>
          <a:prstGeom prst="rect">
            <a:avLst/>
          </a:prstGeom>
          <a:noFill/>
        </p:spPr>
        <p:txBody>
          <a:bodyPr wrap="square" rtlCol="0">
            <a:spAutoFit/>
          </a:bodyPr>
          <a:lstStyle/>
          <a:p>
            <a:r>
              <a:rPr lang="en-US">
                <a:solidFill>
                  <a:schemeClr val="bg1"/>
                </a:solidFill>
                <a:latin typeface="Arial" charset="0"/>
                <a:ea typeface="Arial" charset="0"/>
                <a:cs typeface="Arial" charset="0"/>
              </a:rPr>
              <a:t>CERN is the world’s biggest laboratory </a:t>
            </a:r>
            <a:br>
              <a:rPr lang="en-US">
                <a:solidFill>
                  <a:schemeClr val="bg1"/>
                </a:solidFill>
                <a:latin typeface="Arial" charset="0"/>
                <a:ea typeface="Arial" charset="0"/>
                <a:cs typeface="Arial" charset="0"/>
              </a:rPr>
            </a:br>
            <a:r>
              <a:rPr lang="en-US">
                <a:solidFill>
                  <a:schemeClr val="bg1"/>
                </a:solidFill>
                <a:latin typeface="Arial" charset="0"/>
                <a:ea typeface="Arial" charset="0"/>
                <a:cs typeface="Arial" charset="0"/>
              </a:rPr>
              <a:t>for particle physics</a:t>
            </a:r>
            <a:r>
              <a:rPr lang="fr-FR">
                <a:solidFill>
                  <a:schemeClr val="bg1"/>
                </a:solidFill>
              </a:rPr>
              <a:t>.</a:t>
            </a:r>
            <a:endParaRPr lang="fr-FR">
              <a:solidFill>
                <a:schemeClr val="bg1"/>
              </a:solidFill>
              <a:latin typeface="Arial" charset="0"/>
              <a:ea typeface="Arial" charset="0"/>
              <a:cs typeface="Arial" charset="0"/>
            </a:endParaRPr>
          </a:p>
        </p:txBody>
      </p:sp>
    </p:spTree>
    <p:extLst>
      <p:ext uri="{BB962C8B-B14F-4D97-AF65-F5344CB8AC3E}">
        <p14:creationId xmlns:p14="http://schemas.microsoft.com/office/powerpoint/2010/main" val="37031362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7" name="Picture 36" descr="A diagram of a building&#10;&#10;Description automatically generated">
            <a:extLst>
              <a:ext uri="{FF2B5EF4-FFF2-40B4-BE49-F238E27FC236}">
                <a16:creationId xmlns:a16="http://schemas.microsoft.com/office/drawing/2014/main" id="{23B24F3C-1DEA-9568-2AA0-F9CCB8D5F964}"/>
              </a:ext>
            </a:extLst>
          </p:cNvPr>
          <p:cNvPicPr>
            <a:picLocks noChangeAspect="1"/>
          </p:cNvPicPr>
          <p:nvPr/>
        </p:nvPicPr>
        <p:blipFill>
          <a:blip r:embed="rId3"/>
          <a:stretch>
            <a:fillRect/>
          </a:stretch>
        </p:blipFill>
        <p:spPr>
          <a:xfrm>
            <a:off x="541578" y="98854"/>
            <a:ext cx="8060843" cy="4714616"/>
          </a:xfrm>
          <a:prstGeom prst="rect">
            <a:avLst/>
          </a:prstGeom>
        </p:spPr>
      </p:pic>
      <p:pic>
        <p:nvPicPr>
          <p:cNvPr id="39" name="Picture 38" descr="A green sign with a person walking on the left and a white arrow&#10;&#10;Description automatically generated">
            <a:extLst>
              <a:ext uri="{FF2B5EF4-FFF2-40B4-BE49-F238E27FC236}">
                <a16:creationId xmlns:a16="http://schemas.microsoft.com/office/drawing/2014/main" id="{EB85D42F-2472-E133-7F29-9C80C33BEAF5}"/>
              </a:ext>
            </a:extLst>
          </p:cNvPr>
          <p:cNvPicPr>
            <a:picLocks noChangeAspect="1"/>
          </p:cNvPicPr>
          <p:nvPr/>
        </p:nvPicPr>
        <p:blipFill>
          <a:blip r:embed="rId4"/>
          <a:stretch>
            <a:fillRect/>
          </a:stretch>
        </p:blipFill>
        <p:spPr>
          <a:xfrm>
            <a:off x="1615033" y="4746862"/>
            <a:ext cx="501676" cy="330217"/>
          </a:xfrm>
          <a:prstGeom prst="rect">
            <a:avLst/>
          </a:prstGeom>
        </p:spPr>
      </p:pic>
    </p:spTree>
    <p:extLst>
      <p:ext uri="{BB962C8B-B14F-4D97-AF65-F5344CB8AC3E}">
        <p14:creationId xmlns:p14="http://schemas.microsoft.com/office/powerpoint/2010/main" val="398296352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2C26EC9F-5D24-B823-6B15-BE559F035DD5}"/>
              </a:ext>
            </a:extLst>
          </p:cNvPr>
          <p:cNvPicPr>
            <a:picLocks noChangeAspect="1"/>
          </p:cNvPicPr>
          <p:nvPr/>
        </p:nvPicPr>
        <p:blipFill>
          <a:blip r:embed="rId2"/>
          <a:stretch>
            <a:fillRect/>
          </a:stretch>
        </p:blipFill>
        <p:spPr>
          <a:xfrm>
            <a:off x="6398167" y="1852157"/>
            <a:ext cx="2146056" cy="2146056"/>
          </a:xfrm>
          <a:prstGeom prst="rect">
            <a:avLst/>
          </a:prstGeom>
        </p:spPr>
      </p:pic>
      <p:sp>
        <p:nvSpPr>
          <p:cNvPr id="2" name="Title 1">
            <a:extLst>
              <a:ext uri="{FF2B5EF4-FFF2-40B4-BE49-F238E27FC236}">
                <a16:creationId xmlns:a16="http://schemas.microsoft.com/office/drawing/2014/main" id="{6949B72F-599D-24D0-2A5F-882F2CE0AA2E}"/>
              </a:ext>
            </a:extLst>
          </p:cNvPr>
          <p:cNvSpPr txBox="1">
            <a:spLocks/>
          </p:cNvSpPr>
          <p:nvPr/>
        </p:nvSpPr>
        <p:spPr>
          <a:xfrm>
            <a:off x="457200" y="630169"/>
            <a:ext cx="8229600" cy="85725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3200" b="1" kern="1200">
                <a:solidFill>
                  <a:schemeClr val="tx1"/>
                </a:solidFill>
                <a:latin typeface="+mj-lt"/>
                <a:ea typeface="+mj-ea"/>
                <a:cs typeface="+mj-cs"/>
              </a:defRPr>
            </a:lvl1pPr>
          </a:lstStyle>
          <a:p>
            <a:pPr algn="l"/>
            <a:r>
              <a:rPr lang="en-US" dirty="0"/>
              <a:t>In the kitchen</a:t>
            </a:r>
          </a:p>
        </p:txBody>
      </p:sp>
      <p:sp>
        <p:nvSpPr>
          <p:cNvPr id="4" name="TextBox 3">
            <a:extLst>
              <a:ext uri="{FF2B5EF4-FFF2-40B4-BE49-F238E27FC236}">
                <a16:creationId xmlns:a16="http://schemas.microsoft.com/office/drawing/2014/main" id="{558E2AB5-E328-0815-1E4A-5D4B83F5BE21}"/>
              </a:ext>
            </a:extLst>
          </p:cNvPr>
          <p:cNvSpPr txBox="1"/>
          <p:nvPr/>
        </p:nvSpPr>
        <p:spPr>
          <a:xfrm>
            <a:off x="457200" y="1938650"/>
            <a:ext cx="5555414" cy="1815882"/>
          </a:xfrm>
          <a:prstGeom prst="rect">
            <a:avLst/>
          </a:prstGeom>
          <a:noFill/>
        </p:spPr>
        <p:txBody>
          <a:bodyPr wrap="square" rtlCol="0">
            <a:spAutoFit/>
          </a:bodyPr>
          <a:lstStyle/>
          <a:p>
            <a:r>
              <a:rPr lang="en-GB" sz="1600" dirty="0"/>
              <a:t>You are encouraged to use the kitchen, fridges and appliances. Here are a few things to keep in mind:</a:t>
            </a:r>
          </a:p>
          <a:p>
            <a:endParaRPr lang="en-GB" sz="1600" dirty="0"/>
          </a:p>
          <a:p>
            <a:pPr marL="285750" indent="-285750">
              <a:buFont typeface="Arial" panose="020B0604020202020204" pitchFamily="34" charset="0"/>
              <a:buChar char="•"/>
            </a:pPr>
            <a:r>
              <a:rPr lang="en-GB" sz="1600" dirty="0"/>
              <a:t>Food should be labelled</a:t>
            </a:r>
          </a:p>
          <a:p>
            <a:pPr marL="285750" indent="-285750">
              <a:buFont typeface="Arial" panose="020B0604020202020204" pitchFamily="34" charset="0"/>
              <a:buChar char="•"/>
            </a:pPr>
            <a:r>
              <a:rPr lang="en-GB" sz="1600" dirty="0"/>
              <a:t>Only use the dishwasher with the status “dirty” – if there is no available “dirty” dishwasher, handwash.</a:t>
            </a:r>
          </a:p>
          <a:p>
            <a:pPr marL="285750" indent="-285750">
              <a:buFont typeface="Arial" panose="020B0604020202020204" pitchFamily="34" charset="0"/>
              <a:buChar char="•"/>
            </a:pPr>
            <a:r>
              <a:rPr lang="en-GB" sz="1600" dirty="0"/>
              <a:t>Leave the place cleaner than you found it </a:t>
            </a:r>
            <a:r>
              <a:rPr lang="en-GB" sz="1600" dirty="0">
                <a:sym typeface="Wingdings" panose="05000000000000000000" pitchFamily="2" charset="2"/>
              </a:rPr>
              <a:t></a:t>
            </a:r>
            <a:endParaRPr lang="en-GB" sz="1600" dirty="0"/>
          </a:p>
        </p:txBody>
      </p:sp>
    </p:spTree>
    <p:extLst>
      <p:ext uri="{BB962C8B-B14F-4D97-AF65-F5344CB8AC3E}">
        <p14:creationId xmlns:p14="http://schemas.microsoft.com/office/powerpoint/2010/main" val="351878874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34782B-1529-6F60-F3C8-27FA6AA17CC4}"/>
              </a:ext>
            </a:extLst>
          </p:cNvPr>
          <p:cNvSpPr>
            <a:spLocks noGrp="1"/>
          </p:cNvSpPr>
          <p:nvPr>
            <p:ph type="title"/>
          </p:nvPr>
        </p:nvSpPr>
        <p:spPr>
          <a:xfrm>
            <a:off x="1386616" y="2307406"/>
            <a:ext cx="4668195" cy="500549"/>
          </a:xfrm>
        </p:spPr>
        <p:txBody>
          <a:bodyPr/>
          <a:lstStyle/>
          <a:p>
            <a:r>
              <a:rPr lang="fi-FI" dirty="0"/>
              <a:t>Welcome to IdeaSquare</a:t>
            </a:r>
            <a:endParaRPr lang="en-GB" dirty="0"/>
          </a:p>
        </p:txBody>
      </p:sp>
      <p:sp>
        <p:nvSpPr>
          <p:cNvPr id="3" name="Text Placeholder 2">
            <a:extLst>
              <a:ext uri="{FF2B5EF4-FFF2-40B4-BE49-F238E27FC236}">
                <a16:creationId xmlns:a16="http://schemas.microsoft.com/office/drawing/2014/main" id="{3D1FB05C-798C-328E-8AE2-BAF486EE9079}"/>
              </a:ext>
            </a:extLst>
          </p:cNvPr>
          <p:cNvSpPr>
            <a:spLocks noGrp="1"/>
          </p:cNvSpPr>
          <p:nvPr>
            <p:ph type="body" idx="1"/>
          </p:nvPr>
        </p:nvSpPr>
        <p:spPr>
          <a:xfrm>
            <a:off x="3546390" y="2832786"/>
            <a:ext cx="5436972" cy="500549"/>
          </a:xfrm>
        </p:spPr>
        <p:txBody>
          <a:bodyPr/>
          <a:lstStyle/>
          <a:p>
            <a:pPr marL="0" indent="0">
              <a:buNone/>
            </a:pPr>
            <a:r>
              <a:rPr lang="fi-FI" dirty="0"/>
              <a:t>We’re happy to have you here!</a:t>
            </a:r>
            <a:endParaRPr lang="en-GB" dirty="0"/>
          </a:p>
        </p:txBody>
      </p:sp>
    </p:spTree>
    <p:extLst>
      <p:ext uri="{BB962C8B-B14F-4D97-AF65-F5344CB8AC3E}">
        <p14:creationId xmlns:p14="http://schemas.microsoft.com/office/powerpoint/2010/main" val="43922318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03039190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idx="4294967295"/>
          </p:nvPr>
        </p:nvSpPr>
        <p:spPr>
          <a:xfrm>
            <a:off x="465788" y="949490"/>
            <a:ext cx="2470595" cy="857250"/>
          </a:xfrm>
        </p:spPr>
        <p:txBody>
          <a:bodyPr>
            <a:normAutofit fontScale="90000"/>
          </a:bodyPr>
          <a:lstStyle/>
          <a:p>
            <a:pPr algn="l"/>
            <a:r>
              <a:rPr lang="en-US"/>
              <a:t>What is the universe made of</a:t>
            </a:r>
            <a:r>
              <a:rPr lang="fr-FR"/>
              <a:t>?</a:t>
            </a:r>
          </a:p>
        </p:txBody>
      </p:sp>
      <p:cxnSp>
        <p:nvCxnSpPr>
          <p:cNvPr id="9" name="Straight Arrow Connector 8">
            <a:extLst>
              <a:ext uri="{FF2B5EF4-FFF2-40B4-BE49-F238E27FC236}">
                <a16:creationId xmlns:a16="http://schemas.microsoft.com/office/drawing/2014/main" id="{ED58F8AD-06D4-C049-B812-A2A17ED6BE8B}"/>
              </a:ext>
            </a:extLst>
          </p:cNvPr>
          <p:cNvCxnSpPr>
            <a:cxnSpLocks/>
          </p:cNvCxnSpPr>
          <p:nvPr/>
        </p:nvCxnSpPr>
        <p:spPr>
          <a:xfrm flipH="1" flipV="1">
            <a:off x="4290467" y="4366671"/>
            <a:ext cx="290121" cy="36701"/>
          </a:xfrm>
          <a:prstGeom prst="straightConnector1">
            <a:avLst/>
          </a:prstGeom>
          <a:ln w="12700">
            <a:solidFill>
              <a:schemeClr val="bg2"/>
            </a:solidFill>
            <a:miter lim="800000"/>
            <a:headEnd w="med" len="med"/>
            <a:tailEnd type="triangle"/>
          </a:ln>
        </p:spPr>
        <p:style>
          <a:lnRef idx="1">
            <a:schemeClr val="accent1"/>
          </a:lnRef>
          <a:fillRef idx="0">
            <a:schemeClr val="accent1"/>
          </a:fillRef>
          <a:effectRef idx="0">
            <a:schemeClr val="accent1"/>
          </a:effectRef>
          <a:fontRef idx="minor">
            <a:schemeClr val="tx1"/>
          </a:fontRef>
        </p:style>
      </p:cxnSp>
      <p:pic>
        <p:nvPicPr>
          <p:cNvPr id="7" name="Picture 6" descr="Graphical user interface&#10;&#10;Description automatically generated with medium confidence">
            <a:extLst>
              <a:ext uri="{FF2B5EF4-FFF2-40B4-BE49-F238E27FC236}">
                <a16:creationId xmlns:a16="http://schemas.microsoft.com/office/drawing/2014/main" id="{CB0D7E5B-E6ED-C2D8-5C72-BA7FCFBFCA2F}"/>
              </a:ext>
            </a:extLst>
          </p:cNvPr>
          <p:cNvPicPr>
            <a:picLocks noChangeAspect="1"/>
          </p:cNvPicPr>
          <p:nvPr/>
        </p:nvPicPr>
        <p:blipFill>
          <a:blip r:embed="rId3"/>
          <a:stretch>
            <a:fillRect/>
          </a:stretch>
        </p:blipFill>
        <p:spPr>
          <a:xfrm>
            <a:off x="3819301" y="146050"/>
            <a:ext cx="5080000" cy="4851400"/>
          </a:xfrm>
          <a:prstGeom prst="rect">
            <a:avLst/>
          </a:prstGeom>
        </p:spPr>
      </p:pic>
    </p:spTree>
    <p:extLst>
      <p:ext uri="{BB962C8B-B14F-4D97-AF65-F5344CB8AC3E}">
        <p14:creationId xmlns:p14="http://schemas.microsoft.com/office/powerpoint/2010/main" val="259315324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Espace réservé du contenu 2"/>
          <p:cNvSpPr>
            <a:spLocks noGrp="1"/>
          </p:cNvSpPr>
          <p:nvPr>
            <p:ph idx="4294967295"/>
          </p:nvPr>
        </p:nvSpPr>
        <p:spPr>
          <a:xfrm>
            <a:off x="426324" y="2343460"/>
            <a:ext cx="2243137" cy="2493962"/>
          </a:xfrm>
        </p:spPr>
        <p:txBody>
          <a:bodyPr>
            <a:noAutofit/>
          </a:bodyPr>
          <a:lstStyle/>
          <a:p>
            <a:pPr marL="0" indent="0">
              <a:lnSpc>
                <a:spcPct val="100000"/>
              </a:lnSpc>
              <a:buNone/>
            </a:pPr>
            <a:r>
              <a:rPr lang="en-US"/>
              <a:t>We reproduce the conditions a fraction of </a:t>
            </a:r>
            <a:br>
              <a:rPr lang="en-US"/>
            </a:br>
            <a:r>
              <a:rPr lang="en-US"/>
              <a:t>a second after the Big Bang, to gain insight into the structure and evolution </a:t>
            </a:r>
            <a:br>
              <a:rPr lang="en-US"/>
            </a:br>
            <a:r>
              <a:rPr lang="en-US"/>
              <a:t>of the universe.</a:t>
            </a:r>
          </a:p>
          <a:p>
            <a:endParaRPr lang="fr-FR"/>
          </a:p>
        </p:txBody>
      </p:sp>
      <p:sp>
        <p:nvSpPr>
          <p:cNvPr id="2" name="Titre 1"/>
          <p:cNvSpPr>
            <a:spLocks noGrp="1"/>
          </p:cNvSpPr>
          <p:nvPr>
            <p:ph type="title" idx="4294967295"/>
          </p:nvPr>
        </p:nvSpPr>
        <p:spPr>
          <a:xfrm>
            <a:off x="465274" y="919652"/>
            <a:ext cx="2481262" cy="838200"/>
          </a:xfrm>
        </p:spPr>
        <p:txBody>
          <a:bodyPr>
            <a:noAutofit/>
          </a:bodyPr>
          <a:lstStyle/>
          <a:p>
            <a:pPr algn="l"/>
            <a:r>
              <a:rPr lang="fr-FR" sz="2700"/>
              <a:t>How </a:t>
            </a:r>
            <a:r>
              <a:rPr lang="fr-FR" sz="2700" err="1"/>
              <a:t>did</a:t>
            </a:r>
            <a:r>
              <a:rPr lang="fr-FR" sz="2700"/>
              <a:t> the </a:t>
            </a:r>
            <a:r>
              <a:rPr lang="fr-FR" sz="2700" err="1"/>
              <a:t>universe</a:t>
            </a:r>
            <a:r>
              <a:rPr lang="fr-FR" sz="2700"/>
              <a:t> </a:t>
            </a:r>
            <a:r>
              <a:rPr lang="fr-FR" sz="2700" err="1"/>
              <a:t>begin</a:t>
            </a:r>
            <a:r>
              <a:rPr lang="fr-FR" sz="2700"/>
              <a:t>?</a:t>
            </a:r>
          </a:p>
        </p:txBody>
      </p:sp>
      <p:sp>
        <p:nvSpPr>
          <p:cNvPr id="3" name="Rectangle 2"/>
          <p:cNvSpPr/>
          <p:nvPr/>
        </p:nvSpPr>
        <p:spPr>
          <a:xfrm>
            <a:off x="2829435" y="0"/>
            <a:ext cx="6294841" cy="5143500"/>
          </a:xfrm>
          <a:prstGeom prst="rect">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350"/>
          </a:p>
        </p:txBody>
      </p:sp>
      <p:pic>
        <p:nvPicPr>
          <p:cNvPr id="10" name="Image 9"/>
          <p:cNvPicPr>
            <a:picLocks noChangeAspect="1"/>
          </p:cNvPicPr>
          <p:nvPr/>
        </p:nvPicPr>
        <p:blipFill rotWithShape="1">
          <a:blip r:embed="rId3" cstate="hqprint">
            <a:extLst>
              <a:ext uri="{28A0092B-C50C-407E-A947-70E740481C1C}">
                <a14:useLocalDpi xmlns:a14="http://schemas.microsoft.com/office/drawing/2010/main"/>
              </a:ext>
            </a:extLst>
          </a:blip>
          <a:srcRect r="1772"/>
          <a:stretch/>
        </p:blipFill>
        <p:spPr>
          <a:xfrm>
            <a:off x="3117535" y="1083669"/>
            <a:ext cx="6006742" cy="2972610"/>
          </a:xfrm>
          <a:prstGeom prst="rect">
            <a:avLst/>
          </a:prstGeom>
        </p:spPr>
      </p:pic>
      <p:sp>
        <p:nvSpPr>
          <p:cNvPr id="11" name="Rectangle 4"/>
          <p:cNvSpPr>
            <a:spLocks noChangeArrowheads="1"/>
          </p:cNvSpPr>
          <p:nvPr/>
        </p:nvSpPr>
        <p:spPr bwMode="auto">
          <a:xfrm>
            <a:off x="3229930" y="2086138"/>
            <a:ext cx="838435" cy="278635"/>
          </a:xfrm>
          <a:prstGeom prst="rect">
            <a:avLst/>
          </a:prstGeom>
          <a:noFill/>
          <a:ln w="25400">
            <a:noFill/>
            <a:miter lim="800000"/>
            <a:headEnd/>
            <a:tailEnd/>
          </a:ln>
          <a:effectLst/>
        </p:spPr>
        <p:txBody>
          <a:bodyPr wrap="none" lIns="67500" tIns="35100" rIns="67500" bIns="35100">
            <a:prstTxWarp prst="textNoShape">
              <a:avLst/>
            </a:prstTxWarp>
            <a:spAutoFit/>
          </a:bodyPr>
          <a:lstStyle/>
          <a:p>
            <a:pPr algn="ctr">
              <a:defRPr/>
            </a:pPr>
            <a:r>
              <a:rPr lang="en-GB" sz="1350">
                <a:solidFill>
                  <a:schemeClr val="bg1"/>
                </a:solidFill>
                <a:effectLst>
                  <a:outerShdw blurRad="38100" dist="38100" dir="2700000" algn="tl">
                    <a:srgbClr val="000000"/>
                  </a:outerShdw>
                </a:effectLst>
                <a:latin typeface="Arial" pitchFamily="-111" charset="0"/>
                <a:ea typeface="ＭＳ Ｐゴシック" pitchFamily="-111" charset="-128"/>
                <a:cs typeface="ＭＳ Ｐゴシック" pitchFamily="-111" charset="-128"/>
              </a:rPr>
              <a:t>Big Bang</a:t>
            </a:r>
            <a:endParaRPr lang="de-DE" sz="1500">
              <a:solidFill>
                <a:schemeClr val="bg1"/>
              </a:solidFill>
              <a:latin typeface="Arial" pitchFamily="-111" charset="0"/>
              <a:ea typeface="ＭＳ Ｐゴシック" pitchFamily="-111" charset="-128"/>
              <a:cs typeface="ＭＳ Ｐゴシック" pitchFamily="-111" charset="-128"/>
            </a:endParaRPr>
          </a:p>
        </p:txBody>
      </p:sp>
      <p:sp>
        <p:nvSpPr>
          <p:cNvPr id="15" name="Rectangle 8"/>
          <p:cNvSpPr>
            <a:spLocks noChangeArrowheads="1"/>
          </p:cNvSpPr>
          <p:nvPr/>
        </p:nvSpPr>
        <p:spPr bwMode="auto">
          <a:xfrm>
            <a:off x="7971633" y="4013569"/>
            <a:ext cx="598048" cy="278635"/>
          </a:xfrm>
          <a:prstGeom prst="rect">
            <a:avLst/>
          </a:prstGeom>
          <a:noFill/>
          <a:ln w="25400">
            <a:noFill/>
            <a:miter lim="800000"/>
            <a:headEnd/>
            <a:tailEnd/>
          </a:ln>
          <a:effectLst/>
        </p:spPr>
        <p:txBody>
          <a:bodyPr wrap="none" lIns="67500" tIns="35100" rIns="67500" bIns="35100">
            <a:prstTxWarp prst="textNoShape">
              <a:avLst/>
            </a:prstTxWarp>
            <a:spAutoFit/>
          </a:bodyPr>
          <a:lstStyle/>
          <a:p>
            <a:pPr algn="ctr">
              <a:defRPr/>
            </a:pPr>
            <a:r>
              <a:rPr lang="en-GB" sz="1350">
                <a:solidFill>
                  <a:schemeClr val="bg1"/>
                </a:solidFill>
                <a:effectLst>
                  <a:outerShdw blurRad="38100" dist="38100" dir="2700000" algn="tl">
                    <a:srgbClr val="000000"/>
                  </a:outerShdw>
                </a:effectLst>
                <a:latin typeface="Arial" pitchFamily="-111" charset="0"/>
                <a:ea typeface="ＭＳ Ｐゴシック" pitchFamily="-111" charset="-128"/>
                <a:cs typeface="ＭＳ Ｐゴシック" pitchFamily="-111" charset="-128"/>
              </a:rPr>
              <a:t>Today</a:t>
            </a:r>
          </a:p>
        </p:txBody>
      </p:sp>
      <p:sp>
        <p:nvSpPr>
          <p:cNvPr id="16" name="Rectangle 9"/>
          <p:cNvSpPr>
            <a:spLocks noChangeArrowheads="1"/>
          </p:cNvSpPr>
          <p:nvPr/>
        </p:nvSpPr>
        <p:spPr bwMode="auto">
          <a:xfrm>
            <a:off x="4784261" y="3834755"/>
            <a:ext cx="2574871" cy="278635"/>
          </a:xfrm>
          <a:prstGeom prst="rect">
            <a:avLst/>
          </a:prstGeom>
          <a:noFill/>
          <a:ln w="25400">
            <a:noFill/>
            <a:miter lim="800000"/>
            <a:headEnd/>
            <a:tailEnd/>
          </a:ln>
          <a:effectLst/>
        </p:spPr>
        <p:txBody>
          <a:bodyPr wrap="none" lIns="67500" tIns="35100" rIns="67500" bIns="35100" anchor="t">
            <a:prstTxWarp prst="textNoShape">
              <a:avLst/>
            </a:prstTxWarp>
            <a:spAutoFit/>
          </a:bodyPr>
          <a:lstStyle/>
          <a:p>
            <a:pPr algn="ctr">
              <a:defRPr/>
            </a:pPr>
            <a:r>
              <a:rPr lang="en-GB" sz="1350">
                <a:solidFill>
                  <a:schemeClr val="bg1"/>
                </a:solidFill>
                <a:effectLst>
                  <a:outerShdw blurRad="38100" dist="38100" dir="2700000" algn="tl">
                    <a:srgbClr val="000000"/>
                  </a:outerShdw>
                </a:effectLst>
                <a:latin typeface="Arial"/>
                <a:ea typeface="ＭＳ Ｐゴシック"/>
                <a:cs typeface="ＭＳ Ｐゴシック" pitchFamily="-111" charset="-128"/>
              </a:rPr>
              <a:t>13.8 Billion Years (+/- 1B Years)</a:t>
            </a:r>
            <a:endParaRPr lang="en-GB" sz="1350">
              <a:solidFill>
                <a:schemeClr val="bg1"/>
              </a:solidFill>
              <a:effectLst>
                <a:outerShdw blurRad="38100" dist="38100" dir="2700000" algn="tl">
                  <a:srgbClr val="000000"/>
                </a:outerShdw>
              </a:effectLst>
              <a:latin typeface="Arial" pitchFamily="-111" charset="0"/>
              <a:ea typeface="ＭＳ Ｐゴシック" pitchFamily="-111" charset="-128"/>
              <a:cs typeface="ＭＳ Ｐゴシック" pitchFamily="-111" charset="-128"/>
            </a:endParaRPr>
          </a:p>
        </p:txBody>
      </p:sp>
      <p:sp>
        <p:nvSpPr>
          <p:cNvPr id="17" name="Rectangle 10"/>
          <p:cNvSpPr>
            <a:spLocks noChangeArrowheads="1"/>
          </p:cNvSpPr>
          <p:nvPr/>
        </p:nvSpPr>
        <p:spPr bwMode="auto">
          <a:xfrm>
            <a:off x="5705559" y="4201688"/>
            <a:ext cx="735842" cy="278635"/>
          </a:xfrm>
          <a:prstGeom prst="rect">
            <a:avLst/>
          </a:prstGeom>
          <a:noFill/>
          <a:ln w="25400">
            <a:noFill/>
            <a:miter lim="800000"/>
            <a:headEnd/>
            <a:tailEnd/>
          </a:ln>
          <a:effectLst/>
        </p:spPr>
        <p:txBody>
          <a:bodyPr wrap="none" lIns="67500" tIns="35100" rIns="67500" bIns="35100">
            <a:prstTxWarp prst="textNoShape">
              <a:avLst/>
            </a:prstTxWarp>
            <a:spAutoFit/>
          </a:bodyPr>
          <a:lstStyle/>
          <a:p>
            <a:pPr algn="ctr">
              <a:defRPr/>
            </a:pPr>
            <a:r>
              <a:rPr lang="de-DE" sz="1350">
                <a:solidFill>
                  <a:schemeClr val="bg1"/>
                </a:solidFill>
                <a:effectLst>
                  <a:outerShdw blurRad="38100" dist="38100" dir="2700000" algn="tl">
                    <a:srgbClr val="000000"/>
                  </a:outerShdw>
                </a:effectLst>
                <a:latin typeface="Arial" pitchFamily="-111" charset="0"/>
                <a:ea typeface="ＭＳ Ｐゴシック" pitchFamily="-111" charset="-128"/>
                <a:cs typeface="ＭＳ Ｐゴシック" pitchFamily="-111" charset="-128"/>
              </a:rPr>
              <a:t>10</a:t>
            </a:r>
            <a:r>
              <a:rPr lang="de-DE" sz="1350" baseline="30000">
                <a:solidFill>
                  <a:schemeClr val="bg1"/>
                </a:solidFill>
                <a:effectLst>
                  <a:outerShdw blurRad="38100" dist="38100" dir="2700000" algn="tl">
                    <a:srgbClr val="000000"/>
                  </a:outerShdw>
                </a:effectLst>
                <a:latin typeface="Arial" pitchFamily="-111" charset="0"/>
                <a:ea typeface="ＭＳ Ｐゴシック" pitchFamily="-111" charset="-128"/>
                <a:cs typeface="ＭＳ Ｐゴシック" pitchFamily="-111" charset="-128"/>
              </a:rPr>
              <a:t>28</a:t>
            </a:r>
            <a:r>
              <a:rPr lang="de-DE" sz="1350">
                <a:solidFill>
                  <a:schemeClr val="bg1"/>
                </a:solidFill>
                <a:effectLst>
                  <a:outerShdw blurRad="38100" dist="38100" dir="2700000" algn="tl">
                    <a:srgbClr val="000000"/>
                  </a:outerShdw>
                </a:effectLst>
                <a:latin typeface="Arial" pitchFamily="-111" charset="0"/>
                <a:ea typeface="ＭＳ Ｐゴシック" pitchFamily="-111" charset="-128"/>
                <a:cs typeface="ＭＳ Ｐゴシック" pitchFamily="-111" charset="-128"/>
              </a:rPr>
              <a:t> cm</a:t>
            </a:r>
            <a:endParaRPr lang="en-US" sz="1350">
              <a:solidFill>
                <a:schemeClr val="bg1"/>
              </a:solidFill>
              <a:effectLst>
                <a:outerShdw blurRad="38100" dist="38100" dir="2700000" algn="tl">
                  <a:srgbClr val="000000"/>
                </a:outerShdw>
              </a:effectLst>
              <a:latin typeface="Arial" pitchFamily="-111" charset="0"/>
              <a:ea typeface="ＭＳ Ｐゴシック" pitchFamily="-111" charset="-128"/>
              <a:cs typeface="ＭＳ Ｐゴシック" pitchFamily="-111" charset="-128"/>
            </a:endParaRPr>
          </a:p>
        </p:txBody>
      </p:sp>
      <p:grpSp>
        <p:nvGrpSpPr>
          <p:cNvPr id="8" name="Grouper 7"/>
          <p:cNvGrpSpPr/>
          <p:nvPr/>
        </p:nvGrpSpPr>
        <p:grpSpPr>
          <a:xfrm>
            <a:off x="4236229" y="4093493"/>
            <a:ext cx="3724326" cy="123683"/>
            <a:chOff x="1746117" y="5464407"/>
            <a:chExt cx="4965768" cy="164910"/>
          </a:xfrm>
        </p:grpSpPr>
        <p:sp>
          <p:nvSpPr>
            <p:cNvPr id="14" name="Line 7"/>
            <p:cNvSpPr>
              <a:spLocks noChangeShapeType="1"/>
            </p:cNvSpPr>
            <p:nvPr/>
          </p:nvSpPr>
          <p:spPr bwMode="auto">
            <a:xfrm>
              <a:off x="1746117" y="5553367"/>
              <a:ext cx="4965768" cy="8387"/>
            </a:xfrm>
            <a:prstGeom prst="line">
              <a:avLst/>
            </a:prstGeom>
            <a:noFill/>
            <a:ln w="25400">
              <a:solidFill>
                <a:schemeClr val="bg1"/>
              </a:solidFill>
              <a:round/>
              <a:headEnd/>
              <a:tailEnd type="triangle" w="med" len="med"/>
            </a:ln>
          </p:spPr>
          <p:txBody>
            <a:bodyPr wrap="none" lIns="67500" tIns="35100" rIns="67500" bIns="35100" anchor="ctr">
              <a:prstTxWarp prst="textNoShape">
                <a:avLst/>
              </a:prstTxWarp>
            </a:bodyPr>
            <a:lstStyle/>
            <a:p>
              <a:endParaRPr lang="en-US" sz="1350"/>
            </a:p>
          </p:txBody>
        </p:sp>
        <p:sp>
          <p:nvSpPr>
            <p:cNvPr id="18" name="Line 11"/>
            <p:cNvSpPr>
              <a:spLocks noChangeShapeType="1"/>
            </p:cNvSpPr>
            <p:nvPr/>
          </p:nvSpPr>
          <p:spPr bwMode="auto">
            <a:xfrm>
              <a:off x="1746117" y="5464407"/>
              <a:ext cx="0" cy="164910"/>
            </a:xfrm>
            <a:prstGeom prst="line">
              <a:avLst/>
            </a:prstGeom>
            <a:noFill/>
            <a:ln w="25400">
              <a:solidFill>
                <a:schemeClr val="bg1"/>
              </a:solidFill>
              <a:round/>
              <a:headEnd/>
              <a:tailEnd/>
            </a:ln>
          </p:spPr>
          <p:txBody>
            <a:bodyPr wrap="none" anchor="ctr">
              <a:prstTxWarp prst="textNoShape">
                <a:avLst/>
              </a:prstTxWarp>
            </a:bodyPr>
            <a:lstStyle/>
            <a:p>
              <a:endParaRPr lang="en-US" sz="1350"/>
            </a:p>
          </p:txBody>
        </p:sp>
      </p:grpSp>
      <p:grpSp>
        <p:nvGrpSpPr>
          <p:cNvPr id="22" name="Group 21">
            <a:extLst>
              <a:ext uri="{FF2B5EF4-FFF2-40B4-BE49-F238E27FC236}">
                <a16:creationId xmlns:a16="http://schemas.microsoft.com/office/drawing/2014/main" id="{258D21DD-3097-D44D-B6F4-7624A352FD7F}"/>
              </a:ext>
            </a:extLst>
          </p:cNvPr>
          <p:cNvGrpSpPr/>
          <p:nvPr/>
        </p:nvGrpSpPr>
        <p:grpSpPr>
          <a:xfrm>
            <a:off x="3402008" y="2607102"/>
            <a:ext cx="886524" cy="767968"/>
            <a:chOff x="693302" y="4042933"/>
            <a:chExt cx="1182032" cy="1023957"/>
          </a:xfrm>
        </p:grpSpPr>
        <p:pic>
          <p:nvPicPr>
            <p:cNvPr id="9" name="Picture 8">
              <a:extLst>
                <a:ext uri="{FF2B5EF4-FFF2-40B4-BE49-F238E27FC236}">
                  <a16:creationId xmlns:a16="http://schemas.microsoft.com/office/drawing/2014/main" id="{2ED9473C-47BA-3340-9A29-D4AE90FFE454}"/>
                </a:ext>
              </a:extLst>
            </p:cNvPr>
            <p:cNvPicPr>
              <a:picLocks noChangeAspect="1"/>
            </p:cNvPicPr>
            <p:nvPr/>
          </p:nvPicPr>
          <p:blipFill>
            <a:blip r:embed="rId4" cstate="hqprint">
              <a:extLst>
                <a:ext uri="{28A0092B-C50C-407E-A947-70E740481C1C}">
                  <a14:useLocalDpi xmlns:a14="http://schemas.microsoft.com/office/drawing/2010/main"/>
                </a:ext>
              </a:extLst>
            </a:blip>
            <a:stretch>
              <a:fillRect/>
            </a:stretch>
          </p:blipFill>
          <p:spPr>
            <a:xfrm>
              <a:off x="979316" y="4042933"/>
              <a:ext cx="609240" cy="808661"/>
            </a:xfrm>
            <a:prstGeom prst="rect">
              <a:avLst/>
            </a:prstGeom>
          </p:spPr>
        </p:pic>
        <p:sp>
          <p:nvSpPr>
            <p:cNvPr id="19" name="Rectangle 4">
              <a:extLst>
                <a:ext uri="{FF2B5EF4-FFF2-40B4-BE49-F238E27FC236}">
                  <a16:creationId xmlns:a16="http://schemas.microsoft.com/office/drawing/2014/main" id="{9F13BFE1-1865-A44D-9050-5434332E3A07}"/>
                </a:ext>
              </a:extLst>
            </p:cNvPr>
            <p:cNvSpPr>
              <a:spLocks noChangeArrowheads="1"/>
            </p:cNvSpPr>
            <p:nvPr/>
          </p:nvSpPr>
          <p:spPr bwMode="auto">
            <a:xfrm>
              <a:off x="693302" y="4756933"/>
              <a:ext cx="1182032" cy="309957"/>
            </a:xfrm>
            <a:prstGeom prst="rect">
              <a:avLst/>
            </a:prstGeom>
            <a:noFill/>
            <a:ln w="25400">
              <a:noFill/>
              <a:miter lim="800000"/>
              <a:headEnd/>
              <a:tailEnd/>
            </a:ln>
            <a:effectLst/>
          </p:spPr>
          <p:txBody>
            <a:bodyPr wrap="none" lIns="67500" tIns="35100" rIns="67500" bIns="35100">
              <a:prstTxWarp prst="textNoShape">
                <a:avLst/>
              </a:prstTxWarp>
              <a:spAutoFit/>
            </a:bodyPr>
            <a:lstStyle/>
            <a:p>
              <a:pPr algn="ctr">
                <a:defRPr/>
              </a:pPr>
              <a:r>
                <a:rPr lang="en-GB" sz="1050">
                  <a:solidFill>
                    <a:schemeClr val="bg1"/>
                  </a:solidFill>
                  <a:latin typeface="Arial" pitchFamily="-111" charset="0"/>
                  <a:ea typeface="ＭＳ Ｐゴシック" pitchFamily="-111" charset="-128"/>
                  <a:cs typeface="ＭＳ Ｐゴシック" pitchFamily="-111" charset="-128"/>
                </a:rPr>
                <a:t>Accelerators</a:t>
              </a:r>
              <a:endParaRPr lang="de-DE" sz="1050">
                <a:solidFill>
                  <a:schemeClr val="bg1"/>
                </a:solidFill>
                <a:latin typeface="Arial" pitchFamily="-111" charset="0"/>
                <a:ea typeface="ＭＳ Ｐゴシック" pitchFamily="-111" charset="-128"/>
                <a:cs typeface="ＭＳ Ｐゴシック" pitchFamily="-111" charset="-128"/>
              </a:endParaRPr>
            </a:p>
          </p:txBody>
        </p:sp>
      </p:grpSp>
      <p:sp>
        <p:nvSpPr>
          <p:cNvPr id="20" name="Rectangle 4">
            <a:extLst>
              <a:ext uri="{FF2B5EF4-FFF2-40B4-BE49-F238E27FC236}">
                <a16:creationId xmlns:a16="http://schemas.microsoft.com/office/drawing/2014/main" id="{DC9E1879-44C0-D84A-9803-8C85AE977628}"/>
              </a:ext>
            </a:extLst>
          </p:cNvPr>
          <p:cNvSpPr>
            <a:spLocks noChangeArrowheads="1"/>
          </p:cNvSpPr>
          <p:nvPr/>
        </p:nvSpPr>
        <p:spPr bwMode="auto">
          <a:xfrm>
            <a:off x="3902024" y="3474207"/>
            <a:ext cx="1016367" cy="232468"/>
          </a:xfrm>
          <a:prstGeom prst="rect">
            <a:avLst/>
          </a:prstGeom>
          <a:noFill/>
          <a:ln w="25400">
            <a:noFill/>
            <a:miter lim="800000"/>
            <a:headEnd/>
            <a:tailEnd/>
          </a:ln>
          <a:effectLst/>
        </p:spPr>
        <p:txBody>
          <a:bodyPr wrap="none" lIns="67500" tIns="35100" rIns="67500" bIns="35100">
            <a:prstTxWarp prst="textNoShape">
              <a:avLst/>
            </a:prstTxWarp>
            <a:spAutoFit/>
          </a:bodyPr>
          <a:lstStyle/>
          <a:p>
            <a:pPr algn="ctr">
              <a:defRPr/>
            </a:pPr>
            <a:r>
              <a:rPr lang="en-GB" sz="1050" b="1">
                <a:solidFill>
                  <a:schemeClr val="accent4"/>
                </a:solidFill>
                <a:latin typeface="Arial" pitchFamily="-111" charset="0"/>
                <a:ea typeface="ＭＳ Ｐゴシック" pitchFamily="-111" charset="-128"/>
                <a:cs typeface="ＭＳ Ｐゴシック" pitchFamily="-111" charset="-128"/>
              </a:rPr>
              <a:t>380 000 years</a:t>
            </a:r>
            <a:endParaRPr lang="de-DE" sz="1050" b="1">
              <a:solidFill>
                <a:schemeClr val="accent4"/>
              </a:solidFill>
              <a:latin typeface="Arial" pitchFamily="-111" charset="0"/>
              <a:ea typeface="ＭＳ Ｐゴシック" pitchFamily="-111" charset="-128"/>
              <a:cs typeface="ＭＳ Ｐゴシック" pitchFamily="-111" charset="-128"/>
            </a:endParaRPr>
          </a:p>
        </p:txBody>
      </p:sp>
      <p:cxnSp>
        <p:nvCxnSpPr>
          <p:cNvPr id="13" name="Straight Arrow Connector 12">
            <a:extLst>
              <a:ext uri="{FF2B5EF4-FFF2-40B4-BE49-F238E27FC236}">
                <a16:creationId xmlns:a16="http://schemas.microsoft.com/office/drawing/2014/main" id="{D7A43579-FDDF-D14A-B168-129A2D0968DC}"/>
              </a:ext>
            </a:extLst>
          </p:cNvPr>
          <p:cNvCxnSpPr>
            <a:cxnSpLocks/>
          </p:cNvCxnSpPr>
          <p:nvPr/>
        </p:nvCxnSpPr>
        <p:spPr>
          <a:xfrm flipV="1">
            <a:off x="4392217" y="3049072"/>
            <a:ext cx="0" cy="420836"/>
          </a:xfrm>
          <a:prstGeom prst="straightConnector1">
            <a:avLst/>
          </a:prstGeom>
          <a:ln w="12700">
            <a:solidFill>
              <a:schemeClr val="accent4"/>
            </a:solidFill>
            <a:tailEnd type="triangle"/>
          </a:ln>
        </p:spPr>
        <p:style>
          <a:lnRef idx="1">
            <a:schemeClr val="accent1"/>
          </a:lnRef>
          <a:fillRef idx="0">
            <a:schemeClr val="accent1"/>
          </a:fillRef>
          <a:effectRef idx="0">
            <a:schemeClr val="accent1"/>
          </a:effectRef>
          <a:fontRef idx="minor">
            <a:schemeClr val="tx1"/>
          </a:fontRef>
        </p:style>
      </p:cxnSp>
      <p:sp>
        <p:nvSpPr>
          <p:cNvPr id="25" name="Rectangle 4">
            <a:extLst>
              <a:ext uri="{FF2B5EF4-FFF2-40B4-BE49-F238E27FC236}">
                <a16:creationId xmlns:a16="http://schemas.microsoft.com/office/drawing/2014/main" id="{BF8E8482-7B7B-9444-B6FA-A071B3F9B968}"/>
              </a:ext>
            </a:extLst>
          </p:cNvPr>
          <p:cNvSpPr>
            <a:spLocks noChangeArrowheads="1"/>
          </p:cNvSpPr>
          <p:nvPr/>
        </p:nvSpPr>
        <p:spPr bwMode="auto">
          <a:xfrm>
            <a:off x="8152474" y="2650369"/>
            <a:ext cx="870495" cy="232468"/>
          </a:xfrm>
          <a:prstGeom prst="rect">
            <a:avLst/>
          </a:prstGeom>
          <a:noFill/>
          <a:ln w="25400">
            <a:noFill/>
            <a:miter lim="800000"/>
            <a:headEnd/>
            <a:tailEnd/>
          </a:ln>
          <a:effectLst/>
        </p:spPr>
        <p:txBody>
          <a:bodyPr wrap="none" lIns="67500" tIns="35100" rIns="67500" bIns="35100">
            <a:prstTxWarp prst="textNoShape">
              <a:avLst/>
            </a:prstTxWarp>
            <a:spAutoFit/>
          </a:bodyPr>
          <a:lstStyle/>
          <a:p>
            <a:pPr algn="ctr">
              <a:defRPr/>
            </a:pPr>
            <a:r>
              <a:rPr lang="en-GB" sz="1050" b="1">
                <a:solidFill>
                  <a:schemeClr val="accent2"/>
                </a:solidFill>
                <a:latin typeface="Arial" pitchFamily="-111" charset="0"/>
                <a:ea typeface="ＭＳ Ｐゴシック" pitchFamily="-111" charset="-128"/>
                <a:cs typeface="ＭＳ Ｐゴシック" pitchFamily="-111" charset="-128"/>
              </a:rPr>
              <a:t>Telescopes</a:t>
            </a:r>
            <a:endParaRPr lang="de-DE" sz="1050" b="1">
              <a:solidFill>
                <a:schemeClr val="accent2"/>
              </a:solidFill>
              <a:latin typeface="Arial" pitchFamily="-111" charset="0"/>
              <a:ea typeface="ＭＳ Ｐゴシック" pitchFamily="-111" charset="-128"/>
              <a:cs typeface="ＭＳ Ｐゴシック" pitchFamily="-111" charset="-128"/>
            </a:endParaRPr>
          </a:p>
        </p:txBody>
      </p:sp>
    </p:spTree>
    <p:extLst>
      <p:ext uri="{BB962C8B-B14F-4D97-AF65-F5344CB8AC3E}">
        <p14:creationId xmlns:p14="http://schemas.microsoft.com/office/powerpoint/2010/main" val="38365776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4"/>
          <p:cNvSpPr>
            <a:spLocks noGrp="1"/>
          </p:cNvSpPr>
          <p:nvPr>
            <p:ph type="title"/>
          </p:nvPr>
        </p:nvSpPr>
        <p:spPr>
          <a:xfrm>
            <a:off x="565200" y="649075"/>
            <a:ext cx="6930979" cy="500549"/>
          </a:xfrm>
        </p:spPr>
        <p:txBody>
          <a:bodyPr>
            <a:normAutofit/>
          </a:bodyPr>
          <a:lstStyle/>
          <a:p>
            <a:r>
              <a:rPr lang="en-US"/>
              <a:t>How do we do it?</a:t>
            </a:r>
            <a:endParaRPr lang="fr-FR"/>
          </a:p>
        </p:txBody>
      </p:sp>
      <p:sp>
        <p:nvSpPr>
          <p:cNvPr id="9" name="Espace réservé du contenu 8"/>
          <p:cNvSpPr>
            <a:spLocks noGrp="1"/>
          </p:cNvSpPr>
          <p:nvPr>
            <p:ph type="body" idx="1"/>
          </p:nvPr>
        </p:nvSpPr>
        <p:spPr/>
        <p:txBody>
          <a:bodyPr>
            <a:normAutofit/>
          </a:bodyPr>
          <a:lstStyle/>
          <a:p>
            <a:pPr>
              <a:buFont typeface="Arial" charset="0"/>
              <a:buChar char="•"/>
            </a:pPr>
            <a:r>
              <a:rPr lang="en-US"/>
              <a:t>We build the largest machines to study the smallest particles in the universe.</a:t>
            </a:r>
          </a:p>
          <a:p>
            <a:pPr>
              <a:buFont typeface="Arial" charset="0"/>
              <a:buChar char="•"/>
            </a:pPr>
            <a:r>
              <a:rPr lang="en-US"/>
              <a:t>We develop technology to advance the limits of what is possible.</a:t>
            </a:r>
          </a:p>
        </p:txBody>
      </p:sp>
      <p:pic>
        <p:nvPicPr>
          <p:cNvPr id="12" name="Espace réservé pour une image  11"/>
          <p:cNvPicPr>
            <a:picLocks noGrp="1" noChangeAspect="1"/>
          </p:cNvPicPr>
          <p:nvPr>
            <p:ph type="pic" sz="quarter" idx="4294967295"/>
          </p:nvPr>
        </p:nvPicPr>
        <p:blipFill rotWithShape="1">
          <a:blip r:embed="rId3" cstate="hqprint">
            <a:extLst>
              <a:ext uri="{28A0092B-C50C-407E-A947-70E740481C1C}">
                <a14:useLocalDpi xmlns:a14="http://schemas.microsoft.com/office/drawing/2010/main"/>
              </a:ext>
            </a:extLst>
          </a:blip>
          <a:srcRect/>
          <a:stretch/>
        </p:blipFill>
        <p:spPr>
          <a:xfrm>
            <a:off x="6173788" y="2221408"/>
            <a:ext cx="2970212" cy="2459038"/>
          </a:xfrm>
        </p:spPr>
      </p:pic>
      <p:pic>
        <p:nvPicPr>
          <p:cNvPr id="7" name="Espace réservé pour une image  6"/>
          <p:cNvPicPr>
            <a:picLocks noGrp="1" noChangeAspect="1"/>
          </p:cNvPicPr>
          <p:nvPr>
            <p:ph type="pic" sz="quarter" idx="4294967295"/>
          </p:nvPr>
        </p:nvPicPr>
        <p:blipFill>
          <a:blip r:embed="rId4" cstate="hqprint">
            <a:extLst>
              <a:ext uri="{28A0092B-C50C-407E-A947-70E740481C1C}">
                <a14:useLocalDpi xmlns:a14="http://schemas.microsoft.com/office/drawing/2010/main"/>
              </a:ext>
            </a:extLst>
          </a:blip>
          <a:srcRect/>
          <a:stretch>
            <a:fillRect/>
          </a:stretch>
        </p:blipFill>
        <p:spPr>
          <a:xfrm>
            <a:off x="0" y="2221408"/>
            <a:ext cx="2968625" cy="2459038"/>
          </a:xfrm>
        </p:spPr>
      </p:pic>
      <p:pic>
        <p:nvPicPr>
          <p:cNvPr id="8" name="Espace réservé pour une image  7"/>
          <p:cNvPicPr>
            <a:picLocks noGrp="1" noChangeAspect="1"/>
          </p:cNvPicPr>
          <p:nvPr>
            <p:ph type="pic" sz="quarter" idx="4294967295"/>
          </p:nvPr>
        </p:nvPicPr>
        <p:blipFill>
          <a:blip r:embed="rId5" cstate="hqprint">
            <a:extLst>
              <a:ext uri="{28A0092B-C50C-407E-A947-70E740481C1C}">
                <a14:useLocalDpi xmlns:a14="http://schemas.microsoft.com/office/drawing/2010/main"/>
              </a:ext>
            </a:extLst>
          </a:blip>
          <a:srcRect/>
          <a:stretch>
            <a:fillRect/>
          </a:stretch>
        </p:blipFill>
        <p:spPr>
          <a:xfrm>
            <a:off x="0" y="2221408"/>
            <a:ext cx="2970213" cy="2459038"/>
          </a:xfrm>
        </p:spPr>
      </p:pic>
      <p:pic>
        <p:nvPicPr>
          <p:cNvPr id="10" name="Picture 9">
            <a:extLst>
              <a:ext uri="{FF2B5EF4-FFF2-40B4-BE49-F238E27FC236}">
                <a16:creationId xmlns:a16="http://schemas.microsoft.com/office/drawing/2014/main" id="{587A2CE4-3625-B183-73E3-445A886DFDB4}"/>
              </a:ext>
            </a:extLst>
          </p:cNvPr>
          <p:cNvPicPr>
            <a:picLocks noChangeAspect="1"/>
          </p:cNvPicPr>
          <p:nvPr/>
        </p:nvPicPr>
        <p:blipFill>
          <a:blip r:embed="rId6"/>
          <a:stretch>
            <a:fillRect/>
          </a:stretch>
        </p:blipFill>
        <p:spPr>
          <a:xfrm>
            <a:off x="3092450" y="2221408"/>
            <a:ext cx="2959100" cy="2463800"/>
          </a:xfrm>
          <a:prstGeom prst="rect">
            <a:avLst/>
          </a:prstGeom>
        </p:spPr>
      </p:pic>
      <p:sp>
        <p:nvSpPr>
          <p:cNvPr id="16" name="ZoneTexte 15"/>
          <p:cNvSpPr txBox="1"/>
          <p:nvPr/>
        </p:nvSpPr>
        <p:spPr>
          <a:xfrm>
            <a:off x="0" y="4634708"/>
            <a:ext cx="2970000" cy="334707"/>
          </a:xfrm>
          <a:prstGeom prst="rect">
            <a:avLst/>
          </a:prstGeom>
          <a:solidFill>
            <a:schemeClr val="tx1">
              <a:alpha val="77631"/>
            </a:schemeClr>
          </a:solidFill>
        </p:spPr>
        <p:txBody>
          <a:bodyPr wrap="square" rtlCol="0">
            <a:spAutoFit/>
          </a:bodyPr>
          <a:lstStyle/>
          <a:p>
            <a:pPr algn="ctr"/>
            <a:r>
              <a:rPr lang="en-US" sz="1575">
                <a:solidFill>
                  <a:schemeClr val="bg1"/>
                </a:solidFill>
                <a:latin typeface="Arial" charset="0"/>
                <a:ea typeface="Arial" charset="0"/>
                <a:cs typeface="Arial" charset="0"/>
              </a:rPr>
              <a:t>ACCELERATORS</a:t>
            </a:r>
            <a:endParaRPr lang="fr-FR" sz="1575">
              <a:solidFill>
                <a:schemeClr val="bg1"/>
              </a:solidFill>
              <a:latin typeface="Arial" charset="0"/>
              <a:ea typeface="Arial" charset="0"/>
              <a:cs typeface="Arial" charset="0"/>
            </a:endParaRPr>
          </a:p>
        </p:txBody>
      </p:sp>
      <p:sp>
        <p:nvSpPr>
          <p:cNvPr id="17" name="ZoneTexte 16"/>
          <p:cNvSpPr txBox="1"/>
          <p:nvPr/>
        </p:nvSpPr>
        <p:spPr>
          <a:xfrm>
            <a:off x="3087000" y="4634708"/>
            <a:ext cx="2970000" cy="334707"/>
          </a:xfrm>
          <a:prstGeom prst="rect">
            <a:avLst/>
          </a:prstGeom>
          <a:solidFill>
            <a:schemeClr val="tx1">
              <a:alpha val="77631"/>
            </a:schemeClr>
          </a:solidFill>
        </p:spPr>
        <p:txBody>
          <a:bodyPr wrap="square" rtlCol="0">
            <a:spAutoFit/>
          </a:bodyPr>
          <a:lstStyle/>
          <a:p>
            <a:pPr algn="ctr"/>
            <a:r>
              <a:rPr lang="en-US" sz="1575">
                <a:solidFill>
                  <a:schemeClr val="bg1"/>
                </a:solidFill>
                <a:latin typeface="Arial" charset="0"/>
                <a:ea typeface="Arial" charset="0"/>
                <a:cs typeface="Arial" charset="0"/>
              </a:rPr>
              <a:t>DETECTORS</a:t>
            </a:r>
            <a:endParaRPr lang="fr-FR" sz="1575">
              <a:solidFill>
                <a:schemeClr val="bg1"/>
              </a:solidFill>
              <a:latin typeface="Arial" charset="0"/>
              <a:ea typeface="Arial" charset="0"/>
              <a:cs typeface="Arial" charset="0"/>
            </a:endParaRPr>
          </a:p>
        </p:txBody>
      </p:sp>
      <p:sp>
        <p:nvSpPr>
          <p:cNvPr id="18" name="ZoneTexte 17"/>
          <p:cNvSpPr txBox="1"/>
          <p:nvPr/>
        </p:nvSpPr>
        <p:spPr>
          <a:xfrm>
            <a:off x="6174000" y="4634708"/>
            <a:ext cx="2970000" cy="334707"/>
          </a:xfrm>
          <a:prstGeom prst="rect">
            <a:avLst/>
          </a:prstGeom>
          <a:solidFill>
            <a:schemeClr val="tx1">
              <a:alpha val="77631"/>
            </a:schemeClr>
          </a:solidFill>
        </p:spPr>
        <p:txBody>
          <a:bodyPr wrap="square" rtlCol="0">
            <a:spAutoFit/>
          </a:bodyPr>
          <a:lstStyle/>
          <a:p>
            <a:pPr algn="ctr"/>
            <a:r>
              <a:rPr lang="en-US" sz="1575">
                <a:solidFill>
                  <a:schemeClr val="bg1"/>
                </a:solidFill>
                <a:latin typeface="Arial" charset="0"/>
                <a:ea typeface="Arial" charset="0"/>
                <a:cs typeface="Arial" charset="0"/>
              </a:rPr>
              <a:t>COMPUTING</a:t>
            </a:r>
            <a:endParaRPr lang="fr-FR" sz="1575">
              <a:solidFill>
                <a:schemeClr val="bg1"/>
              </a:solidFill>
              <a:latin typeface="Arial" charset="0"/>
              <a:ea typeface="Arial" charset="0"/>
              <a:cs typeface="Arial" charset="0"/>
            </a:endParaRPr>
          </a:p>
        </p:txBody>
      </p:sp>
    </p:spTree>
    <p:extLst>
      <p:ext uri="{BB962C8B-B14F-4D97-AF65-F5344CB8AC3E}">
        <p14:creationId xmlns:p14="http://schemas.microsoft.com/office/powerpoint/2010/main" val="140969622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A diagram of a complex structure&#10;&#10;Description automatically generated with medium confidence">
            <a:extLst>
              <a:ext uri="{FF2B5EF4-FFF2-40B4-BE49-F238E27FC236}">
                <a16:creationId xmlns:a16="http://schemas.microsoft.com/office/drawing/2014/main" id="{9611ECAB-21AE-587C-618A-B32A826F4D2A}"/>
              </a:ext>
            </a:extLst>
          </p:cNvPr>
          <p:cNvPicPr>
            <a:picLocks noChangeAspect="1"/>
          </p:cNvPicPr>
          <p:nvPr/>
        </p:nvPicPr>
        <p:blipFill>
          <a:blip r:embed="rId2"/>
          <a:stretch>
            <a:fillRect/>
          </a:stretch>
        </p:blipFill>
        <p:spPr>
          <a:xfrm>
            <a:off x="1035321" y="988038"/>
            <a:ext cx="7482244" cy="4077822"/>
          </a:xfrm>
          <a:prstGeom prst="rect">
            <a:avLst/>
          </a:prstGeom>
          <a:noFill/>
        </p:spPr>
      </p:pic>
      <p:sp>
        <p:nvSpPr>
          <p:cNvPr id="6" name="TextBox 5">
            <a:extLst>
              <a:ext uri="{FF2B5EF4-FFF2-40B4-BE49-F238E27FC236}">
                <a16:creationId xmlns:a16="http://schemas.microsoft.com/office/drawing/2014/main" id="{4CC6B873-BEEE-65A8-6B3B-86D7AE3B6E1D}"/>
              </a:ext>
            </a:extLst>
          </p:cNvPr>
          <p:cNvSpPr txBox="1"/>
          <p:nvPr/>
        </p:nvSpPr>
        <p:spPr>
          <a:xfrm>
            <a:off x="499621" y="593889"/>
            <a:ext cx="6237092" cy="523220"/>
          </a:xfrm>
          <a:prstGeom prst="rect">
            <a:avLst/>
          </a:prstGeom>
          <a:noFill/>
        </p:spPr>
        <p:txBody>
          <a:bodyPr wrap="none" rtlCol="0">
            <a:spAutoFit/>
          </a:bodyPr>
          <a:lstStyle/>
          <a:p>
            <a:r>
              <a:rPr lang="en-CH" sz="2800" b="1">
                <a:latin typeface="+mj-lt"/>
              </a:rPr>
              <a:t>CERN’s “orchestra” of accelerators</a:t>
            </a:r>
          </a:p>
        </p:txBody>
      </p:sp>
    </p:spTree>
    <p:extLst>
      <p:ext uri="{BB962C8B-B14F-4D97-AF65-F5344CB8AC3E}">
        <p14:creationId xmlns:p14="http://schemas.microsoft.com/office/powerpoint/2010/main" val="50603306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descr="TheTechAnonGuy 🤖 on X: &quot;The initial trial of the World Wide Web occurred  on Christmas Day in 1990 when Tim Berners-Lee and Robert Cailliau  established effective communication between a web browser and">
            <a:extLst>
              <a:ext uri="{FF2B5EF4-FFF2-40B4-BE49-F238E27FC236}">
                <a16:creationId xmlns:a16="http://schemas.microsoft.com/office/drawing/2014/main" id="{8CD8D190-BDF7-3E73-FD00-0197E433941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1805" y="524640"/>
            <a:ext cx="8140390" cy="409422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9044712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62845F-CF83-CDCB-1B56-154C14D50DC5}"/>
              </a:ext>
            </a:extLst>
          </p:cNvPr>
          <p:cNvSpPr>
            <a:spLocks noGrp="1"/>
          </p:cNvSpPr>
          <p:nvPr>
            <p:ph type="title"/>
          </p:nvPr>
        </p:nvSpPr>
        <p:spPr/>
        <p:txBody>
          <a:bodyPr/>
          <a:lstStyle/>
          <a:p>
            <a:endParaRPr lang="en-CH"/>
          </a:p>
        </p:txBody>
      </p:sp>
      <p:sp>
        <p:nvSpPr>
          <p:cNvPr id="3" name="Content Placeholder 2">
            <a:extLst>
              <a:ext uri="{FF2B5EF4-FFF2-40B4-BE49-F238E27FC236}">
                <a16:creationId xmlns:a16="http://schemas.microsoft.com/office/drawing/2014/main" id="{DFC126CA-014C-51AC-892B-98A5E8228272}"/>
              </a:ext>
            </a:extLst>
          </p:cNvPr>
          <p:cNvSpPr>
            <a:spLocks noGrp="1"/>
          </p:cNvSpPr>
          <p:nvPr>
            <p:ph idx="1"/>
          </p:nvPr>
        </p:nvSpPr>
        <p:spPr/>
        <p:txBody>
          <a:bodyPr/>
          <a:lstStyle/>
          <a:p>
            <a:endParaRPr lang="en-CH"/>
          </a:p>
        </p:txBody>
      </p:sp>
      <p:pic>
        <p:nvPicPr>
          <p:cNvPr id="4" name="Picture 3">
            <a:extLst>
              <a:ext uri="{FF2B5EF4-FFF2-40B4-BE49-F238E27FC236}">
                <a16:creationId xmlns:a16="http://schemas.microsoft.com/office/drawing/2014/main" id="{82DD20B0-82F7-091A-6239-B16611FD67FB}"/>
              </a:ext>
            </a:extLst>
          </p:cNvPr>
          <p:cNvPicPr>
            <a:picLocks noChangeAspect="1"/>
          </p:cNvPicPr>
          <p:nvPr/>
        </p:nvPicPr>
        <p:blipFill>
          <a:blip r:embed="rId3"/>
          <a:stretch>
            <a:fillRect/>
          </a:stretch>
        </p:blipFill>
        <p:spPr>
          <a:xfrm>
            <a:off x="69850" y="25400"/>
            <a:ext cx="9004300" cy="5092700"/>
          </a:xfrm>
          <a:prstGeom prst="rect">
            <a:avLst/>
          </a:prstGeom>
        </p:spPr>
      </p:pic>
    </p:spTree>
    <p:extLst>
      <p:ext uri="{BB962C8B-B14F-4D97-AF65-F5344CB8AC3E}">
        <p14:creationId xmlns:p14="http://schemas.microsoft.com/office/powerpoint/2010/main" val="170290000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9" name="Graphic 398">
            <a:extLst>
              <a:ext uri="{FF2B5EF4-FFF2-40B4-BE49-F238E27FC236}">
                <a16:creationId xmlns:a16="http://schemas.microsoft.com/office/drawing/2014/main" id="{6D9B95BF-81F9-AA47-864B-D64CF09B1B6A}"/>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3690338" y="900168"/>
            <a:ext cx="4932168" cy="3292485"/>
          </a:xfrm>
          <a:prstGeom prst="rect">
            <a:avLst/>
          </a:prstGeom>
        </p:spPr>
      </p:pic>
      <p:sp>
        <p:nvSpPr>
          <p:cNvPr id="2" name="Title 1">
            <a:extLst>
              <a:ext uri="{FF2B5EF4-FFF2-40B4-BE49-F238E27FC236}">
                <a16:creationId xmlns:a16="http://schemas.microsoft.com/office/drawing/2014/main" id="{49502BA0-270B-F148-85ED-6252920054E3}"/>
              </a:ext>
            </a:extLst>
          </p:cNvPr>
          <p:cNvSpPr>
            <a:spLocks noGrp="1"/>
          </p:cNvSpPr>
          <p:nvPr>
            <p:ph type="title"/>
          </p:nvPr>
        </p:nvSpPr>
        <p:spPr>
          <a:xfrm>
            <a:off x="565200" y="666971"/>
            <a:ext cx="6930979" cy="500549"/>
          </a:xfrm>
        </p:spPr>
        <p:txBody>
          <a:bodyPr>
            <a:normAutofit fontScale="90000"/>
          </a:bodyPr>
          <a:lstStyle/>
          <a:p>
            <a:r>
              <a:rPr lang="en-US" sz="3000"/>
              <a:t>A laboratory for people around the world</a:t>
            </a:r>
          </a:p>
        </p:txBody>
      </p:sp>
      <p:sp>
        <p:nvSpPr>
          <p:cNvPr id="4" name="Date Placeholder 3">
            <a:extLst>
              <a:ext uri="{FF2B5EF4-FFF2-40B4-BE49-F238E27FC236}">
                <a16:creationId xmlns:a16="http://schemas.microsoft.com/office/drawing/2014/main" id="{DE423BC5-E744-C148-9F53-201BAFB93AE6}"/>
              </a:ext>
            </a:extLst>
          </p:cNvPr>
          <p:cNvSpPr>
            <a:spLocks noGrp="1"/>
          </p:cNvSpPr>
          <p:nvPr>
            <p:ph type="dt" sz="half" idx="4294967295"/>
          </p:nvPr>
        </p:nvSpPr>
        <p:spPr>
          <a:xfrm>
            <a:off x="7626350" y="6440488"/>
            <a:ext cx="1517650" cy="233362"/>
          </a:xfrm>
          <a:prstGeom prst="rect">
            <a:avLst/>
          </a:prstGeom>
        </p:spPr>
        <p:txBody>
          <a:bodyPr vert="horz" wrap="none" lIns="0" tIns="0" rIns="0" bIns="0" rtlCol="0" anchor="b" anchorCtr="0"/>
          <a:lstStyle>
            <a:defPPr>
              <a:defRPr lang="fr-FR"/>
            </a:defPPr>
            <a:lvl1pPr marL="0" algn="r" defTabSz="914400" rtl="0" eaLnBrk="1" latinLnBrk="0" hangingPunct="1">
              <a:defRPr sz="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t>8 February 2021</a:t>
            </a:r>
            <a:endParaRPr lang="fr-FR"/>
          </a:p>
        </p:txBody>
      </p:sp>
      <p:sp>
        <p:nvSpPr>
          <p:cNvPr id="5" name="Footer Placeholder 4">
            <a:extLst>
              <a:ext uri="{FF2B5EF4-FFF2-40B4-BE49-F238E27FC236}">
                <a16:creationId xmlns:a16="http://schemas.microsoft.com/office/drawing/2014/main" id="{EF7214C4-C0A6-664F-87EE-70A25DAD07B1}"/>
              </a:ext>
            </a:extLst>
          </p:cNvPr>
          <p:cNvSpPr>
            <a:spLocks noGrp="1"/>
          </p:cNvSpPr>
          <p:nvPr>
            <p:ph type="ftr" sz="quarter" idx="4294967295"/>
          </p:nvPr>
        </p:nvSpPr>
        <p:spPr>
          <a:xfrm>
            <a:off x="0" y="6440488"/>
            <a:ext cx="4114800" cy="233362"/>
          </a:xfrm>
          <a:prstGeom prst="rect">
            <a:avLst/>
          </a:prstGeom>
        </p:spPr>
        <p:txBody>
          <a:bodyPr vert="horz" lIns="0" tIns="0" rIns="0" bIns="0" rtlCol="0" anchor="b" anchorCtr="0"/>
          <a:lstStyle>
            <a:defPPr>
              <a:defRPr lang="fr-FR"/>
            </a:defPPr>
            <a:lvl1pPr marL="0" algn="l" defTabSz="914400" rtl="0" eaLnBrk="1" latinLnBrk="0" hangingPunct="1">
              <a:defRPr sz="800" i="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fr-FR"/>
              <a:t>Presentation United Kingdom</a:t>
            </a:r>
          </a:p>
        </p:txBody>
      </p:sp>
      <p:sp>
        <p:nvSpPr>
          <p:cNvPr id="6" name="Slide Number Placeholder 5">
            <a:extLst>
              <a:ext uri="{FF2B5EF4-FFF2-40B4-BE49-F238E27FC236}">
                <a16:creationId xmlns:a16="http://schemas.microsoft.com/office/drawing/2014/main" id="{3AEC781E-76FF-374F-A134-BCA33B0051E9}"/>
              </a:ext>
            </a:extLst>
          </p:cNvPr>
          <p:cNvSpPr>
            <a:spLocks noGrp="1"/>
          </p:cNvSpPr>
          <p:nvPr>
            <p:ph type="sldNum" sz="quarter" idx="4294967295"/>
          </p:nvPr>
        </p:nvSpPr>
        <p:spPr>
          <a:xfrm>
            <a:off x="8988425" y="6440488"/>
            <a:ext cx="155575" cy="233362"/>
          </a:xfrm>
          <a:prstGeom prst="rect">
            <a:avLst/>
          </a:prstGeom>
        </p:spPr>
        <p:txBody>
          <a:bodyPr vert="horz" wrap="square" lIns="0" tIns="0" rIns="0" bIns="0" rtlCol="0" anchor="b" anchorCtr="0"/>
          <a:lstStyle>
            <a:defPPr>
              <a:defRPr lang="fr-FR"/>
            </a:defPPr>
            <a:lvl1pPr marL="0" algn="r" defTabSz="914400" rtl="0" eaLnBrk="1" latinLnBrk="0" hangingPunct="1">
              <a:defRPr sz="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490AA3F6-1618-3548-975A-DD1A2939A246}" type="slidenum">
              <a:rPr lang="fr-FR" smtClean="0"/>
              <a:pPr/>
              <a:t>9</a:t>
            </a:fld>
            <a:endParaRPr lang="fr-FR"/>
          </a:p>
        </p:txBody>
      </p:sp>
      <p:sp>
        <p:nvSpPr>
          <p:cNvPr id="195" name="AutoShape 3">
            <a:extLst>
              <a:ext uri="{FF2B5EF4-FFF2-40B4-BE49-F238E27FC236}">
                <a16:creationId xmlns:a16="http://schemas.microsoft.com/office/drawing/2014/main" id="{893E21E5-BEFD-CC41-A448-CBB5B86E5E14}"/>
              </a:ext>
            </a:extLst>
          </p:cNvPr>
          <p:cNvSpPr>
            <a:spLocks noChangeAspect="1" noChangeArrowheads="1" noTextEdit="1"/>
          </p:cNvSpPr>
          <p:nvPr/>
        </p:nvSpPr>
        <p:spPr bwMode="auto">
          <a:xfrm>
            <a:off x="2057424" y="1238298"/>
            <a:ext cx="5030831" cy="24859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55" name="TextBox 754">
            <a:extLst>
              <a:ext uri="{FF2B5EF4-FFF2-40B4-BE49-F238E27FC236}">
                <a16:creationId xmlns:a16="http://schemas.microsoft.com/office/drawing/2014/main" id="{370A23ED-C0A0-6B4C-8F18-70D93F06AEB8}"/>
              </a:ext>
            </a:extLst>
          </p:cNvPr>
          <p:cNvSpPr txBox="1"/>
          <p:nvPr/>
        </p:nvSpPr>
        <p:spPr>
          <a:xfrm>
            <a:off x="3626211" y="4121213"/>
            <a:ext cx="5517789" cy="1247279"/>
          </a:xfrm>
          <a:prstGeom prst="rect">
            <a:avLst/>
          </a:prstGeom>
          <a:noFill/>
        </p:spPr>
        <p:txBody>
          <a:bodyPr wrap="square" rtlCol="0" anchor="t" anchorCtr="0">
            <a:noAutofit/>
          </a:bodyPr>
          <a:lstStyle/>
          <a:p>
            <a:r>
              <a:rPr lang="fr-CH" sz="1050" err="1">
                <a:solidFill>
                  <a:schemeClr val="tx2"/>
                </a:solidFill>
                <a:latin typeface="Arial" charset="0"/>
                <a:ea typeface="Arial" charset="0"/>
                <a:cs typeface="Arial" charset="0"/>
              </a:rPr>
              <a:t>Other</a:t>
            </a:r>
            <a:r>
              <a:rPr lang="fr-CH" sz="1050">
                <a:solidFill>
                  <a:schemeClr val="tx2"/>
                </a:solidFill>
                <a:latin typeface="Arial" charset="0"/>
                <a:ea typeface="Arial" charset="0"/>
                <a:cs typeface="Arial" charset="0"/>
              </a:rPr>
              <a:t> countries </a:t>
            </a:r>
            <a:r>
              <a:rPr lang="fr-FR" sz="1050" b="1">
                <a:solidFill>
                  <a:schemeClr val="tx2"/>
                </a:solidFill>
                <a:latin typeface="Arial" charset="0"/>
                <a:ea typeface="Arial" charset="0"/>
                <a:cs typeface="Arial" charset="0"/>
              </a:rPr>
              <a:t>1279</a:t>
            </a:r>
            <a:r>
              <a:rPr lang="fr-FR" sz="1050">
                <a:solidFill>
                  <a:schemeClr val="tx2"/>
                </a:solidFill>
                <a:latin typeface="Arial" charset="0"/>
                <a:ea typeface="Arial" charset="0"/>
                <a:cs typeface="Arial" charset="0"/>
              </a:rPr>
              <a:t> </a:t>
            </a:r>
            <a:endParaRPr lang="en-US" sz="1050">
              <a:solidFill>
                <a:schemeClr val="tx2"/>
              </a:solidFill>
              <a:latin typeface="Arial" charset="0"/>
              <a:ea typeface="Arial" charset="0"/>
              <a:cs typeface="Arial" charset="0"/>
            </a:endParaRPr>
          </a:p>
          <a:p>
            <a:r>
              <a:rPr lang="en-US" sz="675" b="1">
                <a:solidFill>
                  <a:schemeClr val="tx2"/>
                </a:solidFill>
              </a:rPr>
              <a:t>Algeria </a:t>
            </a:r>
            <a:r>
              <a:rPr lang="en-US" sz="675">
                <a:solidFill>
                  <a:schemeClr val="tx2"/>
                </a:solidFill>
              </a:rPr>
              <a:t>2 –</a:t>
            </a:r>
            <a:r>
              <a:rPr lang="en-US" sz="675" b="1">
                <a:solidFill>
                  <a:schemeClr val="tx2"/>
                </a:solidFill>
              </a:rPr>
              <a:t> Argentina </a:t>
            </a:r>
            <a:r>
              <a:rPr lang="en-US" sz="675">
                <a:solidFill>
                  <a:schemeClr val="tx2"/>
                </a:solidFill>
              </a:rPr>
              <a:t>15 –</a:t>
            </a:r>
            <a:r>
              <a:rPr lang="en-US" sz="675" b="1">
                <a:solidFill>
                  <a:schemeClr val="tx2"/>
                </a:solidFill>
              </a:rPr>
              <a:t> Armenia </a:t>
            </a:r>
            <a:r>
              <a:rPr lang="en-US" sz="675">
                <a:solidFill>
                  <a:schemeClr val="tx2"/>
                </a:solidFill>
              </a:rPr>
              <a:t>10 –</a:t>
            </a:r>
            <a:r>
              <a:rPr lang="en-US" sz="675" b="1">
                <a:solidFill>
                  <a:schemeClr val="tx2"/>
                </a:solidFill>
              </a:rPr>
              <a:t> Australia </a:t>
            </a:r>
            <a:r>
              <a:rPr lang="en-US" sz="675">
                <a:solidFill>
                  <a:schemeClr val="tx2"/>
                </a:solidFill>
              </a:rPr>
              <a:t>23 –</a:t>
            </a:r>
            <a:r>
              <a:rPr lang="en-US" sz="675" b="1">
                <a:solidFill>
                  <a:schemeClr val="tx2"/>
                </a:solidFill>
              </a:rPr>
              <a:t> Azerbaijan </a:t>
            </a:r>
            <a:r>
              <a:rPr lang="en-US" sz="675">
                <a:solidFill>
                  <a:schemeClr val="tx2"/>
                </a:solidFill>
              </a:rPr>
              <a:t>2 –</a:t>
            </a:r>
            <a:r>
              <a:rPr lang="en-US" sz="675" b="1">
                <a:solidFill>
                  <a:schemeClr val="tx2"/>
                </a:solidFill>
              </a:rPr>
              <a:t> Bahrain</a:t>
            </a:r>
            <a:r>
              <a:rPr lang="en-US" sz="675">
                <a:solidFill>
                  <a:schemeClr val="tx2"/>
                </a:solidFill>
              </a:rPr>
              <a:t> 2 –</a:t>
            </a:r>
            <a:r>
              <a:rPr lang="en-US" sz="675" b="1">
                <a:solidFill>
                  <a:schemeClr val="tx2"/>
                </a:solidFill>
              </a:rPr>
              <a:t> Belarus </a:t>
            </a:r>
            <a:r>
              <a:rPr lang="en-US" sz="675">
                <a:solidFill>
                  <a:schemeClr val="tx2"/>
                </a:solidFill>
              </a:rPr>
              <a:t>26 –</a:t>
            </a:r>
            <a:r>
              <a:rPr lang="en-US" sz="675" b="1">
                <a:solidFill>
                  <a:schemeClr val="tx2"/>
                </a:solidFill>
              </a:rPr>
              <a:t> Brazil </a:t>
            </a:r>
            <a:r>
              <a:rPr lang="en-US" sz="675">
                <a:solidFill>
                  <a:schemeClr val="tx2"/>
                </a:solidFill>
              </a:rPr>
              <a:t>108 </a:t>
            </a:r>
            <a:r>
              <a:rPr lang="en-US" sz="675" b="1">
                <a:solidFill>
                  <a:schemeClr val="tx2"/>
                </a:solidFill>
              </a:rPr>
              <a:t>Canada </a:t>
            </a:r>
            <a:r>
              <a:rPr lang="en-US" sz="675">
                <a:solidFill>
                  <a:schemeClr val="tx2"/>
                </a:solidFill>
              </a:rPr>
              <a:t>196 –</a:t>
            </a:r>
            <a:r>
              <a:rPr lang="en-US" sz="675" b="1">
                <a:solidFill>
                  <a:schemeClr val="tx2"/>
                </a:solidFill>
              </a:rPr>
              <a:t> Chile </a:t>
            </a:r>
            <a:r>
              <a:rPr lang="en-US" sz="675">
                <a:solidFill>
                  <a:schemeClr val="tx2"/>
                </a:solidFill>
              </a:rPr>
              <a:t>22  –</a:t>
            </a:r>
            <a:r>
              <a:rPr lang="en-US" sz="675" b="1">
                <a:solidFill>
                  <a:schemeClr val="tx2"/>
                </a:solidFill>
              </a:rPr>
              <a:t> Colombia </a:t>
            </a:r>
            <a:r>
              <a:rPr lang="en-US" sz="675">
                <a:solidFill>
                  <a:schemeClr val="tx2"/>
                </a:solidFill>
              </a:rPr>
              <a:t>15 –</a:t>
            </a:r>
            <a:r>
              <a:rPr lang="en-US" sz="675" b="1">
                <a:solidFill>
                  <a:schemeClr val="tx2"/>
                </a:solidFill>
              </a:rPr>
              <a:t> Cuba </a:t>
            </a:r>
            <a:r>
              <a:rPr lang="en-US" sz="675">
                <a:solidFill>
                  <a:schemeClr val="tx2"/>
                </a:solidFill>
              </a:rPr>
              <a:t>3 –</a:t>
            </a:r>
            <a:r>
              <a:rPr lang="en-US" sz="675" b="1">
                <a:solidFill>
                  <a:schemeClr val="tx2"/>
                </a:solidFill>
              </a:rPr>
              <a:t> Ecuador </a:t>
            </a:r>
            <a:r>
              <a:rPr lang="en-US" sz="675">
                <a:solidFill>
                  <a:schemeClr val="tx2"/>
                </a:solidFill>
              </a:rPr>
              <a:t>4 –</a:t>
            </a:r>
            <a:r>
              <a:rPr lang="en-US" sz="675" b="1">
                <a:solidFill>
                  <a:schemeClr val="tx2"/>
                </a:solidFill>
              </a:rPr>
              <a:t> Egypt </a:t>
            </a:r>
            <a:r>
              <a:rPr lang="en-US" sz="675">
                <a:solidFill>
                  <a:schemeClr val="tx2"/>
                </a:solidFill>
              </a:rPr>
              <a:t>14 –</a:t>
            </a:r>
            <a:r>
              <a:rPr lang="en-US" sz="675" b="1">
                <a:solidFill>
                  <a:schemeClr val="tx2"/>
                </a:solidFill>
              </a:rPr>
              <a:t> Estonia </a:t>
            </a:r>
            <a:r>
              <a:rPr lang="en-US" sz="675">
                <a:solidFill>
                  <a:schemeClr val="tx2"/>
                </a:solidFill>
              </a:rPr>
              <a:t>26 –</a:t>
            </a:r>
            <a:r>
              <a:rPr lang="en-US" sz="675" b="1">
                <a:solidFill>
                  <a:schemeClr val="tx2"/>
                </a:solidFill>
              </a:rPr>
              <a:t> Georgia </a:t>
            </a:r>
            <a:r>
              <a:rPr lang="en-US" sz="675">
                <a:solidFill>
                  <a:schemeClr val="tx2"/>
                </a:solidFill>
              </a:rPr>
              <a:t>35 </a:t>
            </a:r>
          </a:p>
          <a:p>
            <a:r>
              <a:rPr lang="en-US" sz="675" b="1">
                <a:solidFill>
                  <a:schemeClr val="tx2"/>
                </a:solidFill>
              </a:rPr>
              <a:t>Hong Kong </a:t>
            </a:r>
            <a:r>
              <a:rPr lang="en-US" sz="675">
                <a:solidFill>
                  <a:schemeClr val="tx2"/>
                </a:solidFill>
              </a:rPr>
              <a:t>20 –</a:t>
            </a:r>
            <a:r>
              <a:rPr lang="en-US" sz="675" b="1">
                <a:solidFill>
                  <a:schemeClr val="tx2"/>
                </a:solidFill>
              </a:rPr>
              <a:t> Iceland </a:t>
            </a:r>
            <a:r>
              <a:rPr lang="en-US" sz="675">
                <a:solidFill>
                  <a:schemeClr val="tx2"/>
                </a:solidFill>
              </a:rPr>
              <a:t>3 –</a:t>
            </a:r>
            <a:r>
              <a:rPr lang="en-US" sz="675" b="1">
                <a:solidFill>
                  <a:schemeClr val="tx2"/>
                </a:solidFill>
              </a:rPr>
              <a:t> Indonesia </a:t>
            </a:r>
            <a:r>
              <a:rPr lang="en-US" sz="675">
                <a:solidFill>
                  <a:schemeClr val="tx2"/>
                </a:solidFill>
              </a:rPr>
              <a:t>7 –</a:t>
            </a:r>
            <a:r>
              <a:rPr lang="en-US" sz="675" b="1">
                <a:solidFill>
                  <a:schemeClr val="tx2"/>
                </a:solidFill>
              </a:rPr>
              <a:t> Iran </a:t>
            </a:r>
            <a:r>
              <a:rPr lang="en-US" sz="675">
                <a:solidFill>
                  <a:schemeClr val="tx2"/>
                </a:solidFill>
              </a:rPr>
              <a:t>13 –</a:t>
            </a:r>
            <a:r>
              <a:rPr lang="en-US" sz="675" b="1">
                <a:solidFill>
                  <a:schemeClr val="tx2"/>
                </a:solidFill>
              </a:rPr>
              <a:t> Ireland </a:t>
            </a:r>
            <a:r>
              <a:rPr lang="en-US" sz="675">
                <a:solidFill>
                  <a:schemeClr val="tx2"/>
                </a:solidFill>
              </a:rPr>
              <a:t>6</a:t>
            </a:r>
            <a:r>
              <a:rPr lang="en-US" sz="675" b="1">
                <a:solidFill>
                  <a:schemeClr val="tx2"/>
                </a:solidFill>
              </a:rPr>
              <a:t> Kuwait </a:t>
            </a:r>
            <a:r>
              <a:rPr lang="en-US" sz="675">
                <a:solidFill>
                  <a:schemeClr val="tx2"/>
                </a:solidFill>
              </a:rPr>
              <a:t>2 –</a:t>
            </a:r>
            <a:r>
              <a:rPr lang="en-US" sz="675" b="1">
                <a:solidFill>
                  <a:schemeClr val="tx2"/>
                </a:solidFill>
              </a:rPr>
              <a:t> Latvia</a:t>
            </a:r>
            <a:r>
              <a:rPr lang="en-US" sz="675">
                <a:solidFill>
                  <a:schemeClr val="tx2"/>
                </a:solidFill>
              </a:rPr>
              <a:t> 6 –</a:t>
            </a:r>
            <a:r>
              <a:rPr lang="en-US" sz="675" b="1">
                <a:solidFill>
                  <a:schemeClr val="tx2"/>
                </a:solidFill>
              </a:rPr>
              <a:t> Lebanon </a:t>
            </a:r>
            <a:r>
              <a:rPr lang="en-US" sz="675">
                <a:solidFill>
                  <a:schemeClr val="tx2"/>
                </a:solidFill>
              </a:rPr>
              <a:t>17 </a:t>
            </a:r>
          </a:p>
          <a:p>
            <a:r>
              <a:rPr lang="en-US" sz="675" b="1">
                <a:solidFill>
                  <a:schemeClr val="tx2"/>
                </a:solidFill>
              </a:rPr>
              <a:t>Malaysia </a:t>
            </a:r>
            <a:r>
              <a:rPr lang="en-US" sz="675">
                <a:solidFill>
                  <a:schemeClr val="tx2"/>
                </a:solidFill>
              </a:rPr>
              <a:t>4 –</a:t>
            </a:r>
            <a:r>
              <a:rPr lang="en-US" sz="675" b="1">
                <a:solidFill>
                  <a:schemeClr val="tx2"/>
                </a:solidFill>
              </a:rPr>
              <a:t> Malta </a:t>
            </a:r>
            <a:r>
              <a:rPr lang="en-US" sz="675">
                <a:solidFill>
                  <a:schemeClr val="tx2"/>
                </a:solidFill>
              </a:rPr>
              <a:t>3 –</a:t>
            </a:r>
            <a:r>
              <a:rPr lang="en-US" sz="675" b="1">
                <a:solidFill>
                  <a:schemeClr val="tx2"/>
                </a:solidFill>
              </a:rPr>
              <a:t> Mexico </a:t>
            </a:r>
            <a:r>
              <a:rPr lang="en-US" sz="675">
                <a:solidFill>
                  <a:schemeClr val="tx2"/>
                </a:solidFill>
              </a:rPr>
              <a:t>49 –</a:t>
            </a:r>
            <a:r>
              <a:rPr lang="en-US" sz="675" b="1">
                <a:solidFill>
                  <a:schemeClr val="tx2"/>
                </a:solidFill>
              </a:rPr>
              <a:t> Montenegro </a:t>
            </a:r>
            <a:r>
              <a:rPr lang="en-US" sz="675">
                <a:solidFill>
                  <a:schemeClr val="tx2"/>
                </a:solidFill>
              </a:rPr>
              <a:t>5 –</a:t>
            </a:r>
            <a:r>
              <a:rPr lang="en-US" sz="675" b="1">
                <a:solidFill>
                  <a:schemeClr val="tx2"/>
                </a:solidFill>
              </a:rPr>
              <a:t> Morocco </a:t>
            </a:r>
            <a:r>
              <a:rPr lang="en-US" sz="675">
                <a:solidFill>
                  <a:schemeClr val="tx2"/>
                </a:solidFill>
              </a:rPr>
              <a:t>18 –</a:t>
            </a:r>
            <a:r>
              <a:rPr lang="en-US" sz="675" b="1">
                <a:solidFill>
                  <a:schemeClr val="tx2"/>
                </a:solidFill>
              </a:rPr>
              <a:t> New Zealand </a:t>
            </a:r>
            <a:r>
              <a:rPr lang="en-US" sz="675">
                <a:solidFill>
                  <a:schemeClr val="tx2"/>
                </a:solidFill>
              </a:rPr>
              <a:t>11 –</a:t>
            </a:r>
            <a:r>
              <a:rPr lang="en-US" sz="675" b="1">
                <a:solidFill>
                  <a:schemeClr val="tx2"/>
                </a:solidFill>
              </a:rPr>
              <a:t> Oman </a:t>
            </a:r>
            <a:r>
              <a:rPr lang="en-US" sz="675">
                <a:solidFill>
                  <a:schemeClr val="tx2"/>
                </a:solidFill>
              </a:rPr>
              <a:t>1</a:t>
            </a:r>
            <a:br>
              <a:rPr lang="en-US" sz="675" b="1">
                <a:solidFill>
                  <a:schemeClr val="tx2"/>
                </a:solidFill>
              </a:rPr>
            </a:br>
            <a:r>
              <a:rPr lang="en-US" sz="675" b="1">
                <a:solidFill>
                  <a:schemeClr val="tx2"/>
                </a:solidFill>
              </a:rPr>
              <a:t>People’s Republic of China </a:t>
            </a:r>
            <a:r>
              <a:rPr lang="en-US" sz="675">
                <a:solidFill>
                  <a:schemeClr val="tx2"/>
                </a:solidFill>
              </a:rPr>
              <a:t>334 –</a:t>
            </a:r>
            <a:r>
              <a:rPr lang="en-US" sz="675" b="1">
                <a:solidFill>
                  <a:schemeClr val="tx2"/>
                </a:solidFill>
              </a:rPr>
              <a:t> Peru </a:t>
            </a:r>
            <a:r>
              <a:rPr lang="en-US" sz="675">
                <a:solidFill>
                  <a:schemeClr val="tx2"/>
                </a:solidFill>
              </a:rPr>
              <a:t>2 –</a:t>
            </a:r>
            <a:r>
              <a:rPr lang="en-US" sz="675" b="1">
                <a:solidFill>
                  <a:schemeClr val="tx2"/>
                </a:solidFill>
              </a:rPr>
              <a:t> Puerto Rico </a:t>
            </a:r>
            <a:r>
              <a:rPr lang="en-US" sz="675">
                <a:solidFill>
                  <a:schemeClr val="tx2"/>
                </a:solidFill>
              </a:rPr>
              <a:t>2 –</a:t>
            </a:r>
            <a:r>
              <a:rPr lang="en-US" sz="675" b="1">
                <a:solidFill>
                  <a:schemeClr val="tx2"/>
                </a:solidFill>
              </a:rPr>
              <a:t> Republic of Korea </a:t>
            </a:r>
            <a:r>
              <a:rPr lang="en-US" sz="675">
                <a:solidFill>
                  <a:schemeClr val="tx2"/>
                </a:solidFill>
              </a:rPr>
              <a:t>132 –</a:t>
            </a:r>
            <a:r>
              <a:rPr lang="en-US" sz="675" b="1">
                <a:solidFill>
                  <a:schemeClr val="tx2"/>
                </a:solidFill>
              </a:rPr>
              <a:t> Singapore </a:t>
            </a:r>
            <a:r>
              <a:rPr lang="en-US" sz="675">
                <a:solidFill>
                  <a:schemeClr val="tx2"/>
                </a:solidFill>
              </a:rPr>
              <a:t>3 </a:t>
            </a:r>
          </a:p>
          <a:p>
            <a:r>
              <a:rPr lang="en-US" sz="675" b="1">
                <a:solidFill>
                  <a:schemeClr val="tx2"/>
                </a:solidFill>
              </a:rPr>
              <a:t>South Africa </a:t>
            </a:r>
            <a:r>
              <a:rPr lang="en-US" sz="675">
                <a:solidFill>
                  <a:schemeClr val="tx2"/>
                </a:solidFill>
              </a:rPr>
              <a:t>57 –</a:t>
            </a:r>
            <a:r>
              <a:rPr lang="en-US" sz="675" b="1">
                <a:solidFill>
                  <a:schemeClr val="tx2"/>
                </a:solidFill>
              </a:rPr>
              <a:t> Sri Lanka </a:t>
            </a:r>
            <a:r>
              <a:rPr lang="en-US" sz="675">
                <a:solidFill>
                  <a:schemeClr val="tx2"/>
                </a:solidFill>
              </a:rPr>
              <a:t>8 –</a:t>
            </a:r>
            <a:r>
              <a:rPr lang="en-US" sz="675" b="1">
                <a:solidFill>
                  <a:schemeClr val="tx2"/>
                </a:solidFill>
              </a:rPr>
              <a:t> Taiwan </a:t>
            </a:r>
            <a:r>
              <a:rPr lang="en-US" sz="675">
                <a:solidFill>
                  <a:schemeClr val="tx2"/>
                </a:solidFill>
              </a:rPr>
              <a:t>50</a:t>
            </a:r>
            <a:r>
              <a:rPr lang="en-US" sz="675" b="1">
                <a:solidFill>
                  <a:schemeClr val="tx2"/>
                </a:solidFill>
              </a:rPr>
              <a:t> </a:t>
            </a:r>
            <a:r>
              <a:rPr lang="en-US" sz="675">
                <a:solidFill>
                  <a:schemeClr val="tx2"/>
                </a:solidFill>
              </a:rPr>
              <a:t>–</a:t>
            </a:r>
            <a:r>
              <a:rPr lang="en-US" sz="675" b="1">
                <a:solidFill>
                  <a:schemeClr val="tx2"/>
                </a:solidFill>
              </a:rPr>
              <a:t> Thailand </a:t>
            </a:r>
            <a:r>
              <a:rPr lang="en-US" sz="675">
                <a:solidFill>
                  <a:schemeClr val="tx2"/>
                </a:solidFill>
              </a:rPr>
              <a:t>16 –</a:t>
            </a:r>
            <a:r>
              <a:rPr lang="en-US" sz="675" b="1">
                <a:solidFill>
                  <a:schemeClr val="tx2"/>
                </a:solidFill>
              </a:rPr>
              <a:t> United Arab Emirates </a:t>
            </a:r>
            <a:r>
              <a:rPr lang="en-US" sz="675">
                <a:solidFill>
                  <a:schemeClr val="tx2"/>
                </a:solidFill>
              </a:rPr>
              <a:t>2</a:t>
            </a:r>
          </a:p>
        </p:txBody>
      </p:sp>
      <p:sp>
        <p:nvSpPr>
          <p:cNvPr id="896" name="ZoneTexte 15">
            <a:extLst>
              <a:ext uri="{FF2B5EF4-FFF2-40B4-BE49-F238E27FC236}">
                <a16:creationId xmlns:a16="http://schemas.microsoft.com/office/drawing/2014/main" id="{9FCF8CFA-D161-954A-B280-A5DD293A3A7A}"/>
              </a:ext>
            </a:extLst>
          </p:cNvPr>
          <p:cNvSpPr txBox="1"/>
          <p:nvPr/>
        </p:nvSpPr>
        <p:spPr>
          <a:xfrm>
            <a:off x="521494" y="2791243"/>
            <a:ext cx="2517627" cy="776965"/>
          </a:xfrm>
          <a:prstGeom prst="rect">
            <a:avLst/>
          </a:prstGeom>
          <a:noFill/>
        </p:spPr>
        <p:txBody>
          <a:bodyPr wrap="square" lIns="0" tIns="0" rIns="0" bIns="0" rtlCol="0">
            <a:noAutofit/>
          </a:bodyPr>
          <a:lstStyle/>
          <a:p>
            <a:r>
              <a:rPr lang="en-US" sz="1050" b="1"/>
              <a:t>Member States 6632 </a:t>
            </a:r>
            <a:endParaRPr lang="en-US" sz="1050"/>
          </a:p>
          <a:p>
            <a:r>
              <a:rPr lang="en-US" sz="675" b="1"/>
              <a:t>Austria </a:t>
            </a:r>
            <a:r>
              <a:rPr lang="en-US" sz="675"/>
              <a:t>82 –</a:t>
            </a:r>
            <a:r>
              <a:rPr lang="en-US" sz="675" b="1"/>
              <a:t> Belgium </a:t>
            </a:r>
            <a:r>
              <a:rPr lang="en-US" sz="675"/>
              <a:t>122 –</a:t>
            </a:r>
            <a:r>
              <a:rPr lang="en-US" sz="675" b="1"/>
              <a:t> Bulgaria </a:t>
            </a:r>
            <a:r>
              <a:rPr lang="en-US" sz="675"/>
              <a:t>37 –</a:t>
            </a:r>
            <a:r>
              <a:rPr lang="en-US" sz="675" b="1"/>
              <a:t> Czech Republic </a:t>
            </a:r>
            <a:r>
              <a:rPr lang="en-US" sz="675"/>
              <a:t>221 </a:t>
            </a:r>
            <a:r>
              <a:rPr lang="en-US" sz="675" b="1"/>
              <a:t>Denmark</a:t>
            </a:r>
            <a:r>
              <a:rPr lang="en-US" sz="675"/>
              <a:t> 35 –</a:t>
            </a:r>
            <a:r>
              <a:rPr lang="en-US" sz="675" b="1"/>
              <a:t> Finland </a:t>
            </a:r>
            <a:r>
              <a:rPr lang="en-US" sz="675"/>
              <a:t>79 –</a:t>
            </a:r>
            <a:r>
              <a:rPr lang="en-US" sz="675" b="1"/>
              <a:t> France </a:t>
            </a:r>
            <a:r>
              <a:rPr lang="en-US" sz="675"/>
              <a:t>794 –</a:t>
            </a:r>
            <a:r>
              <a:rPr lang="en-US" sz="675" b="1"/>
              <a:t> Germany </a:t>
            </a:r>
            <a:r>
              <a:rPr lang="en-US" sz="675"/>
              <a:t>1185 </a:t>
            </a:r>
            <a:r>
              <a:rPr lang="en-US" sz="675" b="1"/>
              <a:t>Greece </a:t>
            </a:r>
            <a:r>
              <a:rPr lang="en-US" sz="675"/>
              <a:t>138 –</a:t>
            </a:r>
            <a:r>
              <a:rPr lang="en-US" sz="675" b="1"/>
              <a:t> Hungary </a:t>
            </a:r>
            <a:r>
              <a:rPr lang="en-US" sz="675"/>
              <a:t>67 –</a:t>
            </a:r>
            <a:r>
              <a:rPr lang="en-US" sz="675" b="1"/>
              <a:t> Israel </a:t>
            </a:r>
            <a:r>
              <a:rPr lang="en-US" sz="675"/>
              <a:t>63 –</a:t>
            </a:r>
            <a:r>
              <a:rPr lang="en-US" sz="675" b="1"/>
              <a:t> Italy </a:t>
            </a:r>
            <a:r>
              <a:rPr lang="en-US" sz="675"/>
              <a:t>1388 </a:t>
            </a:r>
          </a:p>
          <a:p>
            <a:r>
              <a:rPr lang="en-US" sz="675" b="1"/>
              <a:t>Netherlands </a:t>
            </a:r>
            <a:r>
              <a:rPr lang="en-US" sz="675"/>
              <a:t>166 –</a:t>
            </a:r>
            <a:r>
              <a:rPr lang="en-US" sz="675" b="1"/>
              <a:t> Norway</a:t>
            </a:r>
            <a:r>
              <a:rPr lang="en-US" sz="675"/>
              <a:t> 78 –</a:t>
            </a:r>
            <a:r>
              <a:rPr lang="en-US" sz="675" b="1"/>
              <a:t> Poland </a:t>
            </a:r>
            <a:r>
              <a:rPr lang="en-US" sz="675"/>
              <a:t>272 –</a:t>
            </a:r>
            <a:r>
              <a:rPr lang="en-US" sz="675" b="1"/>
              <a:t> Portugal </a:t>
            </a:r>
            <a:r>
              <a:rPr lang="en-US" sz="675"/>
              <a:t>80 </a:t>
            </a:r>
            <a:r>
              <a:rPr lang="en-US" sz="675" b="1"/>
              <a:t>Romania </a:t>
            </a:r>
            <a:r>
              <a:rPr lang="en-US" sz="675"/>
              <a:t>99 –</a:t>
            </a:r>
            <a:r>
              <a:rPr lang="en-US" sz="675" b="1"/>
              <a:t> Serbia </a:t>
            </a:r>
            <a:r>
              <a:rPr lang="en-US" sz="675"/>
              <a:t>35 –</a:t>
            </a:r>
            <a:r>
              <a:rPr lang="en-US" sz="675" b="1"/>
              <a:t> Slovakia </a:t>
            </a:r>
            <a:r>
              <a:rPr lang="en-US" sz="675"/>
              <a:t>66 –</a:t>
            </a:r>
            <a:r>
              <a:rPr lang="en-US" sz="675" b="1"/>
              <a:t> Spain </a:t>
            </a:r>
            <a:r>
              <a:rPr lang="en-US" sz="675"/>
              <a:t>325</a:t>
            </a:r>
            <a:r>
              <a:rPr lang="en-US" sz="675" b="1"/>
              <a:t> </a:t>
            </a:r>
            <a:br>
              <a:rPr lang="en-US" sz="675" b="1"/>
            </a:br>
            <a:r>
              <a:rPr lang="en-US" sz="675" b="1"/>
              <a:t>Sweden </a:t>
            </a:r>
            <a:r>
              <a:rPr lang="en-US" sz="675"/>
              <a:t>96 –</a:t>
            </a:r>
            <a:r>
              <a:rPr lang="en-US" sz="675" b="1"/>
              <a:t> Switzerland </a:t>
            </a:r>
            <a:r>
              <a:rPr lang="en-US" sz="675"/>
              <a:t>329 –</a:t>
            </a:r>
            <a:r>
              <a:rPr lang="en-US" sz="675" b="1"/>
              <a:t> United Kingdom</a:t>
            </a:r>
            <a:r>
              <a:rPr lang="en-US" sz="675"/>
              <a:t> 875</a:t>
            </a:r>
            <a:r>
              <a:rPr lang="en-US" sz="675" b="1"/>
              <a:t> </a:t>
            </a:r>
            <a:endParaRPr lang="en-US" sz="675"/>
          </a:p>
        </p:txBody>
      </p:sp>
      <p:sp>
        <p:nvSpPr>
          <p:cNvPr id="897" name="ZoneTexte 15">
            <a:extLst>
              <a:ext uri="{FF2B5EF4-FFF2-40B4-BE49-F238E27FC236}">
                <a16:creationId xmlns:a16="http://schemas.microsoft.com/office/drawing/2014/main" id="{DE09DFFE-3CD1-614D-A05A-7F9E823B5F03}"/>
              </a:ext>
            </a:extLst>
          </p:cNvPr>
          <p:cNvSpPr txBox="1"/>
          <p:nvPr/>
        </p:nvSpPr>
        <p:spPr>
          <a:xfrm>
            <a:off x="276037" y="3653890"/>
            <a:ext cx="2717405" cy="1371535"/>
          </a:xfrm>
          <a:prstGeom prst="rect">
            <a:avLst/>
          </a:prstGeom>
          <a:noFill/>
          <a:ln>
            <a:noFill/>
          </a:ln>
        </p:spPr>
        <p:txBody>
          <a:bodyPr wrap="square" lIns="243000" rIns="54000" rtlCol="0">
            <a:noAutofit/>
          </a:bodyPr>
          <a:lstStyle/>
          <a:p>
            <a:pPr marL="338138" indent="-338138"/>
            <a:r>
              <a:rPr lang="fr-FR" sz="1050" err="1">
                <a:solidFill>
                  <a:schemeClr val="accent4"/>
                </a:solidFill>
                <a:latin typeface="Arial" charset="0"/>
                <a:ea typeface="Arial" charset="0"/>
                <a:cs typeface="Arial" charset="0"/>
              </a:rPr>
              <a:t>Associate</a:t>
            </a:r>
            <a:r>
              <a:rPr lang="fr-FR" sz="1050">
                <a:solidFill>
                  <a:schemeClr val="accent4"/>
                </a:solidFill>
                <a:latin typeface="Arial" charset="0"/>
                <a:ea typeface="Arial" charset="0"/>
                <a:cs typeface="Arial" charset="0"/>
              </a:rPr>
              <a:t> </a:t>
            </a:r>
            <a:r>
              <a:rPr lang="fr-FR" sz="1050" err="1">
                <a:solidFill>
                  <a:schemeClr val="accent4"/>
                </a:solidFill>
                <a:latin typeface="Arial" charset="0"/>
                <a:ea typeface="Arial" charset="0"/>
                <a:cs typeface="Arial" charset="0"/>
              </a:rPr>
              <a:t>Member</a:t>
            </a:r>
            <a:r>
              <a:rPr lang="fr-FR" sz="1050">
                <a:solidFill>
                  <a:schemeClr val="accent4"/>
                </a:solidFill>
                <a:latin typeface="Arial" charset="0"/>
                <a:ea typeface="Arial" charset="0"/>
                <a:cs typeface="Arial" charset="0"/>
              </a:rPr>
              <a:t> States </a:t>
            </a:r>
            <a:r>
              <a:rPr lang="fr-FR" sz="1050" b="1">
                <a:solidFill>
                  <a:schemeClr val="accent4"/>
                </a:solidFill>
                <a:latin typeface="Arial" charset="0"/>
                <a:ea typeface="Arial" charset="0"/>
                <a:cs typeface="Arial" charset="0"/>
              </a:rPr>
              <a:t>27</a:t>
            </a:r>
            <a:r>
              <a:rPr lang="fr-FR" sz="1050">
                <a:solidFill>
                  <a:schemeClr val="accent4"/>
                </a:solidFill>
                <a:latin typeface="Arial" charset="0"/>
                <a:ea typeface="Arial" charset="0"/>
                <a:cs typeface="Arial" charset="0"/>
              </a:rPr>
              <a:t> </a:t>
            </a:r>
          </a:p>
          <a:p>
            <a:pPr marL="338138" indent="-338138"/>
            <a:r>
              <a:rPr lang="fr-FR" sz="1050">
                <a:solidFill>
                  <a:schemeClr val="accent4"/>
                </a:solidFill>
                <a:latin typeface="Arial" charset="0"/>
                <a:ea typeface="Arial" charset="0"/>
                <a:cs typeface="Arial" charset="0"/>
              </a:rPr>
              <a:t>in the </a:t>
            </a:r>
            <a:r>
              <a:rPr lang="fr-FR" sz="1050" err="1">
                <a:solidFill>
                  <a:schemeClr val="accent4"/>
                </a:solidFill>
                <a:latin typeface="Arial" charset="0"/>
                <a:ea typeface="Arial" charset="0"/>
                <a:cs typeface="Arial" charset="0"/>
              </a:rPr>
              <a:t>pre</a:t>
            </a:r>
            <a:r>
              <a:rPr lang="fr-FR" sz="1050">
                <a:solidFill>
                  <a:schemeClr val="accent4"/>
                </a:solidFill>
                <a:latin typeface="Arial" charset="0"/>
                <a:ea typeface="Arial" charset="0"/>
                <a:cs typeface="Arial" charset="0"/>
              </a:rPr>
              <a:t>-stage to </a:t>
            </a:r>
            <a:r>
              <a:rPr lang="fr-FR" sz="1050" err="1">
                <a:solidFill>
                  <a:schemeClr val="accent4"/>
                </a:solidFill>
                <a:latin typeface="Arial" charset="0"/>
                <a:ea typeface="Arial" charset="0"/>
                <a:cs typeface="Arial" charset="0"/>
              </a:rPr>
              <a:t>membership</a:t>
            </a:r>
            <a:endParaRPr lang="fr-FR" sz="1050">
              <a:solidFill>
                <a:schemeClr val="accent4"/>
              </a:solidFill>
              <a:latin typeface="Arial" charset="0"/>
              <a:ea typeface="Arial" charset="0"/>
              <a:cs typeface="Arial" charset="0"/>
            </a:endParaRPr>
          </a:p>
          <a:p>
            <a:r>
              <a:rPr lang="en-US" sz="675" b="1">
                <a:solidFill>
                  <a:schemeClr val="accent4"/>
                </a:solidFill>
              </a:rPr>
              <a:t>Cyprus</a:t>
            </a:r>
            <a:r>
              <a:rPr lang="en-US" sz="675">
                <a:solidFill>
                  <a:schemeClr val="accent4"/>
                </a:solidFill>
              </a:rPr>
              <a:t> 11 – </a:t>
            </a:r>
            <a:r>
              <a:rPr lang="en-US" sz="675" b="1">
                <a:solidFill>
                  <a:schemeClr val="accent4"/>
                </a:solidFill>
              </a:rPr>
              <a:t>Slovenia </a:t>
            </a:r>
            <a:r>
              <a:rPr lang="en-US" sz="675">
                <a:solidFill>
                  <a:schemeClr val="accent4"/>
                </a:solidFill>
              </a:rPr>
              <a:t>16</a:t>
            </a:r>
          </a:p>
          <a:p>
            <a:pPr marL="338138" indent="-338138"/>
            <a:endParaRPr lang="fr-FR" sz="675" b="1">
              <a:solidFill>
                <a:srgbClr val="6698CB"/>
              </a:solidFill>
              <a:latin typeface="Arial" charset="0"/>
              <a:ea typeface="Arial" charset="0"/>
              <a:cs typeface="Arial" charset="0"/>
            </a:endParaRPr>
          </a:p>
          <a:p>
            <a:r>
              <a:rPr lang="fr-FR" sz="1050" err="1">
                <a:solidFill>
                  <a:srgbClr val="668BCC"/>
                </a:solidFill>
                <a:latin typeface="Arial" charset="0"/>
                <a:ea typeface="Arial" charset="0"/>
                <a:cs typeface="Arial" charset="0"/>
              </a:rPr>
              <a:t>Associate</a:t>
            </a:r>
            <a:r>
              <a:rPr lang="fr-FR" sz="1050">
                <a:solidFill>
                  <a:srgbClr val="668BCC"/>
                </a:solidFill>
                <a:latin typeface="Arial" charset="0"/>
                <a:ea typeface="Arial" charset="0"/>
                <a:cs typeface="Arial" charset="0"/>
              </a:rPr>
              <a:t> </a:t>
            </a:r>
            <a:r>
              <a:rPr lang="fr-FR" sz="1050" err="1">
                <a:solidFill>
                  <a:srgbClr val="668BCC"/>
                </a:solidFill>
                <a:latin typeface="Arial" charset="0"/>
                <a:ea typeface="Arial" charset="0"/>
                <a:cs typeface="Arial" charset="0"/>
              </a:rPr>
              <a:t>Member</a:t>
            </a:r>
            <a:r>
              <a:rPr lang="fr-FR" sz="1050">
                <a:solidFill>
                  <a:srgbClr val="668BCC"/>
                </a:solidFill>
                <a:latin typeface="Arial" charset="0"/>
                <a:ea typeface="Arial" charset="0"/>
                <a:cs typeface="Arial" charset="0"/>
              </a:rPr>
              <a:t> States </a:t>
            </a:r>
            <a:r>
              <a:rPr lang="fr-FR" sz="1050" b="1">
                <a:solidFill>
                  <a:srgbClr val="668BCC"/>
                </a:solidFill>
                <a:latin typeface="Arial" charset="0"/>
                <a:ea typeface="Arial" charset="0"/>
                <a:cs typeface="Arial" charset="0"/>
              </a:rPr>
              <a:t>390</a:t>
            </a:r>
            <a:endParaRPr lang="fr-FR" sz="1050">
              <a:solidFill>
                <a:srgbClr val="668BCC"/>
              </a:solidFill>
              <a:latin typeface="Arial" charset="0"/>
              <a:ea typeface="Arial" charset="0"/>
              <a:cs typeface="Arial" charset="0"/>
            </a:endParaRPr>
          </a:p>
          <a:p>
            <a:r>
              <a:rPr lang="en-US" sz="675" b="1">
                <a:solidFill>
                  <a:srgbClr val="668BCC"/>
                </a:solidFill>
              </a:rPr>
              <a:t>Croatia</a:t>
            </a:r>
            <a:r>
              <a:rPr lang="en-US" sz="675">
                <a:solidFill>
                  <a:srgbClr val="668BCC"/>
                </a:solidFill>
              </a:rPr>
              <a:t> 38 –</a:t>
            </a:r>
            <a:r>
              <a:rPr lang="en-US" sz="675" b="1">
                <a:solidFill>
                  <a:srgbClr val="668BCC"/>
                </a:solidFill>
              </a:rPr>
              <a:t> India </a:t>
            </a:r>
            <a:r>
              <a:rPr lang="en-US" sz="675">
                <a:solidFill>
                  <a:srgbClr val="668BCC"/>
                </a:solidFill>
              </a:rPr>
              <a:t>151 – </a:t>
            </a:r>
            <a:r>
              <a:rPr lang="en-US" sz="675" b="1">
                <a:solidFill>
                  <a:srgbClr val="668BCC"/>
                </a:solidFill>
              </a:rPr>
              <a:t>Lithuania </a:t>
            </a:r>
            <a:r>
              <a:rPr lang="en-US" sz="675">
                <a:solidFill>
                  <a:srgbClr val="668BCC"/>
                </a:solidFill>
              </a:rPr>
              <a:t>13 – </a:t>
            </a:r>
            <a:r>
              <a:rPr lang="en-US" sz="675" b="1">
                <a:solidFill>
                  <a:srgbClr val="668BCC"/>
                </a:solidFill>
              </a:rPr>
              <a:t>Pakistan </a:t>
            </a:r>
            <a:r>
              <a:rPr lang="en-US" sz="675">
                <a:solidFill>
                  <a:srgbClr val="668BCC"/>
                </a:solidFill>
              </a:rPr>
              <a:t>35 </a:t>
            </a:r>
          </a:p>
          <a:p>
            <a:r>
              <a:rPr lang="en-US" sz="675" b="1">
                <a:solidFill>
                  <a:srgbClr val="668BCC"/>
                </a:solidFill>
              </a:rPr>
              <a:t>Turkey </a:t>
            </a:r>
            <a:r>
              <a:rPr lang="en-US" sz="675">
                <a:solidFill>
                  <a:srgbClr val="668BCC"/>
                </a:solidFill>
              </a:rPr>
              <a:t>124 –</a:t>
            </a:r>
            <a:r>
              <a:rPr lang="en-US" sz="675" b="1">
                <a:solidFill>
                  <a:srgbClr val="668BCC"/>
                </a:solidFill>
              </a:rPr>
              <a:t> Ukraine</a:t>
            </a:r>
            <a:r>
              <a:rPr lang="en-US" sz="675">
                <a:solidFill>
                  <a:srgbClr val="668BCC"/>
                </a:solidFill>
              </a:rPr>
              <a:t> 29</a:t>
            </a:r>
          </a:p>
          <a:p>
            <a:endParaRPr lang="en-US" sz="750" b="1">
              <a:solidFill>
                <a:schemeClr val="tx2"/>
              </a:solidFill>
              <a:latin typeface="Arial" charset="0"/>
              <a:ea typeface="Arial" charset="0"/>
              <a:cs typeface="Arial" charset="0"/>
            </a:endParaRPr>
          </a:p>
          <a:p>
            <a:r>
              <a:rPr lang="fr-FR" sz="1050" err="1">
                <a:solidFill>
                  <a:srgbClr val="A8CEE3"/>
                </a:solidFill>
                <a:latin typeface="Arial" charset="0"/>
                <a:ea typeface="Arial" charset="0"/>
                <a:cs typeface="Arial" charset="0"/>
              </a:rPr>
              <a:t>Observers</a:t>
            </a:r>
            <a:r>
              <a:rPr lang="fr-FR" sz="1050">
                <a:solidFill>
                  <a:srgbClr val="A8CEE3"/>
                </a:solidFill>
                <a:latin typeface="Arial" charset="0"/>
                <a:ea typeface="Arial" charset="0"/>
                <a:cs typeface="Arial" charset="0"/>
              </a:rPr>
              <a:t> </a:t>
            </a:r>
            <a:r>
              <a:rPr lang="en-US" sz="1050" b="1">
                <a:solidFill>
                  <a:srgbClr val="A8CEE3"/>
                </a:solidFill>
              </a:rPr>
              <a:t>3071</a:t>
            </a:r>
            <a:endParaRPr lang="en-US" sz="1050">
              <a:solidFill>
                <a:srgbClr val="A8CEE3"/>
              </a:solidFill>
            </a:endParaRPr>
          </a:p>
          <a:p>
            <a:r>
              <a:rPr lang="en-US" sz="675" b="1">
                <a:solidFill>
                  <a:srgbClr val="A8CEE3"/>
                </a:solidFill>
              </a:rPr>
              <a:t>Japan </a:t>
            </a:r>
            <a:r>
              <a:rPr lang="en-US" sz="675">
                <a:solidFill>
                  <a:srgbClr val="A8CEE3"/>
                </a:solidFill>
              </a:rPr>
              <a:t>211 – </a:t>
            </a:r>
            <a:r>
              <a:rPr lang="en-US" sz="675" b="1">
                <a:solidFill>
                  <a:srgbClr val="A8CEE3"/>
                </a:solidFill>
              </a:rPr>
              <a:t>Russia </a:t>
            </a:r>
            <a:r>
              <a:rPr lang="en-US" sz="675">
                <a:solidFill>
                  <a:srgbClr val="A8CEE3"/>
                </a:solidFill>
              </a:rPr>
              <a:t>1021 – </a:t>
            </a:r>
            <a:r>
              <a:rPr lang="en-US" sz="675" b="1">
                <a:solidFill>
                  <a:srgbClr val="A8CEE3"/>
                </a:solidFill>
              </a:rPr>
              <a:t>United States of America</a:t>
            </a:r>
            <a:r>
              <a:rPr lang="en-US" sz="675">
                <a:solidFill>
                  <a:srgbClr val="A8CEE3"/>
                </a:solidFill>
              </a:rPr>
              <a:t> 1839</a:t>
            </a:r>
          </a:p>
        </p:txBody>
      </p:sp>
      <p:sp>
        <p:nvSpPr>
          <p:cNvPr id="400" name="ZoneTexte 9">
            <a:extLst>
              <a:ext uri="{FF2B5EF4-FFF2-40B4-BE49-F238E27FC236}">
                <a16:creationId xmlns:a16="http://schemas.microsoft.com/office/drawing/2014/main" id="{0597B97A-0B05-5A47-9570-9CB78847FC96}"/>
              </a:ext>
            </a:extLst>
          </p:cNvPr>
          <p:cNvSpPr txBox="1"/>
          <p:nvPr/>
        </p:nvSpPr>
        <p:spPr bwMode="auto">
          <a:xfrm>
            <a:off x="521494" y="1846682"/>
            <a:ext cx="2037068" cy="776927"/>
          </a:xfrm>
          <a:prstGeom prst="rect">
            <a:avLst/>
          </a:prstGeom>
          <a:solidFill>
            <a:schemeClr val="tx1">
              <a:lumMod val="50000"/>
              <a:lumOff val="50000"/>
            </a:schemeClr>
          </a:solidFill>
        </p:spPr>
        <p:txBody>
          <a:bodyPr wrap="none" anchor="ctr" anchorCtr="0"/>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fontAlgn="base">
              <a:spcBef>
                <a:spcPct val="0"/>
              </a:spcBef>
              <a:spcAft>
                <a:spcPct val="0"/>
              </a:spcAft>
              <a:defRPr>
                <a:solidFill>
                  <a:schemeClr val="tx1"/>
                </a:solidFill>
                <a:latin typeface="Arial" charset="0"/>
              </a:defRPr>
            </a:lvl6pPr>
            <a:lvl7pPr marL="2971800" indent="-228600" fontAlgn="base">
              <a:spcBef>
                <a:spcPct val="0"/>
              </a:spcBef>
              <a:spcAft>
                <a:spcPct val="0"/>
              </a:spcAft>
              <a:defRPr>
                <a:solidFill>
                  <a:schemeClr val="tx1"/>
                </a:solidFill>
                <a:latin typeface="Arial" charset="0"/>
              </a:defRPr>
            </a:lvl7pPr>
            <a:lvl8pPr marL="3429000" indent="-228600" fontAlgn="base">
              <a:spcBef>
                <a:spcPct val="0"/>
              </a:spcBef>
              <a:spcAft>
                <a:spcPct val="0"/>
              </a:spcAft>
              <a:defRPr>
                <a:solidFill>
                  <a:schemeClr val="tx1"/>
                </a:solidFill>
                <a:latin typeface="Arial" charset="0"/>
              </a:defRPr>
            </a:lvl8pPr>
            <a:lvl9pPr marL="3886200" indent="-228600" fontAlgn="base">
              <a:spcBef>
                <a:spcPct val="0"/>
              </a:spcBef>
              <a:spcAft>
                <a:spcPct val="0"/>
              </a:spcAft>
              <a:defRPr>
                <a:solidFill>
                  <a:schemeClr val="tx1"/>
                </a:solidFill>
                <a:latin typeface="Arial" charset="0"/>
              </a:defRPr>
            </a:lvl9pPr>
          </a:lstStyle>
          <a:p>
            <a:pPr algn="ctr"/>
            <a:r>
              <a:rPr lang="fr-CH" sz="1050" err="1">
                <a:solidFill>
                  <a:schemeClr val="bg1"/>
                </a:solidFill>
              </a:rPr>
              <a:t>Geographical</a:t>
            </a:r>
            <a:r>
              <a:rPr lang="fr-CH" sz="1050">
                <a:solidFill>
                  <a:schemeClr val="bg1"/>
                </a:solidFill>
              </a:rPr>
              <a:t> &amp; cultural </a:t>
            </a:r>
            <a:r>
              <a:rPr lang="fr-CH" sz="1050" err="1">
                <a:solidFill>
                  <a:schemeClr val="bg1"/>
                </a:solidFill>
              </a:rPr>
              <a:t>diversity</a:t>
            </a:r>
            <a:endParaRPr lang="fr-CH" sz="1050">
              <a:solidFill>
                <a:schemeClr val="bg1"/>
              </a:solidFill>
            </a:endParaRPr>
          </a:p>
          <a:p>
            <a:pPr algn="ctr"/>
            <a:r>
              <a:rPr lang="fr-CH" sz="1050" err="1">
                <a:solidFill>
                  <a:schemeClr val="bg1"/>
                </a:solidFill>
              </a:rPr>
              <a:t>Users</a:t>
            </a:r>
            <a:r>
              <a:rPr lang="fr-CH" sz="1050" b="1">
                <a:solidFill>
                  <a:schemeClr val="bg1"/>
                </a:solidFill>
              </a:rPr>
              <a:t> </a:t>
            </a:r>
            <a:r>
              <a:rPr lang="fr-CH" sz="1050">
                <a:solidFill>
                  <a:schemeClr val="bg1"/>
                </a:solidFill>
              </a:rPr>
              <a:t>of </a:t>
            </a:r>
            <a:r>
              <a:rPr lang="fr-CH" sz="1050" b="1">
                <a:solidFill>
                  <a:schemeClr val="bg1"/>
                </a:solidFill>
              </a:rPr>
              <a:t>110</a:t>
            </a:r>
            <a:r>
              <a:rPr lang="fr-CH" sz="1050">
                <a:solidFill>
                  <a:schemeClr val="bg1"/>
                </a:solidFill>
              </a:rPr>
              <a:t> </a:t>
            </a:r>
            <a:r>
              <a:rPr lang="fr-CH" sz="1050" b="1" err="1">
                <a:solidFill>
                  <a:schemeClr val="bg1"/>
                </a:solidFill>
              </a:rPr>
              <a:t>nationalities</a:t>
            </a:r>
            <a:endParaRPr lang="fr-CH" sz="1050" b="1">
              <a:solidFill>
                <a:schemeClr val="bg1"/>
              </a:solidFill>
            </a:endParaRPr>
          </a:p>
          <a:p>
            <a:pPr algn="ctr"/>
            <a:r>
              <a:rPr lang="en-US" sz="1050" b="1">
                <a:solidFill>
                  <a:schemeClr val="bg1"/>
                </a:solidFill>
                <a:effectLst>
                  <a:outerShdw sx="1000" sy="1000" algn="ctr" rotWithShape="0">
                    <a:schemeClr val="tx1"/>
                  </a:outerShdw>
                </a:effectLst>
              </a:rPr>
              <a:t>~</a:t>
            </a:r>
            <a:r>
              <a:rPr lang="en-US" sz="1050">
                <a:solidFill>
                  <a:schemeClr val="bg1"/>
                </a:solidFill>
                <a:effectLst>
                  <a:outerShdw sx="1000" sy="1000" algn="ctr" rotWithShape="0">
                    <a:schemeClr val="tx1"/>
                  </a:outerShdw>
                </a:effectLst>
              </a:rPr>
              <a:t> </a:t>
            </a:r>
            <a:r>
              <a:rPr lang="fr-CH" sz="1050" b="1">
                <a:solidFill>
                  <a:schemeClr val="bg1"/>
                </a:solidFill>
              </a:rPr>
              <a:t>23% </a:t>
            </a:r>
            <a:r>
              <a:rPr lang="fr-CH" sz="1050" b="1" err="1">
                <a:solidFill>
                  <a:schemeClr val="bg1"/>
                </a:solidFill>
              </a:rPr>
              <a:t>women</a:t>
            </a:r>
            <a:endParaRPr lang="fr-CH" sz="1050">
              <a:solidFill>
                <a:schemeClr val="bg1"/>
              </a:solidFill>
            </a:endParaRPr>
          </a:p>
        </p:txBody>
      </p:sp>
      <p:grpSp>
        <p:nvGrpSpPr>
          <p:cNvPr id="901" name="Group 900">
            <a:extLst>
              <a:ext uri="{FF2B5EF4-FFF2-40B4-BE49-F238E27FC236}">
                <a16:creationId xmlns:a16="http://schemas.microsoft.com/office/drawing/2014/main" id="{D0BD652F-5CF1-1842-A97F-108B17992596}"/>
              </a:ext>
            </a:extLst>
          </p:cNvPr>
          <p:cNvGrpSpPr/>
          <p:nvPr/>
        </p:nvGrpSpPr>
        <p:grpSpPr>
          <a:xfrm>
            <a:off x="679480" y="1595424"/>
            <a:ext cx="1606787" cy="229848"/>
            <a:chOff x="905973" y="1917679"/>
            <a:chExt cx="2142382" cy="306464"/>
          </a:xfrm>
        </p:grpSpPr>
        <p:pic>
          <p:nvPicPr>
            <p:cNvPr id="401" name="Picture 400">
              <a:extLst>
                <a:ext uri="{FF2B5EF4-FFF2-40B4-BE49-F238E27FC236}">
                  <a16:creationId xmlns:a16="http://schemas.microsoft.com/office/drawing/2014/main" id="{B2EF796C-66BC-1846-AC2A-3FDD83078453}"/>
                </a:ext>
              </a:extLst>
            </p:cNvPr>
            <p:cNvPicPr>
              <a:picLocks noChangeAspect="1"/>
            </p:cNvPicPr>
            <p:nvPr/>
          </p:nvPicPr>
          <p:blipFill>
            <a:blip r:embed="rId5"/>
            <a:stretch>
              <a:fillRect/>
            </a:stretch>
          </p:blipFill>
          <p:spPr>
            <a:xfrm>
              <a:off x="905973" y="1917679"/>
              <a:ext cx="1050150" cy="306464"/>
            </a:xfrm>
            <a:prstGeom prst="rect">
              <a:avLst/>
            </a:prstGeom>
          </p:spPr>
        </p:pic>
        <p:pic>
          <p:nvPicPr>
            <p:cNvPr id="402" name="Picture 401">
              <a:extLst>
                <a:ext uri="{FF2B5EF4-FFF2-40B4-BE49-F238E27FC236}">
                  <a16:creationId xmlns:a16="http://schemas.microsoft.com/office/drawing/2014/main" id="{5270F467-8D62-CE44-ACED-53D942C2B08E}"/>
                </a:ext>
              </a:extLst>
            </p:cNvPr>
            <p:cNvPicPr>
              <a:picLocks noChangeAspect="1"/>
            </p:cNvPicPr>
            <p:nvPr/>
          </p:nvPicPr>
          <p:blipFill>
            <a:blip r:embed="rId5"/>
            <a:stretch>
              <a:fillRect/>
            </a:stretch>
          </p:blipFill>
          <p:spPr>
            <a:xfrm>
              <a:off x="1998205" y="1917679"/>
              <a:ext cx="1050150" cy="306464"/>
            </a:xfrm>
            <a:prstGeom prst="rect">
              <a:avLst/>
            </a:prstGeom>
          </p:spPr>
        </p:pic>
      </p:grpSp>
    </p:spTree>
    <p:extLst>
      <p:ext uri="{BB962C8B-B14F-4D97-AF65-F5344CB8AC3E}">
        <p14:creationId xmlns:p14="http://schemas.microsoft.com/office/powerpoint/2010/main" val="1482128510"/>
      </p:ext>
    </p:extLst>
  </p:cSld>
  <p:clrMapOvr>
    <a:masterClrMapping/>
  </p:clrMapOvr>
</p:sld>
</file>

<file path=ppt/theme/theme1.xml><?xml version="1.0" encoding="utf-8"?>
<a:theme xmlns:a="http://schemas.openxmlformats.org/drawingml/2006/main" name="Opcion Foto">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Clásico de Office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ID2 TemplateIdeaSquare updated 05012022" id="{CEE51B96-71BC-C84E-975D-0D6E5CD89A4D}" vid="{4B0542AF-209C-6D43-8329-B0F7F099BA03}"/>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Deadline xmlns="551f674b-acf4-400c-83be-637346b2f9cb">2024-05-02T22:00:00+00:00</Deadline>
    <lcf76f155ced4ddcb4097134ff3c332f xmlns="551f674b-acf4-400c-83be-637346b2f9cb">
      <Terms xmlns="http://schemas.microsoft.com/office/infopath/2007/PartnerControls"/>
    </lcf76f155ced4ddcb4097134ff3c332f>
    <TaxCatchAll xmlns="8d120825-0378-4063-8777-0aa7db6274f0" xsi:nil="tru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E9A73B7EF7883844837E7AFFDA038724" ma:contentTypeVersion="16" ma:contentTypeDescription="Create a new document." ma:contentTypeScope="" ma:versionID="991f791cb6813aba7012c17168700d0e">
  <xsd:schema xmlns:xsd="http://www.w3.org/2001/XMLSchema" xmlns:xs="http://www.w3.org/2001/XMLSchema" xmlns:p="http://schemas.microsoft.com/office/2006/metadata/properties" xmlns:ns2="551f674b-acf4-400c-83be-637346b2f9cb" xmlns:ns3="8d120825-0378-4063-8777-0aa7db6274f0" targetNamespace="http://schemas.microsoft.com/office/2006/metadata/properties" ma:root="true" ma:fieldsID="4cb8d4089dec2bb546370337b2a81bbd" ns2:_="" ns3:_="">
    <xsd:import namespace="551f674b-acf4-400c-83be-637346b2f9cb"/>
    <xsd:import namespace="8d120825-0378-4063-8777-0aa7db6274f0"/>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3:SharedWithUsers" minOccurs="0"/>
                <xsd:element ref="ns3:SharedWithDetails" minOccurs="0"/>
                <xsd:element ref="ns2:Deadline" minOccurs="0"/>
                <xsd:element ref="ns2:lcf76f155ced4ddcb4097134ff3c332f" minOccurs="0"/>
                <xsd:element ref="ns3:TaxCatchAll" minOccurs="0"/>
                <xsd:element ref="ns2:MediaServiceDateTaken" minOccurs="0"/>
                <xsd:element ref="ns2:MediaServiceOCR" minOccurs="0"/>
                <xsd:element ref="ns2:MediaServiceGenerationTime" minOccurs="0"/>
                <xsd:element ref="ns2:MediaServiceEventHashCode" minOccurs="0"/>
                <xsd:element ref="ns2:MediaServiceLocation" minOccurs="0"/>
                <xsd:element ref="ns2: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551f674b-acf4-400c-83be-637346b2f9cb"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Deadline" ma:index="14" nillable="true" ma:displayName="Deadline" ma:default="2024-05-02T22:00:00.000Z" ma:format="DateOnly" ma:internalName="Deadline">
      <xsd:simpleType>
        <xsd:restriction base="dms:DateTime"/>
      </xsd:simpleType>
    </xsd:element>
    <xsd:element name="lcf76f155ced4ddcb4097134ff3c332f" ma:index="16" nillable="true" ma:taxonomy="true" ma:internalName="lcf76f155ced4ddcb4097134ff3c332f" ma:taxonomyFieldName="MediaServiceImageTags" ma:displayName="Image Tags" ma:readOnly="false" ma:fieldId="{5cf76f15-5ced-4ddc-b409-7134ff3c332f}" ma:taxonomyMulti="true" ma:sspId="56acfe07-7aa8-4914-8c16-70e22d57bec3" ma:termSetId="09814cd3-568e-fe90-9814-8d621ff8fb84" ma:anchorId="fba54fb3-c3e1-fe81-a776-ca4b69148c4d" ma:open="true" ma:isKeyword="false">
      <xsd:complexType>
        <xsd:sequence>
          <xsd:element ref="pc:Terms" minOccurs="0" maxOccurs="1"/>
        </xsd:sequence>
      </xsd:complexType>
    </xsd:element>
    <xsd:element name="MediaServiceDateTaken" ma:index="18" nillable="true" ma:displayName="MediaServiceDateTaken" ma:hidden="true" ma:indexed="true" ma:internalName="MediaServiceDateTaken" ma:readOnly="true">
      <xsd:simpleType>
        <xsd:restriction base="dms:Text"/>
      </xsd:simpleType>
    </xsd:element>
    <xsd:element name="MediaServiceOCR" ma:index="19" nillable="true" ma:displayName="Extracted Text" ma:internalName="MediaServiceOCR" ma:readOnly="true">
      <xsd:simpleType>
        <xsd:restriction base="dms:Note">
          <xsd:maxLength value="255"/>
        </xsd:restriction>
      </xsd:simpleType>
    </xsd:element>
    <xsd:element name="MediaServiceGenerationTime" ma:index="20" nillable="true" ma:displayName="MediaServiceGenerationTime" ma:hidden="true" ma:internalName="MediaServiceGenerationTime" ma:readOnly="true">
      <xsd:simpleType>
        <xsd:restriction base="dms:Text"/>
      </xsd:simpleType>
    </xsd:element>
    <xsd:element name="MediaServiceEventHashCode" ma:index="21" nillable="true" ma:displayName="MediaServiceEventHashCode" ma:hidden="true" ma:internalName="MediaServiceEventHashCode" ma:readOnly="true">
      <xsd:simpleType>
        <xsd:restriction base="dms:Text"/>
      </xsd:simpleType>
    </xsd:element>
    <xsd:element name="MediaServiceLocation" ma:index="22" nillable="true" ma:displayName="Location" ma:indexed="true" ma:internalName="MediaServiceLocation" ma:readOnly="true">
      <xsd:simpleType>
        <xsd:restriction base="dms:Text"/>
      </xsd:simpleType>
    </xsd:element>
    <xsd:element name="MediaLengthInSeconds" ma:index="23" nillable="true" ma:displayName="MediaLengthInSeconds" ma:hidden="true"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8d120825-0378-4063-8777-0aa7db6274f0" elementFormDefault="qualified">
    <xsd:import namespace="http://schemas.microsoft.com/office/2006/documentManagement/types"/>
    <xsd:import namespace="http://schemas.microsoft.com/office/infopath/2007/PartnerControls"/>
    <xsd:element name="SharedWithUsers" ma:index="12"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Shared With Details" ma:internalName="SharedWithDetails" ma:readOnly="true">
      <xsd:simpleType>
        <xsd:restriction base="dms:Note">
          <xsd:maxLength value="255"/>
        </xsd:restriction>
      </xsd:simpleType>
    </xsd:element>
    <xsd:element name="TaxCatchAll" ma:index="17" nillable="true" ma:displayName="Taxonomy Catch All Column" ma:hidden="true" ma:list="{bf6a89bf-50fa-42f7-ac23-b323c9f500ee}" ma:internalName="TaxCatchAll" ma:showField="CatchAllData" ma:web="8d120825-0378-4063-8777-0aa7db6274f0">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6D1BFBD1-F3B9-4B1E-B700-21C206D79CD2}">
  <ds:schemaRefs>
    <ds:schemaRef ds:uri="http://schemas.microsoft.com/sharepoint/v3/contenttype/forms"/>
  </ds:schemaRefs>
</ds:datastoreItem>
</file>

<file path=customXml/itemProps2.xml><?xml version="1.0" encoding="utf-8"?>
<ds:datastoreItem xmlns:ds="http://schemas.openxmlformats.org/officeDocument/2006/customXml" ds:itemID="{CCCF24CF-C13A-402F-9DD5-6BC43AFCD004}">
  <ds:schemaRefs>
    <ds:schemaRef ds:uri="8d120825-0378-4063-8777-0aa7db6274f0"/>
    <ds:schemaRef ds:uri="551f674b-acf4-400c-83be-637346b2f9cb"/>
    <ds:schemaRef ds:uri="http://purl.org/dc/terms/"/>
    <ds:schemaRef ds:uri="http://schemas.openxmlformats.org/package/2006/metadata/core-properties"/>
    <ds:schemaRef ds:uri="http://www.w3.org/XML/1998/namespace"/>
    <ds:schemaRef ds:uri="http://schemas.microsoft.com/office/2006/documentManagement/types"/>
    <ds:schemaRef ds:uri="http://purl.org/dc/dcmitype/"/>
    <ds:schemaRef ds:uri="http://schemas.microsoft.com/office/infopath/2007/PartnerControls"/>
    <ds:schemaRef ds:uri="http://schemas.microsoft.com/office/2006/metadata/properties"/>
    <ds:schemaRef ds:uri="http://purl.org/dc/elements/1.1/"/>
  </ds:schemaRefs>
</ds:datastoreItem>
</file>

<file path=customXml/itemProps3.xml><?xml version="1.0" encoding="utf-8"?>
<ds:datastoreItem xmlns:ds="http://schemas.openxmlformats.org/officeDocument/2006/customXml" ds:itemID="{61917749-4480-4DBB-8DAE-EE6FE9C77F0A}">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551f674b-acf4-400c-83be-637346b2f9cb"/>
    <ds:schemaRef ds:uri="8d120825-0378-4063-8777-0aa7db6274f0"/>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Opcion Foto</Template>
  <TotalTime>5790</TotalTime>
  <Words>1712</Words>
  <Application>Microsoft Office PowerPoint</Application>
  <PresentationFormat>On-screen Show (16:9)</PresentationFormat>
  <Paragraphs>174</Paragraphs>
  <Slides>23</Slides>
  <Notes>17</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23</vt:i4>
      </vt:variant>
    </vt:vector>
  </HeadingPairs>
  <TitlesOfParts>
    <vt:vector size="30" baseType="lpstr">
      <vt:lpstr>Arial</vt:lpstr>
      <vt:lpstr>Calibri</vt:lpstr>
      <vt:lpstr>Georgia</vt:lpstr>
      <vt:lpstr>Helvetica</vt:lpstr>
      <vt:lpstr>Helvetica 75</vt:lpstr>
      <vt:lpstr>Wingdings</vt:lpstr>
      <vt:lpstr>Opcion Foto</vt:lpstr>
      <vt:lpstr>IdeaSquare -  The Innovation Space at CERN</vt:lpstr>
      <vt:lpstr>PowerPoint Presentation</vt:lpstr>
      <vt:lpstr>What is the universe made of?</vt:lpstr>
      <vt:lpstr>How did the universe begin?</vt:lpstr>
      <vt:lpstr>How do we do it?</vt:lpstr>
      <vt:lpstr>PowerPoint Presentation</vt:lpstr>
      <vt:lpstr>PowerPoint Presentation</vt:lpstr>
      <vt:lpstr>PowerPoint Presentation</vt:lpstr>
      <vt:lpstr>A laboratory for people around the world</vt:lpstr>
      <vt:lpstr>IdeaSquare</vt:lpstr>
      <vt:lpstr>Why IdeaSquare?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Welcome to IdeaSquare</vt:lpstr>
      <vt:lpstr>PowerPoint Presentation</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subject/>
  <dc:creator>Claudia Marcelloni</dc:creator>
  <cp:keywords/>
  <dc:description/>
  <cp:lastModifiedBy>L. Valtonen</cp:lastModifiedBy>
  <cp:revision>79</cp:revision>
  <dcterms:created xsi:type="dcterms:W3CDTF">2022-01-18T18:56:13Z</dcterms:created>
  <dcterms:modified xsi:type="dcterms:W3CDTF">2025-06-08T18:11:14Z</dcterms:modified>
  <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0x010100E9A73B7EF7883844837E7AFFDA038724</vt:lpwstr>
  </property>
  <property fmtid="{D5CDD505-2E9C-101B-9397-08002B2CF9AE}" pid="3" name="MediaServiceImageTags">
    <vt:lpwstr/>
  </property>
</Properties>
</file>