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5" r:id="rId2"/>
    <p:sldMasterId id="2147483686" r:id="rId3"/>
  </p:sldMasterIdLst>
  <p:notesMasterIdLst>
    <p:notesMasterId r:id="rId10"/>
  </p:notesMasterIdLst>
  <p:handoutMasterIdLst>
    <p:handoutMasterId r:id="rId11"/>
  </p:handoutMasterIdLst>
  <p:sldIdLst>
    <p:sldId id="303" r:id="rId4"/>
    <p:sldId id="878" r:id="rId5"/>
    <p:sldId id="879" r:id="rId6"/>
    <p:sldId id="309" r:id="rId7"/>
    <p:sldId id="310" r:id="rId8"/>
    <p:sldId id="312" r:id="rId9"/>
  </p:sldIdLst>
  <p:sldSz cx="12192000" cy="6858000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2002B"/>
    <a:srgbClr val="D2002C"/>
    <a:srgbClr val="E6E3DC"/>
    <a:srgbClr val="162D52"/>
    <a:srgbClr val="F2F3F6"/>
    <a:srgbClr val="141E28"/>
    <a:srgbClr val="E1E2E8"/>
    <a:srgbClr val="011689"/>
    <a:srgbClr val="04A652"/>
    <a:srgbClr val="00239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736"/>
    <p:restoredTop sz="86476"/>
  </p:normalViewPr>
  <p:slideViewPr>
    <p:cSldViewPr snapToGrid="0" snapToObjects="1">
      <p:cViewPr varScale="1">
        <p:scale>
          <a:sx n="111" d="100"/>
          <a:sy n="111" d="100"/>
        </p:scale>
        <p:origin x="896" y="19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>
            <a:extLst>
              <a:ext uri="{FF2B5EF4-FFF2-40B4-BE49-F238E27FC236}">
                <a16:creationId xmlns:a16="http://schemas.microsoft.com/office/drawing/2014/main" id="{DF6FA487-838F-D04F-8406-5F755112B9D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Plassholder for dato 2">
            <a:extLst>
              <a:ext uri="{FF2B5EF4-FFF2-40B4-BE49-F238E27FC236}">
                <a16:creationId xmlns:a16="http://schemas.microsoft.com/office/drawing/2014/main" id="{5152EBA7-DA70-EC4D-A117-67B35DABCEC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FB21C5-2699-414D-BD7D-79BFDE2E407F}" type="datetimeFigureOut">
              <a:rPr lang="nb-NO" smtClean="0"/>
              <a:t>08.06.2025</a:t>
            </a:fld>
            <a:endParaRPr lang="nb-NO"/>
          </a:p>
        </p:txBody>
      </p:sp>
      <p:sp>
        <p:nvSpPr>
          <p:cNvPr id="4" name="Plassholder for bunntekst 3">
            <a:extLst>
              <a:ext uri="{FF2B5EF4-FFF2-40B4-BE49-F238E27FC236}">
                <a16:creationId xmlns:a16="http://schemas.microsoft.com/office/drawing/2014/main" id="{C88727E6-4E02-2446-86EE-F835DDCA5A9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5" name="Plassholder for lysbildenummer 4">
            <a:extLst>
              <a:ext uri="{FF2B5EF4-FFF2-40B4-BE49-F238E27FC236}">
                <a16:creationId xmlns:a16="http://schemas.microsoft.com/office/drawing/2014/main" id="{6E9F6557-4A57-6B4D-B854-D064F36D72E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EEB4E4-9E3D-7D4B-A350-49EB431CD08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49740690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3FED17-5FBD-1E4B-BF0D-610BD3BE4D53}" type="datetimeFigureOut">
              <a:rPr lang="nb-NO" smtClean="0"/>
              <a:t>08.06.2025</a:t>
            </a:fld>
            <a:endParaRPr lang="nb-NO"/>
          </a:p>
        </p:txBody>
      </p:sp>
      <p:sp>
        <p:nvSpPr>
          <p:cNvPr id="4" name="Plassholder for lysbil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Plassholder for nota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nb-NO"/>
              <a:t>Rediger tekststiler i malen
Andre nivå
Tredje nivå
Fjerde nivå
Femte nivå</a:t>
            </a:r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BEB604-C9F2-B44F-BBD0-B423C6B3A96A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7512718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ød logo">
    <p:bg>
      <p:bgPr>
        <a:solidFill>
          <a:srgbClr val="E6E3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e 5" descr="Et bilde som inneholder objekt&#10;&#10;&#10;&#10;Automatisk generert beskrivelse">
            <a:extLst>
              <a:ext uri="{FF2B5EF4-FFF2-40B4-BE49-F238E27FC236}">
                <a16:creationId xmlns:a16="http://schemas.microsoft.com/office/drawing/2014/main" id="{F28135A9-7864-EA42-BC35-11CA46B6CBC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977409" y="2949864"/>
            <a:ext cx="4237182" cy="958273"/>
          </a:xfrm>
          <a:prstGeom prst="rect">
            <a:avLst/>
          </a:prstGeom>
        </p:spPr>
      </p:pic>
      <p:sp>
        <p:nvSpPr>
          <p:cNvPr id="4" name="Friform 3">
            <a:extLst>
              <a:ext uri="{FF2B5EF4-FFF2-40B4-BE49-F238E27FC236}">
                <a16:creationId xmlns:a16="http://schemas.microsoft.com/office/drawing/2014/main" id="{7199BA09-E9CF-4EC0-D2B2-33A944CC587D}"/>
              </a:ext>
            </a:extLst>
          </p:cNvPr>
          <p:cNvSpPr/>
          <p:nvPr userDrawn="1"/>
        </p:nvSpPr>
        <p:spPr>
          <a:xfrm>
            <a:off x="10372889" y="5900691"/>
            <a:ext cx="1293971" cy="473392"/>
          </a:xfrm>
          <a:custGeom>
            <a:avLst/>
            <a:gdLst/>
            <a:ahLst/>
            <a:cxnLst/>
            <a:rect l="l" t="t" r="r" b="b"/>
            <a:pathLst>
              <a:path w="1293971" h="473392">
                <a:moveTo>
                  <a:pt x="1113710" y="365998"/>
                </a:moveTo>
                <a:cubicBezTo>
                  <a:pt x="1088469" y="365998"/>
                  <a:pt x="1073467" y="372665"/>
                  <a:pt x="1073467" y="391477"/>
                </a:cubicBezTo>
                <a:cubicBezTo>
                  <a:pt x="1073467" y="405527"/>
                  <a:pt x="1083230" y="415290"/>
                  <a:pt x="1099184" y="415290"/>
                </a:cubicBezTo>
                <a:cubicBezTo>
                  <a:pt x="1131093" y="415290"/>
                  <a:pt x="1135380" y="394097"/>
                  <a:pt x="1135380" y="370046"/>
                </a:cubicBezTo>
                <a:lnTo>
                  <a:pt x="1135380" y="365998"/>
                </a:lnTo>
                <a:close/>
                <a:moveTo>
                  <a:pt x="1242536" y="317420"/>
                </a:moveTo>
                <a:cubicBezTo>
                  <a:pt x="1215390" y="317420"/>
                  <a:pt x="1204436" y="334565"/>
                  <a:pt x="1204436" y="365522"/>
                </a:cubicBezTo>
                <a:cubicBezTo>
                  <a:pt x="1204436" y="395763"/>
                  <a:pt x="1213246" y="414575"/>
                  <a:pt x="1240869" y="414575"/>
                </a:cubicBezTo>
                <a:cubicBezTo>
                  <a:pt x="1264443" y="414575"/>
                  <a:pt x="1277302" y="394811"/>
                  <a:pt x="1277302" y="363378"/>
                </a:cubicBezTo>
                <a:cubicBezTo>
                  <a:pt x="1277302" y="336708"/>
                  <a:pt x="1264681" y="317420"/>
                  <a:pt x="1242536" y="317420"/>
                </a:cubicBezTo>
                <a:close/>
                <a:moveTo>
                  <a:pt x="446008" y="305990"/>
                </a:moveTo>
                <a:lnTo>
                  <a:pt x="461962" y="305990"/>
                </a:lnTo>
                <a:lnTo>
                  <a:pt x="461962" y="381476"/>
                </a:lnTo>
                <a:cubicBezTo>
                  <a:pt x="461962" y="398145"/>
                  <a:pt x="467201" y="414099"/>
                  <a:pt x="489108" y="414099"/>
                </a:cubicBezTo>
                <a:cubicBezTo>
                  <a:pt x="513635" y="414099"/>
                  <a:pt x="523160" y="400288"/>
                  <a:pt x="523160" y="367903"/>
                </a:cubicBezTo>
                <a:lnTo>
                  <a:pt x="523160" y="305990"/>
                </a:lnTo>
                <a:lnTo>
                  <a:pt x="539114" y="305990"/>
                </a:lnTo>
                <a:lnTo>
                  <a:pt x="539114" y="390763"/>
                </a:lnTo>
                <a:cubicBezTo>
                  <a:pt x="539114" y="402431"/>
                  <a:pt x="539353" y="420052"/>
                  <a:pt x="539353" y="425767"/>
                </a:cubicBezTo>
                <a:lnTo>
                  <a:pt x="523875" y="425767"/>
                </a:lnTo>
                <a:cubicBezTo>
                  <a:pt x="523398" y="422672"/>
                  <a:pt x="523160" y="415052"/>
                  <a:pt x="523160" y="406241"/>
                </a:cubicBezTo>
                <a:cubicBezTo>
                  <a:pt x="517683" y="420052"/>
                  <a:pt x="505777" y="428625"/>
                  <a:pt x="485536" y="428625"/>
                </a:cubicBezTo>
                <a:cubicBezTo>
                  <a:pt x="466963" y="428625"/>
                  <a:pt x="446008" y="420290"/>
                  <a:pt x="446008" y="385048"/>
                </a:cubicBezTo>
                <a:close/>
                <a:moveTo>
                  <a:pt x="1246108" y="303133"/>
                </a:moveTo>
                <a:cubicBezTo>
                  <a:pt x="1274206" y="303133"/>
                  <a:pt x="1293971" y="326469"/>
                  <a:pt x="1293971" y="362664"/>
                </a:cubicBezTo>
                <a:cubicBezTo>
                  <a:pt x="1293971" y="405765"/>
                  <a:pt x="1270873" y="428625"/>
                  <a:pt x="1241821" y="428625"/>
                </a:cubicBezTo>
                <a:cubicBezTo>
                  <a:pt x="1221581" y="428625"/>
                  <a:pt x="1211103" y="419814"/>
                  <a:pt x="1205388" y="409337"/>
                </a:cubicBezTo>
                <a:lnTo>
                  <a:pt x="1205388" y="473392"/>
                </a:lnTo>
                <a:lnTo>
                  <a:pt x="1189434" y="473392"/>
                </a:lnTo>
                <a:lnTo>
                  <a:pt x="1189434" y="335280"/>
                </a:lnTo>
                <a:cubicBezTo>
                  <a:pt x="1189434" y="325517"/>
                  <a:pt x="1189434" y="315039"/>
                  <a:pt x="1189196" y="305990"/>
                </a:cubicBezTo>
                <a:lnTo>
                  <a:pt x="1204674" y="305990"/>
                </a:lnTo>
                <a:cubicBezTo>
                  <a:pt x="1205150" y="310277"/>
                  <a:pt x="1205388" y="317420"/>
                  <a:pt x="1205388" y="326231"/>
                </a:cubicBezTo>
                <a:cubicBezTo>
                  <a:pt x="1212294" y="312896"/>
                  <a:pt x="1224914" y="303133"/>
                  <a:pt x="1246108" y="303133"/>
                </a:cubicBezTo>
                <a:close/>
                <a:moveTo>
                  <a:pt x="1107043" y="303133"/>
                </a:moveTo>
                <a:cubicBezTo>
                  <a:pt x="1135141" y="303133"/>
                  <a:pt x="1150858" y="314801"/>
                  <a:pt x="1150858" y="341471"/>
                </a:cubicBezTo>
                <a:lnTo>
                  <a:pt x="1150858" y="401478"/>
                </a:lnTo>
                <a:cubicBezTo>
                  <a:pt x="1150858" y="412194"/>
                  <a:pt x="1151810" y="422195"/>
                  <a:pt x="1152524" y="425767"/>
                </a:cubicBezTo>
                <a:lnTo>
                  <a:pt x="1137284" y="425767"/>
                </a:lnTo>
                <a:cubicBezTo>
                  <a:pt x="1136332" y="422910"/>
                  <a:pt x="1135618" y="417433"/>
                  <a:pt x="1135380" y="408622"/>
                </a:cubicBezTo>
                <a:cubicBezTo>
                  <a:pt x="1131093" y="416957"/>
                  <a:pt x="1121092" y="428625"/>
                  <a:pt x="1097041" y="428625"/>
                </a:cubicBezTo>
                <a:cubicBezTo>
                  <a:pt x="1068943" y="428625"/>
                  <a:pt x="1057036" y="410527"/>
                  <a:pt x="1057036" y="392430"/>
                </a:cubicBezTo>
                <a:cubicBezTo>
                  <a:pt x="1057036" y="365760"/>
                  <a:pt x="1077753" y="353853"/>
                  <a:pt x="1113472" y="353853"/>
                </a:cubicBezTo>
                <a:lnTo>
                  <a:pt x="1135141" y="353853"/>
                </a:lnTo>
                <a:lnTo>
                  <a:pt x="1135141" y="342423"/>
                </a:lnTo>
                <a:cubicBezTo>
                  <a:pt x="1135141" y="330993"/>
                  <a:pt x="1131570" y="316468"/>
                  <a:pt x="1106566" y="316468"/>
                </a:cubicBezTo>
                <a:cubicBezTo>
                  <a:pt x="1084183" y="316468"/>
                  <a:pt x="1080849" y="327898"/>
                  <a:pt x="1078468" y="337423"/>
                </a:cubicBezTo>
                <a:lnTo>
                  <a:pt x="1062751" y="337423"/>
                </a:lnTo>
                <a:cubicBezTo>
                  <a:pt x="1064180" y="322897"/>
                  <a:pt x="1073229" y="303133"/>
                  <a:pt x="1107043" y="303133"/>
                </a:cubicBezTo>
                <a:close/>
                <a:moveTo>
                  <a:pt x="881062" y="303133"/>
                </a:moveTo>
                <a:cubicBezTo>
                  <a:pt x="909875" y="303133"/>
                  <a:pt x="922734" y="320278"/>
                  <a:pt x="924639" y="337185"/>
                </a:cubicBezTo>
                <a:lnTo>
                  <a:pt x="908923" y="337185"/>
                </a:lnTo>
                <a:cubicBezTo>
                  <a:pt x="907018" y="328136"/>
                  <a:pt x="899874" y="316468"/>
                  <a:pt x="880586" y="316468"/>
                </a:cubicBezTo>
                <a:cubicBezTo>
                  <a:pt x="861536" y="316468"/>
                  <a:pt x="856059" y="325755"/>
                  <a:pt x="856059" y="334565"/>
                </a:cubicBezTo>
                <a:cubicBezTo>
                  <a:pt x="856059" y="344567"/>
                  <a:pt x="861298" y="349567"/>
                  <a:pt x="884158" y="355044"/>
                </a:cubicBezTo>
                <a:cubicBezTo>
                  <a:pt x="919162" y="363378"/>
                  <a:pt x="927020" y="375047"/>
                  <a:pt x="927020" y="392906"/>
                </a:cubicBezTo>
                <a:cubicBezTo>
                  <a:pt x="927020" y="414337"/>
                  <a:pt x="909875" y="428625"/>
                  <a:pt x="882491" y="428625"/>
                </a:cubicBezTo>
                <a:cubicBezTo>
                  <a:pt x="853440" y="428625"/>
                  <a:pt x="838200" y="413623"/>
                  <a:pt x="835104" y="392192"/>
                </a:cubicBezTo>
                <a:lnTo>
                  <a:pt x="851058" y="392192"/>
                </a:lnTo>
                <a:cubicBezTo>
                  <a:pt x="854868" y="406479"/>
                  <a:pt x="865346" y="415290"/>
                  <a:pt x="882967" y="415290"/>
                </a:cubicBezTo>
                <a:cubicBezTo>
                  <a:pt x="902493" y="415290"/>
                  <a:pt x="910351" y="406479"/>
                  <a:pt x="910351" y="394097"/>
                </a:cubicBezTo>
                <a:cubicBezTo>
                  <a:pt x="910351" y="381476"/>
                  <a:pt x="904875" y="375523"/>
                  <a:pt x="879871" y="369570"/>
                </a:cubicBezTo>
                <a:cubicBezTo>
                  <a:pt x="847248" y="361712"/>
                  <a:pt x="839866" y="351710"/>
                  <a:pt x="839866" y="335756"/>
                </a:cubicBezTo>
                <a:cubicBezTo>
                  <a:pt x="839866" y="319087"/>
                  <a:pt x="852487" y="303133"/>
                  <a:pt x="881062" y="303133"/>
                </a:cubicBezTo>
                <a:close/>
                <a:moveTo>
                  <a:pt x="767953" y="303133"/>
                </a:moveTo>
                <a:cubicBezTo>
                  <a:pt x="789860" y="303133"/>
                  <a:pt x="808196" y="315753"/>
                  <a:pt x="808196" y="348377"/>
                </a:cubicBezTo>
                <a:lnTo>
                  <a:pt x="808196" y="425767"/>
                </a:lnTo>
                <a:lnTo>
                  <a:pt x="792241" y="425767"/>
                </a:lnTo>
                <a:lnTo>
                  <a:pt x="792241" y="350520"/>
                </a:lnTo>
                <a:cubicBezTo>
                  <a:pt x="792241" y="330755"/>
                  <a:pt x="784145" y="317658"/>
                  <a:pt x="764381" y="317658"/>
                </a:cubicBezTo>
                <a:cubicBezTo>
                  <a:pt x="738663" y="317658"/>
                  <a:pt x="729138" y="338375"/>
                  <a:pt x="729138" y="363617"/>
                </a:cubicBezTo>
                <a:lnTo>
                  <a:pt x="729138" y="425767"/>
                </a:lnTo>
                <a:lnTo>
                  <a:pt x="713184" y="425767"/>
                </a:lnTo>
                <a:lnTo>
                  <a:pt x="713184" y="336232"/>
                </a:lnTo>
                <a:cubicBezTo>
                  <a:pt x="713184" y="325755"/>
                  <a:pt x="713184" y="315277"/>
                  <a:pt x="712946" y="305990"/>
                </a:cubicBezTo>
                <a:lnTo>
                  <a:pt x="728424" y="305990"/>
                </a:lnTo>
                <a:cubicBezTo>
                  <a:pt x="728900" y="309562"/>
                  <a:pt x="729376" y="323850"/>
                  <a:pt x="729138" y="327422"/>
                </a:cubicBezTo>
                <a:cubicBezTo>
                  <a:pt x="734139" y="315992"/>
                  <a:pt x="743902" y="303133"/>
                  <a:pt x="767953" y="303133"/>
                </a:cubicBezTo>
                <a:close/>
                <a:moveTo>
                  <a:pt x="634603" y="303133"/>
                </a:moveTo>
                <a:cubicBezTo>
                  <a:pt x="656510" y="303133"/>
                  <a:pt x="674846" y="315753"/>
                  <a:pt x="674846" y="348377"/>
                </a:cubicBezTo>
                <a:lnTo>
                  <a:pt x="674846" y="425767"/>
                </a:lnTo>
                <a:lnTo>
                  <a:pt x="658891" y="425767"/>
                </a:lnTo>
                <a:lnTo>
                  <a:pt x="658891" y="350520"/>
                </a:lnTo>
                <a:cubicBezTo>
                  <a:pt x="658891" y="330755"/>
                  <a:pt x="650795" y="317658"/>
                  <a:pt x="631031" y="317658"/>
                </a:cubicBezTo>
                <a:cubicBezTo>
                  <a:pt x="605313" y="317658"/>
                  <a:pt x="595788" y="338375"/>
                  <a:pt x="595788" y="363617"/>
                </a:cubicBezTo>
                <a:lnTo>
                  <a:pt x="595788" y="425767"/>
                </a:lnTo>
                <a:lnTo>
                  <a:pt x="579834" y="425767"/>
                </a:lnTo>
                <a:lnTo>
                  <a:pt x="579834" y="336232"/>
                </a:lnTo>
                <a:cubicBezTo>
                  <a:pt x="579834" y="325755"/>
                  <a:pt x="579834" y="315277"/>
                  <a:pt x="579596" y="305990"/>
                </a:cubicBezTo>
                <a:lnTo>
                  <a:pt x="595074" y="305990"/>
                </a:lnTo>
                <a:cubicBezTo>
                  <a:pt x="595550" y="309562"/>
                  <a:pt x="596026" y="323850"/>
                  <a:pt x="595788" y="327422"/>
                </a:cubicBezTo>
                <a:cubicBezTo>
                  <a:pt x="600789" y="315992"/>
                  <a:pt x="610552" y="303133"/>
                  <a:pt x="634603" y="303133"/>
                </a:cubicBezTo>
                <a:close/>
                <a:moveTo>
                  <a:pt x="951309" y="250507"/>
                </a:moveTo>
                <a:lnTo>
                  <a:pt x="967263" y="250507"/>
                </a:lnTo>
                <a:lnTo>
                  <a:pt x="967263" y="365760"/>
                </a:lnTo>
                <a:cubicBezTo>
                  <a:pt x="977741" y="353853"/>
                  <a:pt x="1007983" y="322659"/>
                  <a:pt x="1024175" y="305990"/>
                </a:cubicBezTo>
                <a:lnTo>
                  <a:pt x="1043701" y="305990"/>
                </a:lnTo>
                <a:lnTo>
                  <a:pt x="997505" y="353139"/>
                </a:lnTo>
                <a:lnTo>
                  <a:pt x="1049416" y="425767"/>
                </a:lnTo>
                <a:lnTo>
                  <a:pt x="1030366" y="425767"/>
                </a:lnTo>
                <a:lnTo>
                  <a:pt x="986313" y="363378"/>
                </a:lnTo>
                <a:lnTo>
                  <a:pt x="967263" y="381714"/>
                </a:lnTo>
                <a:lnTo>
                  <a:pt x="967263" y="425767"/>
                </a:lnTo>
                <a:lnTo>
                  <a:pt x="951309" y="425767"/>
                </a:lnTo>
                <a:close/>
                <a:moveTo>
                  <a:pt x="332184" y="250507"/>
                </a:moveTo>
                <a:lnTo>
                  <a:pt x="348138" y="250507"/>
                </a:lnTo>
                <a:lnTo>
                  <a:pt x="348138" y="365760"/>
                </a:lnTo>
                <a:cubicBezTo>
                  <a:pt x="358616" y="353853"/>
                  <a:pt x="388858" y="322659"/>
                  <a:pt x="405050" y="305990"/>
                </a:cubicBezTo>
                <a:lnTo>
                  <a:pt x="424576" y="305990"/>
                </a:lnTo>
                <a:lnTo>
                  <a:pt x="378380" y="353139"/>
                </a:lnTo>
                <a:lnTo>
                  <a:pt x="430291" y="425767"/>
                </a:lnTo>
                <a:lnTo>
                  <a:pt x="411241" y="425767"/>
                </a:lnTo>
                <a:lnTo>
                  <a:pt x="367188" y="363378"/>
                </a:lnTo>
                <a:lnTo>
                  <a:pt x="348138" y="381714"/>
                </a:lnTo>
                <a:lnTo>
                  <a:pt x="348138" y="425767"/>
                </a:lnTo>
                <a:lnTo>
                  <a:pt x="332184" y="425767"/>
                </a:lnTo>
                <a:close/>
                <a:moveTo>
                  <a:pt x="199310" y="108823"/>
                </a:moveTo>
                <a:cubicBezTo>
                  <a:pt x="174069" y="108823"/>
                  <a:pt x="159067" y="115490"/>
                  <a:pt x="159067" y="134302"/>
                </a:cubicBezTo>
                <a:cubicBezTo>
                  <a:pt x="159067" y="148352"/>
                  <a:pt x="168830" y="158115"/>
                  <a:pt x="184785" y="158115"/>
                </a:cubicBezTo>
                <a:cubicBezTo>
                  <a:pt x="216693" y="158115"/>
                  <a:pt x="220980" y="136922"/>
                  <a:pt x="220980" y="112871"/>
                </a:cubicBezTo>
                <a:lnTo>
                  <a:pt x="220980" y="108823"/>
                </a:lnTo>
                <a:close/>
                <a:moveTo>
                  <a:pt x="1043940" y="60007"/>
                </a:moveTo>
                <a:cubicBezTo>
                  <a:pt x="1018698" y="60007"/>
                  <a:pt x="1006316" y="80486"/>
                  <a:pt x="1006316" y="108585"/>
                </a:cubicBezTo>
                <a:cubicBezTo>
                  <a:pt x="1006316" y="136207"/>
                  <a:pt x="1020841" y="157400"/>
                  <a:pt x="1044416" y="157400"/>
                </a:cubicBezTo>
                <a:cubicBezTo>
                  <a:pt x="1068466" y="157400"/>
                  <a:pt x="1082040" y="137636"/>
                  <a:pt x="1082040" y="108823"/>
                </a:cubicBezTo>
                <a:cubicBezTo>
                  <a:pt x="1082040" y="80962"/>
                  <a:pt x="1068704" y="60007"/>
                  <a:pt x="1043940" y="60007"/>
                </a:cubicBezTo>
                <a:close/>
                <a:moveTo>
                  <a:pt x="718661" y="59531"/>
                </a:moveTo>
                <a:cubicBezTo>
                  <a:pt x="695563" y="59531"/>
                  <a:pt x="685323" y="75485"/>
                  <a:pt x="682942" y="98822"/>
                </a:cubicBezTo>
                <a:lnTo>
                  <a:pt x="752474" y="98822"/>
                </a:lnTo>
                <a:cubicBezTo>
                  <a:pt x="752236" y="76914"/>
                  <a:pt x="740806" y="59531"/>
                  <a:pt x="718661" y="59531"/>
                </a:cubicBezTo>
                <a:close/>
                <a:moveTo>
                  <a:pt x="1173956" y="45958"/>
                </a:moveTo>
                <a:cubicBezTo>
                  <a:pt x="1190863" y="45958"/>
                  <a:pt x="1203483" y="54292"/>
                  <a:pt x="1208008" y="68580"/>
                </a:cubicBezTo>
                <a:cubicBezTo>
                  <a:pt x="1214199" y="56673"/>
                  <a:pt x="1225867" y="45958"/>
                  <a:pt x="1246822" y="45958"/>
                </a:cubicBezTo>
                <a:cubicBezTo>
                  <a:pt x="1265634" y="45958"/>
                  <a:pt x="1284446" y="56912"/>
                  <a:pt x="1284446" y="89773"/>
                </a:cubicBezTo>
                <a:lnTo>
                  <a:pt x="1284446" y="168592"/>
                </a:lnTo>
                <a:lnTo>
                  <a:pt x="1268730" y="168592"/>
                </a:lnTo>
                <a:lnTo>
                  <a:pt x="1268730" y="91678"/>
                </a:lnTo>
                <a:cubicBezTo>
                  <a:pt x="1268730" y="76676"/>
                  <a:pt x="1263253" y="60483"/>
                  <a:pt x="1242536" y="60483"/>
                </a:cubicBezTo>
                <a:cubicBezTo>
                  <a:pt x="1221104" y="60483"/>
                  <a:pt x="1211341" y="77390"/>
                  <a:pt x="1211341" y="99774"/>
                </a:cubicBezTo>
                <a:lnTo>
                  <a:pt x="1211341" y="168592"/>
                </a:lnTo>
                <a:lnTo>
                  <a:pt x="1195863" y="168592"/>
                </a:lnTo>
                <a:lnTo>
                  <a:pt x="1195863" y="92154"/>
                </a:lnTo>
                <a:cubicBezTo>
                  <a:pt x="1195863" y="75485"/>
                  <a:pt x="1190863" y="60483"/>
                  <a:pt x="1170384" y="60483"/>
                </a:cubicBezTo>
                <a:cubicBezTo>
                  <a:pt x="1148953" y="60483"/>
                  <a:pt x="1138475" y="78819"/>
                  <a:pt x="1138475" y="102393"/>
                </a:cubicBezTo>
                <a:lnTo>
                  <a:pt x="1138475" y="168592"/>
                </a:lnTo>
                <a:lnTo>
                  <a:pt x="1122759" y="168592"/>
                </a:lnTo>
                <a:lnTo>
                  <a:pt x="1122759" y="79772"/>
                </a:lnTo>
                <a:cubicBezTo>
                  <a:pt x="1122759" y="69294"/>
                  <a:pt x="1122759" y="58340"/>
                  <a:pt x="1122521" y="48815"/>
                </a:cubicBezTo>
                <a:lnTo>
                  <a:pt x="1137999" y="48815"/>
                </a:lnTo>
                <a:cubicBezTo>
                  <a:pt x="1138237" y="52625"/>
                  <a:pt x="1138713" y="62150"/>
                  <a:pt x="1138475" y="68818"/>
                </a:cubicBezTo>
                <a:cubicBezTo>
                  <a:pt x="1143714" y="57388"/>
                  <a:pt x="1154668" y="45958"/>
                  <a:pt x="1173956" y="45958"/>
                </a:cubicBezTo>
                <a:close/>
                <a:moveTo>
                  <a:pt x="1044654" y="45958"/>
                </a:moveTo>
                <a:cubicBezTo>
                  <a:pt x="1077277" y="45958"/>
                  <a:pt x="1098708" y="70723"/>
                  <a:pt x="1098708" y="108347"/>
                </a:cubicBezTo>
                <a:cubicBezTo>
                  <a:pt x="1098708" y="142398"/>
                  <a:pt x="1079658" y="171450"/>
                  <a:pt x="1043463" y="171450"/>
                </a:cubicBezTo>
                <a:cubicBezTo>
                  <a:pt x="1010126" y="171450"/>
                  <a:pt x="989885" y="144780"/>
                  <a:pt x="989885" y="108823"/>
                </a:cubicBezTo>
                <a:cubicBezTo>
                  <a:pt x="989885" y="74057"/>
                  <a:pt x="1009411" y="45958"/>
                  <a:pt x="1044654" y="45958"/>
                </a:cubicBezTo>
                <a:close/>
                <a:moveTo>
                  <a:pt x="853678" y="45958"/>
                </a:moveTo>
                <a:cubicBezTo>
                  <a:pt x="875585" y="45958"/>
                  <a:pt x="893921" y="58578"/>
                  <a:pt x="893921" y="91202"/>
                </a:cubicBezTo>
                <a:lnTo>
                  <a:pt x="893921" y="168592"/>
                </a:lnTo>
                <a:lnTo>
                  <a:pt x="877966" y="168592"/>
                </a:lnTo>
                <a:lnTo>
                  <a:pt x="877966" y="93345"/>
                </a:lnTo>
                <a:cubicBezTo>
                  <a:pt x="877966" y="73580"/>
                  <a:pt x="869870" y="60483"/>
                  <a:pt x="850106" y="60483"/>
                </a:cubicBezTo>
                <a:cubicBezTo>
                  <a:pt x="824388" y="60483"/>
                  <a:pt x="814863" y="81200"/>
                  <a:pt x="814863" y="106442"/>
                </a:cubicBezTo>
                <a:lnTo>
                  <a:pt x="814863" y="168592"/>
                </a:lnTo>
                <a:lnTo>
                  <a:pt x="798909" y="168592"/>
                </a:lnTo>
                <a:lnTo>
                  <a:pt x="798909" y="79057"/>
                </a:lnTo>
                <a:cubicBezTo>
                  <a:pt x="798909" y="68580"/>
                  <a:pt x="798909" y="58102"/>
                  <a:pt x="798671" y="48815"/>
                </a:cubicBezTo>
                <a:lnTo>
                  <a:pt x="814149" y="48815"/>
                </a:lnTo>
                <a:cubicBezTo>
                  <a:pt x="814625" y="52387"/>
                  <a:pt x="815101" y="66675"/>
                  <a:pt x="814863" y="70247"/>
                </a:cubicBezTo>
                <a:cubicBezTo>
                  <a:pt x="819864" y="58817"/>
                  <a:pt x="829627" y="45958"/>
                  <a:pt x="853678" y="45958"/>
                </a:cubicBezTo>
                <a:close/>
                <a:moveTo>
                  <a:pt x="718899" y="45958"/>
                </a:moveTo>
                <a:cubicBezTo>
                  <a:pt x="756761" y="45958"/>
                  <a:pt x="768905" y="77390"/>
                  <a:pt x="768905" y="101203"/>
                </a:cubicBezTo>
                <a:cubicBezTo>
                  <a:pt x="768905" y="104775"/>
                  <a:pt x="768905" y="108108"/>
                  <a:pt x="768667" y="111204"/>
                </a:cubicBezTo>
                <a:lnTo>
                  <a:pt x="682228" y="111204"/>
                </a:lnTo>
                <a:cubicBezTo>
                  <a:pt x="682228" y="139065"/>
                  <a:pt x="696277" y="157400"/>
                  <a:pt x="718184" y="157400"/>
                </a:cubicBezTo>
                <a:cubicBezTo>
                  <a:pt x="739140" y="157400"/>
                  <a:pt x="746045" y="145970"/>
                  <a:pt x="750093" y="136683"/>
                </a:cubicBezTo>
                <a:lnTo>
                  <a:pt x="766286" y="136683"/>
                </a:lnTo>
                <a:cubicBezTo>
                  <a:pt x="761285" y="152400"/>
                  <a:pt x="748664" y="171450"/>
                  <a:pt x="717708" y="171450"/>
                </a:cubicBezTo>
                <a:cubicBezTo>
                  <a:pt x="680561" y="171450"/>
                  <a:pt x="666035" y="140493"/>
                  <a:pt x="666035" y="109775"/>
                </a:cubicBezTo>
                <a:cubicBezTo>
                  <a:pt x="666035" y="75009"/>
                  <a:pt x="683418" y="45958"/>
                  <a:pt x="718899" y="45958"/>
                </a:cubicBezTo>
                <a:close/>
                <a:moveTo>
                  <a:pt x="526256" y="45958"/>
                </a:moveTo>
                <a:cubicBezTo>
                  <a:pt x="543163" y="45958"/>
                  <a:pt x="555783" y="54292"/>
                  <a:pt x="560308" y="68580"/>
                </a:cubicBezTo>
                <a:cubicBezTo>
                  <a:pt x="566499" y="56673"/>
                  <a:pt x="578167" y="45958"/>
                  <a:pt x="599122" y="45958"/>
                </a:cubicBezTo>
                <a:cubicBezTo>
                  <a:pt x="617934" y="45958"/>
                  <a:pt x="636746" y="56912"/>
                  <a:pt x="636746" y="89773"/>
                </a:cubicBezTo>
                <a:lnTo>
                  <a:pt x="636746" y="168592"/>
                </a:lnTo>
                <a:lnTo>
                  <a:pt x="621030" y="168592"/>
                </a:lnTo>
                <a:lnTo>
                  <a:pt x="621030" y="91678"/>
                </a:lnTo>
                <a:cubicBezTo>
                  <a:pt x="621030" y="76676"/>
                  <a:pt x="615553" y="60483"/>
                  <a:pt x="594836" y="60483"/>
                </a:cubicBezTo>
                <a:cubicBezTo>
                  <a:pt x="573404" y="60483"/>
                  <a:pt x="563641" y="77390"/>
                  <a:pt x="563641" y="99774"/>
                </a:cubicBezTo>
                <a:lnTo>
                  <a:pt x="563641" y="168592"/>
                </a:lnTo>
                <a:lnTo>
                  <a:pt x="548163" y="168592"/>
                </a:lnTo>
                <a:lnTo>
                  <a:pt x="548163" y="92154"/>
                </a:lnTo>
                <a:cubicBezTo>
                  <a:pt x="548163" y="75485"/>
                  <a:pt x="543163" y="60483"/>
                  <a:pt x="522684" y="60483"/>
                </a:cubicBezTo>
                <a:cubicBezTo>
                  <a:pt x="501253" y="60483"/>
                  <a:pt x="490775" y="78819"/>
                  <a:pt x="490775" y="102393"/>
                </a:cubicBezTo>
                <a:lnTo>
                  <a:pt x="490775" y="168592"/>
                </a:lnTo>
                <a:lnTo>
                  <a:pt x="475059" y="168592"/>
                </a:lnTo>
                <a:lnTo>
                  <a:pt x="475059" y="79772"/>
                </a:lnTo>
                <a:cubicBezTo>
                  <a:pt x="475059" y="69294"/>
                  <a:pt x="475059" y="58340"/>
                  <a:pt x="474821" y="48815"/>
                </a:cubicBezTo>
                <a:lnTo>
                  <a:pt x="490299" y="48815"/>
                </a:lnTo>
                <a:cubicBezTo>
                  <a:pt x="490537" y="52625"/>
                  <a:pt x="491013" y="62150"/>
                  <a:pt x="490775" y="68818"/>
                </a:cubicBezTo>
                <a:cubicBezTo>
                  <a:pt x="496014" y="57388"/>
                  <a:pt x="506968" y="45958"/>
                  <a:pt x="526256" y="45958"/>
                </a:cubicBezTo>
                <a:close/>
                <a:moveTo>
                  <a:pt x="326231" y="45958"/>
                </a:moveTo>
                <a:cubicBezTo>
                  <a:pt x="343138" y="45958"/>
                  <a:pt x="355758" y="54292"/>
                  <a:pt x="360283" y="68580"/>
                </a:cubicBezTo>
                <a:cubicBezTo>
                  <a:pt x="366474" y="56673"/>
                  <a:pt x="378142" y="45958"/>
                  <a:pt x="399097" y="45958"/>
                </a:cubicBezTo>
                <a:cubicBezTo>
                  <a:pt x="417909" y="45958"/>
                  <a:pt x="436721" y="56912"/>
                  <a:pt x="436721" y="89773"/>
                </a:cubicBezTo>
                <a:lnTo>
                  <a:pt x="436721" y="168592"/>
                </a:lnTo>
                <a:lnTo>
                  <a:pt x="421004" y="168592"/>
                </a:lnTo>
                <a:lnTo>
                  <a:pt x="421004" y="91678"/>
                </a:lnTo>
                <a:cubicBezTo>
                  <a:pt x="421004" y="76676"/>
                  <a:pt x="415528" y="60483"/>
                  <a:pt x="394811" y="60483"/>
                </a:cubicBezTo>
                <a:cubicBezTo>
                  <a:pt x="373379" y="60483"/>
                  <a:pt x="363616" y="77390"/>
                  <a:pt x="363616" y="99774"/>
                </a:cubicBezTo>
                <a:lnTo>
                  <a:pt x="363616" y="168592"/>
                </a:lnTo>
                <a:lnTo>
                  <a:pt x="348138" y="168592"/>
                </a:lnTo>
                <a:lnTo>
                  <a:pt x="348138" y="92154"/>
                </a:lnTo>
                <a:cubicBezTo>
                  <a:pt x="348138" y="75485"/>
                  <a:pt x="343138" y="60483"/>
                  <a:pt x="322659" y="60483"/>
                </a:cubicBezTo>
                <a:cubicBezTo>
                  <a:pt x="301228" y="60483"/>
                  <a:pt x="290750" y="78819"/>
                  <a:pt x="290750" y="102393"/>
                </a:cubicBezTo>
                <a:lnTo>
                  <a:pt x="290750" y="168592"/>
                </a:lnTo>
                <a:lnTo>
                  <a:pt x="275034" y="168592"/>
                </a:lnTo>
                <a:lnTo>
                  <a:pt x="275034" y="79772"/>
                </a:lnTo>
                <a:cubicBezTo>
                  <a:pt x="275034" y="69294"/>
                  <a:pt x="275034" y="58340"/>
                  <a:pt x="274796" y="48815"/>
                </a:cubicBezTo>
                <a:lnTo>
                  <a:pt x="290274" y="48815"/>
                </a:lnTo>
                <a:cubicBezTo>
                  <a:pt x="290512" y="52625"/>
                  <a:pt x="290988" y="62150"/>
                  <a:pt x="290750" y="68818"/>
                </a:cubicBezTo>
                <a:cubicBezTo>
                  <a:pt x="295989" y="57388"/>
                  <a:pt x="306943" y="45958"/>
                  <a:pt x="326231" y="45958"/>
                </a:cubicBezTo>
                <a:close/>
                <a:moveTo>
                  <a:pt x="192643" y="45958"/>
                </a:moveTo>
                <a:cubicBezTo>
                  <a:pt x="220741" y="45958"/>
                  <a:pt x="236458" y="57626"/>
                  <a:pt x="236458" y="84296"/>
                </a:cubicBezTo>
                <a:lnTo>
                  <a:pt x="236458" y="144303"/>
                </a:lnTo>
                <a:cubicBezTo>
                  <a:pt x="236458" y="155019"/>
                  <a:pt x="237410" y="165020"/>
                  <a:pt x="238124" y="168592"/>
                </a:cubicBezTo>
                <a:lnTo>
                  <a:pt x="222885" y="168592"/>
                </a:lnTo>
                <a:cubicBezTo>
                  <a:pt x="221932" y="165735"/>
                  <a:pt x="221218" y="160258"/>
                  <a:pt x="220980" y="151447"/>
                </a:cubicBezTo>
                <a:cubicBezTo>
                  <a:pt x="216693" y="159782"/>
                  <a:pt x="206692" y="171450"/>
                  <a:pt x="182641" y="171450"/>
                </a:cubicBezTo>
                <a:cubicBezTo>
                  <a:pt x="154543" y="171450"/>
                  <a:pt x="142636" y="153352"/>
                  <a:pt x="142636" y="135255"/>
                </a:cubicBezTo>
                <a:cubicBezTo>
                  <a:pt x="142636" y="108585"/>
                  <a:pt x="163353" y="96678"/>
                  <a:pt x="199072" y="96678"/>
                </a:cubicBezTo>
                <a:lnTo>
                  <a:pt x="220741" y="96678"/>
                </a:lnTo>
                <a:lnTo>
                  <a:pt x="220741" y="85248"/>
                </a:lnTo>
                <a:cubicBezTo>
                  <a:pt x="220741" y="73818"/>
                  <a:pt x="217170" y="59293"/>
                  <a:pt x="192166" y="59293"/>
                </a:cubicBezTo>
                <a:cubicBezTo>
                  <a:pt x="169783" y="59293"/>
                  <a:pt x="166449" y="70723"/>
                  <a:pt x="164068" y="80248"/>
                </a:cubicBezTo>
                <a:lnTo>
                  <a:pt x="148351" y="80248"/>
                </a:lnTo>
                <a:cubicBezTo>
                  <a:pt x="149780" y="65722"/>
                  <a:pt x="158829" y="45958"/>
                  <a:pt x="192643" y="45958"/>
                </a:cubicBezTo>
                <a:close/>
                <a:moveTo>
                  <a:pt x="60245" y="0"/>
                </a:moveTo>
                <a:cubicBezTo>
                  <a:pt x="98107" y="0"/>
                  <a:pt x="114061" y="22622"/>
                  <a:pt x="116205" y="43577"/>
                </a:cubicBezTo>
                <a:lnTo>
                  <a:pt x="98821" y="43577"/>
                </a:lnTo>
                <a:cubicBezTo>
                  <a:pt x="95250" y="27146"/>
                  <a:pt x="84772" y="14525"/>
                  <a:pt x="59531" y="14525"/>
                </a:cubicBezTo>
                <a:cubicBezTo>
                  <a:pt x="37147" y="14525"/>
                  <a:pt x="24765" y="24765"/>
                  <a:pt x="24765" y="42148"/>
                </a:cubicBezTo>
                <a:cubicBezTo>
                  <a:pt x="24765" y="59055"/>
                  <a:pt x="35004" y="65722"/>
                  <a:pt x="65008" y="73104"/>
                </a:cubicBezTo>
                <a:cubicBezTo>
                  <a:pt x="112156" y="84772"/>
                  <a:pt x="119776" y="103346"/>
                  <a:pt x="119776" y="124063"/>
                </a:cubicBezTo>
                <a:cubicBezTo>
                  <a:pt x="119776" y="149542"/>
                  <a:pt x="100965" y="170497"/>
                  <a:pt x="61436" y="170497"/>
                </a:cubicBezTo>
                <a:cubicBezTo>
                  <a:pt x="19764" y="170497"/>
                  <a:pt x="3333" y="146923"/>
                  <a:pt x="0" y="123110"/>
                </a:cubicBezTo>
                <a:lnTo>
                  <a:pt x="17621" y="123110"/>
                </a:lnTo>
                <a:cubicBezTo>
                  <a:pt x="22383" y="144303"/>
                  <a:pt x="36433" y="156448"/>
                  <a:pt x="62388" y="156448"/>
                </a:cubicBezTo>
                <a:cubicBezTo>
                  <a:pt x="90725" y="156448"/>
                  <a:pt x="101679" y="142637"/>
                  <a:pt x="101679" y="125492"/>
                </a:cubicBezTo>
                <a:cubicBezTo>
                  <a:pt x="101679" y="107632"/>
                  <a:pt x="93583" y="97155"/>
                  <a:pt x="58340" y="88582"/>
                </a:cubicBezTo>
                <a:cubicBezTo>
                  <a:pt x="21431" y="79295"/>
                  <a:pt x="6905" y="67151"/>
                  <a:pt x="6905" y="43338"/>
                </a:cubicBezTo>
                <a:cubicBezTo>
                  <a:pt x="6905" y="20240"/>
                  <a:pt x="23812" y="0"/>
                  <a:pt x="60245" y="0"/>
                </a:cubicBezTo>
                <a:close/>
              </a:path>
            </a:pathLst>
          </a:custGeom>
          <a:solidFill>
            <a:srgbClr val="D200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133287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000B2ABB-797D-6D4E-8B9C-7322AB6B542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rgbClr val="D2002B"/>
                </a:solidFill>
              </a:defRPr>
            </a:lvl1pPr>
          </a:lstStyle>
          <a:p>
            <a:r>
              <a:rPr lang="nb-NO" dirty="0"/>
              <a:t>Klikk for å redigere tittelstil</a:t>
            </a:r>
          </a:p>
        </p:txBody>
      </p:sp>
      <p:sp>
        <p:nvSpPr>
          <p:cNvPr id="3" name="Undertittel 2">
            <a:extLst>
              <a:ext uri="{FF2B5EF4-FFF2-40B4-BE49-F238E27FC236}">
                <a16:creationId xmlns:a16="http://schemas.microsoft.com/office/drawing/2014/main" id="{DC16EDBB-B8D9-674E-B664-6D4E9C1BB60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 dirty="0"/>
              <a:t>Klikk for å redigere undertittelstil i malen</a:t>
            </a:r>
          </a:p>
        </p:txBody>
      </p:sp>
      <p:pic>
        <p:nvPicPr>
          <p:cNvPr id="5" name="Bilde 4">
            <a:extLst>
              <a:ext uri="{FF2B5EF4-FFF2-40B4-BE49-F238E27FC236}">
                <a16:creationId xmlns:a16="http://schemas.microsoft.com/office/drawing/2014/main" id="{911BBE4A-C00E-5649-91D8-9C0E408B4ED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768" y="6073079"/>
            <a:ext cx="1022976" cy="427605"/>
          </a:xfrm>
          <a:prstGeom prst="rect">
            <a:avLst/>
          </a:prstGeom>
        </p:spPr>
      </p:pic>
      <p:sp>
        <p:nvSpPr>
          <p:cNvPr id="4" name="Plassholder for lysbildenummer 3">
            <a:extLst>
              <a:ext uri="{FF2B5EF4-FFF2-40B4-BE49-F238E27FC236}">
                <a16:creationId xmlns:a16="http://schemas.microsoft.com/office/drawing/2014/main" id="{86EAD960-F254-E848-958E-CE9D03C75C5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 anchor="t"/>
          <a:lstStyle/>
          <a:p>
            <a:fld id="{CB34E9FF-35ED-4746-A218-B58892FE7A5D}" type="slidenum">
              <a:rPr lang="nb-NO" smtClean="0"/>
              <a:t>‹#›</a:t>
            </a:fld>
            <a:endParaRPr lang="nb-NO"/>
          </a:p>
        </p:txBody>
      </p:sp>
      <p:sp>
        <p:nvSpPr>
          <p:cNvPr id="7" name="Plassholder for tekst 6">
            <a:extLst>
              <a:ext uri="{FF2B5EF4-FFF2-40B4-BE49-F238E27FC236}">
                <a16:creationId xmlns:a16="http://schemas.microsoft.com/office/drawing/2014/main" id="{6A2E85A2-AFDE-384E-9A43-858ABB726F8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459663" y="6370638"/>
            <a:ext cx="3208337" cy="365125"/>
          </a:xfrm>
        </p:spPr>
        <p:txBody>
          <a:bodyPr>
            <a:normAutofit/>
          </a:bodyPr>
          <a:lstStyle>
            <a:lvl1pPr algn="r">
              <a:buNone/>
              <a:defRPr lang="nb-NO" sz="1100" b="0" i="0" smtClean="0">
                <a:effectLst/>
                <a:latin typeface="Helvetica" pitchFamily="2" charset="0"/>
              </a:defRPr>
            </a:lvl1pPr>
            <a:lvl2pPr>
              <a:defRPr sz="9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nb-NO" b="0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© </a:t>
            </a:r>
            <a:r>
              <a:rPr lang="nb-NO" dirty="0"/>
              <a:t>Copyright / kildehenvisning</a:t>
            </a:r>
          </a:p>
        </p:txBody>
      </p:sp>
    </p:spTree>
    <p:extLst>
      <p:ext uri="{BB962C8B-B14F-4D97-AF65-F5344CB8AC3E}">
        <p14:creationId xmlns:p14="http://schemas.microsoft.com/office/powerpoint/2010/main" val="2083560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Kapittel">
    <p:bg>
      <p:bgPr>
        <a:solidFill>
          <a:srgbClr val="D2002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000B2ABB-797D-6D4E-8B9C-7322AB6B542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nb-NO" dirty="0"/>
              <a:t>Klikk for å redigere tittelstil</a:t>
            </a:r>
          </a:p>
        </p:txBody>
      </p:sp>
      <p:sp>
        <p:nvSpPr>
          <p:cNvPr id="3" name="Undertittel 2">
            <a:extLst>
              <a:ext uri="{FF2B5EF4-FFF2-40B4-BE49-F238E27FC236}">
                <a16:creationId xmlns:a16="http://schemas.microsoft.com/office/drawing/2014/main" id="{DC16EDBB-B8D9-674E-B664-6D4E9C1BB60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 dirty="0"/>
              <a:t>Klikk for å redigere undertittelstil i malen</a:t>
            </a:r>
          </a:p>
        </p:txBody>
      </p:sp>
      <p:sp>
        <p:nvSpPr>
          <p:cNvPr id="4" name="Plassholder for lysbildenummer 3">
            <a:extLst>
              <a:ext uri="{FF2B5EF4-FFF2-40B4-BE49-F238E27FC236}">
                <a16:creationId xmlns:a16="http://schemas.microsoft.com/office/drawing/2014/main" id="{86EAD960-F254-E848-958E-CE9D03C75C5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CB34E9FF-35ED-4746-A218-B58892FE7A5D}" type="slidenum">
              <a:rPr lang="nb-NO" smtClean="0"/>
              <a:pPr/>
              <a:t>‹#›</a:t>
            </a:fld>
            <a:endParaRPr lang="nb-NO">
              <a:solidFill>
                <a:schemeClr val="bg2"/>
              </a:solidFill>
            </a:endParaRPr>
          </a:p>
        </p:txBody>
      </p:sp>
      <p:pic>
        <p:nvPicPr>
          <p:cNvPr id="6" name="Bilde 5" descr="Et bilde som inneholder utklipp&#10;&#10;&#10;&#10;Automatisk generert beskrivelse">
            <a:extLst>
              <a:ext uri="{FF2B5EF4-FFF2-40B4-BE49-F238E27FC236}">
                <a16:creationId xmlns:a16="http://schemas.microsoft.com/office/drawing/2014/main" id="{938096F5-5CE4-BD4A-863B-A857C64BB1B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5715" y="6177608"/>
            <a:ext cx="845435" cy="353393"/>
          </a:xfrm>
          <a:prstGeom prst="rect">
            <a:avLst/>
          </a:prstGeom>
        </p:spPr>
      </p:pic>
      <p:sp>
        <p:nvSpPr>
          <p:cNvPr id="7" name="Plassholder for tekst 6">
            <a:extLst>
              <a:ext uri="{FF2B5EF4-FFF2-40B4-BE49-F238E27FC236}">
                <a16:creationId xmlns:a16="http://schemas.microsoft.com/office/drawing/2014/main" id="{EAB11FD0-0634-554E-84D0-4D0DD970FF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459663" y="6370638"/>
            <a:ext cx="3208337" cy="365125"/>
          </a:xfrm>
        </p:spPr>
        <p:txBody>
          <a:bodyPr>
            <a:normAutofit/>
          </a:bodyPr>
          <a:lstStyle>
            <a:lvl1pPr algn="r">
              <a:buNone/>
              <a:defRPr lang="nb-NO" sz="1100" b="0" i="0" smtClean="0">
                <a:solidFill>
                  <a:schemeClr val="bg1"/>
                </a:solidFill>
                <a:effectLst/>
                <a:latin typeface="Helvetica" pitchFamily="2" charset="0"/>
              </a:defRPr>
            </a:lvl1pPr>
            <a:lvl2pPr>
              <a:defRPr sz="9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nb-NO" b="0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© </a:t>
            </a:r>
            <a:r>
              <a:rPr lang="nb-NO" dirty="0"/>
              <a:t>Copyright / kildehenvisning</a:t>
            </a:r>
          </a:p>
        </p:txBody>
      </p:sp>
    </p:spTree>
    <p:extLst>
      <p:ext uri="{BB962C8B-B14F-4D97-AF65-F5344CB8AC3E}">
        <p14:creationId xmlns:p14="http://schemas.microsoft.com/office/powerpoint/2010/main" val="27746599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nktl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B2C68AED-3A99-704D-8F97-DB2A70EDEE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2692" y="455476"/>
            <a:ext cx="10392508" cy="905377"/>
          </a:xfrm>
        </p:spPr>
        <p:txBody>
          <a:bodyPr>
            <a:normAutofit/>
          </a:bodyPr>
          <a:lstStyle>
            <a:lvl1pPr>
              <a:defRPr sz="2800">
                <a:solidFill>
                  <a:srgbClr val="D2002B"/>
                </a:solidFill>
              </a:defRPr>
            </a:lvl1pPr>
          </a:lstStyle>
          <a:p>
            <a:r>
              <a:rPr lang="nb-NO" dirty="0"/>
              <a:t>Punktliste uten animasjon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FE4A1D1D-C8A3-914A-83EF-30FC6150C8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2692" y="1601999"/>
            <a:ext cx="10392507" cy="4351338"/>
          </a:xfrm>
        </p:spPr>
        <p:txBody>
          <a:bodyPr>
            <a:normAutofit/>
          </a:bodyPr>
          <a:lstStyle>
            <a:lvl1pPr>
              <a:defRPr sz="2000" b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nb-NO" dirty="0"/>
              <a:t>Rediger tekststiler i malen
Andre nivå
Tredje nivå
Fjerde nivå
Femte nivå</a:t>
            </a:r>
          </a:p>
        </p:txBody>
      </p:sp>
      <p:pic>
        <p:nvPicPr>
          <p:cNvPr id="8" name="Bilde 7">
            <a:extLst>
              <a:ext uri="{FF2B5EF4-FFF2-40B4-BE49-F238E27FC236}">
                <a16:creationId xmlns:a16="http://schemas.microsoft.com/office/drawing/2014/main" id="{6D576525-A9DD-134A-B8A4-C33D341D627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768" y="6073079"/>
            <a:ext cx="1022976" cy="427605"/>
          </a:xfrm>
          <a:prstGeom prst="rect">
            <a:avLst/>
          </a:prstGeom>
        </p:spPr>
      </p:pic>
      <p:sp>
        <p:nvSpPr>
          <p:cNvPr id="4" name="Plassholder for lysbildenummer 3">
            <a:extLst>
              <a:ext uri="{FF2B5EF4-FFF2-40B4-BE49-F238E27FC236}">
                <a16:creationId xmlns:a16="http://schemas.microsoft.com/office/drawing/2014/main" id="{C34E9C3C-3124-E74A-AABE-04EE1B778C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4E9FF-35ED-4746-A218-B58892FE7A5D}" type="slidenum">
              <a:rPr lang="nb-NO" smtClean="0"/>
              <a:t>‹#›</a:t>
            </a:fld>
            <a:endParaRPr lang="nb-NO"/>
          </a:p>
        </p:txBody>
      </p:sp>
      <p:sp>
        <p:nvSpPr>
          <p:cNvPr id="7" name="Plassholder for tekst 6">
            <a:extLst>
              <a:ext uri="{FF2B5EF4-FFF2-40B4-BE49-F238E27FC236}">
                <a16:creationId xmlns:a16="http://schemas.microsoft.com/office/drawing/2014/main" id="{1D40E79D-FD5F-6F42-801F-B0F803FCA21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459663" y="6370638"/>
            <a:ext cx="3208337" cy="365125"/>
          </a:xfrm>
        </p:spPr>
        <p:txBody>
          <a:bodyPr>
            <a:normAutofit/>
          </a:bodyPr>
          <a:lstStyle>
            <a:lvl1pPr algn="r">
              <a:buNone/>
              <a:defRPr lang="nb-NO" sz="1100" b="0" i="0" smtClean="0">
                <a:effectLst/>
                <a:latin typeface="Helvetica" pitchFamily="2" charset="0"/>
              </a:defRPr>
            </a:lvl1pPr>
            <a:lvl2pPr>
              <a:defRPr sz="9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nb-NO" b="0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© </a:t>
            </a:r>
            <a:r>
              <a:rPr lang="nb-NO" dirty="0"/>
              <a:t>Copyright / kildehenvisning</a:t>
            </a:r>
          </a:p>
        </p:txBody>
      </p:sp>
    </p:spTree>
    <p:extLst>
      <p:ext uri="{BB962C8B-B14F-4D97-AF65-F5344CB8AC3E}">
        <p14:creationId xmlns:p14="http://schemas.microsoft.com/office/powerpoint/2010/main" val="2899978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FE4A1D1D-C8A3-914A-83EF-30FC6150C8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2692" y="707571"/>
            <a:ext cx="10621108" cy="5048979"/>
          </a:xfrm>
        </p:spPr>
        <p:txBody>
          <a:bodyPr>
            <a:normAutofit/>
          </a:bodyPr>
          <a:lstStyle>
            <a:lvl1pPr marL="0" indent="0">
              <a:buNone/>
              <a:defRPr sz="2000" b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nb-NO" dirty="0"/>
              <a:t>Rediger tekststiler i malen
Andre nivå
Tredje nivå
Fjerde nivå
Femte nivå</a:t>
            </a:r>
          </a:p>
        </p:txBody>
      </p:sp>
      <p:pic>
        <p:nvPicPr>
          <p:cNvPr id="7" name="Bilde 6">
            <a:extLst>
              <a:ext uri="{FF2B5EF4-FFF2-40B4-BE49-F238E27FC236}">
                <a16:creationId xmlns:a16="http://schemas.microsoft.com/office/drawing/2014/main" id="{2E32101C-9D0A-874D-B2A1-659D9078999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768" y="6073079"/>
            <a:ext cx="1022976" cy="427605"/>
          </a:xfrm>
          <a:prstGeom prst="rect">
            <a:avLst/>
          </a:prstGeom>
        </p:spPr>
      </p:pic>
      <p:sp>
        <p:nvSpPr>
          <p:cNvPr id="2" name="Plassholder for lysbildenummer 1">
            <a:extLst>
              <a:ext uri="{FF2B5EF4-FFF2-40B4-BE49-F238E27FC236}">
                <a16:creationId xmlns:a16="http://schemas.microsoft.com/office/drawing/2014/main" id="{2E8A88B0-0E81-434E-A86A-2FB4F0C78B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4E9FF-35ED-4746-A218-B58892FE7A5D}" type="slidenum">
              <a:rPr lang="nb-NO" smtClean="0"/>
              <a:t>‹#›</a:t>
            </a:fld>
            <a:endParaRPr lang="nb-NO"/>
          </a:p>
        </p:txBody>
      </p:sp>
      <p:sp>
        <p:nvSpPr>
          <p:cNvPr id="6" name="Plassholder for tekst 6">
            <a:extLst>
              <a:ext uri="{FF2B5EF4-FFF2-40B4-BE49-F238E27FC236}">
                <a16:creationId xmlns:a16="http://schemas.microsoft.com/office/drawing/2014/main" id="{AC1BB53A-A087-4B41-B66F-AC25636DE0D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459663" y="6370638"/>
            <a:ext cx="3208337" cy="365125"/>
          </a:xfrm>
        </p:spPr>
        <p:txBody>
          <a:bodyPr>
            <a:normAutofit/>
          </a:bodyPr>
          <a:lstStyle>
            <a:lvl1pPr algn="r">
              <a:buNone/>
              <a:defRPr lang="nb-NO" sz="1100" b="0" i="0" smtClean="0">
                <a:effectLst/>
                <a:latin typeface="Helvetica" pitchFamily="2" charset="0"/>
              </a:defRPr>
            </a:lvl1pPr>
            <a:lvl2pPr>
              <a:defRPr sz="9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nb-NO" b="0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© </a:t>
            </a:r>
            <a:r>
              <a:rPr lang="nb-NO" dirty="0"/>
              <a:t>Copyright / kildehenvisning</a:t>
            </a:r>
          </a:p>
        </p:txBody>
      </p:sp>
    </p:spTree>
    <p:extLst>
      <p:ext uri="{BB962C8B-B14F-4D97-AF65-F5344CB8AC3E}">
        <p14:creationId xmlns:p14="http://schemas.microsoft.com/office/powerpoint/2010/main" val="2106300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ssholder for tekst 7">
            <a:extLst>
              <a:ext uri="{FF2B5EF4-FFF2-40B4-BE49-F238E27FC236}">
                <a16:creationId xmlns:a16="http://schemas.microsoft.com/office/drawing/2014/main" id="{313A3025-CD08-FD43-8BF8-D83B80F2D37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41959" y="2455863"/>
            <a:ext cx="6486258" cy="2070100"/>
          </a:xfrm>
        </p:spPr>
        <p:txBody>
          <a:bodyPr anchor="b">
            <a:normAutofit/>
          </a:bodyPr>
          <a:lstStyle>
            <a:lvl1pPr marL="0" indent="0">
              <a:buNone/>
              <a:defRPr sz="3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nb-NO" dirty="0"/>
              <a:t>Sitat fra kjent person</a:t>
            </a:r>
          </a:p>
        </p:txBody>
      </p:sp>
      <p:sp>
        <p:nvSpPr>
          <p:cNvPr id="12" name="Plassholder for tekst 11">
            <a:extLst>
              <a:ext uri="{FF2B5EF4-FFF2-40B4-BE49-F238E27FC236}">
                <a16:creationId xmlns:a16="http://schemas.microsoft.com/office/drawing/2014/main" id="{AD0A5E21-6A22-7D43-B2F4-6F47285A42E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41959" y="4741863"/>
            <a:ext cx="6486258" cy="482600"/>
          </a:xfrm>
        </p:spPr>
        <p:txBody>
          <a:bodyPr/>
          <a:lstStyle>
            <a:lvl1pPr marL="0" indent="0">
              <a:buNone/>
              <a:defRPr b="1">
                <a:solidFill>
                  <a:srgbClr val="C00000"/>
                </a:solidFill>
              </a:defRPr>
            </a:lvl1pPr>
          </a:lstStyle>
          <a:p>
            <a:r>
              <a:rPr lang="nb-NO" dirty="0"/>
              <a:t>Navn på person</a:t>
            </a:r>
          </a:p>
        </p:txBody>
      </p:sp>
      <p:sp>
        <p:nvSpPr>
          <p:cNvPr id="14" name="Plassholder for tekst 13">
            <a:extLst>
              <a:ext uri="{FF2B5EF4-FFF2-40B4-BE49-F238E27FC236}">
                <a16:creationId xmlns:a16="http://schemas.microsoft.com/office/drawing/2014/main" id="{C06D30DD-C9AA-A74E-8236-A55A61266FB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41959" y="5224463"/>
            <a:ext cx="6486258" cy="482600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nb-NO" dirty="0"/>
              <a:t>Tittel på person</a:t>
            </a:r>
          </a:p>
        </p:txBody>
      </p:sp>
      <p:sp>
        <p:nvSpPr>
          <p:cNvPr id="16" name="Plassholder for bilde 15">
            <a:extLst>
              <a:ext uri="{FF2B5EF4-FFF2-40B4-BE49-F238E27FC236}">
                <a16:creationId xmlns:a16="http://schemas.microsoft.com/office/drawing/2014/main" id="{C642F17B-7F49-F045-B8A0-848CC25C0D7F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7672699" y="1404938"/>
            <a:ext cx="3810000" cy="4302125"/>
          </a:xfrm>
        </p:spPr>
        <p:txBody>
          <a:bodyPr/>
          <a:lstStyle/>
          <a:p>
            <a:r>
              <a:rPr lang="nb-NO"/>
              <a:t>Bilde av person</a:t>
            </a:r>
          </a:p>
        </p:txBody>
      </p:sp>
      <p:pic>
        <p:nvPicPr>
          <p:cNvPr id="9" name="Bilde 8">
            <a:extLst>
              <a:ext uri="{FF2B5EF4-FFF2-40B4-BE49-F238E27FC236}">
                <a16:creationId xmlns:a16="http://schemas.microsoft.com/office/drawing/2014/main" id="{919A7B9F-5930-C948-A4DE-88F9CF947A6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768" y="6073079"/>
            <a:ext cx="1022976" cy="427605"/>
          </a:xfrm>
          <a:prstGeom prst="rect">
            <a:avLst/>
          </a:prstGeom>
        </p:spPr>
      </p:pic>
      <p:sp>
        <p:nvSpPr>
          <p:cNvPr id="2" name="Plassholder for lysbildenummer 1">
            <a:extLst>
              <a:ext uri="{FF2B5EF4-FFF2-40B4-BE49-F238E27FC236}">
                <a16:creationId xmlns:a16="http://schemas.microsoft.com/office/drawing/2014/main" id="{1C3611E1-915D-FC45-B483-31D28954FCBA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CB34E9FF-35ED-4746-A218-B58892FE7A5D}" type="slidenum">
              <a:rPr lang="nb-NO" smtClean="0"/>
              <a:t>‹#›</a:t>
            </a:fld>
            <a:endParaRPr lang="nb-NO"/>
          </a:p>
        </p:txBody>
      </p:sp>
      <p:sp>
        <p:nvSpPr>
          <p:cNvPr id="10" name="Plassholder for tekst 6">
            <a:extLst>
              <a:ext uri="{FF2B5EF4-FFF2-40B4-BE49-F238E27FC236}">
                <a16:creationId xmlns:a16="http://schemas.microsoft.com/office/drawing/2014/main" id="{37853000-4C2C-8144-B86A-D528C93C902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459663" y="6370638"/>
            <a:ext cx="3208337" cy="365125"/>
          </a:xfrm>
        </p:spPr>
        <p:txBody>
          <a:bodyPr>
            <a:normAutofit/>
          </a:bodyPr>
          <a:lstStyle>
            <a:lvl1pPr algn="r">
              <a:buNone/>
              <a:defRPr lang="nb-NO" sz="1100" b="0" i="0" smtClean="0">
                <a:effectLst/>
                <a:latin typeface="Helvetica" pitchFamily="2" charset="0"/>
              </a:defRPr>
            </a:lvl1pPr>
            <a:lvl2pPr>
              <a:defRPr sz="9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nb-NO" b="0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© </a:t>
            </a:r>
            <a:r>
              <a:rPr lang="nb-NO" dirty="0"/>
              <a:t>Copyright / kildehenvisning</a:t>
            </a:r>
          </a:p>
        </p:txBody>
      </p:sp>
    </p:spTree>
    <p:extLst>
      <p:ext uri="{BB962C8B-B14F-4D97-AF65-F5344CB8AC3E}">
        <p14:creationId xmlns:p14="http://schemas.microsoft.com/office/powerpoint/2010/main" val="15151704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1ACA2F30-5B48-0D4B-A64D-C11205F3E2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4790" y="377865"/>
            <a:ext cx="10659007" cy="905378"/>
          </a:xfrm>
        </p:spPr>
        <p:txBody>
          <a:bodyPr>
            <a:normAutofit/>
          </a:bodyPr>
          <a:lstStyle>
            <a:lvl1pPr>
              <a:defRPr sz="2800">
                <a:solidFill>
                  <a:srgbClr val="D2002B"/>
                </a:solidFill>
              </a:defRPr>
            </a:lvl1pPr>
          </a:lstStyle>
          <a:p>
            <a:r>
              <a:rPr lang="nb-NO" dirty="0"/>
              <a:t>Klikk for å redigere tittelstil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80FB60E4-9D32-0846-B8BB-D8ACEE6ED189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721056" y="1883228"/>
            <a:ext cx="4933122" cy="3970601"/>
          </a:xfrm>
        </p:spPr>
        <p:txBody>
          <a:bodyPr>
            <a:normAutofit/>
          </a:bodyPr>
          <a:lstStyle>
            <a:lvl1pPr>
              <a:defRPr sz="2000" b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nb-NO" dirty="0"/>
              <a:t>Rediger tekststiler i malen
Andre nivå
Tredje nivå
Fjerde nivå
Femte nivå</a:t>
            </a:r>
          </a:p>
        </p:txBody>
      </p:sp>
      <p:sp>
        <p:nvSpPr>
          <p:cNvPr id="4" name="Plassholder for innhold 3">
            <a:extLst>
              <a:ext uri="{FF2B5EF4-FFF2-40B4-BE49-F238E27FC236}">
                <a16:creationId xmlns:a16="http://schemas.microsoft.com/office/drawing/2014/main" id="{4A7ACAD7-72B5-0D48-840B-452B3A1E13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20676" y="1883228"/>
            <a:ext cx="4933123" cy="3970601"/>
          </a:xfrm>
        </p:spPr>
        <p:txBody>
          <a:bodyPr>
            <a:normAutofit/>
          </a:bodyPr>
          <a:lstStyle>
            <a:lvl1pPr>
              <a:defRPr sz="2000" b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nb-NO" dirty="0"/>
              <a:t>Rediger tekststiler i malen
Andre nivå
Tredje nivå
Fjerde nivå
Femte nivå</a:t>
            </a:r>
          </a:p>
        </p:txBody>
      </p:sp>
      <p:pic>
        <p:nvPicPr>
          <p:cNvPr id="7" name="Bilde 6">
            <a:extLst>
              <a:ext uri="{FF2B5EF4-FFF2-40B4-BE49-F238E27FC236}">
                <a16:creationId xmlns:a16="http://schemas.microsoft.com/office/drawing/2014/main" id="{D197341D-3588-5C46-8574-6F5019C0FF1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768" y="6073079"/>
            <a:ext cx="1022976" cy="427605"/>
          </a:xfrm>
          <a:prstGeom prst="rect">
            <a:avLst/>
          </a:prstGeom>
        </p:spPr>
      </p:pic>
      <p:sp>
        <p:nvSpPr>
          <p:cNvPr id="5" name="Plassholder for lysbildenummer 4">
            <a:extLst>
              <a:ext uri="{FF2B5EF4-FFF2-40B4-BE49-F238E27FC236}">
                <a16:creationId xmlns:a16="http://schemas.microsoft.com/office/drawing/2014/main" id="{E87323BC-D981-E141-A5E2-F609B886ACD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34E9FF-35ED-4746-A218-B58892FE7A5D}" type="slidenum">
              <a:rPr lang="nb-NO" smtClean="0"/>
              <a:t>‹#›</a:t>
            </a:fld>
            <a:endParaRPr lang="nb-NO"/>
          </a:p>
        </p:txBody>
      </p:sp>
      <p:sp>
        <p:nvSpPr>
          <p:cNvPr id="8" name="Plassholder for tekst 7">
            <a:extLst>
              <a:ext uri="{FF2B5EF4-FFF2-40B4-BE49-F238E27FC236}">
                <a16:creationId xmlns:a16="http://schemas.microsoft.com/office/drawing/2014/main" id="{7B79EED7-7374-E644-9787-62E7E1656BB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1056" y="1478920"/>
            <a:ext cx="4933122" cy="370115"/>
          </a:xfrm>
        </p:spPr>
        <p:txBody>
          <a:bodyPr/>
          <a:lstStyle>
            <a:lvl1pPr>
              <a:buNone/>
              <a:defRPr b="1">
                <a:solidFill>
                  <a:srgbClr val="D2002B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nb-NO" dirty="0"/>
              <a:t>Tittel</a:t>
            </a:r>
          </a:p>
        </p:txBody>
      </p:sp>
      <p:sp>
        <p:nvSpPr>
          <p:cNvPr id="9" name="Plassholder for tekst 7">
            <a:extLst>
              <a:ext uri="{FF2B5EF4-FFF2-40B4-BE49-F238E27FC236}">
                <a16:creationId xmlns:a16="http://schemas.microsoft.com/office/drawing/2014/main" id="{4736E952-F94D-E14F-A6F4-5297C60265E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420676" y="1478030"/>
            <a:ext cx="4933122" cy="370115"/>
          </a:xfrm>
        </p:spPr>
        <p:txBody>
          <a:bodyPr/>
          <a:lstStyle>
            <a:lvl1pPr>
              <a:buNone/>
              <a:defRPr b="1">
                <a:solidFill>
                  <a:srgbClr val="D2002B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nb-NO" dirty="0"/>
              <a:t>Tittel</a:t>
            </a:r>
          </a:p>
        </p:txBody>
      </p:sp>
      <p:sp>
        <p:nvSpPr>
          <p:cNvPr id="10" name="Plassholder for tekst 6">
            <a:extLst>
              <a:ext uri="{FF2B5EF4-FFF2-40B4-BE49-F238E27FC236}">
                <a16:creationId xmlns:a16="http://schemas.microsoft.com/office/drawing/2014/main" id="{5292FFB7-C40D-654F-99EA-194D09B8CFF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459663" y="6370638"/>
            <a:ext cx="3208337" cy="365125"/>
          </a:xfrm>
        </p:spPr>
        <p:txBody>
          <a:bodyPr>
            <a:normAutofit/>
          </a:bodyPr>
          <a:lstStyle>
            <a:lvl1pPr algn="r">
              <a:buNone/>
              <a:defRPr lang="nb-NO" sz="1100" b="0" i="0" smtClean="0">
                <a:effectLst/>
                <a:latin typeface="Helvetica" pitchFamily="2" charset="0"/>
              </a:defRPr>
            </a:lvl1pPr>
            <a:lvl2pPr>
              <a:defRPr sz="9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nb-NO" b="0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© </a:t>
            </a:r>
            <a:r>
              <a:rPr lang="nb-NO" dirty="0"/>
              <a:t>Copyright / kildehenvisning</a:t>
            </a:r>
          </a:p>
        </p:txBody>
      </p:sp>
    </p:spTree>
    <p:extLst>
      <p:ext uri="{BB962C8B-B14F-4D97-AF65-F5344CB8AC3E}">
        <p14:creationId xmlns:p14="http://schemas.microsoft.com/office/powerpoint/2010/main" val="24716956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venstre og bilde høy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Bilde 14" descr="Et bilde som inneholder tekst, bygning, utendørs, murstein&#10;&#10;Automatisk generert beskrivelse">
            <a:extLst>
              <a:ext uri="{FF2B5EF4-FFF2-40B4-BE49-F238E27FC236}">
                <a16:creationId xmlns:a16="http://schemas.microsoft.com/office/drawing/2014/main" id="{6569B78A-AD6D-E141-982F-D8320B49F9C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8102" r="24284"/>
          <a:stretch/>
        </p:blipFill>
        <p:spPr>
          <a:xfrm>
            <a:off x="6281738" y="0"/>
            <a:ext cx="5910262" cy="6858000"/>
          </a:xfrm>
          <a:prstGeom prst="rect">
            <a:avLst/>
          </a:prstGeom>
        </p:spPr>
      </p:pic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80FB60E4-9D32-0846-B8BB-D8ACEE6ED189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721056" y="1883228"/>
            <a:ext cx="4933122" cy="3970601"/>
          </a:xfrm>
        </p:spPr>
        <p:txBody>
          <a:bodyPr>
            <a:normAutofit/>
          </a:bodyPr>
          <a:lstStyle>
            <a:lvl1pPr>
              <a:defRPr sz="2000" b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nb-NO" dirty="0"/>
              <a:t>Rediger tekststiler i malen
Andre nivå
Tredje nivå
Fjerde nivå
Femte nivå</a:t>
            </a:r>
          </a:p>
        </p:txBody>
      </p:sp>
      <p:pic>
        <p:nvPicPr>
          <p:cNvPr id="7" name="Bilde 6">
            <a:extLst>
              <a:ext uri="{FF2B5EF4-FFF2-40B4-BE49-F238E27FC236}">
                <a16:creationId xmlns:a16="http://schemas.microsoft.com/office/drawing/2014/main" id="{D197341D-3588-5C46-8574-6F5019C0FF1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768" y="6073079"/>
            <a:ext cx="1022976" cy="427605"/>
          </a:xfrm>
          <a:prstGeom prst="rect">
            <a:avLst/>
          </a:prstGeom>
        </p:spPr>
      </p:pic>
      <p:sp>
        <p:nvSpPr>
          <p:cNvPr id="10" name="Plassholder for bilde 9">
            <a:extLst>
              <a:ext uri="{FF2B5EF4-FFF2-40B4-BE49-F238E27FC236}">
                <a16:creationId xmlns:a16="http://schemas.microsoft.com/office/drawing/2014/main" id="{F92D8C84-8DFB-5945-96ED-1AF02FB556C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81738" y="0"/>
            <a:ext cx="5910262" cy="6858000"/>
          </a:xfrm>
        </p:spPr>
        <p:txBody>
          <a:bodyPr/>
          <a:lstStyle/>
          <a:p>
            <a:r>
              <a:rPr lang="nb-NO"/>
              <a:t>Legg bilde rett inn her</a:t>
            </a:r>
          </a:p>
        </p:txBody>
      </p:sp>
      <p:sp>
        <p:nvSpPr>
          <p:cNvPr id="9" name="Plassholder for tekst 6">
            <a:extLst>
              <a:ext uri="{FF2B5EF4-FFF2-40B4-BE49-F238E27FC236}">
                <a16:creationId xmlns:a16="http://schemas.microsoft.com/office/drawing/2014/main" id="{6A4B12A5-698B-1545-A4BE-5CAA787AE44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661533" y="6370638"/>
            <a:ext cx="3992646" cy="365125"/>
          </a:xfrm>
        </p:spPr>
        <p:txBody>
          <a:bodyPr>
            <a:normAutofit/>
          </a:bodyPr>
          <a:lstStyle>
            <a:lvl1pPr algn="r">
              <a:buNone/>
              <a:defRPr lang="nb-NO" sz="1100" b="0" i="0" smtClean="0">
                <a:effectLst/>
                <a:latin typeface="Helvetica" pitchFamily="2" charset="0"/>
              </a:defRPr>
            </a:lvl1pPr>
            <a:lvl2pPr>
              <a:defRPr sz="9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nb-NO" b="0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© </a:t>
            </a:r>
            <a:r>
              <a:rPr lang="nb-NO" dirty="0"/>
              <a:t>Copyright / kildehenvisning</a:t>
            </a:r>
          </a:p>
        </p:txBody>
      </p:sp>
      <p:sp>
        <p:nvSpPr>
          <p:cNvPr id="11" name="Tittel 1">
            <a:extLst>
              <a:ext uri="{FF2B5EF4-FFF2-40B4-BE49-F238E27FC236}">
                <a16:creationId xmlns:a16="http://schemas.microsoft.com/office/drawing/2014/main" id="{9D10BF8D-2AAF-6043-8F14-05A25EBDDC5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1056" y="707572"/>
            <a:ext cx="4933121" cy="1065472"/>
          </a:xfrm>
        </p:spPr>
        <p:txBody>
          <a:bodyPr anchor="b">
            <a:normAutofit/>
          </a:bodyPr>
          <a:lstStyle>
            <a:lvl1pPr>
              <a:defRPr sz="2800">
                <a:solidFill>
                  <a:srgbClr val="D2002B"/>
                </a:solidFill>
              </a:defRPr>
            </a:lvl1pPr>
          </a:lstStyle>
          <a:p>
            <a:r>
              <a:rPr lang="nb-NO" dirty="0"/>
              <a:t>Her kan du fylle inn en tittel til din slide</a:t>
            </a:r>
          </a:p>
        </p:txBody>
      </p:sp>
    </p:spTree>
    <p:extLst>
      <p:ext uri="{BB962C8B-B14F-4D97-AF65-F5344CB8AC3E}">
        <p14:creationId xmlns:p14="http://schemas.microsoft.com/office/powerpoint/2010/main" val="11841779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 til venstre og tekst til høy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Bilde 14" descr="Et bilde som inneholder tekst, bygning, utendørs, murstein&#10;&#10;Automatisk generert beskrivelse">
            <a:extLst>
              <a:ext uri="{FF2B5EF4-FFF2-40B4-BE49-F238E27FC236}">
                <a16:creationId xmlns:a16="http://schemas.microsoft.com/office/drawing/2014/main" id="{6569B78A-AD6D-E141-982F-D8320B49F9C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8102" r="24284"/>
          <a:stretch/>
        </p:blipFill>
        <p:spPr>
          <a:xfrm>
            <a:off x="0" y="0"/>
            <a:ext cx="5910262" cy="6858000"/>
          </a:xfrm>
          <a:prstGeom prst="rect">
            <a:avLst/>
          </a:prstGeom>
        </p:spPr>
      </p:pic>
      <p:sp>
        <p:nvSpPr>
          <p:cNvPr id="10" name="Plassholder for bilde 9">
            <a:extLst>
              <a:ext uri="{FF2B5EF4-FFF2-40B4-BE49-F238E27FC236}">
                <a16:creationId xmlns:a16="http://schemas.microsoft.com/office/drawing/2014/main" id="{F92D8C84-8DFB-5945-96ED-1AF02FB556C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5910262" cy="6858000"/>
          </a:xfrm>
        </p:spPr>
        <p:txBody>
          <a:bodyPr/>
          <a:lstStyle/>
          <a:p>
            <a:r>
              <a:rPr lang="nb-NO"/>
              <a:t>Legg bilde rett inn her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80FB60E4-9D32-0846-B8BB-D8ACEE6ED189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6335472" y="1883228"/>
            <a:ext cx="4933122" cy="3970601"/>
          </a:xfrm>
        </p:spPr>
        <p:txBody>
          <a:bodyPr>
            <a:normAutofit/>
          </a:bodyPr>
          <a:lstStyle>
            <a:lvl1pPr>
              <a:defRPr sz="2000" b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nb-NO" dirty="0"/>
              <a:t>Rediger tekststiler i malen
Andre nivå
Tredje nivå
Fjerde nivå
Femte nivå</a:t>
            </a:r>
          </a:p>
        </p:txBody>
      </p:sp>
      <p:pic>
        <p:nvPicPr>
          <p:cNvPr id="9" name="Bilde 8" descr="Et bilde som inneholder utklipp&#10;&#10;&#10;&#10;Automatisk generert beskrivelse">
            <a:extLst>
              <a:ext uri="{FF2B5EF4-FFF2-40B4-BE49-F238E27FC236}">
                <a16:creationId xmlns:a16="http://schemas.microsoft.com/office/drawing/2014/main" id="{CA832A86-F517-B343-A28F-37A1C691F9D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9259" y="6072842"/>
            <a:ext cx="1026485" cy="429073"/>
          </a:xfrm>
          <a:prstGeom prst="rect">
            <a:avLst/>
          </a:prstGeom>
        </p:spPr>
      </p:pic>
      <p:sp>
        <p:nvSpPr>
          <p:cNvPr id="7" name="Plassholder for tekst 6">
            <a:extLst>
              <a:ext uri="{FF2B5EF4-FFF2-40B4-BE49-F238E27FC236}">
                <a16:creationId xmlns:a16="http://schemas.microsoft.com/office/drawing/2014/main" id="{838F0658-EC45-5A48-B3C1-47900CACF70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335472" y="6370638"/>
            <a:ext cx="4230595" cy="365125"/>
          </a:xfrm>
        </p:spPr>
        <p:txBody>
          <a:bodyPr>
            <a:normAutofit/>
          </a:bodyPr>
          <a:lstStyle>
            <a:lvl1pPr algn="l">
              <a:buNone/>
              <a:defRPr lang="nb-NO" sz="1100" b="0" i="0" smtClean="0">
                <a:effectLst/>
                <a:latin typeface="Helvetica" pitchFamily="2" charset="0"/>
              </a:defRPr>
            </a:lvl1pPr>
            <a:lvl2pPr>
              <a:defRPr sz="9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nb-NO" b="0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© </a:t>
            </a:r>
            <a:r>
              <a:rPr lang="nb-NO" dirty="0"/>
              <a:t>Copyright / kildehenvisning</a:t>
            </a:r>
          </a:p>
        </p:txBody>
      </p:sp>
      <p:sp>
        <p:nvSpPr>
          <p:cNvPr id="11" name="Plassholder for lysbildenummer 4">
            <a:extLst>
              <a:ext uri="{FF2B5EF4-FFF2-40B4-BE49-F238E27FC236}">
                <a16:creationId xmlns:a16="http://schemas.microsoft.com/office/drawing/2014/main" id="{12F0E66B-ABF8-4E42-BDB6-0F41AB48998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727473" y="6370637"/>
            <a:ext cx="1295400" cy="365125"/>
          </a:xfrm>
        </p:spPr>
        <p:txBody>
          <a:bodyPr/>
          <a:lstStyle/>
          <a:p>
            <a:fld id="{CB34E9FF-35ED-4746-A218-B58892FE7A5D}" type="slidenum">
              <a:rPr lang="nb-NO" smtClean="0"/>
              <a:t>‹#›</a:t>
            </a:fld>
            <a:endParaRPr lang="nb-NO"/>
          </a:p>
        </p:txBody>
      </p:sp>
      <p:sp>
        <p:nvSpPr>
          <p:cNvPr id="12" name="Tittel 1">
            <a:extLst>
              <a:ext uri="{FF2B5EF4-FFF2-40B4-BE49-F238E27FC236}">
                <a16:creationId xmlns:a16="http://schemas.microsoft.com/office/drawing/2014/main" id="{43AD8D1C-EAB0-3645-8548-77AB0AF6BF8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35472" y="707572"/>
            <a:ext cx="4933121" cy="1065472"/>
          </a:xfrm>
        </p:spPr>
        <p:txBody>
          <a:bodyPr anchor="b">
            <a:normAutofit/>
          </a:bodyPr>
          <a:lstStyle>
            <a:lvl1pPr>
              <a:defRPr sz="2800">
                <a:solidFill>
                  <a:srgbClr val="D2002B"/>
                </a:solidFill>
              </a:defRPr>
            </a:lvl1pPr>
          </a:lstStyle>
          <a:p>
            <a:r>
              <a:rPr lang="nb-NO" dirty="0"/>
              <a:t>Her kan du fylle inn en tittel til din slide</a:t>
            </a:r>
          </a:p>
        </p:txBody>
      </p:sp>
    </p:spTree>
    <p:extLst>
      <p:ext uri="{BB962C8B-B14F-4D97-AF65-F5344CB8AC3E}">
        <p14:creationId xmlns:p14="http://schemas.microsoft.com/office/powerpoint/2010/main" val="272080257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skjerm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ssholder for bilde 6">
            <a:extLst>
              <a:ext uri="{FF2B5EF4-FFF2-40B4-BE49-F238E27FC236}">
                <a16:creationId xmlns:a16="http://schemas.microsoft.com/office/drawing/2014/main" id="{6650CA9E-144D-2B4B-8399-F29546F1AF9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>
              <a:defRPr>
                <a:solidFill>
                  <a:schemeClr val="tx1">
                    <a:alpha val="74000"/>
                  </a:schemeClr>
                </a:solidFill>
              </a:defRPr>
            </a:lvl1pPr>
          </a:lstStyle>
          <a:p>
            <a:r>
              <a:rPr lang="nb-NO"/>
              <a:t>Slipp et bilde her</a:t>
            </a:r>
          </a:p>
        </p:txBody>
      </p:sp>
      <p:sp>
        <p:nvSpPr>
          <p:cNvPr id="2" name="Tittel 1">
            <a:extLst>
              <a:ext uri="{FF2B5EF4-FFF2-40B4-BE49-F238E27FC236}">
                <a16:creationId xmlns:a16="http://schemas.microsoft.com/office/drawing/2014/main" id="{B155B4C0-4369-4842-A92C-0BEF7F1419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30325"/>
            <a:ext cx="10515600" cy="1325563"/>
          </a:xfrm>
        </p:spPr>
        <p:txBody>
          <a:bodyPr>
            <a:normAutofit/>
          </a:bodyPr>
          <a:lstStyle>
            <a:lvl1pPr>
              <a:defRPr sz="6000">
                <a:solidFill>
                  <a:srgbClr val="D2002B"/>
                </a:solidFill>
              </a:defRPr>
            </a:lvl1pPr>
          </a:lstStyle>
          <a:p>
            <a:r>
              <a:rPr lang="nb-NO" dirty="0"/>
              <a:t>Klikk for å redigere tittelstil</a:t>
            </a:r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DDDD14DF-A6E8-464B-9DFA-D66A7CDBFF3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768" y="6073079"/>
            <a:ext cx="1022976" cy="427605"/>
          </a:xfrm>
          <a:prstGeom prst="rect">
            <a:avLst/>
          </a:prstGeom>
        </p:spPr>
      </p:pic>
      <p:sp>
        <p:nvSpPr>
          <p:cNvPr id="3" name="Plassholder for lysbildenummer 2">
            <a:extLst>
              <a:ext uri="{FF2B5EF4-FFF2-40B4-BE49-F238E27FC236}">
                <a16:creationId xmlns:a16="http://schemas.microsoft.com/office/drawing/2014/main" id="{D01F0486-5C83-F044-9E63-F2C65612459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B34E9FF-35ED-4746-A218-B58892FE7A5D}" type="slidenum">
              <a:rPr lang="nb-NO" smtClean="0"/>
              <a:t>‹#›</a:t>
            </a:fld>
            <a:endParaRPr lang="nb-NO"/>
          </a:p>
        </p:txBody>
      </p:sp>
      <p:sp>
        <p:nvSpPr>
          <p:cNvPr id="8" name="Plassholder for tekst 6">
            <a:extLst>
              <a:ext uri="{FF2B5EF4-FFF2-40B4-BE49-F238E27FC236}">
                <a16:creationId xmlns:a16="http://schemas.microsoft.com/office/drawing/2014/main" id="{34787E5B-5B6D-504D-A89E-8DC6147EA82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357730" y="6370638"/>
            <a:ext cx="3208337" cy="365125"/>
          </a:xfrm>
        </p:spPr>
        <p:txBody>
          <a:bodyPr>
            <a:normAutofit/>
          </a:bodyPr>
          <a:lstStyle>
            <a:lvl1pPr algn="r">
              <a:buNone/>
              <a:defRPr lang="nb-NO" sz="1100" b="0" i="0" smtClean="0">
                <a:effectLst/>
                <a:latin typeface="Helvetica" pitchFamily="2" charset="0"/>
              </a:defRPr>
            </a:lvl1pPr>
            <a:lvl2pPr>
              <a:defRPr sz="9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nb-NO" b="0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© </a:t>
            </a:r>
            <a:r>
              <a:rPr lang="nb-NO" dirty="0"/>
              <a:t>Copyright / kildehenvisning</a:t>
            </a:r>
          </a:p>
        </p:txBody>
      </p:sp>
    </p:spTree>
    <p:extLst>
      <p:ext uri="{BB962C8B-B14F-4D97-AF65-F5344CB8AC3E}">
        <p14:creationId xmlns:p14="http://schemas.microsoft.com/office/powerpoint/2010/main" val="42776303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ers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Bild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0509" y="1000124"/>
            <a:ext cx="2440153" cy="305019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645552" y="1499784"/>
            <a:ext cx="7709771" cy="1143000"/>
          </a:xfrm>
          <a:noFill/>
          <a:ln>
            <a:noFill/>
          </a:ln>
        </p:spPr>
        <p:txBody>
          <a:bodyPr>
            <a:normAutofit/>
          </a:bodyPr>
          <a:lstStyle>
            <a:lvl1pPr algn="l">
              <a:defRPr sz="4000" b="1">
                <a:solidFill>
                  <a:srgbClr val="D2002B"/>
                </a:solidFill>
              </a:defRPr>
            </a:lvl1pPr>
          </a:lstStyle>
          <a:p>
            <a:r>
              <a:rPr lang="nb-NO" dirty="0"/>
              <a:t>Navn navn</a:t>
            </a:r>
            <a:endParaRPr lang="en-US" dirty="0"/>
          </a:p>
        </p:txBody>
      </p:sp>
      <p:sp>
        <p:nvSpPr>
          <p:cNvPr id="15" name="Plassholder for tekst 14"/>
          <p:cNvSpPr>
            <a:spLocks noGrp="1"/>
          </p:cNvSpPr>
          <p:nvPr>
            <p:ph type="body" sz="quarter" idx="10" hasCustomPrompt="1"/>
          </p:nvPr>
        </p:nvSpPr>
        <p:spPr>
          <a:xfrm>
            <a:off x="3644991" y="1000125"/>
            <a:ext cx="7702412" cy="469055"/>
          </a:xfrm>
        </p:spPr>
        <p:txBody>
          <a:bodyPr>
            <a:noAutofit/>
          </a:bodyPr>
          <a:lstStyle>
            <a:lvl1pPr marL="0" indent="0" algn="l">
              <a:buNone/>
              <a:defRPr sz="2667" b="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609585" indent="0">
              <a:buNone/>
              <a:defRPr sz="2667"/>
            </a:lvl2pPr>
            <a:lvl3pPr marL="1219170" indent="0">
              <a:buNone/>
              <a:defRPr sz="2667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</a:lstStyle>
          <a:p>
            <a:pPr lvl="0"/>
            <a:r>
              <a:rPr lang="nb-NO" dirty="0"/>
              <a:t>Fakultet</a:t>
            </a:r>
          </a:p>
        </p:txBody>
      </p:sp>
      <p:sp>
        <p:nvSpPr>
          <p:cNvPr id="5" name="Plassholder for bilde 4"/>
          <p:cNvSpPr>
            <a:spLocks noGrp="1"/>
          </p:cNvSpPr>
          <p:nvPr>
            <p:ph type="pic" sz="quarter" idx="11" hasCustomPrompt="1"/>
          </p:nvPr>
        </p:nvSpPr>
        <p:spPr>
          <a:xfrm>
            <a:off x="838200" y="1000125"/>
            <a:ext cx="2442461" cy="3050191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b-NO"/>
              <a:t>Dra inn bilde</a:t>
            </a:r>
          </a:p>
        </p:txBody>
      </p:sp>
      <p:sp>
        <p:nvSpPr>
          <p:cNvPr id="19" name="Plassholder for tekst 18"/>
          <p:cNvSpPr>
            <a:spLocks noGrp="1"/>
          </p:cNvSpPr>
          <p:nvPr>
            <p:ph type="body" sz="quarter" idx="12" hasCustomPrompt="1"/>
          </p:nvPr>
        </p:nvSpPr>
        <p:spPr>
          <a:xfrm>
            <a:off x="3649080" y="3552172"/>
            <a:ext cx="7702412" cy="2578213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rgbClr val="141E28"/>
                </a:solidFill>
              </a:defRPr>
            </a:lvl1pPr>
          </a:lstStyle>
          <a:p>
            <a:pPr lvl="0"/>
            <a:r>
              <a:rPr lang="nb-NO" dirty="0"/>
              <a:t>Beskrivelse</a:t>
            </a:r>
          </a:p>
        </p:txBody>
      </p:sp>
      <p:sp>
        <p:nvSpPr>
          <p:cNvPr id="20" name="Plassholder for tekst 14"/>
          <p:cNvSpPr>
            <a:spLocks noGrp="1"/>
          </p:cNvSpPr>
          <p:nvPr>
            <p:ph type="body" sz="quarter" idx="13" hasCustomPrompt="1"/>
          </p:nvPr>
        </p:nvSpPr>
        <p:spPr>
          <a:xfrm>
            <a:off x="3644989" y="2994120"/>
            <a:ext cx="7702413" cy="418984"/>
          </a:xfrm>
        </p:spPr>
        <p:txBody>
          <a:bodyPr>
            <a:noAutofit/>
          </a:bodyPr>
          <a:lstStyle>
            <a:lvl1pPr marL="0" indent="0" algn="l">
              <a:buNone/>
              <a:defRPr sz="2400" b="0" baseline="0">
                <a:solidFill>
                  <a:srgbClr val="141E28"/>
                </a:solidFill>
              </a:defRPr>
            </a:lvl1pPr>
            <a:lvl2pPr marL="609585" indent="0">
              <a:buNone/>
              <a:defRPr sz="2667"/>
            </a:lvl2pPr>
            <a:lvl3pPr marL="1219170" indent="0">
              <a:buNone/>
              <a:defRPr sz="2667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</a:lstStyle>
          <a:p>
            <a:pPr lvl="0"/>
            <a:r>
              <a:rPr lang="nb-NO" dirty="0"/>
              <a:t>Dato</a:t>
            </a:r>
          </a:p>
        </p:txBody>
      </p:sp>
      <p:pic>
        <p:nvPicPr>
          <p:cNvPr id="12" name="Bilde 11">
            <a:extLst>
              <a:ext uri="{FF2B5EF4-FFF2-40B4-BE49-F238E27FC236}">
                <a16:creationId xmlns:a16="http://schemas.microsoft.com/office/drawing/2014/main" id="{602F63FA-675E-D540-9D05-CFDFF921A59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768" y="6073079"/>
            <a:ext cx="1022976" cy="427605"/>
          </a:xfrm>
          <a:prstGeom prst="rect">
            <a:avLst/>
          </a:prstGeom>
        </p:spPr>
      </p:pic>
      <p:sp>
        <p:nvSpPr>
          <p:cNvPr id="4" name="Plassholder for lysbildenummer 3">
            <a:extLst>
              <a:ext uri="{FF2B5EF4-FFF2-40B4-BE49-F238E27FC236}">
                <a16:creationId xmlns:a16="http://schemas.microsoft.com/office/drawing/2014/main" id="{0400B017-0EDB-B64D-A898-33D1D15E25A9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CB34E9FF-35ED-4746-A218-B58892FE7A5D}" type="slidenum">
              <a:rPr lang="nb-NO" smtClean="0"/>
              <a:t>‹#›</a:t>
            </a:fld>
            <a:endParaRPr lang="nb-NO"/>
          </a:p>
        </p:txBody>
      </p:sp>
      <p:sp>
        <p:nvSpPr>
          <p:cNvPr id="10" name="Plassholder for tekst 6">
            <a:extLst>
              <a:ext uri="{FF2B5EF4-FFF2-40B4-BE49-F238E27FC236}">
                <a16:creationId xmlns:a16="http://schemas.microsoft.com/office/drawing/2014/main" id="{A42F8DDF-495D-C64A-8CED-AA2B58F17B8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357730" y="6370638"/>
            <a:ext cx="3208337" cy="365125"/>
          </a:xfrm>
        </p:spPr>
        <p:txBody>
          <a:bodyPr>
            <a:normAutofit/>
          </a:bodyPr>
          <a:lstStyle>
            <a:lvl1pPr algn="r">
              <a:buNone/>
              <a:defRPr lang="nb-NO" sz="1100" b="0" i="0" smtClean="0">
                <a:effectLst/>
                <a:latin typeface="Helvetica" pitchFamily="2" charset="0"/>
              </a:defRPr>
            </a:lvl1pPr>
            <a:lvl2pPr>
              <a:defRPr sz="9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nb-NO" b="0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© </a:t>
            </a:r>
            <a:r>
              <a:rPr lang="nb-NO" dirty="0"/>
              <a:t>Copyright / kildehenvisning</a:t>
            </a:r>
          </a:p>
        </p:txBody>
      </p:sp>
    </p:spTree>
    <p:extLst>
      <p:ext uri="{BB962C8B-B14F-4D97-AF65-F5344CB8AC3E}">
        <p14:creationId xmlns:p14="http://schemas.microsoft.com/office/powerpoint/2010/main" val="41649111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ød logo">
    <p:bg>
      <p:bgPr>
        <a:solidFill>
          <a:srgbClr val="E6E3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e 5" descr="Et bilde som inneholder objekt&#10;&#10;&#10;&#10;Automatisk generert beskrivelse">
            <a:extLst>
              <a:ext uri="{FF2B5EF4-FFF2-40B4-BE49-F238E27FC236}">
                <a16:creationId xmlns:a16="http://schemas.microsoft.com/office/drawing/2014/main" id="{F28135A9-7864-EA42-BC35-11CA46B6CBC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5140" y="5788058"/>
            <a:ext cx="2532960" cy="572850"/>
          </a:xfrm>
          <a:prstGeom prst="rect">
            <a:avLst/>
          </a:prstGeom>
        </p:spPr>
      </p:pic>
      <p:sp>
        <p:nvSpPr>
          <p:cNvPr id="5" name="Friform 4">
            <a:extLst>
              <a:ext uri="{FF2B5EF4-FFF2-40B4-BE49-F238E27FC236}">
                <a16:creationId xmlns:a16="http://schemas.microsoft.com/office/drawing/2014/main" id="{613BFF5F-A955-C509-80BD-3F845ACFB4C2}"/>
              </a:ext>
            </a:extLst>
          </p:cNvPr>
          <p:cNvSpPr/>
          <p:nvPr userDrawn="1"/>
        </p:nvSpPr>
        <p:spPr>
          <a:xfrm>
            <a:off x="3849198" y="2891941"/>
            <a:ext cx="4493437" cy="427939"/>
          </a:xfrm>
          <a:custGeom>
            <a:avLst/>
            <a:gdLst/>
            <a:ahLst/>
            <a:cxnLst/>
            <a:rect l="l" t="t" r="r" b="b"/>
            <a:pathLst>
              <a:path w="4493437" h="427939">
                <a:moveTo>
                  <a:pt x="4146956" y="221742"/>
                </a:moveTo>
                <a:cubicBezTo>
                  <a:pt x="4098493" y="221742"/>
                  <a:pt x="4069689" y="234544"/>
                  <a:pt x="4069689" y="270662"/>
                </a:cubicBezTo>
                <a:cubicBezTo>
                  <a:pt x="4069689" y="297637"/>
                  <a:pt x="4088434" y="316382"/>
                  <a:pt x="4119067" y="316382"/>
                </a:cubicBezTo>
                <a:cubicBezTo>
                  <a:pt x="4180331" y="316382"/>
                  <a:pt x="4188561" y="275692"/>
                  <a:pt x="4188561" y="229514"/>
                </a:cubicBezTo>
                <a:lnTo>
                  <a:pt x="4188561" y="221742"/>
                </a:lnTo>
                <a:close/>
                <a:moveTo>
                  <a:pt x="384581" y="221742"/>
                </a:moveTo>
                <a:cubicBezTo>
                  <a:pt x="336118" y="221742"/>
                  <a:pt x="307315" y="234544"/>
                  <a:pt x="307315" y="270662"/>
                </a:cubicBezTo>
                <a:cubicBezTo>
                  <a:pt x="307315" y="297637"/>
                  <a:pt x="326060" y="316382"/>
                  <a:pt x="356692" y="316382"/>
                </a:cubicBezTo>
                <a:cubicBezTo>
                  <a:pt x="417957" y="316382"/>
                  <a:pt x="426187" y="275692"/>
                  <a:pt x="426187" y="229514"/>
                </a:cubicBezTo>
                <a:lnTo>
                  <a:pt x="426187" y="221742"/>
                </a:lnTo>
                <a:close/>
                <a:moveTo>
                  <a:pt x="4394682" y="128473"/>
                </a:moveTo>
                <a:cubicBezTo>
                  <a:pt x="4342561" y="128473"/>
                  <a:pt x="4321530" y="161392"/>
                  <a:pt x="4321530" y="220828"/>
                </a:cubicBezTo>
                <a:cubicBezTo>
                  <a:pt x="4321530" y="278892"/>
                  <a:pt x="4338447" y="315011"/>
                  <a:pt x="4391482" y="315011"/>
                </a:cubicBezTo>
                <a:cubicBezTo>
                  <a:pt x="4436744" y="315011"/>
                  <a:pt x="4461433" y="277063"/>
                  <a:pt x="4461433" y="216713"/>
                </a:cubicBezTo>
                <a:cubicBezTo>
                  <a:pt x="4461433" y="165506"/>
                  <a:pt x="4437202" y="128473"/>
                  <a:pt x="4394682" y="128473"/>
                </a:cubicBezTo>
                <a:close/>
                <a:moveTo>
                  <a:pt x="1978838" y="128016"/>
                </a:moveTo>
                <a:cubicBezTo>
                  <a:pt x="1930374" y="128016"/>
                  <a:pt x="1906600" y="167335"/>
                  <a:pt x="1906600" y="221285"/>
                </a:cubicBezTo>
                <a:cubicBezTo>
                  <a:pt x="1906600" y="274320"/>
                  <a:pt x="1934489" y="315011"/>
                  <a:pt x="1979752" y="315011"/>
                </a:cubicBezTo>
                <a:cubicBezTo>
                  <a:pt x="2025929" y="315011"/>
                  <a:pt x="2051989" y="277063"/>
                  <a:pt x="2051989" y="221742"/>
                </a:cubicBezTo>
                <a:cubicBezTo>
                  <a:pt x="2051989" y="168250"/>
                  <a:pt x="2026386" y="128016"/>
                  <a:pt x="1978838" y="128016"/>
                </a:cubicBezTo>
                <a:close/>
                <a:moveTo>
                  <a:pt x="1376019" y="127102"/>
                </a:moveTo>
                <a:cubicBezTo>
                  <a:pt x="1331671" y="127102"/>
                  <a:pt x="1312012" y="157734"/>
                  <a:pt x="1307439" y="202540"/>
                </a:cubicBezTo>
                <a:lnTo>
                  <a:pt x="1440942" y="202540"/>
                </a:lnTo>
                <a:cubicBezTo>
                  <a:pt x="1440485" y="160477"/>
                  <a:pt x="1418539" y="127102"/>
                  <a:pt x="1376019" y="127102"/>
                </a:cubicBezTo>
                <a:close/>
                <a:moveTo>
                  <a:pt x="2863062" y="106528"/>
                </a:moveTo>
                <a:lnTo>
                  <a:pt x="2893694" y="106528"/>
                </a:lnTo>
                <a:lnTo>
                  <a:pt x="2893694" y="251460"/>
                </a:lnTo>
                <a:cubicBezTo>
                  <a:pt x="2893694" y="283464"/>
                  <a:pt x="2903753" y="314096"/>
                  <a:pt x="2945815" y="314096"/>
                </a:cubicBezTo>
                <a:cubicBezTo>
                  <a:pt x="2992907" y="314096"/>
                  <a:pt x="3011195" y="287579"/>
                  <a:pt x="3011195" y="225400"/>
                </a:cubicBezTo>
                <a:lnTo>
                  <a:pt x="3011195" y="106528"/>
                </a:lnTo>
                <a:lnTo>
                  <a:pt x="3041827" y="106528"/>
                </a:lnTo>
                <a:lnTo>
                  <a:pt x="3041827" y="269291"/>
                </a:lnTo>
                <a:cubicBezTo>
                  <a:pt x="3041827" y="291694"/>
                  <a:pt x="3042285" y="325526"/>
                  <a:pt x="3042285" y="336499"/>
                </a:cubicBezTo>
                <a:lnTo>
                  <a:pt x="3012567" y="336499"/>
                </a:lnTo>
                <a:cubicBezTo>
                  <a:pt x="3011652" y="330556"/>
                  <a:pt x="3011195" y="315925"/>
                  <a:pt x="3011195" y="299009"/>
                </a:cubicBezTo>
                <a:cubicBezTo>
                  <a:pt x="3000680" y="325526"/>
                  <a:pt x="2977819" y="341986"/>
                  <a:pt x="2938957" y="341986"/>
                </a:cubicBezTo>
                <a:cubicBezTo>
                  <a:pt x="2903296" y="341986"/>
                  <a:pt x="2863062" y="325984"/>
                  <a:pt x="2863062" y="258318"/>
                </a:cubicBezTo>
                <a:close/>
                <a:moveTo>
                  <a:pt x="4401540" y="101041"/>
                </a:moveTo>
                <a:cubicBezTo>
                  <a:pt x="4455490" y="101041"/>
                  <a:pt x="4493437" y="145847"/>
                  <a:pt x="4493437" y="215341"/>
                </a:cubicBezTo>
                <a:cubicBezTo>
                  <a:pt x="4493437" y="298094"/>
                  <a:pt x="4449089" y="341986"/>
                  <a:pt x="4393310" y="341986"/>
                </a:cubicBezTo>
                <a:cubicBezTo>
                  <a:pt x="4354448" y="341986"/>
                  <a:pt x="4334332" y="325069"/>
                  <a:pt x="4323359" y="304952"/>
                </a:cubicBezTo>
                <a:lnTo>
                  <a:pt x="4323359" y="427939"/>
                </a:lnTo>
                <a:lnTo>
                  <a:pt x="4292726" y="427939"/>
                </a:lnTo>
                <a:lnTo>
                  <a:pt x="4292726" y="162763"/>
                </a:lnTo>
                <a:cubicBezTo>
                  <a:pt x="4292726" y="144018"/>
                  <a:pt x="4292726" y="123901"/>
                  <a:pt x="4292269" y="106528"/>
                </a:cubicBezTo>
                <a:lnTo>
                  <a:pt x="4321987" y="106528"/>
                </a:lnTo>
                <a:cubicBezTo>
                  <a:pt x="4322902" y="114757"/>
                  <a:pt x="4323359" y="128473"/>
                  <a:pt x="4323359" y="145390"/>
                </a:cubicBezTo>
                <a:cubicBezTo>
                  <a:pt x="4336618" y="119786"/>
                  <a:pt x="4360849" y="101041"/>
                  <a:pt x="4401540" y="101041"/>
                </a:cubicBezTo>
                <a:close/>
                <a:moveTo>
                  <a:pt x="4134154" y="101041"/>
                </a:moveTo>
                <a:cubicBezTo>
                  <a:pt x="4188104" y="101041"/>
                  <a:pt x="4218279" y="123444"/>
                  <a:pt x="4218279" y="174650"/>
                </a:cubicBezTo>
                <a:lnTo>
                  <a:pt x="4218279" y="289865"/>
                </a:lnTo>
                <a:cubicBezTo>
                  <a:pt x="4218279" y="310439"/>
                  <a:pt x="4220108" y="329641"/>
                  <a:pt x="4221480" y="336499"/>
                </a:cubicBezTo>
                <a:lnTo>
                  <a:pt x="4192219" y="336499"/>
                </a:lnTo>
                <a:cubicBezTo>
                  <a:pt x="4190390" y="331013"/>
                  <a:pt x="4189018" y="320497"/>
                  <a:pt x="4188561" y="303581"/>
                </a:cubicBezTo>
                <a:cubicBezTo>
                  <a:pt x="4180331" y="319583"/>
                  <a:pt x="4161129" y="341986"/>
                  <a:pt x="4114952" y="341986"/>
                </a:cubicBezTo>
                <a:cubicBezTo>
                  <a:pt x="4061002" y="341986"/>
                  <a:pt x="4038142" y="307238"/>
                  <a:pt x="4038142" y="272491"/>
                </a:cubicBezTo>
                <a:cubicBezTo>
                  <a:pt x="4038142" y="221285"/>
                  <a:pt x="4077919" y="198425"/>
                  <a:pt x="4146499" y="198425"/>
                </a:cubicBezTo>
                <a:lnTo>
                  <a:pt x="4188104" y="198425"/>
                </a:lnTo>
                <a:lnTo>
                  <a:pt x="4188104" y="176479"/>
                </a:lnTo>
                <a:cubicBezTo>
                  <a:pt x="4188104" y="154534"/>
                  <a:pt x="4181246" y="126644"/>
                  <a:pt x="4133240" y="126644"/>
                </a:cubicBezTo>
                <a:cubicBezTo>
                  <a:pt x="4090263" y="126644"/>
                  <a:pt x="4083862" y="148590"/>
                  <a:pt x="4079290" y="166878"/>
                </a:cubicBezTo>
                <a:lnTo>
                  <a:pt x="4049115" y="166878"/>
                </a:lnTo>
                <a:cubicBezTo>
                  <a:pt x="4051859" y="138989"/>
                  <a:pt x="4069232" y="101041"/>
                  <a:pt x="4134154" y="101041"/>
                </a:cubicBezTo>
                <a:close/>
                <a:moveTo>
                  <a:pt x="3692270" y="101041"/>
                </a:moveTo>
                <a:cubicBezTo>
                  <a:pt x="3747592" y="101041"/>
                  <a:pt x="3772280" y="133960"/>
                  <a:pt x="3775938" y="166421"/>
                </a:cubicBezTo>
                <a:lnTo>
                  <a:pt x="3745763" y="166421"/>
                </a:lnTo>
                <a:cubicBezTo>
                  <a:pt x="3742105" y="149047"/>
                  <a:pt x="3728389" y="126644"/>
                  <a:pt x="3691356" y="126644"/>
                </a:cubicBezTo>
                <a:cubicBezTo>
                  <a:pt x="3654780" y="126644"/>
                  <a:pt x="3644264" y="144475"/>
                  <a:pt x="3644264" y="161392"/>
                </a:cubicBezTo>
                <a:cubicBezTo>
                  <a:pt x="3644264" y="180594"/>
                  <a:pt x="3654323" y="190195"/>
                  <a:pt x="3698214" y="200711"/>
                </a:cubicBezTo>
                <a:cubicBezTo>
                  <a:pt x="3765422" y="216713"/>
                  <a:pt x="3780510" y="239116"/>
                  <a:pt x="3780510" y="273406"/>
                </a:cubicBezTo>
                <a:cubicBezTo>
                  <a:pt x="3780510" y="314554"/>
                  <a:pt x="3747592" y="341986"/>
                  <a:pt x="3695014" y="341986"/>
                </a:cubicBezTo>
                <a:cubicBezTo>
                  <a:pt x="3639235" y="341986"/>
                  <a:pt x="3609975" y="313182"/>
                  <a:pt x="3604031" y="272034"/>
                </a:cubicBezTo>
                <a:lnTo>
                  <a:pt x="3634663" y="272034"/>
                </a:lnTo>
                <a:cubicBezTo>
                  <a:pt x="3641978" y="299466"/>
                  <a:pt x="3662095" y="316382"/>
                  <a:pt x="3695928" y="316382"/>
                </a:cubicBezTo>
                <a:cubicBezTo>
                  <a:pt x="3733419" y="316382"/>
                  <a:pt x="3748506" y="299466"/>
                  <a:pt x="3748506" y="275692"/>
                </a:cubicBezTo>
                <a:cubicBezTo>
                  <a:pt x="3748506" y="251460"/>
                  <a:pt x="3737991" y="240030"/>
                  <a:pt x="3689985" y="228600"/>
                </a:cubicBezTo>
                <a:cubicBezTo>
                  <a:pt x="3627348" y="213512"/>
                  <a:pt x="3613175" y="194310"/>
                  <a:pt x="3613175" y="163678"/>
                </a:cubicBezTo>
                <a:cubicBezTo>
                  <a:pt x="3613175" y="131674"/>
                  <a:pt x="3637406" y="101041"/>
                  <a:pt x="3692270" y="101041"/>
                </a:cubicBezTo>
                <a:close/>
                <a:moveTo>
                  <a:pt x="3473958" y="101041"/>
                </a:moveTo>
                <a:cubicBezTo>
                  <a:pt x="3516020" y="101041"/>
                  <a:pt x="3551224" y="125273"/>
                  <a:pt x="3551224" y="187909"/>
                </a:cubicBezTo>
                <a:lnTo>
                  <a:pt x="3551224" y="336499"/>
                </a:lnTo>
                <a:lnTo>
                  <a:pt x="3520592" y="336499"/>
                </a:lnTo>
                <a:lnTo>
                  <a:pt x="3520592" y="192024"/>
                </a:lnTo>
                <a:cubicBezTo>
                  <a:pt x="3520592" y="154076"/>
                  <a:pt x="3505047" y="128930"/>
                  <a:pt x="3467100" y="128930"/>
                </a:cubicBezTo>
                <a:cubicBezTo>
                  <a:pt x="3417722" y="128930"/>
                  <a:pt x="3399434" y="168707"/>
                  <a:pt x="3399434" y="217170"/>
                </a:cubicBezTo>
                <a:lnTo>
                  <a:pt x="3399434" y="336499"/>
                </a:lnTo>
                <a:lnTo>
                  <a:pt x="3368802" y="336499"/>
                </a:lnTo>
                <a:lnTo>
                  <a:pt x="3368802" y="164592"/>
                </a:lnTo>
                <a:cubicBezTo>
                  <a:pt x="3368802" y="144475"/>
                  <a:pt x="3368802" y="124358"/>
                  <a:pt x="3368344" y="106528"/>
                </a:cubicBezTo>
                <a:lnTo>
                  <a:pt x="3398062" y="106528"/>
                </a:lnTo>
                <a:cubicBezTo>
                  <a:pt x="3398977" y="113386"/>
                  <a:pt x="3399891" y="140818"/>
                  <a:pt x="3399434" y="147676"/>
                </a:cubicBezTo>
                <a:cubicBezTo>
                  <a:pt x="3409035" y="125730"/>
                  <a:pt x="3427780" y="101041"/>
                  <a:pt x="3473958" y="101041"/>
                </a:cubicBezTo>
                <a:close/>
                <a:moveTo>
                  <a:pt x="3216783" y="101041"/>
                </a:moveTo>
                <a:cubicBezTo>
                  <a:pt x="3258845" y="101041"/>
                  <a:pt x="3294049" y="125273"/>
                  <a:pt x="3294049" y="187909"/>
                </a:cubicBezTo>
                <a:lnTo>
                  <a:pt x="3294049" y="336499"/>
                </a:lnTo>
                <a:lnTo>
                  <a:pt x="3263417" y="336499"/>
                </a:lnTo>
                <a:lnTo>
                  <a:pt x="3263417" y="192024"/>
                </a:lnTo>
                <a:cubicBezTo>
                  <a:pt x="3263417" y="154076"/>
                  <a:pt x="3247872" y="128930"/>
                  <a:pt x="3209925" y="128930"/>
                </a:cubicBezTo>
                <a:cubicBezTo>
                  <a:pt x="3160547" y="128930"/>
                  <a:pt x="3142259" y="168707"/>
                  <a:pt x="3142259" y="217170"/>
                </a:cubicBezTo>
                <a:lnTo>
                  <a:pt x="3142259" y="336499"/>
                </a:lnTo>
                <a:lnTo>
                  <a:pt x="3111627" y="336499"/>
                </a:lnTo>
                <a:lnTo>
                  <a:pt x="3111627" y="164592"/>
                </a:lnTo>
                <a:cubicBezTo>
                  <a:pt x="3111627" y="144475"/>
                  <a:pt x="3111627" y="124358"/>
                  <a:pt x="3111169" y="106528"/>
                </a:cubicBezTo>
                <a:lnTo>
                  <a:pt x="3140887" y="106528"/>
                </a:lnTo>
                <a:cubicBezTo>
                  <a:pt x="3141802" y="113386"/>
                  <a:pt x="3142716" y="140818"/>
                  <a:pt x="3142259" y="147676"/>
                </a:cubicBezTo>
                <a:cubicBezTo>
                  <a:pt x="3151860" y="125730"/>
                  <a:pt x="3170605" y="101041"/>
                  <a:pt x="3216783" y="101041"/>
                </a:cubicBezTo>
                <a:close/>
                <a:moveTo>
                  <a:pt x="2238375" y="101041"/>
                </a:moveTo>
                <a:cubicBezTo>
                  <a:pt x="2270836" y="101041"/>
                  <a:pt x="2295067" y="117043"/>
                  <a:pt x="2303754" y="144475"/>
                </a:cubicBezTo>
                <a:cubicBezTo>
                  <a:pt x="2315641" y="121615"/>
                  <a:pt x="2338044" y="101041"/>
                  <a:pt x="2378278" y="101041"/>
                </a:cubicBezTo>
                <a:cubicBezTo>
                  <a:pt x="2414397" y="101041"/>
                  <a:pt x="2450515" y="122072"/>
                  <a:pt x="2450515" y="185166"/>
                </a:cubicBezTo>
                <a:lnTo>
                  <a:pt x="2450515" y="336499"/>
                </a:lnTo>
                <a:lnTo>
                  <a:pt x="2420340" y="336499"/>
                </a:lnTo>
                <a:lnTo>
                  <a:pt x="2420340" y="188824"/>
                </a:lnTo>
                <a:cubicBezTo>
                  <a:pt x="2420340" y="160020"/>
                  <a:pt x="2409825" y="128930"/>
                  <a:pt x="2370048" y="128930"/>
                </a:cubicBezTo>
                <a:cubicBezTo>
                  <a:pt x="2328900" y="128930"/>
                  <a:pt x="2310155" y="161392"/>
                  <a:pt x="2310155" y="204368"/>
                </a:cubicBezTo>
                <a:lnTo>
                  <a:pt x="2310155" y="336499"/>
                </a:lnTo>
                <a:lnTo>
                  <a:pt x="2280437" y="336499"/>
                </a:lnTo>
                <a:lnTo>
                  <a:pt x="2280437" y="189738"/>
                </a:lnTo>
                <a:cubicBezTo>
                  <a:pt x="2280437" y="157734"/>
                  <a:pt x="2270836" y="128930"/>
                  <a:pt x="2231517" y="128930"/>
                </a:cubicBezTo>
                <a:cubicBezTo>
                  <a:pt x="2190369" y="128930"/>
                  <a:pt x="2170252" y="164135"/>
                  <a:pt x="2170252" y="209398"/>
                </a:cubicBezTo>
                <a:lnTo>
                  <a:pt x="2170252" y="336499"/>
                </a:lnTo>
                <a:lnTo>
                  <a:pt x="2140077" y="336499"/>
                </a:lnTo>
                <a:lnTo>
                  <a:pt x="2140077" y="165964"/>
                </a:lnTo>
                <a:cubicBezTo>
                  <a:pt x="2140077" y="145847"/>
                  <a:pt x="2140077" y="124816"/>
                  <a:pt x="2139620" y="106528"/>
                </a:cubicBezTo>
                <a:lnTo>
                  <a:pt x="2169338" y="106528"/>
                </a:lnTo>
                <a:cubicBezTo>
                  <a:pt x="2169795" y="113843"/>
                  <a:pt x="2170709" y="132131"/>
                  <a:pt x="2170252" y="144932"/>
                </a:cubicBezTo>
                <a:cubicBezTo>
                  <a:pt x="2180310" y="122987"/>
                  <a:pt x="2201341" y="101041"/>
                  <a:pt x="2238375" y="101041"/>
                </a:cubicBezTo>
                <a:close/>
                <a:moveTo>
                  <a:pt x="1980209" y="101041"/>
                </a:moveTo>
                <a:cubicBezTo>
                  <a:pt x="2042846" y="101041"/>
                  <a:pt x="2083994" y="148590"/>
                  <a:pt x="2083994" y="220828"/>
                </a:cubicBezTo>
                <a:cubicBezTo>
                  <a:pt x="2083994" y="286207"/>
                  <a:pt x="2047418" y="341986"/>
                  <a:pt x="1977923" y="341986"/>
                </a:cubicBezTo>
                <a:cubicBezTo>
                  <a:pt x="1913915" y="341986"/>
                  <a:pt x="1875053" y="290779"/>
                  <a:pt x="1875053" y="221742"/>
                </a:cubicBezTo>
                <a:cubicBezTo>
                  <a:pt x="1875053" y="154991"/>
                  <a:pt x="1912544" y="101041"/>
                  <a:pt x="1980209" y="101041"/>
                </a:cubicBezTo>
                <a:close/>
                <a:moveTo>
                  <a:pt x="1635633" y="101041"/>
                </a:moveTo>
                <a:cubicBezTo>
                  <a:pt x="1677695" y="101041"/>
                  <a:pt x="1712900" y="125273"/>
                  <a:pt x="1712900" y="187909"/>
                </a:cubicBezTo>
                <a:lnTo>
                  <a:pt x="1712900" y="336499"/>
                </a:lnTo>
                <a:lnTo>
                  <a:pt x="1682267" y="336499"/>
                </a:lnTo>
                <a:lnTo>
                  <a:pt x="1682267" y="192024"/>
                </a:lnTo>
                <a:cubicBezTo>
                  <a:pt x="1682267" y="154076"/>
                  <a:pt x="1666722" y="128930"/>
                  <a:pt x="1628775" y="128930"/>
                </a:cubicBezTo>
                <a:cubicBezTo>
                  <a:pt x="1579397" y="128930"/>
                  <a:pt x="1561109" y="168707"/>
                  <a:pt x="1561109" y="217170"/>
                </a:cubicBezTo>
                <a:lnTo>
                  <a:pt x="1561109" y="336499"/>
                </a:lnTo>
                <a:lnTo>
                  <a:pt x="1530477" y="336499"/>
                </a:lnTo>
                <a:lnTo>
                  <a:pt x="1530477" y="164592"/>
                </a:lnTo>
                <a:cubicBezTo>
                  <a:pt x="1530477" y="144475"/>
                  <a:pt x="1530477" y="124358"/>
                  <a:pt x="1530020" y="106528"/>
                </a:cubicBezTo>
                <a:lnTo>
                  <a:pt x="1559738" y="106528"/>
                </a:lnTo>
                <a:cubicBezTo>
                  <a:pt x="1560652" y="113386"/>
                  <a:pt x="1561567" y="140818"/>
                  <a:pt x="1561109" y="147676"/>
                </a:cubicBezTo>
                <a:cubicBezTo>
                  <a:pt x="1570710" y="125730"/>
                  <a:pt x="1589456" y="101041"/>
                  <a:pt x="1635633" y="101041"/>
                </a:cubicBezTo>
                <a:close/>
                <a:moveTo>
                  <a:pt x="1376477" y="101041"/>
                </a:moveTo>
                <a:cubicBezTo>
                  <a:pt x="1449172" y="101041"/>
                  <a:pt x="1472489" y="161392"/>
                  <a:pt x="1472489" y="207112"/>
                </a:cubicBezTo>
                <a:cubicBezTo>
                  <a:pt x="1472489" y="213970"/>
                  <a:pt x="1472489" y="220370"/>
                  <a:pt x="1472032" y="226314"/>
                </a:cubicBezTo>
                <a:lnTo>
                  <a:pt x="1306068" y="226314"/>
                </a:lnTo>
                <a:cubicBezTo>
                  <a:pt x="1306068" y="279806"/>
                  <a:pt x="1333043" y="315011"/>
                  <a:pt x="1375105" y="315011"/>
                </a:cubicBezTo>
                <a:cubicBezTo>
                  <a:pt x="1415339" y="315011"/>
                  <a:pt x="1428597" y="293065"/>
                  <a:pt x="1436370" y="275234"/>
                </a:cubicBezTo>
                <a:lnTo>
                  <a:pt x="1467460" y="275234"/>
                </a:lnTo>
                <a:cubicBezTo>
                  <a:pt x="1457858" y="305410"/>
                  <a:pt x="1433627" y="341986"/>
                  <a:pt x="1374191" y="341986"/>
                </a:cubicBezTo>
                <a:cubicBezTo>
                  <a:pt x="1302868" y="341986"/>
                  <a:pt x="1274978" y="282550"/>
                  <a:pt x="1274978" y="223571"/>
                </a:cubicBezTo>
                <a:cubicBezTo>
                  <a:pt x="1274978" y="156820"/>
                  <a:pt x="1308354" y="101041"/>
                  <a:pt x="1376477" y="101041"/>
                </a:cubicBezTo>
                <a:close/>
                <a:moveTo>
                  <a:pt x="1009650" y="101041"/>
                </a:moveTo>
                <a:cubicBezTo>
                  <a:pt x="1042111" y="101041"/>
                  <a:pt x="1066343" y="117043"/>
                  <a:pt x="1075030" y="144475"/>
                </a:cubicBezTo>
                <a:cubicBezTo>
                  <a:pt x="1086917" y="121615"/>
                  <a:pt x="1109320" y="101041"/>
                  <a:pt x="1149553" y="101041"/>
                </a:cubicBezTo>
                <a:cubicBezTo>
                  <a:pt x="1185672" y="101041"/>
                  <a:pt x="1221791" y="122072"/>
                  <a:pt x="1221791" y="185166"/>
                </a:cubicBezTo>
                <a:lnTo>
                  <a:pt x="1221791" y="336499"/>
                </a:lnTo>
                <a:lnTo>
                  <a:pt x="1191616" y="336499"/>
                </a:lnTo>
                <a:lnTo>
                  <a:pt x="1191616" y="188824"/>
                </a:lnTo>
                <a:cubicBezTo>
                  <a:pt x="1191616" y="160020"/>
                  <a:pt x="1181100" y="128930"/>
                  <a:pt x="1141324" y="128930"/>
                </a:cubicBezTo>
                <a:cubicBezTo>
                  <a:pt x="1100176" y="128930"/>
                  <a:pt x="1081430" y="161392"/>
                  <a:pt x="1081430" y="204368"/>
                </a:cubicBezTo>
                <a:lnTo>
                  <a:pt x="1081430" y="336499"/>
                </a:lnTo>
                <a:lnTo>
                  <a:pt x="1051712" y="336499"/>
                </a:lnTo>
                <a:lnTo>
                  <a:pt x="1051712" y="189738"/>
                </a:lnTo>
                <a:cubicBezTo>
                  <a:pt x="1051712" y="157734"/>
                  <a:pt x="1042111" y="128930"/>
                  <a:pt x="1002792" y="128930"/>
                </a:cubicBezTo>
                <a:cubicBezTo>
                  <a:pt x="961644" y="128930"/>
                  <a:pt x="941527" y="164135"/>
                  <a:pt x="941527" y="209398"/>
                </a:cubicBezTo>
                <a:lnTo>
                  <a:pt x="941527" y="336499"/>
                </a:lnTo>
                <a:lnTo>
                  <a:pt x="911352" y="336499"/>
                </a:lnTo>
                <a:lnTo>
                  <a:pt x="911352" y="165964"/>
                </a:lnTo>
                <a:cubicBezTo>
                  <a:pt x="911352" y="145847"/>
                  <a:pt x="911352" y="124816"/>
                  <a:pt x="910895" y="106528"/>
                </a:cubicBezTo>
                <a:lnTo>
                  <a:pt x="940613" y="106528"/>
                </a:lnTo>
                <a:cubicBezTo>
                  <a:pt x="941070" y="113843"/>
                  <a:pt x="941984" y="132131"/>
                  <a:pt x="941527" y="144932"/>
                </a:cubicBezTo>
                <a:cubicBezTo>
                  <a:pt x="951586" y="122987"/>
                  <a:pt x="972617" y="101041"/>
                  <a:pt x="1009650" y="101041"/>
                </a:cubicBezTo>
                <a:close/>
                <a:moveTo>
                  <a:pt x="628650" y="101041"/>
                </a:moveTo>
                <a:cubicBezTo>
                  <a:pt x="661111" y="101041"/>
                  <a:pt x="685343" y="117043"/>
                  <a:pt x="694030" y="144475"/>
                </a:cubicBezTo>
                <a:cubicBezTo>
                  <a:pt x="705917" y="121615"/>
                  <a:pt x="728320" y="101041"/>
                  <a:pt x="768553" y="101041"/>
                </a:cubicBezTo>
                <a:cubicBezTo>
                  <a:pt x="804672" y="101041"/>
                  <a:pt x="840791" y="122072"/>
                  <a:pt x="840791" y="185166"/>
                </a:cubicBezTo>
                <a:lnTo>
                  <a:pt x="840791" y="336499"/>
                </a:lnTo>
                <a:lnTo>
                  <a:pt x="810616" y="336499"/>
                </a:lnTo>
                <a:lnTo>
                  <a:pt x="810616" y="188824"/>
                </a:lnTo>
                <a:cubicBezTo>
                  <a:pt x="810616" y="160020"/>
                  <a:pt x="800100" y="128930"/>
                  <a:pt x="760324" y="128930"/>
                </a:cubicBezTo>
                <a:cubicBezTo>
                  <a:pt x="719176" y="128930"/>
                  <a:pt x="700430" y="161392"/>
                  <a:pt x="700430" y="204368"/>
                </a:cubicBezTo>
                <a:lnTo>
                  <a:pt x="700430" y="336499"/>
                </a:lnTo>
                <a:lnTo>
                  <a:pt x="670712" y="336499"/>
                </a:lnTo>
                <a:lnTo>
                  <a:pt x="670712" y="189738"/>
                </a:lnTo>
                <a:cubicBezTo>
                  <a:pt x="670712" y="157734"/>
                  <a:pt x="661111" y="128930"/>
                  <a:pt x="621792" y="128930"/>
                </a:cubicBezTo>
                <a:cubicBezTo>
                  <a:pt x="580644" y="128930"/>
                  <a:pt x="560527" y="164135"/>
                  <a:pt x="560527" y="209398"/>
                </a:cubicBezTo>
                <a:lnTo>
                  <a:pt x="560527" y="336499"/>
                </a:lnTo>
                <a:lnTo>
                  <a:pt x="530352" y="336499"/>
                </a:lnTo>
                <a:lnTo>
                  <a:pt x="530352" y="165964"/>
                </a:lnTo>
                <a:cubicBezTo>
                  <a:pt x="530352" y="145847"/>
                  <a:pt x="530352" y="124816"/>
                  <a:pt x="529895" y="106528"/>
                </a:cubicBezTo>
                <a:lnTo>
                  <a:pt x="559613" y="106528"/>
                </a:lnTo>
                <a:cubicBezTo>
                  <a:pt x="560070" y="113843"/>
                  <a:pt x="560984" y="132131"/>
                  <a:pt x="560527" y="144932"/>
                </a:cubicBezTo>
                <a:cubicBezTo>
                  <a:pt x="570586" y="122987"/>
                  <a:pt x="591617" y="101041"/>
                  <a:pt x="628650" y="101041"/>
                </a:cubicBezTo>
                <a:close/>
                <a:moveTo>
                  <a:pt x="371780" y="101041"/>
                </a:moveTo>
                <a:cubicBezTo>
                  <a:pt x="425729" y="101041"/>
                  <a:pt x="455905" y="123444"/>
                  <a:pt x="455905" y="174650"/>
                </a:cubicBezTo>
                <a:lnTo>
                  <a:pt x="455905" y="289865"/>
                </a:lnTo>
                <a:cubicBezTo>
                  <a:pt x="455905" y="310439"/>
                  <a:pt x="457733" y="329641"/>
                  <a:pt x="459105" y="336499"/>
                </a:cubicBezTo>
                <a:lnTo>
                  <a:pt x="429844" y="336499"/>
                </a:lnTo>
                <a:cubicBezTo>
                  <a:pt x="428015" y="331013"/>
                  <a:pt x="426644" y="320497"/>
                  <a:pt x="426187" y="303581"/>
                </a:cubicBezTo>
                <a:cubicBezTo>
                  <a:pt x="417957" y="319583"/>
                  <a:pt x="398755" y="341986"/>
                  <a:pt x="352577" y="341986"/>
                </a:cubicBezTo>
                <a:cubicBezTo>
                  <a:pt x="298628" y="341986"/>
                  <a:pt x="275768" y="307238"/>
                  <a:pt x="275768" y="272491"/>
                </a:cubicBezTo>
                <a:cubicBezTo>
                  <a:pt x="275768" y="221285"/>
                  <a:pt x="315544" y="198425"/>
                  <a:pt x="384124" y="198425"/>
                </a:cubicBezTo>
                <a:lnTo>
                  <a:pt x="425729" y="198425"/>
                </a:lnTo>
                <a:lnTo>
                  <a:pt x="425729" y="176479"/>
                </a:lnTo>
                <a:cubicBezTo>
                  <a:pt x="425729" y="154534"/>
                  <a:pt x="418871" y="126644"/>
                  <a:pt x="370865" y="126644"/>
                </a:cubicBezTo>
                <a:cubicBezTo>
                  <a:pt x="327889" y="126644"/>
                  <a:pt x="321488" y="148590"/>
                  <a:pt x="316916" y="166878"/>
                </a:cubicBezTo>
                <a:lnTo>
                  <a:pt x="286741" y="166878"/>
                </a:lnTo>
                <a:cubicBezTo>
                  <a:pt x="289484" y="138989"/>
                  <a:pt x="306857" y="101041"/>
                  <a:pt x="371780" y="101041"/>
                </a:cubicBezTo>
                <a:close/>
                <a:moveTo>
                  <a:pt x="115672" y="12802"/>
                </a:moveTo>
                <a:cubicBezTo>
                  <a:pt x="188367" y="12802"/>
                  <a:pt x="218999" y="56236"/>
                  <a:pt x="223114" y="96469"/>
                </a:cubicBezTo>
                <a:lnTo>
                  <a:pt x="189738" y="96469"/>
                </a:lnTo>
                <a:cubicBezTo>
                  <a:pt x="182880" y="64922"/>
                  <a:pt x="162763" y="40691"/>
                  <a:pt x="114300" y="40691"/>
                </a:cubicBezTo>
                <a:cubicBezTo>
                  <a:pt x="71323" y="40691"/>
                  <a:pt x="47549" y="60350"/>
                  <a:pt x="47549" y="93726"/>
                </a:cubicBezTo>
                <a:cubicBezTo>
                  <a:pt x="47549" y="126187"/>
                  <a:pt x="67208" y="138989"/>
                  <a:pt x="124816" y="153162"/>
                </a:cubicBezTo>
                <a:cubicBezTo>
                  <a:pt x="215341" y="175565"/>
                  <a:pt x="229972" y="211226"/>
                  <a:pt x="229972" y="251003"/>
                </a:cubicBezTo>
                <a:cubicBezTo>
                  <a:pt x="229972" y="299923"/>
                  <a:pt x="193853" y="340157"/>
                  <a:pt x="117958" y="340157"/>
                </a:cubicBezTo>
                <a:cubicBezTo>
                  <a:pt x="37948" y="340157"/>
                  <a:pt x="6401" y="294894"/>
                  <a:pt x="0" y="249174"/>
                </a:cubicBezTo>
                <a:lnTo>
                  <a:pt x="33833" y="249174"/>
                </a:lnTo>
                <a:cubicBezTo>
                  <a:pt x="42977" y="289865"/>
                  <a:pt x="69952" y="313182"/>
                  <a:pt x="119786" y="313182"/>
                </a:cubicBezTo>
                <a:cubicBezTo>
                  <a:pt x="174193" y="313182"/>
                  <a:pt x="195224" y="286664"/>
                  <a:pt x="195224" y="253746"/>
                </a:cubicBezTo>
                <a:cubicBezTo>
                  <a:pt x="195224" y="219456"/>
                  <a:pt x="179680" y="199339"/>
                  <a:pt x="112014" y="182880"/>
                </a:cubicBezTo>
                <a:cubicBezTo>
                  <a:pt x="41148" y="165049"/>
                  <a:pt x="13259" y="141732"/>
                  <a:pt x="13259" y="96012"/>
                </a:cubicBezTo>
                <a:cubicBezTo>
                  <a:pt x="13259" y="51664"/>
                  <a:pt x="45720" y="12802"/>
                  <a:pt x="115672" y="12802"/>
                </a:cubicBezTo>
                <a:close/>
                <a:moveTo>
                  <a:pt x="3835526" y="0"/>
                </a:moveTo>
                <a:lnTo>
                  <a:pt x="3866159" y="0"/>
                </a:lnTo>
                <a:lnTo>
                  <a:pt x="3866159" y="221285"/>
                </a:lnTo>
                <a:cubicBezTo>
                  <a:pt x="3886276" y="198425"/>
                  <a:pt x="3944340" y="138532"/>
                  <a:pt x="3975430" y="106528"/>
                </a:cubicBezTo>
                <a:lnTo>
                  <a:pt x="4012920" y="106528"/>
                </a:lnTo>
                <a:lnTo>
                  <a:pt x="3924223" y="197053"/>
                </a:lnTo>
                <a:lnTo>
                  <a:pt x="4023893" y="336499"/>
                </a:lnTo>
                <a:lnTo>
                  <a:pt x="3987317" y="336499"/>
                </a:lnTo>
                <a:lnTo>
                  <a:pt x="3902735" y="216713"/>
                </a:lnTo>
                <a:lnTo>
                  <a:pt x="3866159" y="251917"/>
                </a:lnTo>
                <a:lnTo>
                  <a:pt x="3866159" y="336499"/>
                </a:lnTo>
                <a:lnTo>
                  <a:pt x="3835526" y="336499"/>
                </a:lnTo>
                <a:close/>
                <a:moveTo>
                  <a:pt x="2644902" y="0"/>
                </a:moveTo>
                <a:lnTo>
                  <a:pt x="2675534" y="0"/>
                </a:lnTo>
                <a:lnTo>
                  <a:pt x="2675534" y="221285"/>
                </a:lnTo>
                <a:cubicBezTo>
                  <a:pt x="2695651" y="198425"/>
                  <a:pt x="2753715" y="138532"/>
                  <a:pt x="2784805" y="106528"/>
                </a:cubicBezTo>
                <a:lnTo>
                  <a:pt x="2822295" y="106528"/>
                </a:lnTo>
                <a:lnTo>
                  <a:pt x="2733598" y="197053"/>
                </a:lnTo>
                <a:lnTo>
                  <a:pt x="2833268" y="336499"/>
                </a:lnTo>
                <a:lnTo>
                  <a:pt x="2796692" y="336499"/>
                </a:lnTo>
                <a:lnTo>
                  <a:pt x="2712110" y="216713"/>
                </a:lnTo>
                <a:lnTo>
                  <a:pt x="2675534" y="251917"/>
                </a:lnTo>
                <a:lnTo>
                  <a:pt x="2675534" y="336499"/>
                </a:lnTo>
                <a:lnTo>
                  <a:pt x="2644902" y="336499"/>
                </a:lnTo>
                <a:close/>
              </a:path>
            </a:pathLst>
          </a:custGeom>
          <a:solidFill>
            <a:srgbClr val="D200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33119974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e 1">
            <a:extLst>
              <a:ext uri="{FF2B5EF4-FFF2-40B4-BE49-F238E27FC236}">
                <a16:creationId xmlns:a16="http://schemas.microsoft.com/office/drawing/2014/main" id="{BEC76104-09FF-124D-96F5-7E24E2687FE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768" y="6073079"/>
            <a:ext cx="1022976" cy="427605"/>
          </a:xfrm>
          <a:prstGeom prst="rect">
            <a:avLst/>
          </a:prstGeom>
        </p:spPr>
      </p:pic>
      <p:sp>
        <p:nvSpPr>
          <p:cNvPr id="3" name="Plassholder for lysbildenummer 2">
            <a:extLst>
              <a:ext uri="{FF2B5EF4-FFF2-40B4-BE49-F238E27FC236}">
                <a16:creationId xmlns:a16="http://schemas.microsoft.com/office/drawing/2014/main" id="{EFD2D005-8FCC-944C-B77E-2FA0D6BA1B4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34E9FF-35ED-4746-A218-B58892FE7A5D}" type="slidenum">
              <a:rPr lang="nb-NO" smtClean="0"/>
              <a:t>‹#›</a:t>
            </a:fld>
            <a:endParaRPr lang="nb-NO"/>
          </a:p>
        </p:txBody>
      </p:sp>
      <p:sp>
        <p:nvSpPr>
          <p:cNvPr id="4" name="Plassholder for tekst 6">
            <a:extLst>
              <a:ext uri="{FF2B5EF4-FFF2-40B4-BE49-F238E27FC236}">
                <a16:creationId xmlns:a16="http://schemas.microsoft.com/office/drawing/2014/main" id="{F30C16E2-E34E-2A48-AC14-D8904ACA100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357730" y="6370638"/>
            <a:ext cx="3208337" cy="365125"/>
          </a:xfrm>
        </p:spPr>
        <p:txBody>
          <a:bodyPr>
            <a:normAutofit/>
          </a:bodyPr>
          <a:lstStyle>
            <a:lvl1pPr algn="r">
              <a:buNone/>
              <a:defRPr lang="nb-NO" sz="1100" b="0" i="0" smtClean="0">
                <a:effectLst/>
                <a:latin typeface="Helvetica" pitchFamily="2" charset="0"/>
              </a:defRPr>
            </a:lvl1pPr>
            <a:lvl2pPr>
              <a:defRPr sz="9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nb-NO" b="0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© </a:t>
            </a:r>
            <a:r>
              <a:rPr lang="nb-NO" dirty="0"/>
              <a:t>Copyright / kildehenvisning</a:t>
            </a:r>
          </a:p>
        </p:txBody>
      </p:sp>
    </p:spTree>
    <p:extLst>
      <p:ext uri="{BB962C8B-B14F-4D97-AF65-F5344CB8AC3E}">
        <p14:creationId xmlns:p14="http://schemas.microsoft.com/office/powerpoint/2010/main" val="21089122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000B2ABB-797D-6D4E-8B9C-7322AB6B542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nb-NO" dirty="0"/>
              <a:t>Klikk for å redigere tittelstil</a:t>
            </a:r>
          </a:p>
        </p:txBody>
      </p:sp>
      <p:sp>
        <p:nvSpPr>
          <p:cNvPr id="3" name="Undertittel 2">
            <a:extLst>
              <a:ext uri="{FF2B5EF4-FFF2-40B4-BE49-F238E27FC236}">
                <a16:creationId xmlns:a16="http://schemas.microsoft.com/office/drawing/2014/main" id="{DC16EDBB-B8D9-674E-B664-6D4E9C1BB60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 dirty="0"/>
              <a:t>Klikk for å redigere undertittelstil i malen</a:t>
            </a:r>
          </a:p>
        </p:txBody>
      </p:sp>
      <p:sp>
        <p:nvSpPr>
          <p:cNvPr id="4" name="Plassholder for lysbildenummer 3">
            <a:extLst>
              <a:ext uri="{FF2B5EF4-FFF2-40B4-BE49-F238E27FC236}">
                <a16:creationId xmlns:a16="http://schemas.microsoft.com/office/drawing/2014/main" id="{4137B5FA-05C8-EC4E-83AA-08C881623F2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961649" y="6356350"/>
            <a:ext cx="891092" cy="365125"/>
          </a:xfrm>
          <a:prstGeom prst="rect">
            <a:avLst/>
          </a:prstGeom>
        </p:spPr>
        <p:txBody>
          <a:bodyPr/>
          <a:lstStyle/>
          <a:p>
            <a:fld id="{03E5516A-35F4-3245-A018-AAFE14771060}" type="slidenum">
              <a:rPr lang="nb-NO" smtClean="0"/>
              <a:t>‹#›</a:t>
            </a:fld>
            <a:endParaRPr lang="nb-NO"/>
          </a:p>
        </p:txBody>
      </p:sp>
      <p:pic>
        <p:nvPicPr>
          <p:cNvPr id="7" name="Bilde 6" descr="Et bilde som inneholder utklipp&#10;&#10;&#10;&#10;Automatisk generert beskrivelse">
            <a:extLst>
              <a:ext uri="{FF2B5EF4-FFF2-40B4-BE49-F238E27FC236}">
                <a16:creationId xmlns:a16="http://schemas.microsoft.com/office/drawing/2014/main" id="{9C873C1D-07AE-4247-83EB-F66411D2799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9259" y="6072842"/>
            <a:ext cx="1026485" cy="429073"/>
          </a:xfrm>
          <a:prstGeom prst="rect">
            <a:avLst/>
          </a:prstGeom>
        </p:spPr>
      </p:pic>
      <p:sp>
        <p:nvSpPr>
          <p:cNvPr id="8" name="Plassholder for tekst 6">
            <a:extLst>
              <a:ext uri="{FF2B5EF4-FFF2-40B4-BE49-F238E27FC236}">
                <a16:creationId xmlns:a16="http://schemas.microsoft.com/office/drawing/2014/main" id="{D35D7EF7-799D-FF4C-A737-BFF184E2A76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459663" y="6370638"/>
            <a:ext cx="3208337" cy="365125"/>
          </a:xfrm>
        </p:spPr>
        <p:txBody>
          <a:bodyPr/>
          <a:lstStyle>
            <a:lvl1pPr algn="r">
              <a:buNone/>
              <a:defRPr lang="nb-NO" b="0" i="0" smtClean="0">
                <a:solidFill>
                  <a:schemeClr val="bg1"/>
                </a:solidFill>
                <a:effectLst/>
                <a:latin typeface="Helvetica" pitchFamily="2" charset="0"/>
              </a:defRPr>
            </a:lvl1pPr>
            <a:lvl2pPr>
              <a:defRPr sz="9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nb-NO" b="0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© </a:t>
            </a:r>
            <a:r>
              <a:rPr lang="nb-NO" dirty="0"/>
              <a:t>Copyright / kildehenvisning</a:t>
            </a:r>
          </a:p>
        </p:txBody>
      </p:sp>
    </p:spTree>
    <p:extLst>
      <p:ext uri="{BB962C8B-B14F-4D97-AF65-F5344CB8AC3E}">
        <p14:creationId xmlns:p14="http://schemas.microsoft.com/office/powerpoint/2010/main" val="31121259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nktl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B2C68AED-3A99-704D-8F97-DB2A70EDEE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9786" y="716619"/>
            <a:ext cx="10754013" cy="905377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r>
              <a:rPr lang="nb-NO" dirty="0"/>
              <a:t>Punktliste med et punkt av gangen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FE4A1D1D-C8A3-914A-83EF-30FC6150C8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99787" y="1861979"/>
            <a:ext cx="10754012" cy="3932080"/>
          </a:xfrm>
        </p:spPr>
        <p:txBody>
          <a:bodyPr>
            <a:normAutofit/>
          </a:bodyPr>
          <a:lstStyle>
            <a:lvl1pPr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  <a:latin typeface="Helvetica" pitchFamily="2" charset="0"/>
              </a:defRPr>
            </a:lvl2pPr>
          </a:lstStyle>
          <a:p>
            <a:r>
              <a:rPr lang="nb-NO" dirty="0"/>
              <a:t>Rediger tekststiler i malen
Andre nivå
Tredje nivå
Fjerde nivå
Femte nivå</a:t>
            </a:r>
          </a:p>
          <a:p>
            <a:pPr lvl="1"/>
            <a:r>
              <a:rPr lang="nb-NO" dirty="0"/>
              <a:t>Punkt under punktet</a:t>
            </a:r>
          </a:p>
        </p:txBody>
      </p:sp>
      <p:sp>
        <p:nvSpPr>
          <p:cNvPr id="4" name="Plassholder for lysbildenummer 3">
            <a:extLst>
              <a:ext uri="{FF2B5EF4-FFF2-40B4-BE49-F238E27FC236}">
                <a16:creationId xmlns:a16="http://schemas.microsoft.com/office/drawing/2014/main" id="{AFF0FD72-7E03-BF44-B254-CBD7756F37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94380" y="6356350"/>
            <a:ext cx="1183887" cy="365125"/>
          </a:xfrm>
          <a:prstGeom prst="rect">
            <a:avLst/>
          </a:prstGeom>
        </p:spPr>
        <p:txBody>
          <a:bodyPr/>
          <a:lstStyle/>
          <a:p>
            <a:fld id="{03E5516A-35F4-3245-A018-AAFE14771060}" type="slidenum">
              <a:rPr lang="nb-NO" smtClean="0"/>
              <a:t>‹#›</a:t>
            </a:fld>
            <a:endParaRPr lang="nb-NO"/>
          </a:p>
        </p:txBody>
      </p:sp>
      <p:pic>
        <p:nvPicPr>
          <p:cNvPr id="7" name="Bilde 6" descr="Et bilde som inneholder utklipp&#10;&#10;&#10;&#10;Automatisk generert beskrivelse">
            <a:extLst>
              <a:ext uri="{FF2B5EF4-FFF2-40B4-BE49-F238E27FC236}">
                <a16:creationId xmlns:a16="http://schemas.microsoft.com/office/drawing/2014/main" id="{A738CFE9-6DF3-6D42-AFA2-9A891E57C5A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9259" y="6072842"/>
            <a:ext cx="1026485" cy="429073"/>
          </a:xfrm>
          <a:prstGeom prst="rect">
            <a:avLst/>
          </a:prstGeom>
        </p:spPr>
      </p:pic>
      <p:sp>
        <p:nvSpPr>
          <p:cNvPr id="8" name="Plassholder for tekst 6">
            <a:extLst>
              <a:ext uri="{FF2B5EF4-FFF2-40B4-BE49-F238E27FC236}">
                <a16:creationId xmlns:a16="http://schemas.microsoft.com/office/drawing/2014/main" id="{FAEED125-4716-2249-B66C-30278C6ED42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459663" y="6370638"/>
            <a:ext cx="3208337" cy="365125"/>
          </a:xfrm>
        </p:spPr>
        <p:txBody>
          <a:bodyPr/>
          <a:lstStyle>
            <a:lvl1pPr algn="r">
              <a:buNone/>
              <a:defRPr lang="nb-NO" b="0" i="0" smtClean="0">
                <a:solidFill>
                  <a:schemeClr val="bg1"/>
                </a:solidFill>
                <a:effectLst/>
                <a:latin typeface="Helvetica" pitchFamily="2" charset="0"/>
              </a:defRPr>
            </a:lvl1pPr>
            <a:lvl2pPr>
              <a:defRPr sz="9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nb-NO" b="0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© </a:t>
            </a:r>
            <a:r>
              <a:rPr lang="nb-NO" dirty="0"/>
              <a:t>Copyright / kildehenvisning</a:t>
            </a:r>
          </a:p>
        </p:txBody>
      </p:sp>
    </p:spTree>
    <p:extLst>
      <p:ext uri="{BB962C8B-B14F-4D97-AF65-F5344CB8AC3E}">
        <p14:creationId xmlns:p14="http://schemas.microsoft.com/office/powerpoint/2010/main" val="354979095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innhold mø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FE4A1D1D-C8A3-914A-83EF-30FC6150C8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74" y="805023"/>
            <a:ext cx="10744226" cy="4949005"/>
          </a:xfrm>
        </p:spPr>
        <p:txBody>
          <a:bodyPr>
            <a:normAutofit/>
          </a:bodyPr>
          <a:lstStyle>
            <a:lvl1pPr marL="0" indent="0">
              <a:buNone/>
              <a:defRPr sz="2000" b="0">
                <a:solidFill>
                  <a:schemeClr val="bg1"/>
                </a:solidFill>
              </a:defRPr>
            </a:lvl1pPr>
          </a:lstStyle>
          <a:p>
            <a:r>
              <a:rPr lang="nb-NO" dirty="0"/>
              <a:t>Rediger tekststiler i malen
Andre nivå
Tredje nivå
Fjerde nivå
Femte nivå</a:t>
            </a:r>
          </a:p>
        </p:txBody>
      </p:sp>
      <p:sp>
        <p:nvSpPr>
          <p:cNvPr id="2" name="Plassholder for lysbildenummer 1">
            <a:extLst>
              <a:ext uri="{FF2B5EF4-FFF2-40B4-BE49-F238E27FC236}">
                <a16:creationId xmlns:a16="http://schemas.microsoft.com/office/drawing/2014/main" id="{67FE4797-4789-9546-8B3D-CD4CC0A5A8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74084" y="6356350"/>
            <a:ext cx="1026486" cy="365125"/>
          </a:xfrm>
          <a:prstGeom prst="rect">
            <a:avLst/>
          </a:prstGeom>
        </p:spPr>
        <p:txBody>
          <a:bodyPr/>
          <a:lstStyle/>
          <a:p>
            <a:fld id="{03E5516A-35F4-3245-A018-AAFE14771060}" type="slidenum">
              <a:rPr lang="nb-NO" smtClean="0"/>
              <a:t>‹#›</a:t>
            </a:fld>
            <a:endParaRPr lang="nb-NO"/>
          </a:p>
        </p:txBody>
      </p:sp>
      <p:pic>
        <p:nvPicPr>
          <p:cNvPr id="6" name="Bilde 5" descr="Et bilde som inneholder utklipp&#10;&#10;&#10;&#10;Automatisk generert beskrivelse">
            <a:extLst>
              <a:ext uri="{FF2B5EF4-FFF2-40B4-BE49-F238E27FC236}">
                <a16:creationId xmlns:a16="http://schemas.microsoft.com/office/drawing/2014/main" id="{E718D02F-4FD7-A849-A10D-A3ADB04CA24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9259" y="6072842"/>
            <a:ext cx="1026485" cy="429073"/>
          </a:xfrm>
          <a:prstGeom prst="rect">
            <a:avLst/>
          </a:prstGeom>
        </p:spPr>
      </p:pic>
      <p:sp>
        <p:nvSpPr>
          <p:cNvPr id="7" name="Plassholder for tekst 6">
            <a:extLst>
              <a:ext uri="{FF2B5EF4-FFF2-40B4-BE49-F238E27FC236}">
                <a16:creationId xmlns:a16="http://schemas.microsoft.com/office/drawing/2014/main" id="{A041050A-C664-4048-9806-7A70D1287FC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459663" y="6370638"/>
            <a:ext cx="3208337" cy="365125"/>
          </a:xfrm>
        </p:spPr>
        <p:txBody>
          <a:bodyPr/>
          <a:lstStyle>
            <a:lvl1pPr algn="r">
              <a:buNone/>
              <a:defRPr lang="nb-NO" b="0" i="0" smtClean="0">
                <a:solidFill>
                  <a:schemeClr val="bg1"/>
                </a:solidFill>
                <a:effectLst/>
                <a:latin typeface="Helvetica" pitchFamily="2" charset="0"/>
              </a:defRPr>
            </a:lvl1pPr>
            <a:lvl2pPr>
              <a:defRPr sz="9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nb-NO" b="0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© </a:t>
            </a:r>
            <a:r>
              <a:rPr lang="nb-NO" dirty="0"/>
              <a:t>Copyright / kildehenvisning</a:t>
            </a:r>
          </a:p>
        </p:txBody>
      </p:sp>
    </p:spTree>
    <p:extLst>
      <p:ext uri="{BB962C8B-B14F-4D97-AF65-F5344CB8AC3E}">
        <p14:creationId xmlns:p14="http://schemas.microsoft.com/office/powerpoint/2010/main" val="324378128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ssholder for tekst 7">
            <a:extLst>
              <a:ext uri="{FF2B5EF4-FFF2-40B4-BE49-F238E27FC236}">
                <a16:creationId xmlns:a16="http://schemas.microsoft.com/office/drawing/2014/main" id="{313A3025-CD08-FD43-8BF8-D83B80F2D37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5121" y="1404938"/>
            <a:ext cx="6486258" cy="2070100"/>
          </a:xfrm>
        </p:spPr>
        <p:txBody>
          <a:bodyPr anchor="b">
            <a:normAutofit/>
          </a:bodyPr>
          <a:lstStyle>
            <a:lvl1pPr marL="0" indent="0">
              <a:buNone/>
              <a:defRPr sz="3600">
                <a:solidFill>
                  <a:schemeClr val="bg1"/>
                </a:solidFill>
              </a:defRPr>
            </a:lvl1pPr>
          </a:lstStyle>
          <a:p>
            <a:r>
              <a:rPr lang="nb-NO" dirty="0"/>
              <a:t>Sitat fra kjent person</a:t>
            </a:r>
          </a:p>
        </p:txBody>
      </p:sp>
      <p:sp>
        <p:nvSpPr>
          <p:cNvPr id="12" name="Plassholder for tekst 11">
            <a:extLst>
              <a:ext uri="{FF2B5EF4-FFF2-40B4-BE49-F238E27FC236}">
                <a16:creationId xmlns:a16="http://schemas.microsoft.com/office/drawing/2014/main" id="{AD0A5E21-6A22-7D43-B2F4-6F47285A42E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05121" y="3690938"/>
            <a:ext cx="6486258" cy="482600"/>
          </a:xfrm>
        </p:spPr>
        <p:txBody>
          <a:bodyPr/>
          <a:lstStyle>
            <a:lvl1pPr marL="0" indent="0"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nb-NO" dirty="0"/>
              <a:t>Navn på person</a:t>
            </a:r>
          </a:p>
        </p:txBody>
      </p:sp>
      <p:sp>
        <p:nvSpPr>
          <p:cNvPr id="14" name="Plassholder for tekst 13">
            <a:extLst>
              <a:ext uri="{FF2B5EF4-FFF2-40B4-BE49-F238E27FC236}">
                <a16:creationId xmlns:a16="http://schemas.microsoft.com/office/drawing/2014/main" id="{C06D30DD-C9AA-A74E-8236-A55A61266FB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05121" y="4173538"/>
            <a:ext cx="6486258" cy="482600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</a:lstStyle>
          <a:p>
            <a:r>
              <a:rPr lang="nb-NO" dirty="0"/>
              <a:t>Tittel på person</a:t>
            </a:r>
          </a:p>
        </p:txBody>
      </p:sp>
      <p:sp>
        <p:nvSpPr>
          <p:cNvPr id="16" name="Plassholder for bilde 15">
            <a:extLst>
              <a:ext uri="{FF2B5EF4-FFF2-40B4-BE49-F238E27FC236}">
                <a16:creationId xmlns:a16="http://schemas.microsoft.com/office/drawing/2014/main" id="{C642F17B-7F49-F045-B8A0-848CC25C0D7F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7689791" y="1404938"/>
            <a:ext cx="3810000" cy="4302125"/>
          </a:xfrm>
        </p:spPr>
        <p:txBody>
          <a:bodyPr/>
          <a:lstStyle/>
          <a:p>
            <a:r>
              <a:rPr lang="nb-NO"/>
              <a:t>Bilde av person</a:t>
            </a:r>
          </a:p>
        </p:txBody>
      </p:sp>
      <p:sp>
        <p:nvSpPr>
          <p:cNvPr id="2" name="Plassholder for lysbildenummer 1">
            <a:extLst>
              <a:ext uri="{FF2B5EF4-FFF2-40B4-BE49-F238E27FC236}">
                <a16:creationId xmlns:a16="http://schemas.microsoft.com/office/drawing/2014/main" id="{531D7125-22A5-C646-ACAD-1A9739777D1E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10907179" y="6356350"/>
            <a:ext cx="1026485" cy="365125"/>
          </a:xfrm>
          <a:prstGeom prst="rect">
            <a:avLst/>
          </a:prstGeom>
        </p:spPr>
        <p:txBody>
          <a:bodyPr/>
          <a:lstStyle/>
          <a:p>
            <a:fld id="{03E5516A-35F4-3245-A018-AAFE14771060}" type="slidenum">
              <a:rPr lang="nb-NO" smtClean="0"/>
              <a:t>‹#›</a:t>
            </a:fld>
            <a:endParaRPr lang="nb-NO"/>
          </a:p>
        </p:txBody>
      </p:sp>
      <p:pic>
        <p:nvPicPr>
          <p:cNvPr id="10" name="Bilde 9" descr="Et bilde som inneholder utklipp&#10;&#10;&#10;&#10;Automatisk generert beskrivelse">
            <a:extLst>
              <a:ext uri="{FF2B5EF4-FFF2-40B4-BE49-F238E27FC236}">
                <a16:creationId xmlns:a16="http://schemas.microsoft.com/office/drawing/2014/main" id="{A5864BF9-97E5-9749-986E-F2C00436846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9259" y="6072842"/>
            <a:ext cx="1026485" cy="429073"/>
          </a:xfrm>
          <a:prstGeom prst="rect">
            <a:avLst/>
          </a:prstGeom>
        </p:spPr>
      </p:pic>
      <p:sp>
        <p:nvSpPr>
          <p:cNvPr id="9" name="Plassholder for tekst 6">
            <a:extLst>
              <a:ext uri="{FF2B5EF4-FFF2-40B4-BE49-F238E27FC236}">
                <a16:creationId xmlns:a16="http://schemas.microsoft.com/office/drawing/2014/main" id="{7344E1C2-D7D7-254A-940B-6CA008C2F56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459663" y="6370638"/>
            <a:ext cx="3208337" cy="365125"/>
          </a:xfrm>
        </p:spPr>
        <p:txBody>
          <a:bodyPr/>
          <a:lstStyle>
            <a:lvl1pPr algn="r">
              <a:buNone/>
              <a:defRPr lang="nb-NO" b="0" i="0" smtClean="0">
                <a:solidFill>
                  <a:schemeClr val="bg1"/>
                </a:solidFill>
                <a:effectLst/>
                <a:latin typeface="Helvetica" pitchFamily="2" charset="0"/>
              </a:defRPr>
            </a:lvl1pPr>
            <a:lvl2pPr>
              <a:defRPr sz="9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nb-NO" b="0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© </a:t>
            </a:r>
            <a:r>
              <a:rPr lang="nb-NO" dirty="0"/>
              <a:t>Copyright / kildehenvisning</a:t>
            </a:r>
          </a:p>
        </p:txBody>
      </p:sp>
    </p:spTree>
    <p:extLst>
      <p:ext uri="{BB962C8B-B14F-4D97-AF65-F5344CB8AC3E}">
        <p14:creationId xmlns:p14="http://schemas.microsoft.com/office/powerpoint/2010/main" val="251294621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nktliste i to 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ssholder for lysbildenummer 4">
            <a:extLst>
              <a:ext uri="{FF2B5EF4-FFF2-40B4-BE49-F238E27FC236}">
                <a16:creationId xmlns:a16="http://schemas.microsoft.com/office/drawing/2014/main" id="{54CF8740-F31F-7B46-87B3-66E10176C9F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805532" y="6356350"/>
            <a:ext cx="1150433" cy="365125"/>
          </a:xfrm>
          <a:prstGeom prst="rect">
            <a:avLst/>
          </a:prstGeom>
        </p:spPr>
        <p:txBody>
          <a:bodyPr/>
          <a:lstStyle/>
          <a:p>
            <a:fld id="{03E5516A-35F4-3245-A018-AAFE14771060}" type="slidenum">
              <a:rPr lang="nb-NO" smtClean="0"/>
              <a:t>‹#›</a:t>
            </a:fld>
            <a:endParaRPr lang="nb-NO"/>
          </a:p>
        </p:txBody>
      </p:sp>
      <p:sp>
        <p:nvSpPr>
          <p:cNvPr id="7" name="Tittel 1">
            <a:extLst>
              <a:ext uri="{FF2B5EF4-FFF2-40B4-BE49-F238E27FC236}">
                <a16:creationId xmlns:a16="http://schemas.microsoft.com/office/drawing/2014/main" id="{F01A58AA-AD43-5D4D-BE30-AFF2FD8D5A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4790" y="377865"/>
            <a:ext cx="10659007" cy="905378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r>
              <a:rPr lang="nb-NO" dirty="0"/>
              <a:t>Klikk for å redigere tittelstil</a:t>
            </a:r>
          </a:p>
        </p:txBody>
      </p:sp>
      <p:sp>
        <p:nvSpPr>
          <p:cNvPr id="9" name="Plassholder for innhold 2">
            <a:extLst>
              <a:ext uri="{FF2B5EF4-FFF2-40B4-BE49-F238E27FC236}">
                <a16:creationId xmlns:a16="http://schemas.microsoft.com/office/drawing/2014/main" id="{7D6BD200-F820-1545-9D33-914F8AB573FD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721056" y="1883228"/>
            <a:ext cx="4933122" cy="3970601"/>
          </a:xfrm>
        </p:spPr>
        <p:txBody>
          <a:bodyPr>
            <a:normAutofit/>
          </a:bodyPr>
          <a:lstStyle>
            <a:lvl1pPr>
              <a:defRPr sz="2000" b="0">
                <a:solidFill>
                  <a:schemeClr val="bg1"/>
                </a:solidFill>
              </a:defRPr>
            </a:lvl1pPr>
          </a:lstStyle>
          <a:p>
            <a:r>
              <a:rPr lang="nb-NO" dirty="0"/>
              <a:t>Rediger tekststiler i malen
Andre nivå
Tredje nivå
Fjerde nivå
Femte nivå</a:t>
            </a:r>
          </a:p>
        </p:txBody>
      </p:sp>
      <p:sp>
        <p:nvSpPr>
          <p:cNvPr id="10" name="Plassholder for innhold 3">
            <a:extLst>
              <a:ext uri="{FF2B5EF4-FFF2-40B4-BE49-F238E27FC236}">
                <a16:creationId xmlns:a16="http://schemas.microsoft.com/office/drawing/2014/main" id="{8308E721-2936-E146-A914-6991FA3218F8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420676" y="1883228"/>
            <a:ext cx="4933123" cy="3970601"/>
          </a:xfrm>
        </p:spPr>
        <p:txBody>
          <a:bodyPr>
            <a:normAutofit/>
          </a:bodyPr>
          <a:lstStyle>
            <a:lvl1pPr>
              <a:defRPr sz="2000" b="0">
                <a:solidFill>
                  <a:schemeClr val="bg1"/>
                </a:solidFill>
              </a:defRPr>
            </a:lvl1pPr>
          </a:lstStyle>
          <a:p>
            <a:r>
              <a:rPr lang="nb-NO" dirty="0"/>
              <a:t>Rediger tekststiler i malen
Andre nivå
Tredje nivå
Fjerde nivå
Femte nivå</a:t>
            </a:r>
          </a:p>
        </p:txBody>
      </p:sp>
      <p:sp>
        <p:nvSpPr>
          <p:cNvPr id="11" name="Plassholder for tekst 7">
            <a:extLst>
              <a:ext uri="{FF2B5EF4-FFF2-40B4-BE49-F238E27FC236}">
                <a16:creationId xmlns:a16="http://schemas.microsoft.com/office/drawing/2014/main" id="{4C1B3C93-6CD8-744C-A2E3-C61363EBE84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1056" y="1478920"/>
            <a:ext cx="4933122" cy="370115"/>
          </a:xfrm>
        </p:spPr>
        <p:txBody>
          <a:bodyPr/>
          <a:lstStyle>
            <a:lvl1pPr>
              <a:buNone/>
              <a:defRPr sz="2000" b="1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nb-NO" dirty="0"/>
              <a:t>Tittel</a:t>
            </a:r>
          </a:p>
        </p:txBody>
      </p:sp>
      <p:sp>
        <p:nvSpPr>
          <p:cNvPr id="12" name="Plassholder for tekst 7">
            <a:extLst>
              <a:ext uri="{FF2B5EF4-FFF2-40B4-BE49-F238E27FC236}">
                <a16:creationId xmlns:a16="http://schemas.microsoft.com/office/drawing/2014/main" id="{FFDB6E22-7534-104C-A0A4-82518A9FED1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420676" y="1478030"/>
            <a:ext cx="4933122" cy="370115"/>
          </a:xfrm>
        </p:spPr>
        <p:txBody>
          <a:bodyPr/>
          <a:lstStyle>
            <a:lvl1pPr>
              <a:buNone/>
              <a:defRPr sz="2000" b="1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nb-NO" dirty="0"/>
              <a:t>Tittel</a:t>
            </a:r>
          </a:p>
        </p:txBody>
      </p:sp>
      <p:pic>
        <p:nvPicPr>
          <p:cNvPr id="13" name="Bilde 12" descr="Et bilde som inneholder utklipp&#10;&#10;&#10;&#10;Automatisk generert beskrivelse">
            <a:extLst>
              <a:ext uri="{FF2B5EF4-FFF2-40B4-BE49-F238E27FC236}">
                <a16:creationId xmlns:a16="http://schemas.microsoft.com/office/drawing/2014/main" id="{61506FD7-9C2C-B847-A587-92C8B8B54B7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9259" y="6072842"/>
            <a:ext cx="1026485" cy="429073"/>
          </a:xfrm>
          <a:prstGeom prst="rect">
            <a:avLst/>
          </a:prstGeom>
        </p:spPr>
      </p:pic>
      <p:sp>
        <p:nvSpPr>
          <p:cNvPr id="14" name="Plassholder for tekst 6">
            <a:extLst>
              <a:ext uri="{FF2B5EF4-FFF2-40B4-BE49-F238E27FC236}">
                <a16:creationId xmlns:a16="http://schemas.microsoft.com/office/drawing/2014/main" id="{96D4D9E2-DE23-E94E-BE4C-212F8EC34D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459663" y="6370638"/>
            <a:ext cx="3208337" cy="365125"/>
          </a:xfrm>
        </p:spPr>
        <p:txBody>
          <a:bodyPr/>
          <a:lstStyle>
            <a:lvl1pPr algn="r">
              <a:buNone/>
              <a:defRPr lang="nb-NO" b="0" i="0" smtClean="0">
                <a:solidFill>
                  <a:schemeClr val="bg1"/>
                </a:solidFill>
                <a:effectLst/>
                <a:latin typeface="Helvetica" pitchFamily="2" charset="0"/>
              </a:defRPr>
            </a:lvl1pPr>
            <a:lvl2pPr>
              <a:defRPr sz="9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nb-NO" b="0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© </a:t>
            </a:r>
            <a:r>
              <a:rPr lang="nb-NO" dirty="0"/>
              <a:t>Copyright / kildehenvisning</a:t>
            </a:r>
          </a:p>
        </p:txBody>
      </p:sp>
    </p:spTree>
    <p:extLst>
      <p:ext uri="{BB962C8B-B14F-4D97-AF65-F5344CB8AC3E}">
        <p14:creationId xmlns:p14="http://schemas.microsoft.com/office/powerpoint/2010/main" val="167528058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til venstre og bilde til høy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Bilde 18" descr="Et bilde som inneholder tekst, bygning, utendørs, murstein&#10;&#10;Automatisk generert beskrivelse">
            <a:extLst>
              <a:ext uri="{FF2B5EF4-FFF2-40B4-BE49-F238E27FC236}">
                <a16:creationId xmlns:a16="http://schemas.microsoft.com/office/drawing/2014/main" id="{991BA1F8-C403-8541-9E7F-AF90605049C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8102" r="24284"/>
          <a:stretch/>
        </p:blipFill>
        <p:spPr>
          <a:xfrm>
            <a:off x="6281738" y="0"/>
            <a:ext cx="5910262" cy="6858000"/>
          </a:xfrm>
          <a:prstGeom prst="rect">
            <a:avLst/>
          </a:prstGeom>
        </p:spPr>
      </p:pic>
      <p:sp>
        <p:nvSpPr>
          <p:cNvPr id="14" name="Plassholder for innhold 2">
            <a:extLst>
              <a:ext uri="{FF2B5EF4-FFF2-40B4-BE49-F238E27FC236}">
                <a16:creationId xmlns:a16="http://schemas.microsoft.com/office/drawing/2014/main" id="{1A367784-27C0-C943-96BB-9F520E3FDBA9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721056" y="1883228"/>
            <a:ext cx="4933122" cy="3970601"/>
          </a:xfrm>
        </p:spPr>
        <p:txBody>
          <a:bodyPr>
            <a:normAutofit/>
          </a:bodyPr>
          <a:lstStyle>
            <a:lvl1pPr>
              <a:defRPr sz="2000" b="0">
                <a:solidFill>
                  <a:schemeClr val="bg1"/>
                </a:solidFill>
              </a:defRPr>
            </a:lvl1pPr>
          </a:lstStyle>
          <a:p>
            <a:r>
              <a:rPr lang="nb-NO" dirty="0"/>
              <a:t>Rediger tekststiler i malen
Andre nivå
Tredje nivå
Fjerde nivå
Femte nivå</a:t>
            </a:r>
          </a:p>
        </p:txBody>
      </p:sp>
      <p:sp>
        <p:nvSpPr>
          <p:cNvPr id="16" name="Plassholder for tekst 7">
            <a:extLst>
              <a:ext uri="{FF2B5EF4-FFF2-40B4-BE49-F238E27FC236}">
                <a16:creationId xmlns:a16="http://schemas.microsoft.com/office/drawing/2014/main" id="{7D83861D-579E-DB49-82A8-6CD9ABD7265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1056" y="707572"/>
            <a:ext cx="4933122" cy="1141464"/>
          </a:xfrm>
        </p:spPr>
        <p:txBody>
          <a:bodyPr wrap="square" lIns="0" rIns="90000" anchor="b" anchorCtr="0">
            <a:normAutofit/>
          </a:bodyPr>
          <a:lstStyle>
            <a:lvl1pPr indent="0" algn="l">
              <a:buNone/>
              <a:defRPr sz="2800" b="1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nb-NO" dirty="0"/>
              <a:t>Jeg bare tester en lang dette er en</a:t>
            </a:r>
          </a:p>
        </p:txBody>
      </p:sp>
      <p:sp>
        <p:nvSpPr>
          <p:cNvPr id="17" name="Plassholder for bilde 9">
            <a:extLst>
              <a:ext uri="{FF2B5EF4-FFF2-40B4-BE49-F238E27FC236}">
                <a16:creationId xmlns:a16="http://schemas.microsoft.com/office/drawing/2014/main" id="{DB5054BA-7015-0340-874A-076CA031978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81738" y="0"/>
            <a:ext cx="5910262" cy="6858000"/>
          </a:xfr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nb-NO"/>
              <a:t>Legg bilde rett inn her</a:t>
            </a:r>
          </a:p>
        </p:txBody>
      </p:sp>
      <p:pic>
        <p:nvPicPr>
          <p:cNvPr id="18" name="Bilde 17" descr="Et bilde som inneholder utklipp&#10;&#10;&#10;&#10;Automatisk generert beskrivelse">
            <a:extLst>
              <a:ext uri="{FF2B5EF4-FFF2-40B4-BE49-F238E27FC236}">
                <a16:creationId xmlns:a16="http://schemas.microsoft.com/office/drawing/2014/main" id="{8F2967C6-0CCE-754E-98F9-F1E51041D1F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9259" y="6072842"/>
            <a:ext cx="1026485" cy="429073"/>
          </a:xfrm>
          <a:prstGeom prst="rect">
            <a:avLst/>
          </a:prstGeom>
        </p:spPr>
      </p:pic>
      <p:sp>
        <p:nvSpPr>
          <p:cNvPr id="7" name="Plassholder for tekst 6">
            <a:extLst>
              <a:ext uri="{FF2B5EF4-FFF2-40B4-BE49-F238E27FC236}">
                <a16:creationId xmlns:a16="http://schemas.microsoft.com/office/drawing/2014/main" id="{5B6DBCC7-527F-4042-852A-9AD999E39AB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445841" y="6370638"/>
            <a:ext cx="3208337" cy="365125"/>
          </a:xfrm>
        </p:spPr>
        <p:txBody>
          <a:bodyPr/>
          <a:lstStyle>
            <a:lvl1pPr algn="r">
              <a:buNone/>
              <a:defRPr lang="nb-NO" b="0" i="0" smtClean="0">
                <a:solidFill>
                  <a:schemeClr val="bg1"/>
                </a:solidFill>
                <a:effectLst/>
                <a:latin typeface="Helvetica" pitchFamily="2" charset="0"/>
              </a:defRPr>
            </a:lvl1pPr>
            <a:lvl2pPr>
              <a:defRPr sz="9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nb-NO" b="0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© </a:t>
            </a:r>
            <a:r>
              <a:rPr lang="nb-NO" dirty="0"/>
              <a:t>Copyright / kildehenvisning</a:t>
            </a:r>
          </a:p>
        </p:txBody>
      </p:sp>
    </p:spTree>
    <p:extLst>
      <p:ext uri="{BB962C8B-B14F-4D97-AF65-F5344CB8AC3E}">
        <p14:creationId xmlns:p14="http://schemas.microsoft.com/office/powerpoint/2010/main" val="123850005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 til venstre og tekst til høy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Bilde 18" descr="Et bilde som inneholder tekst, bygning, utendørs, murstein&#10;&#10;Automatisk generert beskrivelse">
            <a:extLst>
              <a:ext uri="{FF2B5EF4-FFF2-40B4-BE49-F238E27FC236}">
                <a16:creationId xmlns:a16="http://schemas.microsoft.com/office/drawing/2014/main" id="{991BA1F8-C403-8541-9E7F-AF90605049C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8102" r="24284"/>
          <a:stretch/>
        </p:blipFill>
        <p:spPr>
          <a:xfrm>
            <a:off x="0" y="0"/>
            <a:ext cx="5910262" cy="6858000"/>
          </a:xfrm>
          <a:prstGeom prst="rect">
            <a:avLst/>
          </a:prstGeom>
        </p:spPr>
      </p:pic>
      <p:sp>
        <p:nvSpPr>
          <p:cNvPr id="14" name="Plassholder for innhold 2">
            <a:extLst>
              <a:ext uri="{FF2B5EF4-FFF2-40B4-BE49-F238E27FC236}">
                <a16:creationId xmlns:a16="http://schemas.microsoft.com/office/drawing/2014/main" id="{1A367784-27C0-C943-96BB-9F520E3FDBA9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6518031" y="1883228"/>
            <a:ext cx="4933122" cy="3970601"/>
          </a:xfrm>
        </p:spPr>
        <p:txBody>
          <a:bodyPr>
            <a:normAutofit/>
          </a:bodyPr>
          <a:lstStyle>
            <a:lvl1pPr>
              <a:defRPr sz="2000" b="0">
                <a:solidFill>
                  <a:schemeClr val="bg1"/>
                </a:solidFill>
              </a:defRPr>
            </a:lvl1pPr>
          </a:lstStyle>
          <a:p>
            <a:r>
              <a:rPr lang="nb-NO" dirty="0"/>
              <a:t>Rediger tekststiler i malen
Andre nivå
Tredje nivå
Fjerde nivå
Femte nivå</a:t>
            </a:r>
          </a:p>
        </p:txBody>
      </p:sp>
      <p:sp>
        <p:nvSpPr>
          <p:cNvPr id="16" name="Plassholder for tekst 7">
            <a:extLst>
              <a:ext uri="{FF2B5EF4-FFF2-40B4-BE49-F238E27FC236}">
                <a16:creationId xmlns:a16="http://schemas.microsoft.com/office/drawing/2014/main" id="{7D83861D-579E-DB49-82A8-6CD9ABD7265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518031" y="707572"/>
            <a:ext cx="4933122" cy="1141464"/>
          </a:xfrm>
        </p:spPr>
        <p:txBody>
          <a:bodyPr anchor="b"/>
          <a:lstStyle>
            <a:lvl1pPr>
              <a:buNone/>
              <a:defRPr sz="2800" b="1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nb-NO" dirty="0"/>
              <a:t>Tittel</a:t>
            </a:r>
          </a:p>
        </p:txBody>
      </p:sp>
      <p:sp>
        <p:nvSpPr>
          <p:cNvPr id="17" name="Plassholder for bilde 9">
            <a:extLst>
              <a:ext uri="{FF2B5EF4-FFF2-40B4-BE49-F238E27FC236}">
                <a16:creationId xmlns:a16="http://schemas.microsoft.com/office/drawing/2014/main" id="{DB5054BA-7015-0340-874A-076CA031978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5910262" cy="6858000"/>
          </a:xfr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nb-NO"/>
              <a:t>Legg bilde rett inn her</a:t>
            </a:r>
          </a:p>
        </p:txBody>
      </p:sp>
      <p:pic>
        <p:nvPicPr>
          <p:cNvPr id="18" name="Bilde 17" descr="Et bilde som inneholder utklipp&#10;&#10;&#10;&#10;Automatisk generert beskrivelse">
            <a:extLst>
              <a:ext uri="{FF2B5EF4-FFF2-40B4-BE49-F238E27FC236}">
                <a16:creationId xmlns:a16="http://schemas.microsoft.com/office/drawing/2014/main" id="{8F2967C6-0CCE-754E-98F9-F1E51041D1F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9259" y="6072842"/>
            <a:ext cx="1026485" cy="429073"/>
          </a:xfrm>
          <a:prstGeom prst="rect">
            <a:avLst/>
          </a:prstGeom>
        </p:spPr>
      </p:pic>
      <p:sp>
        <p:nvSpPr>
          <p:cNvPr id="7" name="Plassholder for tekst 6">
            <a:extLst>
              <a:ext uri="{FF2B5EF4-FFF2-40B4-BE49-F238E27FC236}">
                <a16:creationId xmlns:a16="http://schemas.microsoft.com/office/drawing/2014/main" id="{9AA06BAA-EEBE-5B48-AC00-33BBCB3B354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459663" y="6370638"/>
            <a:ext cx="3208337" cy="365125"/>
          </a:xfrm>
        </p:spPr>
        <p:txBody>
          <a:bodyPr/>
          <a:lstStyle>
            <a:lvl1pPr algn="r">
              <a:buNone/>
              <a:defRPr lang="nb-NO" b="0" i="0" smtClean="0">
                <a:solidFill>
                  <a:schemeClr val="bg1"/>
                </a:solidFill>
                <a:effectLst/>
                <a:latin typeface="Helvetica" pitchFamily="2" charset="0"/>
              </a:defRPr>
            </a:lvl1pPr>
            <a:lvl2pPr>
              <a:defRPr sz="9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nb-NO" b="0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© </a:t>
            </a:r>
            <a:r>
              <a:rPr lang="nb-NO" dirty="0"/>
              <a:t>Copyright / kildehenvisning</a:t>
            </a:r>
          </a:p>
        </p:txBody>
      </p:sp>
      <p:sp>
        <p:nvSpPr>
          <p:cNvPr id="8" name="Plassholder for lysbildenummer 4">
            <a:extLst>
              <a:ext uri="{FF2B5EF4-FFF2-40B4-BE49-F238E27FC236}">
                <a16:creationId xmlns:a16="http://schemas.microsoft.com/office/drawing/2014/main" id="{FBDC5FE3-56AA-B94D-8F83-EE3A343BADE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805532" y="6356350"/>
            <a:ext cx="1150433" cy="365125"/>
          </a:xfrm>
          <a:prstGeom prst="rect">
            <a:avLst/>
          </a:prstGeom>
        </p:spPr>
        <p:txBody>
          <a:bodyPr/>
          <a:lstStyle/>
          <a:p>
            <a:fld id="{03E5516A-35F4-3245-A018-AAFE1477106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60228546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skjerm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ssholder for bilde 6">
            <a:extLst>
              <a:ext uri="{FF2B5EF4-FFF2-40B4-BE49-F238E27FC236}">
                <a16:creationId xmlns:a16="http://schemas.microsoft.com/office/drawing/2014/main" id="{6650CA9E-144D-2B4B-8399-F29546F1AF9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>
              <a:defRPr>
                <a:solidFill>
                  <a:srgbClr val="F2F3F6">
                    <a:alpha val="74000"/>
                  </a:srgbClr>
                </a:solidFill>
              </a:defRPr>
            </a:lvl1pPr>
          </a:lstStyle>
          <a:p>
            <a:r>
              <a:rPr lang="nb-NO"/>
              <a:t>Slipp et bilde her</a:t>
            </a:r>
          </a:p>
        </p:txBody>
      </p:sp>
      <p:sp>
        <p:nvSpPr>
          <p:cNvPr id="2" name="Tittel 1">
            <a:extLst>
              <a:ext uri="{FF2B5EF4-FFF2-40B4-BE49-F238E27FC236}">
                <a16:creationId xmlns:a16="http://schemas.microsoft.com/office/drawing/2014/main" id="{B155B4C0-4369-4842-A92C-0BEF7F1419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30325"/>
            <a:ext cx="10515600" cy="1325563"/>
          </a:xfrm>
        </p:spPr>
        <p:txBody>
          <a:bodyPr>
            <a:normAutofit/>
          </a:bodyPr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nb-NO" dirty="0"/>
              <a:t>Klikk for å redigere tittelstil</a:t>
            </a:r>
          </a:p>
        </p:txBody>
      </p:sp>
      <p:sp>
        <p:nvSpPr>
          <p:cNvPr id="3" name="Plassholder for lysbildenummer 2">
            <a:extLst>
              <a:ext uri="{FF2B5EF4-FFF2-40B4-BE49-F238E27FC236}">
                <a16:creationId xmlns:a16="http://schemas.microsoft.com/office/drawing/2014/main" id="{E354BE82-BAF1-EF49-ACA0-51690D3C1AD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951782" y="6356350"/>
            <a:ext cx="1026485" cy="365125"/>
          </a:xfrm>
          <a:prstGeom prst="rect">
            <a:avLst/>
          </a:prstGeom>
        </p:spPr>
        <p:txBody>
          <a:bodyPr/>
          <a:lstStyle/>
          <a:p>
            <a:fld id="{03E5516A-35F4-3245-A018-AAFE14771060}" type="slidenum">
              <a:rPr lang="nb-NO" smtClean="0"/>
              <a:t>‹#›</a:t>
            </a:fld>
            <a:endParaRPr lang="nb-NO"/>
          </a:p>
        </p:txBody>
      </p:sp>
      <p:pic>
        <p:nvPicPr>
          <p:cNvPr id="6" name="Bilde 5" descr="Et bilde som inneholder utklipp&#10;&#10;&#10;&#10;Automatisk generert beskrivelse">
            <a:extLst>
              <a:ext uri="{FF2B5EF4-FFF2-40B4-BE49-F238E27FC236}">
                <a16:creationId xmlns:a16="http://schemas.microsoft.com/office/drawing/2014/main" id="{47A48BDB-0C3B-BF45-AD0F-76281DCE79E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9259" y="6072842"/>
            <a:ext cx="1026485" cy="429073"/>
          </a:xfrm>
          <a:prstGeom prst="rect">
            <a:avLst/>
          </a:prstGeom>
        </p:spPr>
      </p:pic>
      <p:sp>
        <p:nvSpPr>
          <p:cNvPr id="8" name="Plassholder for tekst 6">
            <a:extLst>
              <a:ext uri="{FF2B5EF4-FFF2-40B4-BE49-F238E27FC236}">
                <a16:creationId xmlns:a16="http://schemas.microsoft.com/office/drawing/2014/main" id="{8804E78C-DEB7-AE41-A26C-098F3AD92E0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459663" y="6370638"/>
            <a:ext cx="3208337" cy="365125"/>
          </a:xfrm>
        </p:spPr>
        <p:txBody>
          <a:bodyPr/>
          <a:lstStyle>
            <a:lvl1pPr algn="r">
              <a:buNone/>
              <a:defRPr lang="nb-NO" b="0" i="0" smtClean="0">
                <a:solidFill>
                  <a:schemeClr val="bg1"/>
                </a:solidFill>
                <a:effectLst/>
                <a:latin typeface="Helvetica" pitchFamily="2" charset="0"/>
              </a:defRPr>
            </a:lvl1pPr>
            <a:lvl2pPr>
              <a:defRPr sz="9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nb-NO" b="0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© </a:t>
            </a:r>
            <a:r>
              <a:rPr lang="nb-NO" dirty="0"/>
              <a:t>Copyright / kildehenvisning</a:t>
            </a:r>
          </a:p>
        </p:txBody>
      </p:sp>
    </p:spTree>
    <p:extLst>
      <p:ext uri="{BB962C8B-B14F-4D97-AF65-F5344CB8AC3E}">
        <p14:creationId xmlns:p14="http://schemas.microsoft.com/office/powerpoint/2010/main" val="215786280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erson">
    <p:bg>
      <p:bgPr>
        <a:solidFill>
          <a:srgbClr val="141E2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Bild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8486" y="1000124"/>
            <a:ext cx="2440153" cy="305019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518197" y="1499784"/>
            <a:ext cx="7839559" cy="1143000"/>
          </a:xfrm>
          <a:noFill/>
          <a:ln>
            <a:noFill/>
          </a:ln>
        </p:spPr>
        <p:txBody>
          <a:bodyPr>
            <a:normAutofit/>
          </a:bodyPr>
          <a:lstStyle>
            <a:lvl1pPr algn="l">
              <a:defRPr sz="4267" b="1">
                <a:solidFill>
                  <a:schemeClr val="bg1"/>
                </a:solidFill>
              </a:defRPr>
            </a:lvl1pPr>
          </a:lstStyle>
          <a:p>
            <a:r>
              <a:rPr lang="nb-NO" dirty="0"/>
              <a:t>Navn navn</a:t>
            </a:r>
            <a:endParaRPr lang="en-US" dirty="0"/>
          </a:p>
        </p:txBody>
      </p:sp>
      <p:sp>
        <p:nvSpPr>
          <p:cNvPr id="15" name="Plassholder for tekst 14"/>
          <p:cNvSpPr>
            <a:spLocks noGrp="1"/>
          </p:cNvSpPr>
          <p:nvPr>
            <p:ph type="body" sz="quarter" idx="10" hasCustomPrompt="1"/>
          </p:nvPr>
        </p:nvSpPr>
        <p:spPr>
          <a:xfrm>
            <a:off x="3517636" y="1000125"/>
            <a:ext cx="7832076" cy="469055"/>
          </a:xfrm>
        </p:spPr>
        <p:txBody>
          <a:bodyPr>
            <a:noAutofit/>
          </a:bodyPr>
          <a:lstStyle>
            <a:lvl1pPr marL="0" indent="0" algn="l">
              <a:buNone/>
              <a:defRPr sz="2667" b="1" baseline="0">
                <a:solidFill>
                  <a:schemeClr val="bg1">
                    <a:lumMod val="75000"/>
                  </a:schemeClr>
                </a:solidFill>
              </a:defRPr>
            </a:lvl1pPr>
            <a:lvl2pPr marL="609585" indent="0">
              <a:buNone/>
              <a:defRPr sz="2667"/>
            </a:lvl2pPr>
            <a:lvl3pPr marL="1219170" indent="0">
              <a:buNone/>
              <a:defRPr sz="2667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</a:lstStyle>
          <a:p>
            <a:pPr lvl="0"/>
            <a:r>
              <a:rPr lang="nb-NO" dirty="0"/>
              <a:t>Fakultet</a:t>
            </a:r>
          </a:p>
        </p:txBody>
      </p:sp>
      <p:sp>
        <p:nvSpPr>
          <p:cNvPr id="5" name="Plassholder for bilde 4"/>
          <p:cNvSpPr>
            <a:spLocks noGrp="1"/>
          </p:cNvSpPr>
          <p:nvPr>
            <p:ph type="pic" sz="quarter" idx="11" hasCustomPrompt="1"/>
          </p:nvPr>
        </p:nvSpPr>
        <p:spPr>
          <a:xfrm>
            <a:off x="698486" y="1000125"/>
            <a:ext cx="2442461" cy="3050191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b-NO"/>
              <a:t>Dra inn bilde</a:t>
            </a:r>
          </a:p>
        </p:txBody>
      </p:sp>
      <p:sp>
        <p:nvSpPr>
          <p:cNvPr id="19" name="Plassholder for tekst 18"/>
          <p:cNvSpPr>
            <a:spLocks noGrp="1"/>
          </p:cNvSpPr>
          <p:nvPr>
            <p:ph type="body" sz="quarter" idx="12" hasCustomPrompt="1"/>
          </p:nvPr>
        </p:nvSpPr>
        <p:spPr>
          <a:xfrm>
            <a:off x="3521725" y="3552172"/>
            <a:ext cx="7832076" cy="2578213"/>
          </a:xfrm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nb-NO" dirty="0"/>
              <a:t>Beskrivelse</a:t>
            </a:r>
          </a:p>
        </p:txBody>
      </p:sp>
      <p:sp>
        <p:nvSpPr>
          <p:cNvPr id="20" name="Plassholder for tekst 14"/>
          <p:cNvSpPr>
            <a:spLocks noGrp="1"/>
          </p:cNvSpPr>
          <p:nvPr>
            <p:ph type="body" sz="quarter" idx="13" hasCustomPrompt="1"/>
          </p:nvPr>
        </p:nvSpPr>
        <p:spPr>
          <a:xfrm>
            <a:off x="3517634" y="2994120"/>
            <a:ext cx="7832077" cy="418984"/>
          </a:xfrm>
        </p:spPr>
        <p:txBody>
          <a:bodyPr>
            <a:noAutofit/>
          </a:bodyPr>
          <a:lstStyle>
            <a:lvl1pPr marL="0" indent="0" algn="l">
              <a:buNone/>
              <a:defRPr sz="2400" b="0" baseline="0">
                <a:solidFill>
                  <a:schemeClr val="bg1"/>
                </a:solidFill>
              </a:defRPr>
            </a:lvl1pPr>
            <a:lvl2pPr marL="609585" indent="0">
              <a:buNone/>
              <a:defRPr sz="2667"/>
            </a:lvl2pPr>
            <a:lvl3pPr marL="1219170" indent="0">
              <a:buNone/>
              <a:defRPr sz="2667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</a:lstStyle>
          <a:p>
            <a:pPr lvl="0"/>
            <a:r>
              <a:rPr lang="nb-NO" dirty="0"/>
              <a:t>Dato</a:t>
            </a:r>
          </a:p>
        </p:txBody>
      </p:sp>
      <p:sp>
        <p:nvSpPr>
          <p:cNvPr id="3" name="Plassholder for lysbildenummer 2">
            <a:extLst>
              <a:ext uri="{FF2B5EF4-FFF2-40B4-BE49-F238E27FC236}">
                <a16:creationId xmlns:a16="http://schemas.microsoft.com/office/drawing/2014/main" id="{7D37A65D-76A9-F74A-A4C6-5E4036A8AF6B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10805532" y="6356350"/>
            <a:ext cx="1208606" cy="365125"/>
          </a:xfrm>
          <a:prstGeom prst="rect">
            <a:avLst/>
          </a:prstGeom>
        </p:spPr>
        <p:txBody>
          <a:bodyPr/>
          <a:lstStyle/>
          <a:p>
            <a:fld id="{03E5516A-35F4-3245-A018-AAFE14771060}" type="slidenum">
              <a:rPr lang="nb-NO" smtClean="0"/>
              <a:t>‹#›</a:t>
            </a:fld>
            <a:endParaRPr lang="nb-NO"/>
          </a:p>
        </p:txBody>
      </p:sp>
      <p:pic>
        <p:nvPicPr>
          <p:cNvPr id="11" name="Bilde 10" descr="Et bilde som inneholder utklipp&#10;&#10;&#10;&#10;Automatisk generert beskrivelse">
            <a:extLst>
              <a:ext uri="{FF2B5EF4-FFF2-40B4-BE49-F238E27FC236}">
                <a16:creationId xmlns:a16="http://schemas.microsoft.com/office/drawing/2014/main" id="{9AC7BCBC-3071-A74F-BD4C-B95DF79ABFA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9259" y="6072842"/>
            <a:ext cx="1026485" cy="429073"/>
          </a:xfrm>
          <a:prstGeom prst="rect">
            <a:avLst/>
          </a:prstGeom>
        </p:spPr>
      </p:pic>
      <p:sp>
        <p:nvSpPr>
          <p:cNvPr id="10" name="Plassholder for tekst 6">
            <a:extLst>
              <a:ext uri="{FF2B5EF4-FFF2-40B4-BE49-F238E27FC236}">
                <a16:creationId xmlns:a16="http://schemas.microsoft.com/office/drawing/2014/main" id="{F5DFF74D-9EBE-5842-99F6-258C2C641F9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459663" y="6370638"/>
            <a:ext cx="3208337" cy="365125"/>
          </a:xfrm>
        </p:spPr>
        <p:txBody>
          <a:bodyPr/>
          <a:lstStyle>
            <a:lvl1pPr algn="r">
              <a:buNone/>
              <a:defRPr lang="nb-NO" b="0" i="0" smtClean="0">
                <a:solidFill>
                  <a:schemeClr val="bg1"/>
                </a:solidFill>
                <a:effectLst/>
                <a:latin typeface="Helvetica" pitchFamily="2" charset="0"/>
              </a:defRPr>
            </a:lvl1pPr>
            <a:lvl2pPr>
              <a:defRPr sz="9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nb-NO" b="0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© </a:t>
            </a:r>
            <a:r>
              <a:rPr lang="nb-NO" dirty="0"/>
              <a:t>Copyright / kildehenvisning</a:t>
            </a:r>
          </a:p>
        </p:txBody>
      </p:sp>
    </p:spTree>
    <p:extLst>
      <p:ext uri="{BB962C8B-B14F-4D97-AF65-F5344CB8AC3E}">
        <p14:creationId xmlns:p14="http://schemas.microsoft.com/office/powerpoint/2010/main" val="30278537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ød logo">
    <p:bg>
      <p:bgPr>
        <a:solidFill>
          <a:srgbClr val="E6E3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e 3">
            <a:extLst>
              <a:ext uri="{FF2B5EF4-FFF2-40B4-BE49-F238E27FC236}">
                <a16:creationId xmlns:a16="http://schemas.microsoft.com/office/drawing/2014/main" id="{27BDD637-9DCB-6D3A-BCFA-1A5EB329317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5140" y="5784174"/>
            <a:ext cx="3104180" cy="576733"/>
          </a:xfrm>
          <a:prstGeom prst="rect">
            <a:avLst/>
          </a:prstGeom>
        </p:spPr>
      </p:pic>
      <p:sp>
        <p:nvSpPr>
          <p:cNvPr id="7" name="Friform 6">
            <a:extLst>
              <a:ext uri="{FF2B5EF4-FFF2-40B4-BE49-F238E27FC236}">
                <a16:creationId xmlns:a16="http://schemas.microsoft.com/office/drawing/2014/main" id="{A552C025-5774-16F3-B56B-3DBA9FBE5BAF}"/>
              </a:ext>
            </a:extLst>
          </p:cNvPr>
          <p:cNvSpPr/>
          <p:nvPr userDrawn="1"/>
        </p:nvSpPr>
        <p:spPr>
          <a:xfrm>
            <a:off x="3256534" y="2891940"/>
            <a:ext cx="5692368" cy="432511"/>
          </a:xfrm>
          <a:custGeom>
            <a:avLst/>
            <a:gdLst/>
            <a:ahLst/>
            <a:cxnLst/>
            <a:rect l="l" t="t" r="r" b="b"/>
            <a:pathLst>
              <a:path w="5692368" h="432511">
                <a:moveTo>
                  <a:pt x="798652" y="221742"/>
                </a:moveTo>
                <a:cubicBezTo>
                  <a:pt x="750189" y="221742"/>
                  <a:pt x="721385" y="234544"/>
                  <a:pt x="721385" y="270662"/>
                </a:cubicBezTo>
                <a:cubicBezTo>
                  <a:pt x="721385" y="297637"/>
                  <a:pt x="740130" y="316382"/>
                  <a:pt x="770763" y="316382"/>
                </a:cubicBezTo>
                <a:cubicBezTo>
                  <a:pt x="832027" y="316382"/>
                  <a:pt x="840258" y="275692"/>
                  <a:pt x="840258" y="229514"/>
                </a:cubicBezTo>
                <a:lnTo>
                  <a:pt x="840258" y="221742"/>
                </a:lnTo>
                <a:close/>
                <a:moveTo>
                  <a:pt x="4543730" y="128016"/>
                </a:moveTo>
                <a:cubicBezTo>
                  <a:pt x="4495266" y="128016"/>
                  <a:pt x="4473778" y="169164"/>
                  <a:pt x="4473778" y="220370"/>
                </a:cubicBezTo>
                <a:cubicBezTo>
                  <a:pt x="4473778" y="272034"/>
                  <a:pt x="4500753" y="308610"/>
                  <a:pt x="4542358" y="308610"/>
                </a:cubicBezTo>
                <a:cubicBezTo>
                  <a:pt x="4596307" y="308610"/>
                  <a:pt x="4612310" y="272948"/>
                  <a:pt x="4612310" y="217170"/>
                </a:cubicBezTo>
                <a:cubicBezTo>
                  <a:pt x="4612310" y="160477"/>
                  <a:pt x="4595850" y="128016"/>
                  <a:pt x="4543730" y="128016"/>
                </a:cubicBezTo>
                <a:close/>
                <a:moveTo>
                  <a:pt x="4297908" y="128016"/>
                </a:moveTo>
                <a:cubicBezTo>
                  <a:pt x="4249445" y="128016"/>
                  <a:pt x="4225671" y="167335"/>
                  <a:pt x="4225671" y="221285"/>
                </a:cubicBezTo>
                <a:cubicBezTo>
                  <a:pt x="4225671" y="274320"/>
                  <a:pt x="4253560" y="315011"/>
                  <a:pt x="4298823" y="315011"/>
                </a:cubicBezTo>
                <a:cubicBezTo>
                  <a:pt x="4345000" y="315011"/>
                  <a:pt x="4371060" y="277063"/>
                  <a:pt x="4371060" y="221742"/>
                </a:cubicBezTo>
                <a:cubicBezTo>
                  <a:pt x="4371060" y="168250"/>
                  <a:pt x="4345457" y="128016"/>
                  <a:pt x="4297908" y="128016"/>
                </a:cubicBezTo>
                <a:close/>
                <a:moveTo>
                  <a:pt x="3562654" y="128016"/>
                </a:moveTo>
                <a:cubicBezTo>
                  <a:pt x="3514191" y="128016"/>
                  <a:pt x="3492703" y="169164"/>
                  <a:pt x="3492703" y="220370"/>
                </a:cubicBezTo>
                <a:cubicBezTo>
                  <a:pt x="3492703" y="272034"/>
                  <a:pt x="3519678" y="308610"/>
                  <a:pt x="3561283" y="308610"/>
                </a:cubicBezTo>
                <a:cubicBezTo>
                  <a:pt x="3615233" y="308610"/>
                  <a:pt x="3631234" y="272948"/>
                  <a:pt x="3631234" y="217170"/>
                </a:cubicBezTo>
                <a:cubicBezTo>
                  <a:pt x="3631234" y="160477"/>
                  <a:pt x="3614775" y="128016"/>
                  <a:pt x="3562654" y="128016"/>
                </a:cubicBezTo>
                <a:close/>
                <a:moveTo>
                  <a:pt x="3306851" y="128016"/>
                </a:moveTo>
                <a:cubicBezTo>
                  <a:pt x="3263874" y="128016"/>
                  <a:pt x="3235528" y="162306"/>
                  <a:pt x="3235528" y="223114"/>
                </a:cubicBezTo>
                <a:cubicBezTo>
                  <a:pt x="3235528" y="282550"/>
                  <a:pt x="3265246" y="315011"/>
                  <a:pt x="3303193" y="315011"/>
                </a:cubicBezTo>
                <a:cubicBezTo>
                  <a:pt x="3360801" y="315011"/>
                  <a:pt x="3375431" y="273863"/>
                  <a:pt x="3375431" y="216713"/>
                </a:cubicBezTo>
                <a:cubicBezTo>
                  <a:pt x="3375431" y="161392"/>
                  <a:pt x="3362629" y="128016"/>
                  <a:pt x="3306851" y="128016"/>
                </a:cubicBezTo>
                <a:close/>
                <a:moveTo>
                  <a:pt x="2373858" y="128016"/>
                </a:moveTo>
                <a:cubicBezTo>
                  <a:pt x="2325395" y="128016"/>
                  <a:pt x="2301621" y="167335"/>
                  <a:pt x="2301621" y="221285"/>
                </a:cubicBezTo>
                <a:cubicBezTo>
                  <a:pt x="2301621" y="274320"/>
                  <a:pt x="2329510" y="315011"/>
                  <a:pt x="2374773" y="315011"/>
                </a:cubicBezTo>
                <a:cubicBezTo>
                  <a:pt x="2420950" y="315011"/>
                  <a:pt x="2447010" y="277063"/>
                  <a:pt x="2447010" y="221742"/>
                </a:cubicBezTo>
                <a:cubicBezTo>
                  <a:pt x="2447010" y="168250"/>
                  <a:pt x="2421407" y="128016"/>
                  <a:pt x="2373858" y="128016"/>
                </a:cubicBezTo>
                <a:close/>
                <a:moveTo>
                  <a:pt x="1524305" y="128016"/>
                </a:moveTo>
                <a:cubicBezTo>
                  <a:pt x="1475841" y="128016"/>
                  <a:pt x="1454353" y="169164"/>
                  <a:pt x="1454353" y="220370"/>
                </a:cubicBezTo>
                <a:cubicBezTo>
                  <a:pt x="1454353" y="272034"/>
                  <a:pt x="1481328" y="308610"/>
                  <a:pt x="1522933" y="308610"/>
                </a:cubicBezTo>
                <a:cubicBezTo>
                  <a:pt x="1576883" y="308610"/>
                  <a:pt x="1592885" y="272948"/>
                  <a:pt x="1592885" y="217170"/>
                </a:cubicBezTo>
                <a:cubicBezTo>
                  <a:pt x="1592885" y="160477"/>
                  <a:pt x="1576425" y="128016"/>
                  <a:pt x="1524305" y="128016"/>
                </a:cubicBezTo>
                <a:close/>
                <a:moveTo>
                  <a:pt x="5428640" y="127102"/>
                </a:moveTo>
                <a:cubicBezTo>
                  <a:pt x="5384292" y="127102"/>
                  <a:pt x="5364632" y="157734"/>
                  <a:pt x="5360060" y="202540"/>
                </a:cubicBezTo>
                <a:lnTo>
                  <a:pt x="5493562" y="202540"/>
                </a:lnTo>
                <a:cubicBezTo>
                  <a:pt x="5493106" y="160477"/>
                  <a:pt x="5471160" y="127102"/>
                  <a:pt x="5428640" y="127102"/>
                </a:cubicBezTo>
                <a:close/>
                <a:moveTo>
                  <a:pt x="4799990" y="127102"/>
                </a:moveTo>
                <a:cubicBezTo>
                  <a:pt x="4755642" y="127102"/>
                  <a:pt x="4735982" y="157734"/>
                  <a:pt x="4731410" y="202540"/>
                </a:cubicBezTo>
                <a:lnTo>
                  <a:pt x="4864912" y="202540"/>
                </a:lnTo>
                <a:cubicBezTo>
                  <a:pt x="4864456" y="160477"/>
                  <a:pt x="4842510" y="127102"/>
                  <a:pt x="4799990" y="127102"/>
                </a:cubicBezTo>
                <a:close/>
                <a:moveTo>
                  <a:pt x="3818915" y="127102"/>
                </a:moveTo>
                <a:cubicBezTo>
                  <a:pt x="3774567" y="127102"/>
                  <a:pt x="3754907" y="157734"/>
                  <a:pt x="3750335" y="202540"/>
                </a:cubicBezTo>
                <a:lnTo>
                  <a:pt x="3883837" y="202540"/>
                </a:lnTo>
                <a:cubicBezTo>
                  <a:pt x="3883380" y="160477"/>
                  <a:pt x="3861435" y="127102"/>
                  <a:pt x="3818915" y="127102"/>
                </a:cubicBezTo>
                <a:close/>
                <a:moveTo>
                  <a:pt x="3066440" y="127102"/>
                </a:moveTo>
                <a:cubicBezTo>
                  <a:pt x="3022092" y="127102"/>
                  <a:pt x="3002432" y="157734"/>
                  <a:pt x="2997860" y="202540"/>
                </a:cubicBezTo>
                <a:lnTo>
                  <a:pt x="3131362" y="202540"/>
                </a:lnTo>
                <a:cubicBezTo>
                  <a:pt x="3130905" y="160477"/>
                  <a:pt x="3108960" y="127102"/>
                  <a:pt x="3066440" y="127102"/>
                </a:cubicBezTo>
                <a:close/>
                <a:moveTo>
                  <a:pt x="551840" y="127102"/>
                </a:moveTo>
                <a:cubicBezTo>
                  <a:pt x="507492" y="127102"/>
                  <a:pt x="487832" y="157734"/>
                  <a:pt x="483260" y="202540"/>
                </a:cubicBezTo>
                <a:lnTo>
                  <a:pt x="616762" y="202540"/>
                </a:lnTo>
                <a:cubicBezTo>
                  <a:pt x="616305" y="160477"/>
                  <a:pt x="594360" y="127102"/>
                  <a:pt x="551840" y="127102"/>
                </a:cubicBezTo>
                <a:close/>
                <a:moveTo>
                  <a:pt x="2511780" y="106528"/>
                </a:moveTo>
                <a:lnTo>
                  <a:pt x="2544241" y="106528"/>
                </a:lnTo>
                <a:cubicBezTo>
                  <a:pt x="2575788" y="220370"/>
                  <a:pt x="2593619" y="285293"/>
                  <a:pt x="2597734" y="307238"/>
                </a:cubicBezTo>
                <a:lnTo>
                  <a:pt x="2598191" y="307238"/>
                </a:lnTo>
                <a:cubicBezTo>
                  <a:pt x="2601849" y="287579"/>
                  <a:pt x="2621966" y="221742"/>
                  <a:pt x="2656256" y="106528"/>
                </a:cubicBezTo>
                <a:lnTo>
                  <a:pt x="2687802" y="106528"/>
                </a:lnTo>
                <a:cubicBezTo>
                  <a:pt x="2727122" y="243230"/>
                  <a:pt x="2739009" y="282550"/>
                  <a:pt x="2743124" y="301752"/>
                </a:cubicBezTo>
                <a:lnTo>
                  <a:pt x="2743581" y="301752"/>
                </a:lnTo>
                <a:cubicBezTo>
                  <a:pt x="2749524" y="277063"/>
                  <a:pt x="2759583" y="242316"/>
                  <a:pt x="2798902" y="106528"/>
                </a:cubicBezTo>
                <a:lnTo>
                  <a:pt x="2830906" y="106528"/>
                </a:lnTo>
                <a:lnTo>
                  <a:pt x="2758668" y="336499"/>
                </a:lnTo>
                <a:lnTo>
                  <a:pt x="2725293" y="336499"/>
                </a:lnTo>
                <a:cubicBezTo>
                  <a:pt x="2701975" y="253746"/>
                  <a:pt x="2675458" y="164135"/>
                  <a:pt x="2670886" y="141275"/>
                </a:cubicBezTo>
                <a:lnTo>
                  <a:pt x="2670429" y="141275"/>
                </a:lnTo>
                <a:cubicBezTo>
                  <a:pt x="2665857" y="165049"/>
                  <a:pt x="2642082" y="241859"/>
                  <a:pt x="2614193" y="336499"/>
                </a:cubicBezTo>
                <a:lnTo>
                  <a:pt x="2578989" y="336499"/>
                </a:lnTo>
                <a:close/>
                <a:moveTo>
                  <a:pt x="1077772" y="106528"/>
                </a:moveTo>
                <a:lnTo>
                  <a:pt x="1108405" y="106528"/>
                </a:lnTo>
                <a:lnTo>
                  <a:pt x="1108405" y="336499"/>
                </a:lnTo>
                <a:lnTo>
                  <a:pt x="1077772" y="336499"/>
                </a:lnTo>
                <a:close/>
                <a:moveTo>
                  <a:pt x="5692368" y="101041"/>
                </a:moveTo>
                <a:lnTo>
                  <a:pt x="5692368" y="132588"/>
                </a:lnTo>
                <a:cubicBezTo>
                  <a:pt x="5644820" y="134874"/>
                  <a:pt x="5613730" y="164135"/>
                  <a:pt x="5613730" y="220370"/>
                </a:cubicBezTo>
                <a:lnTo>
                  <a:pt x="5613730" y="336499"/>
                </a:lnTo>
                <a:lnTo>
                  <a:pt x="5583098" y="336499"/>
                </a:lnTo>
                <a:lnTo>
                  <a:pt x="5583098" y="169164"/>
                </a:lnTo>
                <a:cubicBezTo>
                  <a:pt x="5583098" y="133502"/>
                  <a:pt x="5582640" y="116129"/>
                  <a:pt x="5582640" y="106528"/>
                </a:cubicBezTo>
                <a:lnTo>
                  <a:pt x="5612358" y="106528"/>
                </a:lnTo>
                <a:cubicBezTo>
                  <a:pt x="5613272" y="113386"/>
                  <a:pt x="5613730" y="129845"/>
                  <a:pt x="5613730" y="155905"/>
                </a:cubicBezTo>
                <a:cubicBezTo>
                  <a:pt x="5626532" y="122987"/>
                  <a:pt x="5654878" y="102413"/>
                  <a:pt x="5692368" y="101041"/>
                </a:cubicBezTo>
                <a:close/>
                <a:moveTo>
                  <a:pt x="5429097" y="101041"/>
                </a:moveTo>
                <a:cubicBezTo>
                  <a:pt x="5501792" y="101041"/>
                  <a:pt x="5525109" y="161392"/>
                  <a:pt x="5525109" y="207112"/>
                </a:cubicBezTo>
                <a:cubicBezTo>
                  <a:pt x="5525109" y="213970"/>
                  <a:pt x="5525109" y="220370"/>
                  <a:pt x="5524652" y="226314"/>
                </a:cubicBezTo>
                <a:lnTo>
                  <a:pt x="5358688" y="226314"/>
                </a:lnTo>
                <a:cubicBezTo>
                  <a:pt x="5358688" y="279806"/>
                  <a:pt x="5385663" y="315011"/>
                  <a:pt x="5427726" y="315011"/>
                </a:cubicBezTo>
                <a:cubicBezTo>
                  <a:pt x="5467959" y="315011"/>
                  <a:pt x="5481218" y="293065"/>
                  <a:pt x="5488990" y="275234"/>
                </a:cubicBezTo>
                <a:lnTo>
                  <a:pt x="5520080" y="275234"/>
                </a:lnTo>
                <a:cubicBezTo>
                  <a:pt x="5510478" y="305410"/>
                  <a:pt x="5486247" y="341986"/>
                  <a:pt x="5426811" y="341986"/>
                </a:cubicBezTo>
                <a:cubicBezTo>
                  <a:pt x="5355488" y="341986"/>
                  <a:pt x="5327598" y="282550"/>
                  <a:pt x="5327598" y="223571"/>
                </a:cubicBezTo>
                <a:cubicBezTo>
                  <a:pt x="5327598" y="156820"/>
                  <a:pt x="5360974" y="101041"/>
                  <a:pt x="5429097" y="101041"/>
                </a:cubicBezTo>
                <a:close/>
                <a:moveTo>
                  <a:pt x="4800447" y="101041"/>
                </a:moveTo>
                <a:cubicBezTo>
                  <a:pt x="4873142" y="101041"/>
                  <a:pt x="4896459" y="161392"/>
                  <a:pt x="4896459" y="207112"/>
                </a:cubicBezTo>
                <a:cubicBezTo>
                  <a:pt x="4896459" y="213970"/>
                  <a:pt x="4896459" y="220370"/>
                  <a:pt x="4896002" y="226314"/>
                </a:cubicBezTo>
                <a:lnTo>
                  <a:pt x="4730039" y="226314"/>
                </a:lnTo>
                <a:cubicBezTo>
                  <a:pt x="4730039" y="279806"/>
                  <a:pt x="4757013" y="315011"/>
                  <a:pt x="4799076" y="315011"/>
                </a:cubicBezTo>
                <a:cubicBezTo>
                  <a:pt x="4839309" y="315011"/>
                  <a:pt x="4852568" y="293065"/>
                  <a:pt x="4860341" y="275234"/>
                </a:cubicBezTo>
                <a:lnTo>
                  <a:pt x="4891430" y="275234"/>
                </a:lnTo>
                <a:cubicBezTo>
                  <a:pt x="4881829" y="305410"/>
                  <a:pt x="4857597" y="341986"/>
                  <a:pt x="4798161" y="341986"/>
                </a:cubicBezTo>
                <a:cubicBezTo>
                  <a:pt x="4726838" y="341986"/>
                  <a:pt x="4698949" y="282550"/>
                  <a:pt x="4698949" y="223571"/>
                </a:cubicBezTo>
                <a:cubicBezTo>
                  <a:pt x="4698949" y="156820"/>
                  <a:pt x="4732325" y="101041"/>
                  <a:pt x="4800447" y="101041"/>
                </a:cubicBezTo>
                <a:close/>
                <a:moveTo>
                  <a:pt x="4540529" y="101041"/>
                </a:moveTo>
                <a:cubicBezTo>
                  <a:pt x="4586249" y="101041"/>
                  <a:pt x="4605452" y="122530"/>
                  <a:pt x="4611395" y="139446"/>
                </a:cubicBezTo>
                <a:cubicBezTo>
                  <a:pt x="4611852" y="127559"/>
                  <a:pt x="4612767" y="111557"/>
                  <a:pt x="4613224" y="106528"/>
                </a:cubicBezTo>
                <a:lnTo>
                  <a:pt x="4642028" y="106528"/>
                </a:lnTo>
                <a:cubicBezTo>
                  <a:pt x="4642028" y="117043"/>
                  <a:pt x="4641113" y="150876"/>
                  <a:pt x="4641113" y="172822"/>
                </a:cubicBezTo>
                <a:lnTo>
                  <a:pt x="4641113" y="318668"/>
                </a:lnTo>
                <a:cubicBezTo>
                  <a:pt x="4641113" y="392278"/>
                  <a:pt x="4609566" y="432511"/>
                  <a:pt x="4538700" y="432511"/>
                </a:cubicBezTo>
                <a:cubicBezTo>
                  <a:pt x="4474692" y="432511"/>
                  <a:pt x="4451375" y="396392"/>
                  <a:pt x="4446346" y="363017"/>
                </a:cubicBezTo>
                <a:lnTo>
                  <a:pt x="4477436" y="363017"/>
                </a:lnTo>
                <a:cubicBezTo>
                  <a:pt x="4485208" y="391820"/>
                  <a:pt x="4508525" y="405994"/>
                  <a:pt x="4540072" y="405994"/>
                </a:cubicBezTo>
                <a:cubicBezTo>
                  <a:pt x="4596765" y="405994"/>
                  <a:pt x="4611395" y="369875"/>
                  <a:pt x="4611395" y="314096"/>
                </a:cubicBezTo>
                <a:lnTo>
                  <a:pt x="4611395" y="292608"/>
                </a:lnTo>
                <a:cubicBezTo>
                  <a:pt x="4599051" y="320497"/>
                  <a:pt x="4577105" y="336042"/>
                  <a:pt x="4536871" y="336042"/>
                </a:cubicBezTo>
                <a:cubicBezTo>
                  <a:pt x="4481550" y="336042"/>
                  <a:pt x="4441774" y="291236"/>
                  <a:pt x="4441774" y="221742"/>
                </a:cubicBezTo>
                <a:cubicBezTo>
                  <a:pt x="4441774" y="145390"/>
                  <a:pt x="4485665" y="101041"/>
                  <a:pt x="4540529" y="101041"/>
                </a:cubicBezTo>
                <a:close/>
                <a:moveTo>
                  <a:pt x="4299280" y="101041"/>
                </a:moveTo>
                <a:cubicBezTo>
                  <a:pt x="4361916" y="101041"/>
                  <a:pt x="4403064" y="148590"/>
                  <a:pt x="4403064" y="220828"/>
                </a:cubicBezTo>
                <a:cubicBezTo>
                  <a:pt x="4403064" y="286207"/>
                  <a:pt x="4366489" y="341986"/>
                  <a:pt x="4296994" y="341986"/>
                </a:cubicBezTo>
                <a:cubicBezTo>
                  <a:pt x="4232986" y="341986"/>
                  <a:pt x="4194124" y="290779"/>
                  <a:pt x="4194124" y="221742"/>
                </a:cubicBezTo>
                <a:cubicBezTo>
                  <a:pt x="4194124" y="154991"/>
                  <a:pt x="4231614" y="101041"/>
                  <a:pt x="4299280" y="101041"/>
                </a:cubicBezTo>
                <a:close/>
                <a:moveTo>
                  <a:pt x="3819372" y="101041"/>
                </a:moveTo>
                <a:cubicBezTo>
                  <a:pt x="3892067" y="101041"/>
                  <a:pt x="3915384" y="161392"/>
                  <a:pt x="3915384" y="207112"/>
                </a:cubicBezTo>
                <a:cubicBezTo>
                  <a:pt x="3915384" y="213970"/>
                  <a:pt x="3915384" y="220370"/>
                  <a:pt x="3914927" y="226314"/>
                </a:cubicBezTo>
                <a:lnTo>
                  <a:pt x="3748963" y="226314"/>
                </a:lnTo>
                <a:cubicBezTo>
                  <a:pt x="3748963" y="279806"/>
                  <a:pt x="3775938" y="315011"/>
                  <a:pt x="3818001" y="315011"/>
                </a:cubicBezTo>
                <a:cubicBezTo>
                  <a:pt x="3858234" y="315011"/>
                  <a:pt x="3871493" y="293065"/>
                  <a:pt x="3879265" y="275234"/>
                </a:cubicBezTo>
                <a:lnTo>
                  <a:pt x="3910355" y="275234"/>
                </a:lnTo>
                <a:cubicBezTo>
                  <a:pt x="3900754" y="305410"/>
                  <a:pt x="3876522" y="341986"/>
                  <a:pt x="3817086" y="341986"/>
                </a:cubicBezTo>
                <a:cubicBezTo>
                  <a:pt x="3745763" y="341986"/>
                  <a:pt x="3717874" y="282550"/>
                  <a:pt x="3717874" y="223571"/>
                </a:cubicBezTo>
                <a:cubicBezTo>
                  <a:pt x="3717874" y="156820"/>
                  <a:pt x="3751249" y="101041"/>
                  <a:pt x="3819372" y="101041"/>
                </a:cubicBezTo>
                <a:close/>
                <a:moveTo>
                  <a:pt x="3559454" y="101041"/>
                </a:moveTo>
                <a:cubicBezTo>
                  <a:pt x="3605174" y="101041"/>
                  <a:pt x="3624376" y="122530"/>
                  <a:pt x="3630320" y="139446"/>
                </a:cubicBezTo>
                <a:cubicBezTo>
                  <a:pt x="3630777" y="127559"/>
                  <a:pt x="3631692" y="111557"/>
                  <a:pt x="3632149" y="106528"/>
                </a:cubicBezTo>
                <a:lnTo>
                  <a:pt x="3660952" y="106528"/>
                </a:lnTo>
                <a:cubicBezTo>
                  <a:pt x="3660952" y="117043"/>
                  <a:pt x="3660038" y="150876"/>
                  <a:pt x="3660038" y="172822"/>
                </a:cubicBezTo>
                <a:lnTo>
                  <a:pt x="3660038" y="318668"/>
                </a:lnTo>
                <a:cubicBezTo>
                  <a:pt x="3660038" y="392278"/>
                  <a:pt x="3628491" y="432511"/>
                  <a:pt x="3557625" y="432511"/>
                </a:cubicBezTo>
                <a:cubicBezTo>
                  <a:pt x="3493617" y="432511"/>
                  <a:pt x="3470300" y="396392"/>
                  <a:pt x="3465271" y="363017"/>
                </a:cubicBezTo>
                <a:lnTo>
                  <a:pt x="3496360" y="363017"/>
                </a:lnTo>
                <a:cubicBezTo>
                  <a:pt x="3504133" y="391820"/>
                  <a:pt x="3527450" y="405994"/>
                  <a:pt x="3558997" y="405994"/>
                </a:cubicBezTo>
                <a:cubicBezTo>
                  <a:pt x="3615689" y="405994"/>
                  <a:pt x="3630320" y="369875"/>
                  <a:pt x="3630320" y="314096"/>
                </a:cubicBezTo>
                <a:lnTo>
                  <a:pt x="3630320" y="292608"/>
                </a:lnTo>
                <a:cubicBezTo>
                  <a:pt x="3617976" y="320497"/>
                  <a:pt x="3596030" y="336042"/>
                  <a:pt x="3555796" y="336042"/>
                </a:cubicBezTo>
                <a:cubicBezTo>
                  <a:pt x="3500475" y="336042"/>
                  <a:pt x="3460699" y="291236"/>
                  <a:pt x="3460699" y="221742"/>
                </a:cubicBezTo>
                <a:cubicBezTo>
                  <a:pt x="3460699" y="145390"/>
                  <a:pt x="3504590" y="101041"/>
                  <a:pt x="3559454" y="101041"/>
                </a:cubicBezTo>
                <a:close/>
                <a:moveTo>
                  <a:pt x="3066897" y="101041"/>
                </a:moveTo>
                <a:cubicBezTo>
                  <a:pt x="3139592" y="101041"/>
                  <a:pt x="3162909" y="161392"/>
                  <a:pt x="3162909" y="207112"/>
                </a:cubicBezTo>
                <a:cubicBezTo>
                  <a:pt x="3162909" y="213970"/>
                  <a:pt x="3162909" y="220370"/>
                  <a:pt x="3162452" y="226314"/>
                </a:cubicBezTo>
                <a:lnTo>
                  <a:pt x="2996489" y="226314"/>
                </a:lnTo>
                <a:cubicBezTo>
                  <a:pt x="2996489" y="279806"/>
                  <a:pt x="3023463" y="315011"/>
                  <a:pt x="3065526" y="315011"/>
                </a:cubicBezTo>
                <a:cubicBezTo>
                  <a:pt x="3105759" y="315011"/>
                  <a:pt x="3119018" y="293065"/>
                  <a:pt x="3126791" y="275234"/>
                </a:cubicBezTo>
                <a:lnTo>
                  <a:pt x="3157880" y="275234"/>
                </a:lnTo>
                <a:cubicBezTo>
                  <a:pt x="3148279" y="305410"/>
                  <a:pt x="3124047" y="341986"/>
                  <a:pt x="3064611" y="341986"/>
                </a:cubicBezTo>
                <a:cubicBezTo>
                  <a:pt x="2993288" y="341986"/>
                  <a:pt x="2965399" y="282550"/>
                  <a:pt x="2965399" y="223571"/>
                </a:cubicBezTo>
                <a:cubicBezTo>
                  <a:pt x="2965399" y="156820"/>
                  <a:pt x="2998774" y="101041"/>
                  <a:pt x="3066897" y="101041"/>
                </a:cubicBezTo>
                <a:close/>
                <a:moveTo>
                  <a:pt x="2375230" y="101041"/>
                </a:moveTo>
                <a:cubicBezTo>
                  <a:pt x="2437866" y="101041"/>
                  <a:pt x="2479014" y="148590"/>
                  <a:pt x="2479014" y="220828"/>
                </a:cubicBezTo>
                <a:cubicBezTo>
                  <a:pt x="2479014" y="286207"/>
                  <a:pt x="2442438" y="341986"/>
                  <a:pt x="2372944" y="341986"/>
                </a:cubicBezTo>
                <a:cubicBezTo>
                  <a:pt x="2308936" y="341986"/>
                  <a:pt x="2270074" y="290779"/>
                  <a:pt x="2270074" y="221742"/>
                </a:cubicBezTo>
                <a:cubicBezTo>
                  <a:pt x="2270074" y="154991"/>
                  <a:pt x="2307564" y="101041"/>
                  <a:pt x="2375230" y="101041"/>
                </a:cubicBezTo>
                <a:close/>
                <a:moveTo>
                  <a:pt x="2135428" y="101041"/>
                </a:moveTo>
                <a:cubicBezTo>
                  <a:pt x="2177491" y="101041"/>
                  <a:pt x="2212695" y="125273"/>
                  <a:pt x="2212695" y="187909"/>
                </a:cubicBezTo>
                <a:lnTo>
                  <a:pt x="2212695" y="336499"/>
                </a:lnTo>
                <a:lnTo>
                  <a:pt x="2182063" y="336499"/>
                </a:lnTo>
                <a:lnTo>
                  <a:pt x="2182063" y="192024"/>
                </a:lnTo>
                <a:cubicBezTo>
                  <a:pt x="2182063" y="154076"/>
                  <a:pt x="2166518" y="128930"/>
                  <a:pt x="2128570" y="128930"/>
                </a:cubicBezTo>
                <a:cubicBezTo>
                  <a:pt x="2079193" y="128930"/>
                  <a:pt x="2060905" y="168707"/>
                  <a:pt x="2060905" y="217170"/>
                </a:cubicBezTo>
                <a:lnTo>
                  <a:pt x="2060905" y="336499"/>
                </a:lnTo>
                <a:lnTo>
                  <a:pt x="2030272" y="336499"/>
                </a:lnTo>
                <a:lnTo>
                  <a:pt x="2030272" y="164592"/>
                </a:lnTo>
                <a:cubicBezTo>
                  <a:pt x="2030272" y="144475"/>
                  <a:pt x="2030272" y="124358"/>
                  <a:pt x="2029815" y="106528"/>
                </a:cubicBezTo>
                <a:lnTo>
                  <a:pt x="2059533" y="106528"/>
                </a:lnTo>
                <a:cubicBezTo>
                  <a:pt x="2060448" y="113386"/>
                  <a:pt x="2061362" y="140818"/>
                  <a:pt x="2060905" y="147676"/>
                </a:cubicBezTo>
                <a:cubicBezTo>
                  <a:pt x="2070506" y="125730"/>
                  <a:pt x="2089251" y="101041"/>
                  <a:pt x="2135428" y="101041"/>
                </a:cubicBezTo>
                <a:close/>
                <a:moveTo>
                  <a:pt x="1521104" y="101041"/>
                </a:moveTo>
                <a:cubicBezTo>
                  <a:pt x="1566824" y="101041"/>
                  <a:pt x="1586026" y="122530"/>
                  <a:pt x="1591970" y="139446"/>
                </a:cubicBezTo>
                <a:cubicBezTo>
                  <a:pt x="1592427" y="127559"/>
                  <a:pt x="1593342" y="111557"/>
                  <a:pt x="1593799" y="106528"/>
                </a:cubicBezTo>
                <a:lnTo>
                  <a:pt x="1622603" y="106528"/>
                </a:lnTo>
                <a:cubicBezTo>
                  <a:pt x="1622603" y="117043"/>
                  <a:pt x="1621688" y="150876"/>
                  <a:pt x="1621688" y="172822"/>
                </a:cubicBezTo>
                <a:lnTo>
                  <a:pt x="1621688" y="318668"/>
                </a:lnTo>
                <a:cubicBezTo>
                  <a:pt x="1621688" y="392278"/>
                  <a:pt x="1590141" y="432511"/>
                  <a:pt x="1519275" y="432511"/>
                </a:cubicBezTo>
                <a:cubicBezTo>
                  <a:pt x="1455267" y="432511"/>
                  <a:pt x="1431950" y="396392"/>
                  <a:pt x="1426921" y="363017"/>
                </a:cubicBezTo>
                <a:lnTo>
                  <a:pt x="1458011" y="363017"/>
                </a:lnTo>
                <a:cubicBezTo>
                  <a:pt x="1465783" y="391820"/>
                  <a:pt x="1489100" y="405994"/>
                  <a:pt x="1520647" y="405994"/>
                </a:cubicBezTo>
                <a:cubicBezTo>
                  <a:pt x="1577340" y="405994"/>
                  <a:pt x="1591970" y="369875"/>
                  <a:pt x="1591970" y="314096"/>
                </a:cubicBezTo>
                <a:lnTo>
                  <a:pt x="1591970" y="292608"/>
                </a:lnTo>
                <a:cubicBezTo>
                  <a:pt x="1579626" y="320497"/>
                  <a:pt x="1557680" y="336042"/>
                  <a:pt x="1517447" y="336042"/>
                </a:cubicBezTo>
                <a:cubicBezTo>
                  <a:pt x="1462125" y="336042"/>
                  <a:pt x="1422349" y="291236"/>
                  <a:pt x="1422349" y="221742"/>
                </a:cubicBezTo>
                <a:cubicBezTo>
                  <a:pt x="1422349" y="145390"/>
                  <a:pt x="1466240" y="101041"/>
                  <a:pt x="1521104" y="101041"/>
                </a:cubicBezTo>
                <a:close/>
                <a:moveTo>
                  <a:pt x="1287704" y="101041"/>
                </a:moveTo>
                <a:cubicBezTo>
                  <a:pt x="1329766" y="101041"/>
                  <a:pt x="1364970" y="125273"/>
                  <a:pt x="1364970" y="187909"/>
                </a:cubicBezTo>
                <a:lnTo>
                  <a:pt x="1364970" y="336499"/>
                </a:lnTo>
                <a:lnTo>
                  <a:pt x="1334338" y="336499"/>
                </a:lnTo>
                <a:lnTo>
                  <a:pt x="1334338" y="192024"/>
                </a:lnTo>
                <a:cubicBezTo>
                  <a:pt x="1334338" y="154076"/>
                  <a:pt x="1318793" y="128930"/>
                  <a:pt x="1280846" y="128930"/>
                </a:cubicBezTo>
                <a:cubicBezTo>
                  <a:pt x="1231468" y="128930"/>
                  <a:pt x="1213180" y="168707"/>
                  <a:pt x="1213180" y="217170"/>
                </a:cubicBezTo>
                <a:lnTo>
                  <a:pt x="1213180" y="336499"/>
                </a:lnTo>
                <a:lnTo>
                  <a:pt x="1182547" y="336499"/>
                </a:lnTo>
                <a:lnTo>
                  <a:pt x="1182547" y="164592"/>
                </a:lnTo>
                <a:cubicBezTo>
                  <a:pt x="1182547" y="144475"/>
                  <a:pt x="1182547" y="124358"/>
                  <a:pt x="1182090" y="106528"/>
                </a:cubicBezTo>
                <a:lnTo>
                  <a:pt x="1211808" y="106528"/>
                </a:lnTo>
                <a:cubicBezTo>
                  <a:pt x="1212723" y="113386"/>
                  <a:pt x="1213637" y="140818"/>
                  <a:pt x="1213180" y="147676"/>
                </a:cubicBezTo>
                <a:cubicBezTo>
                  <a:pt x="1222781" y="125730"/>
                  <a:pt x="1241526" y="101041"/>
                  <a:pt x="1287704" y="101041"/>
                </a:cubicBezTo>
                <a:close/>
                <a:moveTo>
                  <a:pt x="785850" y="101041"/>
                </a:moveTo>
                <a:cubicBezTo>
                  <a:pt x="839800" y="101041"/>
                  <a:pt x="869975" y="123444"/>
                  <a:pt x="869975" y="174650"/>
                </a:cubicBezTo>
                <a:lnTo>
                  <a:pt x="869975" y="289865"/>
                </a:lnTo>
                <a:cubicBezTo>
                  <a:pt x="869975" y="310439"/>
                  <a:pt x="871804" y="329641"/>
                  <a:pt x="873176" y="336499"/>
                </a:cubicBezTo>
                <a:lnTo>
                  <a:pt x="843915" y="336499"/>
                </a:lnTo>
                <a:cubicBezTo>
                  <a:pt x="842086" y="331013"/>
                  <a:pt x="840714" y="320497"/>
                  <a:pt x="840258" y="303581"/>
                </a:cubicBezTo>
                <a:cubicBezTo>
                  <a:pt x="832027" y="319583"/>
                  <a:pt x="812825" y="341986"/>
                  <a:pt x="766648" y="341986"/>
                </a:cubicBezTo>
                <a:cubicBezTo>
                  <a:pt x="712698" y="341986"/>
                  <a:pt x="689838" y="307238"/>
                  <a:pt x="689838" y="272491"/>
                </a:cubicBezTo>
                <a:cubicBezTo>
                  <a:pt x="689838" y="221285"/>
                  <a:pt x="729615" y="198425"/>
                  <a:pt x="798195" y="198425"/>
                </a:cubicBezTo>
                <a:lnTo>
                  <a:pt x="839800" y="198425"/>
                </a:lnTo>
                <a:lnTo>
                  <a:pt x="839800" y="176479"/>
                </a:lnTo>
                <a:cubicBezTo>
                  <a:pt x="839800" y="154534"/>
                  <a:pt x="832942" y="126644"/>
                  <a:pt x="784936" y="126644"/>
                </a:cubicBezTo>
                <a:cubicBezTo>
                  <a:pt x="741959" y="126644"/>
                  <a:pt x="735558" y="148590"/>
                  <a:pt x="730986" y="166878"/>
                </a:cubicBezTo>
                <a:lnTo>
                  <a:pt x="700811" y="166878"/>
                </a:lnTo>
                <a:cubicBezTo>
                  <a:pt x="703554" y="138989"/>
                  <a:pt x="720928" y="101041"/>
                  <a:pt x="785850" y="101041"/>
                </a:cubicBezTo>
                <a:close/>
                <a:moveTo>
                  <a:pt x="552297" y="101041"/>
                </a:moveTo>
                <a:cubicBezTo>
                  <a:pt x="624992" y="101041"/>
                  <a:pt x="648309" y="161392"/>
                  <a:pt x="648309" y="207112"/>
                </a:cubicBezTo>
                <a:cubicBezTo>
                  <a:pt x="648309" y="213970"/>
                  <a:pt x="648309" y="220370"/>
                  <a:pt x="647852" y="226314"/>
                </a:cubicBezTo>
                <a:lnTo>
                  <a:pt x="481889" y="226314"/>
                </a:lnTo>
                <a:cubicBezTo>
                  <a:pt x="481889" y="279806"/>
                  <a:pt x="508863" y="315011"/>
                  <a:pt x="550926" y="315011"/>
                </a:cubicBezTo>
                <a:cubicBezTo>
                  <a:pt x="591159" y="315011"/>
                  <a:pt x="604418" y="293065"/>
                  <a:pt x="612191" y="275234"/>
                </a:cubicBezTo>
                <a:lnTo>
                  <a:pt x="643280" y="275234"/>
                </a:lnTo>
                <a:cubicBezTo>
                  <a:pt x="633679" y="305410"/>
                  <a:pt x="609447" y="341986"/>
                  <a:pt x="550011" y="341986"/>
                </a:cubicBezTo>
                <a:cubicBezTo>
                  <a:pt x="478688" y="341986"/>
                  <a:pt x="450799" y="282550"/>
                  <a:pt x="450799" y="223571"/>
                </a:cubicBezTo>
                <a:cubicBezTo>
                  <a:pt x="450799" y="156820"/>
                  <a:pt x="484175" y="101041"/>
                  <a:pt x="552297" y="101041"/>
                </a:cubicBezTo>
                <a:close/>
                <a:moveTo>
                  <a:pt x="425043" y="101041"/>
                </a:moveTo>
                <a:lnTo>
                  <a:pt x="425043" y="132588"/>
                </a:lnTo>
                <a:cubicBezTo>
                  <a:pt x="377495" y="134874"/>
                  <a:pt x="346405" y="164135"/>
                  <a:pt x="346405" y="220370"/>
                </a:cubicBezTo>
                <a:lnTo>
                  <a:pt x="346405" y="336499"/>
                </a:lnTo>
                <a:lnTo>
                  <a:pt x="315773" y="336499"/>
                </a:lnTo>
                <a:lnTo>
                  <a:pt x="315773" y="169164"/>
                </a:lnTo>
                <a:cubicBezTo>
                  <a:pt x="315773" y="133502"/>
                  <a:pt x="315315" y="116129"/>
                  <a:pt x="315315" y="106528"/>
                </a:cubicBezTo>
                <a:lnTo>
                  <a:pt x="345033" y="106528"/>
                </a:lnTo>
                <a:cubicBezTo>
                  <a:pt x="345948" y="113386"/>
                  <a:pt x="346405" y="129845"/>
                  <a:pt x="346405" y="155905"/>
                </a:cubicBezTo>
                <a:cubicBezTo>
                  <a:pt x="359207" y="122987"/>
                  <a:pt x="387553" y="102413"/>
                  <a:pt x="425043" y="101041"/>
                </a:cubicBezTo>
                <a:close/>
                <a:moveTo>
                  <a:pt x="4963591" y="36576"/>
                </a:moveTo>
                <a:lnTo>
                  <a:pt x="4994224" y="36576"/>
                </a:lnTo>
                <a:lnTo>
                  <a:pt x="4994224" y="106528"/>
                </a:lnTo>
                <a:lnTo>
                  <a:pt x="5047259" y="106528"/>
                </a:lnTo>
                <a:lnTo>
                  <a:pt x="5047259" y="133045"/>
                </a:lnTo>
                <a:lnTo>
                  <a:pt x="4994224" y="133045"/>
                </a:lnTo>
                <a:lnTo>
                  <a:pt x="4994224" y="275692"/>
                </a:lnTo>
                <a:cubicBezTo>
                  <a:pt x="4994224" y="299923"/>
                  <a:pt x="4999711" y="313182"/>
                  <a:pt x="5021199" y="313182"/>
                </a:cubicBezTo>
                <a:cubicBezTo>
                  <a:pt x="5027600" y="313182"/>
                  <a:pt x="5036286" y="312725"/>
                  <a:pt x="5043145" y="310896"/>
                </a:cubicBezTo>
                <a:lnTo>
                  <a:pt x="5043145" y="335585"/>
                </a:lnTo>
                <a:cubicBezTo>
                  <a:pt x="5034457" y="338785"/>
                  <a:pt x="5022570" y="339700"/>
                  <a:pt x="5012055" y="339700"/>
                </a:cubicBezTo>
                <a:cubicBezTo>
                  <a:pt x="4979594" y="339700"/>
                  <a:pt x="4963591" y="323240"/>
                  <a:pt x="4963591" y="285750"/>
                </a:cubicBezTo>
                <a:lnTo>
                  <a:pt x="4963591" y="133045"/>
                </a:lnTo>
                <a:lnTo>
                  <a:pt x="4921986" y="133045"/>
                </a:lnTo>
                <a:lnTo>
                  <a:pt x="4921986" y="106528"/>
                </a:lnTo>
                <a:lnTo>
                  <a:pt x="4963591" y="106528"/>
                </a:lnTo>
                <a:close/>
                <a:moveTo>
                  <a:pt x="4087292" y="36576"/>
                </a:moveTo>
                <a:lnTo>
                  <a:pt x="4117924" y="36576"/>
                </a:lnTo>
                <a:lnTo>
                  <a:pt x="4117924" y="106528"/>
                </a:lnTo>
                <a:lnTo>
                  <a:pt x="4170959" y="106528"/>
                </a:lnTo>
                <a:lnTo>
                  <a:pt x="4170959" y="133045"/>
                </a:lnTo>
                <a:lnTo>
                  <a:pt x="4117924" y="133045"/>
                </a:lnTo>
                <a:lnTo>
                  <a:pt x="4117924" y="275692"/>
                </a:lnTo>
                <a:cubicBezTo>
                  <a:pt x="4117924" y="299923"/>
                  <a:pt x="4123410" y="313182"/>
                  <a:pt x="4144899" y="313182"/>
                </a:cubicBezTo>
                <a:cubicBezTo>
                  <a:pt x="4151300" y="313182"/>
                  <a:pt x="4159986" y="312725"/>
                  <a:pt x="4166844" y="310896"/>
                </a:cubicBezTo>
                <a:lnTo>
                  <a:pt x="4166844" y="335585"/>
                </a:lnTo>
                <a:cubicBezTo>
                  <a:pt x="4158158" y="338785"/>
                  <a:pt x="4146270" y="339700"/>
                  <a:pt x="4135755" y="339700"/>
                </a:cubicBezTo>
                <a:cubicBezTo>
                  <a:pt x="4103294" y="339700"/>
                  <a:pt x="4087292" y="323240"/>
                  <a:pt x="4087292" y="285750"/>
                </a:cubicBezTo>
                <a:lnTo>
                  <a:pt x="4087292" y="133045"/>
                </a:lnTo>
                <a:lnTo>
                  <a:pt x="4045686" y="133045"/>
                </a:lnTo>
                <a:lnTo>
                  <a:pt x="4045686" y="106528"/>
                </a:lnTo>
                <a:lnTo>
                  <a:pt x="4087292" y="106528"/>
                </a:lnTo>
                <a:close/>
                <a:moveTo>
                  <a:pt x="953567" y="36576"/>
                </a:moveTo>
                <a:lnTo>
                  <a:pt x="984199" y="36576"/>
                </a:lnTo>
                <a:lnTo>
                  <a:pt x="984199" y="106528"/>
                </a:lnTo>
                <a:lnTo>
                  <a:pt x="1037234" y="106528"/>
                </a:lnTo>
                <a:lnTo>
                  <a:pt x="1037234" y="133045"/>
                </a:lnTo>
                <a:lnTo>
                  <a:pt x="984199" y="133045"/>
                </a:lnTo>
                <a:lnTo>
                  <a:pt x="984199" y="275692"/>
                </a:lnTo>
                <a:cubicBezTo>
                  <a:pt x="984199" y="299923"/>
                  <a:pt x="989685" y="313182"/>
                  <a:pt x="1011174" y="313182"/>
                </a:cubicBezTo>
                <a:cubicBezTo>
                  <a:pt x="1017575" y="313182"/>
                  <a:pt x="1026261" y="312725"/>
                  <a:pt x="1033119" y="310896"/>
                </a:cubicBezTo>
                <a:lnTo>
                  <a:pt x="1033119" y="335585"/>
                </a:lnTo>
                <a:cubicBezTo>
                  <a:pt x="1024432" y="338785"/>
                  <a:pt x="1012545" y="339700"/>
                  <a:pt x="1002030" y="339700"/>
                </a:cubicBezTo>
                <a:cubicBezTo>
                  <a:pt x="969568" y="339700"/>
                  <a:pt x="953567" y="323240"/>
                  <a:pt x="953567" y="285750"/>
                </a:cubicBezTo>
                <a:lnTo>
                  <a:pt x="953567" y="133045"/>
                </a:lnTo>
                <a:lnTo>
                  <a:pt x="911961" y="133045"/>
                </a:lnTo>
                <a:lnTo>
                  <a:pt x="911961" y="106528"/>
                </a:lnTo>
                <a:lnTo>
                  <a:pt x="953567" y="106528"/>
                </a:lnTo>
                <a:close/>
                <a:moveTo>
                  <a:pt x="142189" y="12802"/>
                </a:moveTo>
                <a:cubicBezTo>
                  <a:pt x="213969" y="12802"/>
                  <a:pt x="254660" y="53035"/>
                  <a:pt x="264719" y="106528"/>
                </a:cubicBezTo>
                <a:lnTo>
                  <a:pt x="232257" y="106528"/>
                </a:lnTo>
                <a:cubicBezTo>
                  <a:pt x="218998" y="68123"/>
                  <a:pt x="193852" y="41148"/>
                  <a:pt x="140817" y="41148"/>
                </a:cubicBezTo>
                <a:cubicBezTo>
                  <a:pt x="65379" y="41148"/>
                  <a:pt x="34290" y="109728"/>
                  <a:pt x="34290" y="176936"/>
                </a:cubicBezTo>
                <a:cubicBezTo>
                  <a:pt x="34290" y="242773"/>
                  <a:pt x="64465" y="311810"/>
                  <a:pt x="142646" y="311810"/>
                </a:cubicBezTo>
                <a:cubicBezTo>
                  <a:pt x="193395" y="311810"/>
                  <a:pt x="217627" y="284378"/>
                  <a:pt x="231800" y="248717"/>
                </a:cubicBezTo>
                <a:lnTo>
                  <a:pt x="264719" y="248717"/>
                </a:lnTo>
                <a:cubicBezTo>
                  <a:pt x="249631" y="301295"/>
                  <a:pt x="211226" y="340157"/>
                  <a:pt x="141274" y="340157"/>
                </a:cubicBezTo>
                <a:cubicBezTo>
                  <a:pt x="48006" y="340157"/>
                  <a:pt x="0" y="267462"/>
                  <a:pt x="0" y="177394"/>
                </a:cubicBezTo>
                <a:cubicBezTo>
                  <a:pt x="0" y="90983"/>
                  <a:pt x="47548" y="12802"/>
                  <a:pt x="142189" y="12802"/>
                </a:cubicBezTo>
                <a:close/>
                <a:moveTo>
                  <a:pt x="5087798" y="0"/>
                </a:moveTo>
                <a:lnTo>
                  <a:pt x="5118430" y="0"/>
                </a:lnTo>
                <a:lnTo>
                  <a:pt x="5118430" y="143104"/>
                </a:lnTo>
                <a:cubicBezTo>
                  <a:pt x="5130774" y="120701"/>
                  <a:pt x="5152720" y="101041"/>
                  <a:pt x="5192496" y="101041"/>
                </a:cubicBezTo>
                <a:cubicBezTo>
                  <a:pt x="5226786" y="101041"/>
                  <a:pt x="5270220" y="119329"/>
                  <a:pt x="5270220" y="189738"/>
                </a:cubicBezTo>
                <a:lnTo>
                  <a:pt x="5270220" y="336499"/>
                </a:lnTo>
                <a:lnTo>
                  <a:pt x="5239588" y="336499"/>
                </a:lnTo>
                <a:lnTo>
                  <a:pt x="5239588" y="195682"/>
                </a:lnTo>
                <a:cubicBezTo>
                  <a:pt x="5239588" y="152705"/>
                  <a:pt x="5220843" y="128930"/>
                  <a:pt x="5184724" y="128930"/>
                </a:cubicBezTo>
                <a:cubicBezTo>
                  <a:pt x="5140832" y="128930"/>
                  <a:pt x="5118430" y="156820"/>
                  <a:pt x="5118430" y="209398"/>
                </a:cubicBezTo>
                <a:lnTo>
                  <a:pt x="5118430" y="336499"/>
                </a:lnTo>
                <a:lnTo>
                  <a:pt x="5087798" y="336499"/>
                </a:lnTo>
                <a:close/>
                <a:moveTo>
                  <a:pt x="3374059" y="0"/>
                </a:moveTo>
                <a:lnTo>
                  <a:pt x="3404692" y="0"/>
                </a:lnTo>
                <a:lnTo>
                  <a:pt x="3404692" y="270662"/>
                </a:lnTo>
                <a:cubicBezTo>
                  <a:pt x="3404692" y="292608"/>
                  <a:pt x="3404692" y="313639"/>
                  <a:pt x="3405149" y="336499"/>
                </a:cubicBezTo>
                <a:lnTo>
                  <a:pt x="3375888" y="336499"/>
                </a:lnTo>
                <a:cubicBezTo>
                  <a:pt x="3374517" y="330556"/>
                  <a:pt x="3374059" y="310896"/>
                  <a:pt x="3374059" y="300380"/>
                </a:cubicBezTo>
                <a:cubicBezTo>
                  <a:pt x="3362629" y="326898"/>
                  <a:pt x="3337941" y="341986"/>
                  <a:pt x="3299079" y="341986"/>
                </a:cubicBezTo>
                <a:cubicBezTo>
                  <a:pt x="3239643" y="341986"/>
                  <a:pt x="3203524" y="293522"/>
                  <a:pt x="3203524" y="224028"/>
                </a:cubicBezTo>
                <a:cubicBezTo>
                  <a:pt x="3203524" y="153162"/>
                  <a:pt x="3242386" y="101041"/>
                  <a:pt x="3305479" y="101041"/>
                </a:cubicBezTo>
                <a:cubicBezTo>
                  <a:pt x="3349371" y="101041"/>
                  <a:pt x="3367659" y="119329"/>
                  <a:pt x="3374059" y="133045"/>
                </a:cubicBezTo>
                <a:close/>
                <a:moveTo>
                  <a:pt x="2877998" y="0"/>
                </a:moveTo>
                <a:lnTo>
                  <a:pt x="2908630" y="0"/>
                </a:lnTo>
                <a:lnTo>
                  <a:pt x="2908630" y="336499"/>
                </a:lnTo>
                <a:lnTo>
                  <a:pt x="2877998" y="336499"/>
                </a:lnTo>
                <a:close/>
                <a:moveTo>
                  <a:pt x="1811197" y="0"/>
                </a:moveTo>
                <a:lnTo>
                  <a:pt x="1841830" y="0"/>
                </a:lnTo>
                <a:lnTo>
                  <a:pt x="1841830" y="221285"/>
                </a:lnTo>
                <a:cubicBezTo>
                  <a:pt x="1861947" y="198425"/>
                  <a:pt x="1920011" y="138532"/>
                  <a:pt x="1951101" y="106528"/>
                </a:cubicBezTo>
                <a:lnTo>
                  <a:pt x="1988591" y="106528"/>
                </a:lnTo>
                <a:lnTo>
                  <a:pt x="1899894" y="197053"/>
                </a:lnTo>
                <a:lnTo>
                  <a:pt x="1999564" y="336499"/>
                </a:lnTo>
                <a:lnTo>
                  <a:pt x="1962988" y="336499"/>
                </a:lnTo>
                <a:lnTo>
                  <a:pt x="1878406" y="216713"/>
                </a:lnTo>
                <a:lnTo>
                  <a:pt x="1841830" y="251917"/>
                </a:lnTo>
                <a:lnTo>
                  <a:pt x="1841830" y="336499"/>
                </a:lnTo>
                <a:lnTo>
                  <a:pt x="1811197" y="336499"/>
                </a:lnTo>
                <a:close/>
                <a:moveTo>
                  <a:pt x="1077772" y="0"/>
                </a:moveTo>
                <a:lnTo>
                  <a:pt x="1108405" y="0"/>
                </a:lnTo>
                <a:lnTo>
                  <a:pt x="1108405" y="47092"/>
                </a:lnTo>
                <a:lnTo>
                  <a:pt x="1077772" y="47092"/>
                </a:lnTo>
                <a:close/>
              </a:path>
            </a:pathLst>
          </a:custGeom>
          <a:solidFill>
            <a:srgbClr val="D200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42713018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nummer 1">
            <a:extLst>
              <a:ext uri="{FF2B5EF4-FFF2-40B4-BE49-F238E27FC236}">
                <a16:creationId xmlns:a16="http://schemas.microsoft.com/office/drawing/2014/main" id="{1EB4C6DB-857F-4A47-9E91-18831FDCCD5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940631" y="6356350"/>
            <a:ext cx="1026485" cy="365125"/>
          </a:xfrm>
          <a:prstGeom prst="rect">
            <a:avLst/>
          </a:prstGeom>
        </p:spPr>
        <p:txBody>
          <a:bodyPr/>
          <a:lstStyle/>
          <a:p>
            <a:fld id="{03E5516A-35F4-3245-A018-AAFE14771060}" type="slidenum">
              <a:rPr lang="nb-NO" smtClean="0"/>
              <a:t>‹#›</a:t>
            </a:fld>
            <a:endParaRPr lang="nb-NO"/>
          </a:p>
        </p:txBody>
      </p:sp>
      <p:pic>
        <p:nvPicPr>
          <p:cNvPr id="5" name="Bilde 4" descr="Et bilde som inneholder utklipp&#10;&#10;&#10;&#10;Automatisk generert beskrivelse">
            <a:extLst>
              <a:ext uri="{FF2B5EF4-FFF2-40B4-BE49-F238E27FC236}">
                <a16:creationId xmlns:a16="http://schemas.microsoft.com/office/drawing/2014/main" id="{65387E5B-58F9-5849-97BF-C5C6830D013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9259" y="6072842"/>
            <a:ext cx="1026485" cy="429073"/>
          </a:xfrm>
          <a:prstGeom prst="rect">
            <a:avLst/>
          </a:prstGeom>
        </p:spPr>
      </p:pic>
      <p:sp>
        <p:nvSpPr>
          <p:cNvPr id="4" name="Plassholder for tekst 6">
            <a:extLst>
              <a:ext uri="{FF2B5EF4-FFF2-40B4-BE49-F238E27FC236}">
                <a16:creationId xmlns:a16="http://schemas.microsoft.com/office/drawing/2014/main" id="{C9EAE769-A6E9-F945-BC30-D67DEB7FA9C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459663" y="6370638"/>
            <a:ext cx="3208337" cy="365125"/>
          </a:xfrm>
        </p:spPr>
        <p:txBody>
          <a:bodyPr/>
          <a:lstStyle>
            <a:lvl1pPr algn="r">
              <a:buNone/>
              <a:defRPr lang="nb-NO" b="0" i="0" smtClean="0">
                <a:solidFill>
                  <a:schemeClr val="bg1"/>
                </a:solidFill>
                <a:effectLst/>
                <a:latin typeface="Helvetica" pitchFamily="2" charset="0"/>
              </a:defRPr>
            </a:lvl1pPr>
            <a:lvl2pPr>
              <a:defRPr sz="9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nb-NO" b="0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© </a:t>
            </a:r>
            <a:r>
              <a:rPr lang="nb-NO" dirty="0"/>
              <a:t>Copyright / kildehenvisning</a:t>
            </a:r>
          </a:p>
        </p:txBody>
      </p:sp>
    </p:spTree>
    <p:extLst>
      <p:ext uri="{BB962C8B-B14F-4D97-AF65-F5344CB8AC3E}">
        <p14:creationId xmlns:p14="http://schemas.microsoft.com/office/powerpoint/2010/main" val="82086184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lysbilde">
    <p:bg>
      <p:bgPr>
        <a:solidFill>
          <a:srgbClr val="ECE0D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ssholder for innhold 7">
            <a:extLst>
              <a:ext uri="{FF2B5EF4-FFF2-40B4-BE49-F238E27FC236}">
                <a16:creationId xmlns:a16="http://schemas.microsoft.com/office/drawing/2014/main" id="{ADC813AB-BDC7-A647-F920-3ED36FFC3C76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66422" y="1630363"/>
            <a:ext cx="7597422" cy="3110707"/>
          </a:xfrm>
        </p:spPr>
        <p:txBody>
          <a:bodyPr/>
          <a:lstStyle>
            <a:lvl1pPr marL="0" indent="0">
              <a:buNone/>
              <a:defRPr b="1">
                <a:solidFill>
                  <a:srgbClr val="C7183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>
              <a:buNone/>
              <a:defRPr b="1">
                <a:solidFill>
                  <a:srgbClr val="C7183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685800" indent="0">
              <a:buNone/>
              <a:defRPr b="1">
                <a:solidFill>
                  <a:srgbClr val="C7183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028700" indent="0">
              <a:buNone/>
              <a:defRPr b="1">
                <a:solidFill>
                  <a:srgbClr val="C7183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371600" indent="0">
              <a:buNone/>
              <a:defRPr b="1">
                <a:solidFill>
                  <a:srgbClr val="C7183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b-NO" dirty="0"/>
              <a:t>Klikk for å redigere tekststiler i malen</a:t>
            </a:r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  <p:pic>
        <p:nvPicPr>
          <p:cNvPr id="12" name="Bilde 11" descr="Et bilde som inneholder tekst, utklipp&#10;&#10;Automatisk generert beskrivelse">
            <a:extLst>
              <a:ext uri="{FF2B5EF4-FFF2-40B4-BE49-F238E27FC236}">
                <a16:creationId xmlns:a16="http://schemas.microsoft.com/office/drawing/2014/main" id="{83A4284E-6A54-68D1-980B-7E2A4480FC2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424351" y="3429000"/>
            <a:ext cx="1798493" cy="422871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1EB2A17-DAC7-F509-FA82-ECA80BC23E8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768" y="6174076"/>
            <a:ext cx="781357" cy="326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103619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tellysbilde">
    <p:bg>
      <p:bgPr>
        <a:solidFill>
          <a:srgbClr val="C7183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ssholder for innhold 7">
            <a:extLst>
              <a:ext uri="{FF2B5EF4-FFF2-40B4-BE49-F238E27FC236}">
                <a16:creationId xmlns:a16="http://schemas.microsoft.com/office/drawing/2014/main" id="{ADC813AB-BDC7-A647-F920-3ED36FFC3C76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66422" y="1630363"/>
            <a:ext cx="7597422" cy="3110707"/>
          </a:xfrm>
        </p:spPr>
        <p:txBody>
          <a:bodyPr/>
          <a:lstStyle>
            <a:lvl1pPr marL="0" indent="0">
              <a:buNone/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>
              <a:buNone/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685800" indent="0">
              <a:buNone/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028700" indent="0">
              <a:buNone/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371600" indent="0">
              <a:buNone/>
              <a:defRPr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b-NO" dirty="0"/>
              <a:t>Klikk for å redigere tekststiler i malen</a:t>
            </a:r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  <p:pic>
        <p:nvPicPr>
          <p:cNvPr id="2" name="Bilde 1" descr="Et bilde som inneholder utklipp&#10;&#10;&#10;&#10;Automatisk generert beskrivelse">
            <a:extLst>
              <a:ext uri="{FF2B5EF4-FFF2-40B4-BE49-F238E27FC236}">
                <a16:creationId xmlns:a16="http://schemas.microsoft.com/office/drawing/2014/main" id="{67C324D1-C744-E232-02FB-1D4C70102CD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9260" y="6173839"/>
            <a:ext cx="784866" cy="328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309364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tellysbilde">
    <p:bg>
      <p:bgPr>
        <a:solidFill>
          <a:srgbClr val="EFC7C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ssholder for innhold 7">
            <a:extLst>
              <a:ext uri="{FF2B5EF4-FFF2-40B4-BE49-F238E27FC236}">
                <a16:creationId xmlns:a16="http://schemas.microsoft.com/office/drawing/2014/main" id="{ADC813AB-BDC7-A647-F920-3ED36FFC3C76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66422" y="1630363"/>
            <a:ext cx="7597422" cy="3110707"/>
          </a:xfrm>
        </p:spPr>
        <p:txBody>
          <a:bodyPr/>
          <a:lstStyle>
            <a:lvl1pPr marL="0" indent="0">
              <a:buNone/>
              <a:defRPr b="1">
                <a:solidFill>
                  <a:srgbClr val="C7183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>
              <a:buNone/>
              <a:defRPr b="1">
                <a:solidFill>
                  <a:srgbClr val="C7183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685800" indent="0">
              <a:buNone/>
              <a:defRPr b="1">
                <a:solidFill>
                  <a:srgbClr val="C7183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028700" indent="0">
              <a:buNone/>
              <a:defRPr b="1">
                <a:solidFill>
                  <a:srgbClr val="C7183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371600" indent="0">
              <a:buNone/>
              <a:defRPr b="1">
                <a:solidFill>
                  <a:srgbClr val="C7183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b-NO" dirty="0"/>
              <a:t>Klikk for å redigere tekststiler i malen</a:t>
            </a:r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  <p:pic>
        <p:nvPicPr>
          <p:cNvPr id="12" name="Bilde 11" descr="Et bilde som inneholder tekst, utklipp&#10;&#10;Automatisk generert beskrivelse">
            <a:extLst>
              <a:ext uri="{FF2B5EF4-FFF2-40B4-BE49-F238E27FC236}">
                <a16:creationId xmlns:a16="http://schemas.microsoft.com/office/drawing/2014/main" id="{83A4284E-6A54-68D1-980B-7E2A4480FC2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424351" y="3429000"/>
            <a:ext cx="1798493" cy="422871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A787A85-E4F5-113B-68E0-237CC665AAC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768" y="6174076"/>
            <a:ext cx="781357" cy="326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563593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tellysbilde">
    <p:bg>
      <p:bgPr>
        <a:solidFill>
          <a:srgbClr val="E1CBD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ssholder for innhold 7">
            <a:extLst>
              <a:ext uri="{FF2B5EF4-FFF2-40B4-BE49-F238E27FC236}">
                <a16:creationId xmlns:a16="http://schemas.microsoft.com/office/drawing/2014/main" id="{ADC813AB-BDC7-A647-F920-3ED36FFC3C76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66422" y="1630363"/>
            <a:ext cx="7597422" cy="3110707"/>
          </a:xfrm>
        </p:spPr>
        <p:txBody>
          <a:bodyPr/>
          <a:lstStyle>
            <a:lvl1pPr marL="0" indent="0">
              <a:buNone/>
              <a:defRPr b="1">
                <a:solidFill>
                  <a:srgbClr val="521A7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>
              <a:buNone/>
              <a:defRPr b="1">
                <a:solidFill>
                  <a:srgbClr val="521A7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685800" indent="0">
              <a:buNone/>
              <a:defRPr b="1">
                <a:solidFill>
                  <a:srgbClr val="521A7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028700" indent="0">
              <a:buNone/>
              <a:defRPr b="1">
                <a:solidFill>
                  <a:srgbClr val="521A7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371600" indent="0">
              <a:buNone/>
              <a:defRPr b="1">
                <a:solidFill>
                  <a:srgbClr val="521A7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b-NO" dirty="0"/>
              <a:t>Klikk for å redigere tekststiler i malen</a:t>
            </a:r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062A5FDD-F927-7004-2681-8D6B7387AB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768" y="6174076"/>
            <a:ext cx="781357" cy="326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50667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tellysbilde">
    <p:bg>
      <p:bgPr>
        <a:solidFill>
          <a:srgbClr val="521A7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ssholder for innhold 7">
            <a:extLst>
              <a:ext uri="{FF2B5EF4-FFF2-40B4-BE49-F238E27FC236}">
                <a16:creationId xmlns:a16="http://schemas.microsoft.com/office/drawing/2014/main" id="{ADC813AB-BDC7-A647-F920-3ED36FFC3C76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66422" y="1630363"/>
            <a:ext cx="7597422" cy="3110707"/>
          </a:xfrm>
        </p:spPr>
        <p:txBody>
          <a:bodyPr/>
          <a:lstStyle>
            <a:lvl1pPr marL="0" indent="0">
              <a:buNone/>
              <a:defRPr b="1">
                <a:solidFill>
                  <a:srgbClr val="EFC7C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>
              <a:buNone/>
              <a:defRPr b="1">
                <a:solidFill>
                  <a:srgbClr val="EFC7C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685800" indent="0">
              <a:buNone/>
              <a:defRPr b="1">
                <a:solidFill>
                  <a:srgbClr val="EFC7C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028700" indent="0">
              <a:buNone/>
              <a:defRPr b="1">
                <a:solidFill>
                  <a:srgbClr val="EFC7C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371600" indent="0">
              <a:buNone/>
              <a:defRPr b="1">
                <a:solidFill>
                  <a:srgbClr val="EFC7C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b-NO" dirty="0"/>
              <a:t>Klikk for å redigere tekststiler i malen</a:t>
            </a:r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  <p:pic>
        <p:nvPicPr>
          <p:cNvPr id="2" name="Bilde 1" descr="Et bilde som inneholder utklipp&#10;&#10;&#10;&#10;Automatisk generert beskrivelse">
            <a:extLst>
              <a:ext uri="{FF2B5EF4-FFF2-40B4-BE49-F238E27FC236}">
                <a16:creationId xmlns:a16="http://schemas.microsoft.com/office/drawing/2014/main" id="{EBAE99BC-7120-3B97-D71C-B122256BCC7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9260" y="6173839"/>
            <a:ext cx="784866" cy="328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594183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tellysbilde">
    <p:bg>
      <p:bgPr>
        <a:solidFill>
          <a:srgbClr val="C4E5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ssholder for innhold 7">
            <a:extLst>
              <a:ext uri="{FF2B5EF4-FFF2-40B4-BE49-F238E27FC236}">
                <a16:creationId xmlns:a16="http://schemas.microsoft.com/office/drawing/2014/main" id="{ADC813AB-BDC7-A647-F920-3ED36FFC3C76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66422" y="1630363"/>
            <a:ext cx="7597422" cy="3110707"/>
          </a:xfrm>
        </p:spPr>
        <p:txBody>
          <a:bodyPr/>
          <a:lstStyle>
            <a:lvl1pPr marL="0" indent="0">
              <a:buNone/>
              <a:defRPr b="1">
                <a:solidFill>
                  <a:srgbClr val="243A85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>
              <a:buNone/>
              <a:defRPr b="1">
                <a:solidFill>
                  <a:srgbClr val="243A85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685800" indent="0">
              <a:buNone/>
              <a:defRPr b="1">
                <a:solidFill>
                  <a:srgbClr val="243A85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028700" indent="0">
              <a:buNone/>
              <a:defRPr b="1">
                <a:solidFill>
                  <a:srgbClr val="243A85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371600" indent="0">
              <a:buNone/>
              <a:defRPr b="1">
                <a:solidFill>
                  <a:srgbClr val="243A85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b-NO" dirty="0"/>
              <a:t>Klikk for å redigere tekststiler i malen</a:t>
            </a:r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78240678-E716-3A51-E949-196A78D476D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768" y="6174076"/>
            <a:ext cx="781357" cy="326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957460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tellysbilde">
    <p:bg>
      <p:bgPr>
        <a:solidFill>
          <a:srgbClr val="243A8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ssholder for innhold 7">
            <a:extLst>
              <a:ext uri="{FF2B5EF4-FFF2-40B4-BE49-F238E27FC236}">
                <a16:creationId xmlns:a16="http://schemas.microsoft.com/office/drawing/2014/main" id="{ADC813AB-BDC7-A647-F920-3ED36FFC3C76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66422" y="1630363"/>
            <a:ext cx="7597422" cy="3110707"/>
          </a:xfrm>
        </p:spPr>
        <p:txBody>
          <a:bodyPr/>
          <a:lstStyle>
            <a:lvl1pPr marL="0" indent="0">
              <a:buNone/>
              <a:defRPr b="1">
                <a:solidFill>
                  <a:srgbClr val="C4E5EC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>
              <a:buNone/>
              <a:defRPr b="1">
                <a:solidFill>
                  <a:srgbClr val="C4E5EC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685800" indent="0">
              <a:buNone/>
              <a:defRPr b="1">
                <a:solidFill>
                  <a:srgbClr val="C4E5EC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028700" indent="0">
              <a:buNone/>
              <a:defRPr b="1">
                <a:solidFill>
                  <a:srgbClr val="C4E5EC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371600" indent="0">
              <a:buNone/>
              <a:defRPr b="1">
                <a:solidFill>
                  <a:srgbClr val="C4E5EC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b-NO" dirty="0"/>
              <a:t>Klikk for å redigere tekststiler i malen</a:t>
            </a:r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  <p:pic>
        <p:nvPicPr>
          <p:cNvPr id="2" name="Bilde 1" descr="Et bilde som inneholder utklipp&#10;&#10;&#10;&#10;Automatisk generert beskrivelse">
            <a:extLst>
              <a:ext uri="{FF2B5EF4-FFF2-40B4-BE49-F238E27FC236}">
                <a16:creationId xmlns:a16="http://schemas.microsoft.com/office/drawing/2014/main" id="{F549A1B5-7E81-1F5F-8F48-43AD940AC99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9260" y="6173839"/>
            <a:ext cx="784866" cy="328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943294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tellysbilde">
    <p:bg>
      <p:bgPr>
        <a:solidFill>
          <a:srgbClr val="D6EBC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ssholder for innhold 7">
            <a:extLst>
              <a:ext uri="{FF2B5EF4-FFF2-40B4-BE49-F238E27FC236}">
                <a16:creationId xmlns:a16="http://schemas.microsoft.com/office/drawing/2014/main" id="{ADC813AB-BDC7-A647-F920-3ED36FFC3C76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66422" y="1630363"/>
            <a:ext cx="7597422" cy="3110707"/>
          </a:xfrm>
        </p:spPr>
        <p:txBody>
          <a:bodyPr/>
          <a:lstStyle>
            <a:lvl1pPr marL="0" indent="0">
              <a:buNone/>
              <a:defRPr b="1">
                <a:solidFill>
                  <a:srgbClr val="12622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>
              <a:buNone/>
              <a:defRPr b="1">
                <a:solidFill>
                  <a:srgbClr val="12622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685800" indent="0">
              <a:buNone/>
              <a:defRPr b="1">
                <a:solidFill>
                  <a:srgbClr val="12622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028700" indent="0">
              <a:buNone/>
              <a:defRPr b="1">
                <a:solidFill>
                  <a:srgbClr val="12622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371600" indent="0">
              <a:buNone/>
              <a:defRPr b="1">
                <a:solidFill>
                  <a:srgbClr val="12622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b-NO" dirty="0"/>
              <a:t>Klikk for å redigere tekststiler i malen</a:t>
            </a:r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E27F01E3-1634-7FED-366F-35E02F4DDD0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768" y="6174076"/>
            <a:ext cx="781357" cy="326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402152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tellysbilde">
    <p:bg>
      <p:bgPr>
        <a:solidFill>
          <a:srgbClr val="12622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ssholder for innhold 7">
            <a:extLst>
              <a:ext uri="{FF2B5EF4-FFF2-40B4-BE49-F238E27FC236}">
                <a16:creationId xmlns:a16="http://schemas.microsoft.com/office/drawing/2014/main" id="{ADC813AB-BDC7-A647-F920-3ED36FFC3C76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66422" y="1630363"/>
            <a:ext cx="7597422" cy="3110707"/>
          </a:xfrm>
        </p:spPr>
        <p:txBody>
          <a:bodyPr/>
          <a:lstStyle>
            <a:lvl1pPr marL="0" indent="0">
              <a:buNone/>
              <a:defRPr b="1">
                <a:solidFill>
                  <a:srgbClr val="D6EBC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>
              <a:buNone/>
              <a:defRPr b="1">
                <a:solidFill>
                  <a:srgbClr val="D6EBC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685800" indent="0">
              <a:buNone/>
              <a:defRPr b="1">
                <a:solidFill>
                  <a:srgbClr val="D6EBC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028700" indent="0">
              <a:buNone/>
              <a:defRPr b="1">
                <a:solidFill>
                  <a:srgbClr val="D6EBC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371600" indent="0">
              <a:buNone/>
              <a:defRPr b="1">
                <a:solidFill>
                  <a:srgbClr val="D6EBC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b-NO" dirty="0"/>
              <a:t>Klikk for å redigere tekststiler i malen</a:t>
            </a:r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  <p:pic>
        <p:nvPicPr>
          <p:cNvPr id="2" name="Bilde 1" descr="Et bilde som inneholder utklipp&#10;&#10;&#10;&#10;Automatisk generert beskrivelse">
            <a:extLst>
              <a:ext uri="{FF2B5EF4-FFF2-40B4-BE49-F238E27FC236}">
                <a16:creationId xmlns:a16="http://schemas.microsoft.com/office/drawing/2014/main" id="{088152A5-C0A9-238F-4B34-7A8A53FBBA2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9260" y="6173839"/>
            <a:ext cx="784866" cy="328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32769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på rød bakgrunn">
    <p:bg>
      <p:bgPr>
        <a:solidFill>
          <a:srgbClr val="D2002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e 2">
            <a:extLst>
              <a:ext uri="{FF2B5EF4-FFF2-40B4-BE49-F238E27FC236}">
                <a16:creationId xmlns:a16="http://schemas.microsoft.com/office/drawing/2014/main" id="{14C717CD-C564-444B-9B54-49514DB5E23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977409" y="2949864"/>
            <a:ext cx="4237182" cy="958273"/>
          </a:xfrm>
          <a:prstGeom prst="rect">
            <a:avLst/>
          </a:prstGeom>
        </p:spPr>
      </p:pic>
      <p:sp>
        <p:nvSpPr>
          <p:cNvPr id="18" name="Friform 17">
            <a:extLst>
              <a:ext uri="{FF2B5EF4-FFF2-40B4-BE49-F238E27FC236}">
                <a16:creationId xmlns:a16="http://schemas.microsoft.com/office/drawing/2014/main" id="{9814FE51-3F35-8004-F605-583BC63BFBCC}"/>
              </a:ext>
            </a:extLst>
          </p:cNvPr>
          <p:cNvSpPr/>
          <p:nvPr userDrawn="1"/>
        </p:nvSpPr>
        <p:spPr>
          <a:xfrm>
            <a:off x="10372889" y="5900691"/>
            <a:ext cx="1293971" cy="473392"/>
          </a:xfrm>
          <a:custGeom>
            <a:avLst/>
            <a:gdLst/>
            <a:ahLst/>
            <a:cxnLst/>
            <a:rect l="l" t="t" r="r" b="b"/>
            <a:pathLst>
              <a:path w="1293971" h="473392">
                <a:moveTo>
                  <a:pt x="1113710" y="365998"/>
                </a:moveTo>
                <a:cubicBezTo>
                  <a:pt x="1088469" y="365998"/>
                  <a:pt x="1073467" y="372665"/>
                  <a:pt x="1073467" y="391477"/>
                </a:cubicBezTo>
                <a:cubicBezTo>
                  <a:pt x="1073467" y="405527"/>
                  <a:pt x="1083230" y="415290"/>
                  <a:pt x="1099184" y="415290"/>
                </a:cubicBezTo>
                <a:cubicBezTo>
                  <a:pt x="1131093" y="415290"/>
                  <a:pt x="1135380" y="394097"/>
                  <a:pt x="1135380" y="370046"/>
                </a:cubicBezTo>
                <a:lnTo>
                  <a:pt x="1135380" y="365998"/>
                </a:lnTo>
                <a:close/>
                <a:moveTo>
                  <a:pt x="1242536" y="317420"/>
                </a:moveTo>
                <a:cubicBezTo>
                  <a:pt x="1215390" y="317420"/>
                  <a:pt x="1204436" y="334565"/>
                  <a:pt x="1204436" y="365522"/>
                </a:cubicBezTo>
                <a:cubicBezTo>
                  <a:pt x="1204436" y="395763"/>
                  <a:pt x="1213246" y="414575"/>
                  <a:pt x="1240869" y="414575"/>
                </a:cubicBezTo>
                <a:cubicBezTo>
                  <a:pt x="1264443" y="414575"/>
                  <a:pt x="1277302" y="394811"/>
                  <a:pt x="1277302" y="363378"/>
                </a:cubicBezTo>
                <a:cubicBezTo>
                  <a:pt x="1277302" y="336708"/>
                  <a:pt x="1264681" y="317420"/>
                  <a:pt x="1242536" y="317420"/>
                </a:cubicBezTo>
                <a:close/>
                <a:moveTo>
                  <a:pt x="446008" y="305990"/>
                </a:moveTo>
                <a:lnTo>
                  <a:pt x="461962" y="305990"/>
                </a:lnTo>
                <a:lnTo>
                  <a:pt x="461962" y="381476"/>
                </a:lnTo>
                <a:cubicBezTo>
                  <a:pt x="461962" y="398145"/>
                  <a:pt x="467201" y="414099"/>
                  <a:pt x="489108" y="414099"/>
                </a:cubicBezTo>
                <a:cubicBezTo>
                  <a:pt x="513635" y="414099"/>
                  <a:pt x="523160" y="400288"/>
                  <a:pt x="523160" y="367903"/>
                </a:cubicBezTo>
                <a:lnTo>
                  <a:pt x="523160" y="305990"/>
                </a:lnTo>
                <a:lnTo>
                  <a:pt x="539114" y="305990"/>
                </a:lnTo>
                <a:lnTo>
                  <a:pt x="539114" y="390763"/>
                </a:lnTo>
                <a:cubicBezTo>
                  <a:pt x="539114" y="402431"/>
                  <a:pt x="539353" y="420052"/>
                  <a:pt x="539353" y="425767"/>
                </a:cubicBezTo>
                <a:lnTo>
                  <a:pt x="523875" y="425767"/>
                </a:lnTo>
                <a:cubicBezTo>
                  <a:pt x="523398" y="422672"/>
                  <a:pt x="523160" y="415052"/>
                  <a:pt x="523160" y="406241"/>
                </a:cubicBezTo>
                <a:cubicBezTo>
                  <a:pt x="517683" y="420052"/>
                  <a:pt x="505777" y="428625"/>
                  <a:pt x="485536" y="428625"/>
                </a:cubicBezTo>
                <a:cubicBezTo>
                  <a:pt x="466963" y="428625"/>
                  <a:pt x="446008" y="420290"/>
                  <a:pt x="446008" y="385048"/>
                </a:cubicBezTo>
                <a:close/>
                <a:moveTo>
                  <a:pt x="1246108" y="303133"/>
                </a:moveTo>
                <a:cubicBezTo>
                  <a:pt x="1274206" y="303133"/>
                  <a:pt x="1293971" y="326469"/>
                  <a:pt x="1293971" y="362664"/>
                </a:cubicBezTo>
                <a:cubicBezTo>
                  <a:pt x="1293971" y="405765"/>
                  <a:pt x="1270873" y="428625"/>
                  <a:pt x="1241821" y="428625"/>
                </a:cubicBezTo>
                <a:cubicBezTo>
                  <a:pt x="1221581" y="428625"/>
                  <a:pt x="1211103" y="419814"/>
                  <a:pt x="1205388" y="409337"/>
                </a:cubicBezTo>
                <a:lnTo>
                  <a:pt x="1205388" y="473392"/>
                </a:lnTo>
                <a:lnTo>
                  <a:pt x="1189434" y="473392"/>
                </a:lnTo>
                <a:lnTo>
                  <a:pt x="1189434" y="335280"/>
                </a:lnTo>
                <a:cubicBezTo>
                  <a:pt x="1189434" y="325517"/>
                  <a:pt x="1189434" y="315039"/>
                  <a:pt x="1189196" y="305990"/>
                </a:cubicBezTo>
                <a:lnTo>
                  <a:pt x="1204674" y="305990"/>
                </a:lnTo>
                <a:cubicBezTo>
                  <a:pt x="1205150" y="310277"/>
                  <a:pt x="1205388" y="317420"/>
                  <a:pt x="1205388" y="326231"/>
                </a:cubicBezTo>
                <a:cubicBezTo>
                  <a:pt x="1212294" y="312896"/>
                  <a:pt x="1224914" y="303133"/>
                  <a:pt x="1246108" y="303133"/>
                </a:cubicBezTo>
                <a:close/>
                <a:moveTo>
                  <a:pt x="1107043" y="303133"/>
                </a:moveTo>
                <a:cubicBezTo>
                  <a:pt x="1135141" y="303133"/>
                  <a:pt x="1150858" y="314801"/>
                  <a:pt x="1150858" y="341471"/>
                </a:cubicBezTo>
                <a:lnTo>
                  <a:pt x="1150858" y="401478"/>
                </a:lnTo>
                <a:cubicBezTo>
                  <a:pt x="1150858" y="412194"/>
                  <a:pt x="1151810" y="422195"/>
                  <a:pt x="1152524" y="425767"/>
                </a:cubicBezTo>
                <a:lnTo>
                  <a:pt x="1137284" y="425767"/>
                </a:lnTo>
                <a:cubicBezTo>
                  <a:pt x="1136332" y="422910"/>
                  <a:pt x="1135618" y="417433"/>
                  <a:pt x="1135380" y="408622"/>
                </a:cubicBezTo>
                <a:cubicBezTo>
                  <a:pt x="1131093" y="416957"/>
                  <a:pt x="1121092" y="428625"/>
                  <a:pt x="1097041" y="428625"/>
                </a:cubicBezTo>
                <a:cubicBezTo>
                  <a:pt x="1068943" y="428625"/>
                  <a:pt x="1057036" y="410527"/>
                  <a:pt x="1057036" y="392430"/>
                </a:cubicBezTo>
                <a:cubicBezTo>
                  <a:pt x="1057036" y="365760"/>
                  <a:pt x="1077753" y="353853"/>
                  <a:pt x="1113472" y="353853"/>
                </a:cubicBezTo>
                <a:lnTo>
                  <a:pt x="1135141" y="353853"/>
                </a:lnTo>
                <a:lnTo>
                  <a:pt x="1135141" y="342423"/>
                </a:lnTo>
                <a:cubicBezTo>
                  <a:pt x="1135141" y="330993"/>
                  <a:pt x="1131570" y="316468"/>
                  <a:pt x="1106566" y="316468"/>
                </a:cubicBezTo>
                <a:cubicBezTo>
                  <a:pt x="1084183" y="316468"/>
                  <a:pt x="1080849" y="327898"/>
                  <a:pt x="1078468" y="337423"/>
                </a:cubicBezTo>
                <a:lnTo>
                  <a:pt x="1062751" y="337423"/>
                </a:lnTo>
                <a:cubicBezTo>
                  <a:pt x="1064180" y="322897"/>
                  <a:pt x="1073229" y="303133"/>
                  <a:pt x="1107043" y="303133"/>
                </a:cubicBezTo>
                <a:close/>
                <a:moveTo>
                  <a:pt x="881062" y="303133"/>
                </a:moveTo>
                <a:cubicBezTo>
                  <a:pt x="909875" y="303133"/>
                  <a:pt x="922734" y="320278"/>
                  <a:pt x="924639" y="337185"/>
                </a:cubicBezTo>
                <a:lnTo>
                  <a:pt x="908923" y="337185"/>
                </a:lnTo>
                <a:cubicBezTo>
                  <a:pt x="907018" y="328136"/>
                  <a:pt x="899874" y="316468"/>
                  <a:pt x="880586" y="316468"/>
                </a:cubicBezTo>
                <a:cubicBezTo>
                  <a:pt x="861536" y="316468"/>
                  <a:pt x="856059" y="325755"/>
                  <a:pt x="856059" y="334565"/>
                </a:cubicBezTo>
                <a:cubicBezTo>
                  <a:pt x="856059" y="344567"/>
                  <a:pt x="861298" y="349567"/>
                  <a:pt x="884158" y="355044"/>
                </a:cubicBezTo>
                <a:cubicBezTo>
                  <a:pt x="919162" y="363378"/>
                  <a:pt x="927020" y="375047"/>
                  <a:pt x="927020" y="392906"/>
                </a:cubicBezTo>
                <a:cubicBezTo>
                  <a:pt x="927020" y="414337"/>
                  <a:pt x="909875" y="428625"/>
                  <a:pt x="882491" y="428625"/>
                </a:cubicBezTo>
                <a:cubicBezTo>
                  <a:pt x="853440" y="428625"/>
                  <a:pt x="838200" y="413623"/>
                  <a:pt x="835104" y="392192"/>
                </a:cubicBezTo>
                <a:lnTo>
                  <a:pt x="851058" y="392192"/>
                </a:lnTo>
                <a:cubicBezTo>
                  <a:pt x="854868" y="406479"/>
                  <a:pt x="865346" y="415290"/>
                  <a:pt x="882967" y="415290"/>
                </a:cubicBezTo>
                <a:cubicBezTo>
                  <a:pt x="902493" y="415290"/>
                  <a:pt x="910351" y="406479"/>
                  <a:pt x="910351" y="394097"/>
                </a:cubicBezTo>
                <a:cubicBezTo>
                  <a:pt x="910351" y="381476"/>
                  <a:pt x="904875" y="375523"/>
                  <a:pt x="879871" y="369570"/>
                </a:cubicBezTo>
                <a:cubicBezTo>
                  <a:pt x="847248" y="361712"/>
                  <a:pt x="839866" y="351710"/>
                  <a:pt x="839866" y="335756"/>
                </a:cubicBezTo>
                <a:cubicBezTo>
                  <a:pt x="839866" y="319087"/>
                  <a:pt x="852487" y="303133"/>
                  <a:pt x="881062" y="303133"/>
                </a:cubicBezTo>
                <a:close/>
                <a:moveTo>
                  <a:pt x="767953" y="303133"/>
                </a:moveTo>
                <a:cubicBezTo>
                  <a:pt x="789860" y="303133"/>
                  <a:pt x="808196" y="315753"/>
                  <a:pt x="808196" y="348377"/>
                </a:cubicBezTo>
                <a:lnTo>
                  <a:pt x="808196" y="425767"/>
                </a:lnTo>
                <a:lnTo>
                  <a:pt x="792241" y="425767"/>
                </a:lnTo>
                <a:lnTo>
                  <a:pt x="792241" y="350520"/>
                </a:lnTo>
                <a:cubicBezTo>
                  <a:pt x="792241" y="330755"/>
                  <a:pt x="784145" y="317658"/>
                  <a:pt x="764381" y="317658"/>
                </a:cubicBezTo>
                <a:cubicBezTo>
                  <a:pt x="738663" y="317658"/>
                  <a:pt x="729138" y="338375"/>
                  <a:pt x="729138" y="363617"/>
                </a:cubicBezTo>
                <a:lnTo>
                  <a:pt x="729138" y="425767"/>
                </a:lnTo>
                <a:lnTo>
                  <a:pt x="713184" y="425767"/>
                </a:lnTo>
                <a:lnTo>
                  <a:pt x="713184" y="336232"/>
                </a:lnTo>
                <a:cubicBezTo>
                  <a:pt x="713184" y="325755"/>
                  <a:pt x="713184" y="315277"/>
                  <a:pt x="712946" y="305990"/>
                </a:cubicBezTo>
                <a:lnTo>
                  <a:pt x="728424" y="305990"/>
                </a:lnTo>
                <a:cubicBezTo>
                  <a:pt x="728900" y="309562"/>
                  <a:pt x="729376" y="323850"/>
                  <a:pt x="729138" y="327422"/>
                </a:cubicBezTo>
                <a:cubicBezTo>
                  <a:pt x="734139" y="315992"/>
                  <a:pt x="743902" y="303133"/>
                  <a:pt x="767953" y="303133"/>
                </a:cubicBezTo>
                <a:close/>
                <a:moveTo>
                  <a:pt x="634603" y="303133"/>
                </a:moveTo>
                <a:cubicBezTo>
                  <a:pt x="656510" y="303133"/>
                  <a:pt x="674846" y="315753"/>
                  <a:pt x="674846" y="348377"/>
                </a:cubicBezTo>
                <a:lnTo>
                  <a:pt x="674846" y="425767"/>
                </a:lnTo>
                <a:lnTo>
                  <a:pt x="658891" y="425767"/>
                </a:lnTo>
                <a:lnTo>
                  <a:pt x="658891" y="350520"/>
                </a:lnTo>
                <a:cubicBezTo>
                  <a:pt x="658891" y="330755"/>
                  <a:pt x="650795" y="317658"/>
                  <a:pt x="631031" y="317658"/>
                </a:cubicBezTo>
                <a:cubicBezTo>
                  <a:pt x="605313" y="317658"/>
                  <a:pt x="595788" y="338375"/>
                  <a:pt x="595788" y="363617"/>
                </a:cubicBezTo>
                <a:lnTo>
                  <a:pt x="595788" y="425767"/>
                </a:lnTo>
                <a:lnTo>
                  <a:pt x="579834" y="425767"/>
                </a:lnTo>
                <a:lnTo>
                  <a:pt x="579834" y="336232"/>
                </a:lnTo>
                <a:cubicBezTo>
                  <a:pt x="579834" y="325755"/>
                  <a:pt x="579834" y="315277"/>
                  <a:pt x="579596" y="305990"/>
                </a:cubicBezTo>
                <a:lnTo>
                  <a:pt x="595074" y="305990"/>
                </a:lnTo>
                <a:cubicBezTo>
                  <a:pt x="595550" y="309562"/>
                  <a:pt x="596026" y="323850"/>
                  <a:pt x="595788" y="327422"/>
                </a:cubicBezTo>
                <a:cubicBezTo>
                  <a:pt x="600789" y="315992"/>
                  <a:pt x="610552" y="303133"/>
                  <a:pt x="634603" y="303133"/>
                </a:cubicBezTo>
                <a:close/>
                <a:moveTo>
                  <a:pt x="951309" y="250507"/>
                </a:moveTo>
                <a:lnTo>
                  <a:pt x="967263" y="250507"/>
                </a:lnTo>
                <a:lnTo>
                  <a:pt x="967263" y="365760"/>
                </a:lnTo>
                <a:cubicBezTo>
                  <a:pt x="977741" y="353853"/>
                  <a:pt x="1007983" y="322659"/>
                  <a:pt x="1024175" y="305990"/>
                </a:cubicBezTo>
                <a:lnTo>
                  <a:pt x="1043701" y="305990"/>
                </a:lnTo>
                <a:lnTo>
                  <a:pt x="997505" y="353139"/>
                </a:lnTo>
                <a:lnTo>
                  <a:pt x="1049416" y="425767"/>
                </a:lnTo>
                <a:lnTo>
                  <a:pt x="1030366" y="425767"/>
                </a:lnTo>
                <a:lnTo>
                  <a:pt x="986313" y="363378"/>
                </a:lnTo>
                <a:lnTo>
                  <a:pt x="967263" y="381714"/>
                </a:lnTo>
                <a:lnTo>
                  <a:pt x="967263" y="425767"/>
                </a:lnTo>
                <a:lnTo>
                  <a:pt x="951309" y="425767"/>
                </a:lnTo>
                <a:close/>
                <a:moveTo>
                  <a:pt x="332184" y="250507"/>
                </a:moveTo>
                <a:lnTo>
                  <a:pt x="348138" y="250507"/>
                </a:lnTo>
                <a:lnTo>
                  <a:pt x="348138" y="365760"/>
                </a:lnTo>
                <a:cubicBezTo>
                  <a:pt x="358616" y="353853"/>
                  <a:pt x="388858" y="322659"/>
                  <a:pt x="405050" y="305990"/>
                </a:cubicBezTo>
                <a:lnTo>
                  <a:pt x="424576" y="305990"/>
                </a:lnTo>
                <a:lnTo>
                  <a:pt x="378380" y="353139"/>
                </a:lnTo>
                <a:lnTo>
                  <a:pt x="430291" y="425767"/>
                </a:lnTo>
                <a:lnTo>
                  <a:pt x="411241" y="425767"/>
                </a:lnTo>
                <a:lnTo>
                  <a:pt x="367188" y="363378"/>
                </a:lnTo>
                <a:lnTo>
                  <a:pt x="348138" y="381714"/>
                </a:lnTo>
                <a:lnTo>
                  <a:pt x="348138" y="425767"/>
                </a:lnTo>
                <a:lnTo>
                  <a:pt x="332184" y="425767"/>
                </a:lnTo>
                <a:close/>
                <a:moveTo>
                  <a:pt x="199310" y="108823"/>
                </a:moveTo>
                <a:cubicBezTo>
                  <a:pt x="174069" y="108823"/>
                  <a:pt x="159067" y="115490"/>
                  <a:pt x="159067" y="134302"/>
                </a:cubicBezTo>
                <a:cubicBezTo>
                  <a:pt x="159067" y="148352"/>
                  <a:pt x="168830" y="158115"/>
                  <a:pt x="184785" y="158115"/>
                </a:cubicBezTo>
                <a:cubicBezTo>
                  <a:pt x="216693" y="158115"/>
                  <a:pt x="220980" y="136922"/>
                  <a:pt x="220980" y="112871"/>
                </a:cubicBezTo>
                <a:lnTo>
                  <a:pt x="220980" y="108823"/>
                </a:lnTo>
                <a:close/>
                <a:moveTo>
                  <a:pt x="1043940" y="60007"/>
                </a:moveTo>
                <a:cubicBezTo>
                  <a:pt x="1018698" y="60007"/>
                  <a:pt x="1006316" y="80486"/>
                  <a:pt x="1006316" y="108585"/>
                </a:cubicBezTo>
                <a:cubicBezTo>
                  <a:pt x="1006316" y="136207"/>
                  <a:pt x="1020841" y="157400"/>
                  <a:pt x="1044416" y="157400"/>
                </a:cubicBezTo>
                <a:cubicBezTo>
                  <a:pt x="1068466" y="157400"/>
                  <a:pt x="1082040" y="137636"/>
                  <a:pt x="1082040" y="108823"/>
                </a:cubicBezTo>
                <a:cubicBezTo>
                  <a:pt x="1082040" y="80962"/>
                  <a:pt x="1068704" y="60007"/>
                  <a:pt x="1043940" y="60007"/>
                </a:cubicBezTo>
                <a:close/>
                <a:moveTo>
                  <a:pt x="718661" y="59531"/>
                </a:moveTo>
                <a:cubicBezTo>
                  <a:pt x="695563" y="59531"/>
                  <a:pt x="685323" y="75485"/>
                  <a:pt x="682942" y="98822"/>
                </a:cubicBezTo>
                <a:lnTo>
                  <a:pt x="752474" y="98822"/>
                </a:lnTo>
                <a:cubicBezTo>
                  <a:pt x="752236" y="76914"/>
                  <a:pt x="740806" y="59531"/>
                  <a:pt x="718661" y="59531"/>
                </a:cubicBezTo>
                <a:close/>
                <a:moveTo>
                  <a:pt x="1173956" y="45958"/>
                </a:moveTo>
                <a:cubicBezTo>
                  <a:pt x="1190863" y="45958"/>
                  <a:pt x="1203483" y="54292"/>
                  <a:pt x="1208008" y="68580"/>
                </a:cubicBezTo>
                <a:cubicBezTo>
                  <a:pt x="1214199" y="56673"/>
                  <a:pt x="1225867" y="45958"/>
                  <a:pt x="1246822" y="45958"/>
                </a:cubicBezTo>
                <a:cubicBezTo>
                  <a:pt x="1265634" y="45958"/>
                  <a:pt x="1284446" y="56912"/>
                  <a:pt x="1284446" y="89773"/>
                </a:cubicBezTo>
                <a:lnTo>
                  <a:pt x="1284446" y="168592"/>
                </a:lnTo>
                <a:lnTo>
                  <a:pt x="1268730" y="168592"/>
                </a:lnTo>
                <a:lnTo>
                  <a:pt x="1268730" y="91678"/>
                </a:lnTo>
                <a:cubicBezTo>
                  <a:pt x="1268730" y="76676"/>
                  <a:pt x="1263253" y="60483"/>
                  <a:pt x="1242536" y="60483"/>
                </a:cubicBezTo>
                <a:cubicBezTo>
                  <a:pt x="1221104" y="60483"/>
                  <a:pt x="1211341" y="77390"/>
                  <a:pt x="1211341" y="99774"/>
                </a:cubicBezTo>
                <a:lnTo>
                  <a:pt x="1211341" y="168592"/>
                </a:lnTo>
                <a:lnTo>
                  <a:pt x="1195863" y="168592"/>
                </a:lnTo>
                <a:lnTo>
                  <a:pt x="1195863" y="92154"/>
                </a:lnTo>
                <a:cubicBezTo>
                  <a:pt x="1195863" y="75485"/>
                  <a:pt x="1190863" y="60483"/>
                  <a:pt x="1170384" y="60483"/>
                </a:cubicBezTo>
                <a:cubicBezTo>
                  <a:pt x="1148953" y="60483"/>
                  <a:pt x="1138475" y="78819"/>
                  <a:pt x="1138475" y="102393"/>
                </a:cubicBezTo>
                <a:lnTo>
                  <a:pt x="1138475" y="168592"/>
                </a:lnTo>
                <a:lnTo>
                  <a:pt x="1122759" y="168592"/>
                </a:lnTo>
                <a:lnTo>
                  <a:pt x="1122759" y="79772"/>
                </a:lnTo>
                <a:cubicBezTo>
                  <a:pt x="1122759" y="69294"/>
                  <a:pt x="1122759" y="58340"/>
                  <a:pt x="1122521" y="48815"/>
                </a:cubicBezTo>
                <a:lnTo>
                  <a:pt x="1137999" y="48815"/>
                </a:lnTo>
                <a:cubicBezTo>
                  <a:pt x="1138237" y="52625"/>
                  <a:pt x="1138713" y="62150"/>
                  <a:pt x="1138475" y="68818"/>
                </a:cubicBezTo>
                <a:cubicBezTo>
                  <a:pt x="1143714" y="57388"/>
                  <a:pt x="1154668" y="45958"/>
                  <a:pt x="1173956" y="45958"/>
                </a:cubicBezTo>
                <a:close/>
                <a:moveTo>
                  <a:pt x="1044654" y="45958"/>
                </a:moveTo>
                <a:cubicBezTo>
                  <a:pt x="1077277" y="45958"/>
                  <a:pt x="1098708" y="70723"/>
                  <a:pt x="1098708" y="108347"/>
                </a:cubicBezTo>
                <a:cubicBezTo>
                  <a:pt x="1098708" y="142398"/>
                  <a:pt x="1079658" y="171450"/>
                  <a:pt x="1043463" y="171450"/>
                </a:cubicBezTo>
                <a:cubicBezTo>
                  <a:pt x="1010126" y="171450"/>
                  <a:pt x="989885" y="144780"/>
                  <a:pt x="989885" y="108823"/>
                </a:cubicBezTo>
                <a:cubicBezTo>
                  <a:pt x="989885" y="74057"/>
                  <a:pt x="1009411" y="45958"/>
                  <a:pt x="1044654" y="45958"/>
                </a:cubicBezTo>
                <a:close/>
                <a:moveTo>
                  <a:pt x="853678" y="45958"/>
                </a:moveTo>
                <a:cubicBezTo>
                  <a:pt x="875585" y="45958"/>
                  <a:pt x="893921" y="58578"/>
                  <a:pt x="893921" y="91202"/>
                </a:cubicBezTo>
                <a:lnTo>
                  <a:pt x="893921" y="168592"/>
                </a:lnTo>
                <a:lnTo>
                  <a:pt x="877966" y="168592"/>
                </a:lnTo>
                <a:lnTo>
                  <a:pt x="877966" y="93345"/>
                </a:lnTo>
                <a:cubicBezTo>
                  <a:pt x="877966" y="73580"/>
                  <a:pt x="869870" y="60483"/>
                  <a:pt x="850106" y="60483"/>
                </a:cubicBezTo>
                <a:cubicBezTo>
                  <a:pt x="824388" y="60483"/>
                  <a:pt x="814863" y="81200"/>
                  <a:pt x="814863" y="106442"/>
                </a:cubicBezTo>
                <a:lnTo>
                  <a:pt x="814863" y="168592"/>
                </a:lnTo>
                <a:lnTo>
                  <a:pt x="798909" y="168592"/>
                </a:lnTo>
                <a:lnTo>
                  <a:pt x="798909" y="79057"/>
                </a:lnTo>
                <a:cubicBezTo>
                  <a:pt x="798909" y="68580"/>
                  <a:pt x="798909" y="58102"/>
                  <a:pt x="798671" y="48815"/>
                </a:cubicBezTo>
                <a:lnTo>
                  <a:pt x="814149" y="48815"/>
                </a:lnTo>
                <a:cubicBezTo>
                  <a:pt x="814625" y="52387"/>
                  <a:pt x="815101" y="66675"/>
                  <a:pt x="814863" y="70247"/>
                </a:cubicBezTo>
                <a:cubicBezTo>
                  <a:pt x="819864" y="58817"/>
                  <a:pt x="829627" y="45958"/>
                  <a:pt x="853678" y="45958"/>
                </a:cubicBezTo>
                <a:close/>
                <a:moveTo>
                  <a:pt x="718899" y="45958"/>
                </a:moveTo>
                <a:cubicBezTo>
                  <a:pt x="756761" y="45958"/>
                  <a:pt x="768905" y="77390"/>
                  <a:pt x="768905" y="101203"/>
                </a:cubicBezTo>
                <a:cubicBezTo>
                  <a:pt x="768905" y="104775"/>
                  <a:pt x="768905" y="108108"/>
                  <a:pt x="768667" y="111204"/>
                </a:cubicBezTo>
                <a:lnTo>
                  <a:pt x="682228" y="111204"/>
                </a:lnTo>
                <a:cubicBezTo>
                  <a:pt x="682228" y="139065"/>
                  <a:pt x="696277" y="157400"/>
                  <a:pt x="718184" y="157400"/>
                </a:cubicBezTo>
                <a:cubicBezTo>
                  <a:pt x="739140" y="157400"/>
                  <a:pt x="746045" y="145970"/>
                  <a:pt x="750093" y="136683"/>
                </a:cubicBezTo>
                <a:lnTo>
                  <a:pt x="766286" y="136683"/>
                </a:lnTo>
                <a:cubicBezTo>
                  <a:pt x="761285" y="152400"/>
                  <a:pt x="748664" y="171450"/>
                  <a:pt x="717708" y="171450"/>
                </a:cubicBezTo>
                <a:cubicBezTo>
                  <a:pt x="680561" y="171450"/>
                  <a:pt x="666035" y="140493"/>
                  <a:pt x="666035" y="109775"/>
                </a:cubicBezTo>
                <a:cubicBezTo>
                  <a:pt x="666035" y="75009"/>
                  <a:pt x="683418" y="45958"/>
                  <a:pt x="718899" y="45958"/>
                </a:cubicBezTo>
                <a:close/>
                <a:moveTo>
                  <a:pt x="526256" y="45958"/>
                </a:moveTo>
                <a:cubicBezTo>
                  <a:pt x="543163" y="45958"/>
                  <a:pt x="555783" y="54292"/>
                  <a:pt x="560308" y="68580"/>
                </a:cubicBezTo>
                <a:cubicBezTo>
                  <a:pt x="566499" y="56673"/>
                  <a:pt x="578167" y="45958"/>
                  <a:pt x="599122" y="45958"/>
                </a:cubicBezTo>
                <a:cubicBezTo>
                  <a:pt x="617934" y="45958"/>
                  <a:pt x="636746" y="56912"/>
                  <a:pt x="636746" y="89773"/>
                </a:cubicBezTo>
                <a:lnTo>
                  <a:pt x="636746" y="168592"/>
                </a:lnTo>
                <a:lnTo>
                  <a:pt x="621030" y="168592"/>
                </a:lnTo>
                <a:lnTo>
                  <a:pt x="621030" y="91678"/>
                </a:lnTo>
                <a:cubicBezTo>
                  <a:pt x="621030" y="76676"/>
                  <a:pt x="615553" y="60483"/>
                  <a:pt x="594836" y="60483"/>
                </a:cubicBezTo>
                <a:cubicBezTo>
                  <a:pt x="573404" y="60483"/>
                  <a:pt x="563641" y="77390"/>
                  <a:pt x="563641" y="99774"/>
                </a:cubicBezTo>
                <a:lnTo>
                  <a:pt x="563641" y="168592"/>
                </a:lnTo>
                <a:lnTo>
                  <a:pt x="548163" y="168592"/>
                </a:lnTo>
                <a:lnTo>
                  <a:pt x="548163" y="92154"/>
                </a:lnTo>
                <a:cubicBezTo>
                  <a:pt x="548163" y="75485"/>
                  <a:pt x="543163" y="60483"/>
                  <a:pt x="522684" y="60483"/>
                </a:cubicBezTo>
                <a:cubicBezTo>
                  <a:pt x="501253" y="60483"/>
                  <a:pt x="490775" y="78819"/>
                  <a:pt x="490775" y="102393"/>
                </a:cubicBezTo>
                <a:lnTo>
                  <a:pt x="490775" y="168592"/>
                </a:lnTo>
                <a:lnTo>
                  <a:pt x="475059" y="168592"/>
                </a:lnTo>
                <a:lnTo>
                  <a:pt x="475059" y="79772"/>
                </a:lnTo>
                <a:cubicBezTo>
                  <a:pt x="475059" y="69294"/>
                  <a:pt x="475059" y="58340"/>
                  <a:pt x="474821" y="48815"/>
                </a:cubicBezTo>
                <a:lnTo>
                  <a:pt x="490299" y="48815"/>
                </a:lnTo>
                <a:cubicBezTo>
                  <a:pt x="490537" y="52625"/>
                  <a:pt x="491013" y="62150"/>
                  <a:pt x="490775" y="68818"/>
                </a:cubicBezTo>
                <a:cubicBezTo>
                  <a:pt x="496014" y="57388"/>
                  <a:pt x="506968" y="45958"/>
                  <a:pt x="526256" y="45958"/>
                </a:cubicBezTo>
                <a:close/>
                <a:moveTo>
                  <a:pt x="326231" y="45958"/>
                </a:moveTo>
                <a:cubicBezTo>
                  <a:pt x="343138" y="45958"/>
                  <a:pt x="355758" y="54292"/>
                  <a:pt x="360283" y="68580"/>
                </a:cubicBezTo>
                <a:cubicBezTo>
                  <a:pt x="366474" y="56673"/>
                  <a:pt x="378142" y="45958"/>
                  <a:pt x="399097" y="45958"/>
                </a:cubicBezTo>
                <a:cubicBezTo>
                  <a:pt x="417909" y="45958"/>
                  <a:pt x="436721" y="56912"/>
                  <a:pt x="436721" y="89773"/>
                </a:cubicBezTo>
                <a:lnTo>
                  <a:pt x="436721" y="168592"/>
                </a:lnTo>
                <a:lnTo>
                  <a:pt x="421004" y="168592"/>
                </a:lnTo>
                <a:lnTo>
                  <a:pt x="421004" y="91678"/>
                </a:lnTo>
                <a:cubicBezTo>
                  <a:pt x="421004" y="76676"/>
                  <a:pt x="415528" y="60483"/>
                  <a:pt x="394811" y="60483"/>
                </a:cubicBezTo>
                <a:cubicBezTo>
                  <a:pt x="373379" y="60483"/>
                  <a:pt x="363616" y="77390"/>
                  <a:pt x="363616" y="99774"/>
                </a:cubicBezTo>
                <a:lnTo>
                  <a:pt x="363616" y="168592"/>
                </a:lnTo>
                <a:lnTo>
                  <a:pt x="348138" y="168592"/>
                </a:lnTo>
                <a:lnTo>
                  <a:pt x="348138" y="92154"/>
                </a:lnTo>
                <a:cubicBezTo>
                  <a:pt x="348138" y="75485"/>
                  <a:pt x="343138" y="60483"/>
                  <a:pt x="322659" y="60483"/>
                </a:cubicBezTo>
                <a:cubicBezTo>
                  <a:pt x="301228" y="60483"/>
                  <a:pt x="290750" y="78819"/>
                  <a:pt x="290750" y="102393"/>
                </a:cubicBezTo>
                <a:lnTo>
                  <a:pt x="290750" y="168592"/>
                </a:lnTo>
                <a:lnTo>
                  <a:pt x="275034" y="168592"/>
                </a:lnTo>
                <a:lnTo>
                  <a:pt x="275034" y="79772"/>
                </a:lnTo>
                <a:cubicBezTo>
                  <a:pt x="275034" y="69294"/>
                  <a:pt x="275034" y="58340"/>
                  <a:pt x="274796" y="48815"/>
                </a:cubicBezTo>
                <a:lnTo>
                  <a:pt x="290274" y="48815"/>
                </a:lnTo>
                <a:cubicBezTo>
                  <a:pt x="290512" y="52625"/>
                  <a:pt x="290988" y="62150"/>
                  <a:pt x="290750" y="68818"/>
                </a:cubicBezTo>
                <a:cubicBezTo>
                  <a:pt x="295989" y="57388"/>
                  <a:pt x="306943" y="45958"/>
                  <a:pt x="326231" y="45958"/>
                </a:cubicBezTo>
                <a:close/>
                <a:moveTo>
                  <a:pt x="192643" y="45958"/>
                </a:moveTo>
                <a:cubicBezTo>
                  <a:pt x="220741" y="45958"/>
                  <a:pt x="236458" y="57626"/>
                  <a:pt x="236458" y="84296"/>
                </a:cubicBezTo>
                <a:lnTo>
                  <a:pt x="236458" y="144303"/>
                </a:lnTo>
                <a:cubicBezTo>
                  <a:pt x="236458" y="155019"/>
                  <a:pt x="237410" y="165020"/>
                  <a:pt x="238124" y="168592"/>
                </a:cubicBezTo>
                <a:lnTo>
                  <a:pt x="222885" y="168592"/>
                </a:lnTo>
                <a:cubicBezTo>
                  <a:pt x="221932" y="165735"/>
                  <a:pt x="221218" y="160258"/>
                  <a:pt x="220980" y="151447"/>
                </a:cubicBezTo>
                <a:cubicBezTo>
                  <a:pt x="216693" y="159782"/>
                  <a:pt x="206692" y="171450"/>
                  <a:pt x="182641" y="171450"/>
                </a:cubicBezTo>
                <a:cubicBezTo>
                  <a:pt x="154543" y="171450"/>
                  <a:pt x="142636" y="153352"/>
                  <a:pt x="142636" y="135255"/>
                </a:cubicBezTo>
                <a:cubicBezTo>
                  <a:pt x="142636" y="108585"/>
                  <a:pt x="163353" y="96678"/>
                  <a:pt x="199072" y="96678"/>
                </a:cubicBezTo>
                <a:lnTo>
                  <a:pt x="220741" y="96678"/>
                </a:lnTo>
                <a:lnTo>
                  <a:pt x="220741" y="85248"/>
                </a:lnTo>
                <a:cubicBezTo>
                  <a:pt x="220741" y="73818"/>
                  <a:pt x="217170" y="59293"/>
                  <a:pt x="192166" y="59293"/>
                </a:cubicBezTo>
                <a:cubicBezTo>
                  <a:pt x="169783" y="59293"/>
                  <a:pt x="166449" y="70723"/>
                  <a:pt x="164068" y="80248"/>
                </a:cubicBezTo>
                <a:lnTo>
                  <a:pt x="148351" y="80248"/>
                </a:lnTo>
                <a:cubicBezTo>
                  <a:pt x="149780" y="65722"/>
                  <a:pt x="158829" y="45958"/>
                  <a:pt x="192643" y="45958"/>
                </a:cubicBezTo>
                <a:close/>
                <a:moveTo>
                  <a:pt x="60245" y="0"/>
                </a:moveTo>
                <a:cubicBezTo>
                  <a:pt x="98107" y="0"/>
                  <a:pt x="114061" y="22622"/>
                  <a:pt x="116205" y="43577"/>
                </a:cubicBezTo>
                <a:lnTo>
                  <a:pt x="98821" y="43577"/>
                </a:lnTo>
                <a:cubicBezTo>
                  <a:pt x="95250" y="27146"/>
                  <a:pt x="84772" y="14525"/>
                  <a:pt x="59531" y="14525"/>
                </a:cubicBezTo>
                <a:cubicBezTo>
                  <a:pt x="37147" y="14525"/>
                  <a:pt x="24765" y="24765"/>
                  <a:pt x="24765" y="42148"/>
                </a:cubicBezTo>
                <a:cubicBezTo>
                  <a:pt x="24765" y="59055"/>
                  <a:pt x="35004" y="65722"/>
                  <a:pt x="65008" y="73104"/>
                </a:cubicBezTo>
                <a:cubicBezTo>
                  <a:pt x="112156" y="84772"/>
                  <a:pt x="119776" y="103346"/>
                  <a:pt x="119776" y="124063"/>
                </a:cubicBezTo>
                <a:cubicBezTo>
                  <a:pt x="119776" y="149542"/>
                  <a:pt x="100965" y="170497"/>
                  <a:pt x="61436" y="170497"/>
                </a:cubicBezTo>
                <a:cubicBezTo>
                  <a:pt x="19764" y="170497"/>
                  <a:pt x="3333" y="146923"/>
                  <a:pt x="0" y="123110"/>
                </a:cubicBezTo>
                <a:lnTo>
                  <a:pt x="17621" y="123110"/>
                </a:lnTo>
                <a:cubicBezTo>
                  <a:pt x="22383" y="144303"/>
                  <a:pt x="36433" y="156448"/>
                  <a:pt x="62388" y="156448"/>
                </a:cubicBezTo>
                <a:cubicBezTo>
                  <a:pt x="90725" y="156448"/>
                  <a:pt x="101679" y="142637"/>
                  <a:pt x="101679" y="125492"/>
                </a:cubicBezTo>
                <a:cubicBezTo>
                  <a:pt x="101679" y="107632"/>
                  <a:pt x="93583" y="97155"/>
                  <a:pt x="58340" y="88582"/>
                </a:cubicBezTo>
                <a:cubicBezTo>
                  <a:pt x="21431" y="79295"/>
                  <a:pt x="6905" y="67151"/>
                  <a:pt x="6905" y="43338"/>
                </a:cubicBezTo>
                <a:cubicBezTo>
                  <a:pt x="6905" y="20240"/>
                  <a:pt x="23812" y="0"/>
                  <a:pt x="6024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50256941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tellysbilde">
    <p:bg>
      <p:bgPr>
        <a:solidFill>
          <a:srgbClr val="F3D73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ssholder for innhold 7">
            <a:extLst>
              <a:ext uri="{FF2B5EF4-FFF2-40B4-BE49-F238E27FC236}">
                <a16:creationId xmlns:a16="http://schemas.microsoft.com/office/drawing/2014/main" id="{ADC813AB-BDC7-A647-F920-3ED36FFC3C76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66422" y="1630363"/>
            <a:ext cx="7597422" cy="3110707"/>
          </a:xfrm>
        </p:spPr>
        <p:txBody>
          <a:bodyPr/>
          <a:lstStyle>
            <a:lvl1pPr marL="0" indent="0">
              <a:buNone/>
              <a:defRPr b="1">
                <a:solidFill>
                  <a:srgbClr val="381D1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>
              <a:buNone/>
              <a:defRPr b="1">
                <a:solidFill>
                  <a:srgbClr val="381D1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685800" indent="0">
              <a:buNone/>
              <a:defRPr b="1">
                <a:solidFill>
                  <a:srgbClr val="381D1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028700" indent="0">
              <a:buNone/>
              <a:defRPr b="1">
                <a:solidFill>
                  <a:srgbClr val="381D1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371600" indent="0">
              <a:buNone/>
              <a:defRPr b="1">
                <a:solidFill>
                  <a:srgbClr val="381D1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b-NO" dirty="0"/>
              <a:t>Klikk for å redigere tekststiler i malen</a:t>
            </a:r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0B0BBBF2-4E15-313B-283C-8245BE8D64A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768" y="6174076"/>
            <a:ext cx="781357" cy="326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522817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tellysbilde">
    <p:bg>
      <p:bgPr>
        <a:solidFill>
          <a:srgbClr val="F3883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ssholder for innhold 7">
            <a:extLst>
              <a:ext uri="{FF2B5EF4-FFF2-40B4-BE49-F238E27FC236}">
                <a16:creationId xmlns:a16="http://schemas.microsoft.com/office/drawing/2014/main" id="{ADC813AB-BDC7-A647-F920-3ED36FFC3C76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66422" y="1630363"/>
            <a:ext cx="7597422" cy="3110707"/>
          </a:xfrm>
        </p:spPr>
        <p:txBody>
          <a:bodyPr/>
          <a:lstStyle>
            <a:lvl1pPr marL="0" indent="0">
              <a:buNone/>
              <a:defRPr b="1">
                <a:solidFill>
                  <a:srgbClr val="381D1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>
              <a:buNone/>
              <a:defRPr b="1">
                <a:solidFill>
                  <a:srgbClr val="381D1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685800" indent="0">
              <a:buNone/>
              <a:defRPr b="1">
                <a:solidFill>
                  <a:srgbClr val="381D1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028700" indent="0">
              <a:buNone/>
              <a:defRPr b="1">
                <a:solidFill>
                  <a:srgbClr val="381D1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371600" indent="0">
              <a:buNone/>
              <a:defRPr b="1">
                <a:solidFill>
                  <a:srgbClr val="381D1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b-NO" dirty="0"/>
              <a:t>Klikk for å redigere tekststiler i malen</a:t>
            </a:r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  <p:pic>
        <p:nvPicPr>
          <p:cNvPr id="4" name="Bilde 3">
            <a:extLst>
              <a:ext uri="{FF2B5EF4-FFF2-40B4-BE49-F238E27FC236}">
                <a16:creationId xmlns:a16="http://schemas.microsoft.com/office/drawing/2014/main" id="{78919C80-7DDD-AEEF-0783-AE7AC244DC8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768" y="6174076"/>
            <a:ext cx="781357" cy="326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308925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tellysbilde">
    <p:bg>
      <p:bgPr>
        <a:solidFill>
          <a:srgbClr val="EAE0D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ssholder for innhold 7">
            <a:extLst>
              <a:ext uri="{FF2B5EF4-FFF2-40B4-BE49-F238E27FC236}">
                <a16:creationId xmlns:a16="http://schemas.microsoft.com/office/drawing/2014/main" id="{ADC813AB-BDC7-A647-F920-3ED36FFC3C76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66422" y="1630363"/>
            <a:ext cx="7597422" cy="3110707"/>
          </a:xfrm>
        </p:spPr>
        <p:txBody>
          <a:bodyPr/>
          <a:lstStyle>
            <a:lvl1pPr marL="0" indent="0">
              <a:buNone/>
              <a:defRPr b="1">
                <a:solidFill>
                  <a:srgbClr val="381D1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>
              <a:buNone/>
              <a:defRPr b="1">
                <a:solidFill>
                  <a:srgbClr val="381D1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685800" indent="0">
              <a:buNone/>
              <a:defRPr b="1">
                <a:solidFill>
                  <a:srgbClr val="381D1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028700" indent="0">
              <a:buNone/>
              <a:defRPr b="1">
                <a:solidFill>
                  <a:srgbClr val="381D1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371600" indent="0">
              <a:buNone/>
              <a:defRPr b="1">
                <a:solidFill>
                  <a:srgbClr val="381D1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b-NO" dirty="0"/>
              <a:t>Klikk for å redigere tekststiler i malen</a:t>
            </a:r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BAEF2A8E-C7F4-E27A-8EE3-BF98CEE5ED3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768" y="6174076"/>
            <a:ext cx="781357" cy="326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993359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tellysbilde">
    <p:bg>
      <p:bgPr>
        <a:solidFill>
          <a:srgbClr val="E598A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ssholder for innhold 7">
            <a:extLst>
              <a:ext uri="{FF2B5EF4-FFF2-40B4-BE49-F238E27FC236}">
                <a16:creationId xmlns:a16="http://schemas.microsoft.com/office/drawing/2014/main" id="{ADC813AB-BDC7-A647-F920-3ED36FFC3C76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66422" y="1630363"/>
            <a:ext cx="7597422" cy="3110707"/>
          </a:xfrm>
        </p:spPr>
        <p:txBody>
          <a:bodyPr/>
          <a:lstStyle>
            <a:lvl1pPr marL="0" indent="0">
              <a:buNone/>
              <a:defRPr b="1">
                <a:solidFill>
                  <a:srgbClr val="560C2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>
              <a:buNone/>
              <a:defRPr b="1">
                <a:solidFill>
                  <a:srgbClr val="560C2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685800" indent="0">
              <a:buNone/>
              <a:defRPr b="1">
                <a:solidFill>
                  <a:srgbClr val="560C2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028700" indent="0">
              <a:buNone/>
              <a:defRPr b="1">
                <a:solidFill>
                  <a:srgbClr val="560C2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371600" indent="0">
              <a:buNone/>
              <a:defRPr b="1">
                <a:solidFill>
                  <a:srgbClr val="560C2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b-NO" dirty="0"/>
              <a:t>Klikk for å redigere tekststiler i malen</a:t>
            </a:r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82615D63-6417-0433-E66A-5488E5B5F9A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768" y="6174076"/>
            <a:ext cx="781357" cy="326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303268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tellysbilde">
    <p:bg>
      <p:bgPr>
        <a:solidFill>
          <a:srgbClr val="560C2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ssholder for innhold 7">
            <a:extLst>
              <a:ext uri="{FF2B5EF4-FFF2-40B4-BE49-F238E27FC236}">
                <a16:creationId xmlns:a16="http://schemas.microsoft.com/office/drawing/2014/main" id="{ADC813AB-BDC7-A647-F920-3ED36FFC3C76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66422" y="1630363"/>
            <a:ext cx="7597422" cy="3110707"/>
          </a:xfrm>
        </p:spPr>
        <p:txBody>
          <a:bodyPr/>
          <a:lstStyle>
            <a:lvl1pPr marL="0" indent="0">
              <a:buNone/>
              <a:defRPr b="1">
                <a:solidFill>
                  <a:srgbClr val="E598A5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>
              <a:buNone/>
              <a:defRPr b="1">
                <a:solidFill>
                  <a:srgbClr val="E598A5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685800" indent="0">
              <a:buNone/>
              <a:defRPr b="1">
                <a:solidFill>
                  <a:srgbClr val="E598A5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028700" indent="0">
              <a:buNone/>
              <a:defRPr b="1">
                <a:solidFill>
                  <a:srgbClr val="E598A5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371600" indent="0">
              <a:buNone/>
              <a:defRPr b="1">
                <a:solidFill>
                  <a:srgbClr val="E598A5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b-NO" dirty="0"/>
              <a:t>Klikk for å redigere tekststiler i malen</a:t>
            </a:r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  <p:pic>
        <p:nvPicPr>
          <p:cNvPr id="2" name="Bilde 1" descr="Et bilde som inneholder utklipp&#10;&#10;&#10;&#10;Automatisk generert beskrivelse">
            <a:extLst>
              <a:ext uri="{FF2B5EF4-FFF2-40B4-BE49-F238E27FC236}">
                <a16:creationId xmlns:a16="http://schemas.microsoft.com/office/drawing/2014/main" id="{F139875D-C2EB-195F-22A1-10E4262A3F9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9260" y="6173839"/>
            <a:ext cx="784866" cy="328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998907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tellysbilde">
    <p:bg>
      <p:bgPr>
        <a:solidFill>
          <a:srgbClr val="E7DF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ssholder for innhold 7">
            <a:extLst>
              <a:ext uri="{FF2B5EF4-FFF2-40B4-BE49-F238E27FC236}">
                <a16:creationId xmlns:a16="http://schemas.microsoft.com/office/drawing/2014/main" id="{ADC813AB-BDC7-A647-F920-3ED36FFC3C76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66422" y="1630363"/>
            <a:ext cx="7597422" cy="3110707"/>
          </a:xfrm>
        </p:spPr>
        <p:txBody>
          <a:bodyPr/>
          <a:lstStyle>
            <a:lvl1pPr marL="0" indent="0">
              <a:buNone/>
              <a:defRPr b="1">
                <a:solidFill>
                  <a:srgbClr val="47205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>
              <a:buNone/>
              <a:defRPr b="1">
                <a:solidFill>
                  <a:srgbClr val="47205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685800" indent="0">
              <a:buNone/>
              <a:defRPr b="1">
                <a:solidFill>
                  <a:srgbClr val="47205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028700" indent="0">
              <a:buNone/>
              <a:defRPr b="1">
                <a:solidFill>
                  <a:srgbClr val="47205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371600" indent="0">
              <a:buNone/>
              <a:defRPr b="1">
                <a:solidFill>
                  <a:srgbClr val="47205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b-NO" dirty="0"/>
              <a:t>Klikk for å redigere tekststiler i malen</a:t>
            </a:r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AE297F2E-619D-BC1B-532B-A6BA0B5C79F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768" y="6174076"/>
            <a:ext cx="781357" cy="326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120193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tellysbilde">
    <p:bg>
      <p:bgPr>
        <a:solidFill>
          <a:srgbClr val="47205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ssholder for innhold 7">
            <a:extLst>
              <a:ext uri="{FF2B5EF4-FFF2-40B4-BE49-F238E27FC236}">
                <a16:creationId xmlns:a16="http://schemas.microsoft.com/office/drawing/2014/main" id="{ADC813AB-BDC7-A647-F920-3ED36FFC3C76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66422" y="1630363"/>
            <a:ext cx="7597422" cy="3110707"/>
          </a:xfrm>
        </p:spPr>
        <p:txBody>
          <a:bodyPr/>
          <a:lstStyle>
            <a:lvl1pPr marL="0" indent="0">
              <a:buNone/>
              <a:defRPr b="1">
                <a:solidFill>
                  <a:srgbClr val="E7DFE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>
              <a:buNone/>
              <a:defRPr b="1">
                <a:solidFill>
                  <a:srgbClr val="E7DFE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685800" indent="0">
              <a:buNone/>
              <a:defRPr b="1">
                <a:solidFill>
                  <a:srgbClr val="E7DFE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028700" indent="0">
              <a:buNone/>
              <a:defRPr b="1">
                <a:solidFill>
                  <a:srgbClr val="E7DFE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371600" indent="0">
              <a:buNone/>
              <a:defRPr b="1">
                <a:solidFill>
                  <a:srgbClr val="E7DFE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b-NO" dirty="0"/>
              <a:t>Klikk for å redigere tekststiler i malen</a:t>
            </a:r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  <p:pic>
        <p:nvPicPr>
          <p:cNvPr id="2" name="Bilde 1" descr="Et bilde som inneholder utklipp&#10;&#10;&#10;&#10;Automatisk generert beskrivelse">
            <a:extLst>
              <a:ext uri="{FF2B5EF4-FFF2-40B4-BE49-F238E27FC236}">
                <a16:creationId xmlns:a16="http://schemas.microsoft.com/office/drawing/2014/main" id="{0AD3FF54-D6C9-115D-2D3D-7E3B23C5472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9260" y="6173839"/>
            <a:ext cx="784866" cy="328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189664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tellysbilde">
    <p:bg>
      <p:bgPr>
        <a:solidFill>
          <a:srgbClr val="D2E3E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ssholder for innhold 7">
            <a:extLst>
              <a:ext uri="{FF2B5EF4-FFF2-40B4-BE49-F238E27FC236}">
                <a16:creationId xmlns:a16="http://schemas.microsoft.com/office/drawing/2014/main" id="{ADC813AB-BDC7-A647-F920-3ED36FFC3C76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66422" y="1630363"/>
            <a:ext cx="7597422" cy="3110707"/>
          </a:xfrm>
        </p:spPr>
        <p:txBody>
          <a:bodyPr/>
          <a:lstStyle>
            <a:lvl1pPr marL="0" indent="0">
              <a:buNone/>
              <a:defRPr b="1">
                <a:solidFill>
                  <a:srgbClr val="1A244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>
              <a:buNone/>
              <a:defRPr b="1">
                <a:solidFill>
                  <a:srgbClr val="1A244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685800" indent="0">
              <a:buNone/>
              <a:defRPr b="1">
                <a:solidFill>
                  <a:srgbClr val="1A244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028700" indent="0">
              <a:buNone/>
              <a:defRPr b="1">
                <a:solidFill>
                  <a:srgbClr val="1A244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371600" indent="0">
              <a:buNone/>
              <a:defRPr b="1">
                <a:solidFill>
                  <a:srgbClr val="1A244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b-NO" dirty="0"/>
              <a:t>Klikk for å redigere tekststiler i malen</a:t>
            </a:r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E1265BB3-B4E1-D6D8-0DA3-76BE096BFB2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768" y="6174076"/>
            <a:ext cx="781357" cy="326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241236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tellysbilde">
    <p:bg>
      <p:bgPr>
        <a:solidFill>
          <a:srgbClr val="1A244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ssholder for innhold 7">
            <a:extLst>
              <a:ext uri="{FF2B5EF4-FFF2-40B4-BE49-F238E27FC236}">
                <a16:creationId xmlns:a16="http://schemas.microsoft.com/office/drawing/2014/main" id="{ADC813AB-BDC7-A647-F920-3ED36FFC3C76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66422" y="1630363"/>
            <a:ext cx="7597422" cy="3110707"/>
          </a:xfrm>
        </p:spPr>
        <p:txBody>
          <a:bodyPr/>
          <a:lstStyle>
            <a:lvl1pPr marL="0" indent="0">
              <a:buNone/>
              <a:defRPr b="1">
                <a:solidFill>
                  <a:srgbClr val="D2E3E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>
              <a:buNone/>
              <a:defRPr b="1">
                <a:solidFill>
                  <a:srgbClr val="D2E3E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685800" indent="0">
              <a:buNone/>
              <a:defRPr b="1">
                <a:solidFill>
                  <a:srgbClr val="D2E3E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028700" indent="0">
              <a:buNone/>
              <a:defRPr b="1">
                <a:solidFill>
                  <a:srgbClr val="D2E3E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371600" indent="0">
              <a:buNone/>
              <a:defRPr b="1">
                <a:solidFill>
                  <a:srgbClr val="D2E3E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b-NO" dirty="0"/>
              <a:t>Klikk for å redigere tekststiler i malen</a:t>
            </a:r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  <p:pic>
        <p:nvPicPr>
          <p:cNvPr id="2" name="Bilde 1" descr="Et bilde som inneholder utklipp&#10;&#10;&#10;&#10;Automatisk generert beskrivelse">
            <a:extLst>
              <a:ext uri="{FF2B5EF4-FFF2-40B4-BE49-F238E27FC236}">
                <a16:creationId xmlns:a16="http://schemas.microsoft.com/office/drawing/2014/main" id="{9BAC2D65-C26C-8FAC-4BD3-F1D1C527BB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9260" y="6173839"/>
            <a:ext cx="784866" cy="328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2444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tellysbilde">
    <p:bg>
      <p:bgPr>
        <a:solidFill>
          <a:srgbClr val="C2DAC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ssholder for innhold 7">
            <a:extLst>
              <a:ext uri="{FF2B5EF4-FFF2-40B4-BE49-F238E27FC236}">
                <a16:creationId xmlns:a16="http://schemas.microsoft.com/office/drawing/2014/main" id="{ADC813AB-BDC7-A647-F920-3ED36FFC3C76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66422" y="1630363"/>
            <a:ext cx="7597422" cy="3110707"/>
          </a:xfrm>
        </p:spPr>
        <p:txBody>
          <a:bodyPr/>
          <a:lstStyle>
            <a:lvl1pPr marL="0" indent="0">
              <a:buNone/>
              <a:defRPr b="1">
                <a:solidFill>
                  <a:srgbClr val="0B411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>
              <a:buNone/>
              <a:defRPr b="1">
                <a:solidFill>
                  <a:srgbClr val="0B411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685800" indent="0">
              <a:buNone/>
              <a:defRPr b="1">
                <a:solidFill>
                  <a:srgbClr val="0B411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028700" indent="0">
              <a:buNone/>
              <a:defRPr b="1">
                <a:solidFill>
                  <a:srgbClr val="0B411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371600" indent="0">
              <a:buNone/>
              <a:defRPr b="1">
                <a:solidFill>
                  <a:srgbClr val="0B411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b-NO" dirty="0"/>
              <a:t>Klikk for å redigere tekststiler i malen</a:t>
            </a:r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B1BD0C33-6AA7-5940-C12A-E9422408A87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768" y="6174076"/>
            <a:ext cx="781357" cy="326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3672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på mørk bakgrunn">
    <p:bg>
      <p:bgPr>
        <a:solidFill>
          <a:srgbClr val="141E2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e 2">
            <a:extLst>
              <a:ext uri="{FF2B5EF4-FFF2-40B4-BE49-F238E27FC236}">
                <a16:creationId xmlns:a16="http://schemas.microsoft.com/office/drawing/2014/main" id="{14C717CD-C564-444B-9B54-49514DB5E23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977409" y="2949864"/>
            <a:ext cx="4237182" cy="958273"/>
          </a:xfrm>
          <a:prstGeom prst="rect">
            <a:avLst/>
          </a:prstGeom>
        </p:spPr>
      </p:pic>
      <p:sp>
        <p:nvSpPr>
          <p:cNvPr id="2" name="Friform 1">
            <a:extLst>
              <a:ext uri="{FF2B5EF4-FFF2-40B4-BE49-F238E27FC236}">
                <a16:creationId xmlns:a16="http://schemas.microsoft.com/office/drawing/2014/main" id="{FD5FFC5B-6AD9-06AD-FD0C-A4C30D909EA2}"/>
              </a:ext>
            </a:extLst>
          </p:cNvPr>
          <p:cNvSpPr/>
          <p:nvPr userDrawn="1"/>
        </p:nvSpPr>
        <p:spPr>
          <a:xfrm>
            <a:off x="10372889" y="5900691"/>
            <a:ext cx="1293971" cy="473392"/>
          </a:xfrm>
          <a:custGeom>
            <a:avLst/>
            <a:gdLst/>
            <a:ahLst/>
            <a:cxnLst/>
            <a:rect l="l" t="t" r="r" b="b"/>
            <a:pathLst>
              <a:path w="1293971" h="473392">
                <a:moveTo>
                  <a:pt x="1113710" y="365998"/>
                </a:moveTo>
                <a:cubicBezTo>
                  <a:pt x="1088469" y="365998"/>
                  <a:pt x="1073467" y="372665"/>
                  <a:pt x="1073467" y="391477"/>
                </a:cubicBezTo>
                <a:cubicBezTo>
                  <a:pt x="1073467" y="405527"/>
                  <a:pt x="1083230" y="415290"/>
                  <a:pt x="1099184" y="415290"/>
                </a:cubicBezTo>
                <a:cubicBezTo>
                  <a:pt x="1131093" y="415290"/>
                  <a:pt x="1135380" y="394097"/>
                  <a:pt x="1135380" y="370046"/>
                </a:cubicBezTo>
                <a:lnTo>
                  <a:pt x="1135380" y="365998"/>
                </a:lnTo>
                <a:close/>
                <a:moveTo>
                  <a:pt x="1242536" y="317420"/>
                </a:moveTo>
                <a:cubicBezTo>
                  <a:pt x="1215390" y="317420"/>
                  <a:pt x="1204436" y="334565"/>
                  <a:pt x="1204436" y="365522"/>
                </a:cubicBezTo>
                <a:cubicBezTo>
                  <a:pt x="1204436" y="395763"/>
                  <a:pt x="1213246" y="414575"/>
                  <a:pt x="1240869" y="414575"/>
                </a:cubicBezTo>
                <a:cubicBezTo>
                  <a:pt x="1264443" y="414575"/>
                  <a:pt x="1277302" y="394811"/>
                  <a:pt x="1277302" y="363378"/>
                </a:cubicBezTo>
                <a:cubicBezTo>
                  <a:pt x="1277302" y="336708"/>
                  <a:pt x="1264681" y="317420"/>
                  <a:pt x="1242536" y="317420"/>
                </a:cubicBezTo>
                <a:close/>
                <a:moveTo>
                  <a:pt x="446008" y="305990"/>
                </a:moveTo>
                <a:lnTo>
                  <a:pt x="461962" y="305990"/>
                </a:lnTo>
                <a:lnTo>
                  <a:pt x="461962" y="381476"/>
                </a:lnTo>
                <a:cubicBezTo>
                  <a:pt x="461962" y="398145"/>
                  <a:pt x="467201" y="414099"/>
                  <a:pt x="489108" y="414099"/>
                </a:cubicBezTo>
                <a:cubicBezTo>
                  <a:pt x="513635" y="414099"/>
                  <a:pt x="523160" y="400288"/>
                  <a:pt x="523160" y="367903"/>
                </a:cubicBezTo>
                <a:lnTo>
                  <a:pt x="523160" y="305990"/>
                </a:lnTo>
                <a:lnTo>
                  <a:pt x="539114" y="305990"/>
                </a:lnTo>
                <a:lnTo>
                  <a:pt x="539114" y="390763"/>
                </a:lnTo>
                <a:cubicBezTo>
                  <a:pt x="539114" y="402431"/>
                  <a:pt x="539353" y="420052"/>
                  <a:pt x="539353" y="425767"/>
                </a:cubicBezTo>
                <a:lnTo>
                  <a:pt x="523875" y="425767"/>
                </a:lnTo>
                <a:cubicBezTo>
                  <a:pt x="523398" y="422672"/>
                  <a:pt x="523160" y="415052"/>
                  <a:pt x="523160" y="406241"/>
                </a:cubicBezTo>
                <a:cubicBezTo>
                  <a:pt x="517683" y="420052"/>
                  <a:pt x="505777" y="428625"/>
                  <a:pt x="485536" y="428625"/>
                </a:cubicBezTo>
                <a:cubicBezTo>
                  <a:pt x="466963" y="428625"/>
                  <a:pt x="446008" y="420290"/>
                  <a:pt x="446008" y="385048"/>
                </a:cubicBezTo>
                <a:close/>
                <a:moveTo>
                  <a:pt x="1246108" y="303133"/>
                </a:moveTo>
                <a:cubicBezTo>
                  <a:pt x="1274206" y="303133"/>
                  <a:pt x="1293971" y="326469"/>
                  <a:pt x="1293971" y="362664"/>
                </a:cubicBezTo>
                <a:cubicBezTo>
                  <a:pt x="1293971" y="405765"/>
                  <a:pt x="1270873" y="428625"/>
                  <a:pt x="1241821" y="428625"/>
                </a:cubicBezTo>
                <a:cubicBezTo>
                  <a:pt x="1221581" y="428625"/>
                  <a:pt x="1211103" y="419814"/>
                  <a:pt x="1205388" y="409337"/>
                </a:cubicBezTo>
                <a:lnTo>
                  <a:pt x="1205388" y="473392"/>
                </a:lnTo>
                <a:lnTo>
                  <a:pt x="1189434" y="473392"/>
                </a:lnTo>
                <a:lnTo>
                  <a:pt x="1189434" y="335280"/>
                </a:lnTo>
                <a:cubicBezTo>
                  <a:pt x="1189434" y="325517"/>
                  <a:pt x="1189434" y="315039"/>
                  <a:pt x="1189196" y="305990"/>
                </a:cubicBezTo>
                <a:lnTo>
                  <a:pt x="1204674" y="305990"/>
                </a:lnTo>
                <a:cubicBezTo>
                  <a:pt x="1205150" y="310277"/>
                  <a:pt x="1205388" y="317420"/>
                  <a:pt x="1205388" y="326231"/>
                </a:cubicBezTo>
                <a:cubicBezTo>
                  <a:pt x="1212294" y="312896"/>
                  <a:pt x="1224914" y="303133"/>
                  <a:pt x="1246108" y="303133"/>
                </a:cubicBezTo>
                <a:close/>
                <a:moveTo>
                  <a:pt x="1107043" y="303133"/>
                </a:moveTo>
                <a:cubicBezTo>
                  <a:pt x="1135141" y="303133"/>
                  <a:pt x="1150858" y="314801"/>
                  <a:pt x="1150858" y="341471"/>
                </a:cubicBezTo>
                <a:lnTo>
                  <a:pt x="1150858" y="401478"/>
                </a:lnTo>
                <a:cubicBezTo>
                  <a:pt x="1150858" y="412194"/>
                  <a:pt x="1151810" y="422195"/>
                  <a:pt x="1152524" y="425767"/>
                </a:cubicBezTo>
                <a:lnTo>
                  <a:pt x="1137284" y="425767"/>
                </a:lnTo>
                <a:cubicBezTo>
                  <a:pt x="1136332" y="422910"/>
                  <a:pt x="1135618" y="417433"/>
                  <a:pt x="1135380" y="408622"/>
                </a:cubicBezTo>
                <a:cubicBezTo>
                  <a:pt x="1131093" y="416957"/>
                  <a:pt x="1121092" y="428625"/>
                  <a:pt x="1097041" y="428625"/>
                </a:cubicBezTo>
                <a:cubicBezTo>
                  <a:pt x="1068943" y="428625"/>
                  <a:pt x="1057036" y="410527"/>
                  <a:pt x="1057036" y="392430"/>
                </a:cubicBezTo>
                <a:cubicBezTo>
                  <a:pt x="1057036" y="365760"/>
                  <a:pt x="1077753" y="353853"/>
                  <a:pt x="1113472" y="353853"/>
                </a:cubicBezTo>
                <a:lnTo>
                  <a:pt x="1135141" y="353853"/>
                </a:lnTo>
                <a:lnTo>
                  <a:pt x="1135141" y="342423"/>
                </a:lnTo>
                <a:cubicBezTo>
                  <a:pt x="1135141" y="330993"/>
                  <a:pt x="1131570" y="316468"/>
                  <a:pt x="1106566" y="316468"/>
                </a:cubicBezTo>
                <a:cubicBezTo>
                  <a:pt x="1084183" y="316468"/>
                  <a:pt x="1080849" y="327898"/>
                  <a:pt x="1078468" y="337423"/>
                </a:cubicBezTo>
                <a:lnTo>
                  <a:pt x="1062751" y="337423"/>
                </a:lnTo>
                <a:cubicBezTo>
                  <a:pt x="1064180" y="322897"/>
                  <a:pt x="1073229" y="303133"/>
                  <a:pt x="1107043" y="303133"/>
                </a:cubicBezTo>
                <a:close/>
                <a:moveTo>
                  <a:pt x="881062" y="303133"/>
                </a:moveTo>
                <a:cubicBezTo>
                  <a:pt x="909875" y="303133"/>
                  <a:pt x="922734" y="320278"/>
                  <a:pt x="924639" y="337185"/>
                </a:cubicBezTo>
                <a:lnTo>
                  <a:pt x="908923" y="337185"/>
                </a:lnTo>
                <a:cubicBezTo>
                  <a:pt x="907018" y="328136"/>
                  <a:pt x="899874" y="316468"/>
                  <a:pt x="880586" y="316468"/>
                </a:cubicBezTo>
                <a:cubicBezTo>
                  <a:pt x="861536" y="316468"/>
                  <a:pt x="856059" y="325755"/>
                  <a:pt x="856059" y="334565"/>
                </a:cubicBezTo>
                <a:cubicBezTo>
                  <a:pt x="856059" y="344567"/>
                  <a:pt x="861298" y="349567"/>
                  <a:pt x="884158" y="355044"/>
                </a:cubicBezTo>
                <a:cubicBezTo>
                  <a:pt x="919162" y="363378"/>
                  <a:pt x="927020" y="375047"/>
                  <a:pt x="927020" y="392906"/>
                </a:cubicBezTo>
                <a:cubicBezTo>
                  <a:pt x="927020" y="414337"/>
                  <a:pt x="909875" y="428625"/>
                  <a:pt x="882491" y="428625"/>
                </a:cubicBezTo>
                <a:cubicBezTo>
                  <a:pt x="853440" y="428625"/>
                  <a:pt x="838200" y="413623"/>
                  <a:pt x="835104" y="392192"/>
                </a:cubicBezTo>
                <a:lnTo>
                  <a:pt x="851058" y="392192"/>
                </a:lnTo>
                <a:cubicBezTo>
                  <a:pt x="854868" y="406479"/>
                  <a:pt x="865346" y="415290"/>
                  <a:pt x="882967" y="415290"/>
                </a:cubicBezTo>
                <a:cubicBezTo>
                  <a:pt x="902493" y="415290"/>
                  <a:pt x="910351" y="406479"/>
                  <a:pt x="910351" y="394097"/>
                </a:cubicBezTo>
                <a:cubicBezTo>
                  <a:pt x="910351" y="381476"/>
                  <a:pt x="904875" y="375523"/>
                  <a:pt x="879871" y="369570"/>
                </a:cubicBezTo>
                <a:cubicBezTo>
                  <a:pt x="847248" y="361712"/>
                  <a:pt x="839866" y="351710"/>
                  <a:pt x="839866" y="335756"/>
                </a:cubicBezTo>
                <a:cubicBezTo>
                  <a:pt x="839866" y="319087"/>
                  <a:pt x="852487" y="303133"/>
                  <a:pt x="881062" y="303133"/>
                </a:cubicBezTo>
                <a:close/>
                <a:moveTo>
                  <a:pt x="767953" y="303133"/>
                </a:moveTo>
                <a:cubicBezTo>
                  <a:pt x="789860" y="303133"/>
                  <a:pt x="808196" y="315753"/>
                  <a:pt x="808196" y="348377"/>
                </a:cubicBezTo>
                <a:lnTo>
                  <a:pt x="808196" y="425767"/>
                </a:lnTo>
                <a:lnTo>
                  <a:pt x="792241" y="425767"/>
                </a:lnTo>
                <a:lnTo>
                  <a:pt x="792241" y="350520"/>
                </a:lnTo>
                <a:cubicBezTo>
                  <a:pt x="792241" y="330755"/>
                  <a:pt x="784145" y="317658"/>
                  <a:pt x="764381" y="317658"/>
                </a:cubicBezTo>
                <a:cubicBezTo>
                  <a:pt x="738663" y="317658"/>
                  <a:pt x="729138" y="338375"/>
                  <a:pt x="729138" y="363617"/>
                </a:cubicBezTo>
                <a:lnTo>
                  <a:pt x="729138" y="425767"/>
                </a:lnTo>
                <a:lnTo>
                  <a:pt x="713184" y="425767"/>
                </a:lnTo>
                <a:lnTo>
                  <a:pt x="713184" y="336232"/>
                </a:lnTo>
                <a:cubicBezTo>
                  <a:pt x="713184" y="325755"/>
                  <a:pt x="713184" y="315277"/>
                  <a:pt x="712946" y="305990"/>
                </a:cubicBezTo>
                <a:lnTo>
                  <a:pt x="728424" y="305990"/>
                </a:lnTo>
                <a:cubicBezTo>
                  <a:pt x="728900" y="309562"/>
                  <a:pt x="729376" y="323850"/>
                  <a:pt x="729138" y="327422"/>
                </a:cubicBezTo>
                <a:cubicBezTo>
                  <a:pt x="734139" y="315992"/>
                  <a:pt x="743902" y="303133"/>
                  <a:pt x="767953" y="303133"/>
                </a:cubicBezTo>
                <a:close/>
                <a:moveTo>
                  <a:pt x="634603" y="303133"/>
                </a:moveTo>
                <a:cubicBezTo>
                  <a:pt x="656510" y="303133"/>
                  <a:pt x="674846" y="315753"/>
                  <a:pt x="674846" y="348377"/>
                </a:cubicBezTo>
                <a:lnTo>
                  <a:pt x="674846" y="425767"/>
                </a:lnTo>
                <a:lnTo>
                  <a:pt x="658891" y="425767"/>
                </a:lnTo>
                <a:lnTo>
                  <a:pt x="658891" y="350520"/>
                </a:lnTo>
                <a:cubicBezTo>
                  <a:pt x="658891" y="330755"/>
                  <a:pt x="650795" y="317658"/>
                  <a:pt x="631031" y="317658"/>
                </a:cubicBezTo>
                <a:cubicBezTo>
                  <a:pt x="605313" y="317658"/>
                  <a:pt x="595788" y="338375"/>
                  <a:pt x="595788" y="363617"/>
                </a:cubicBezTo>
                <a:lnTo>
                  <a:pt x="595788" y="425767"/>
                </a:lnTo>
                <a:lnTo>
                  <a:pt x="579834" y="425767"/>
                </a:lnTo>
                <a:lnTo>
                  <a:pt x="579834" y="336232"/>
                </a:lnTo>
                <a:cubicBezTo>
                  <a:pt x="579834" y="325755"/>
                  <a:pt x="579834" y="315277"/>
                  <a:pt x="579596" y="305990"/>
                </a:cubicBezTo>
                <a:lnTo>
                  <a:pt x="595074" y="305990"/>
                </a:lnTo>
                <a:cubicBezTo>
                  <a:pt x="595550" y="309562"/>
                  <a:pt x="596026" y="323850"/>
                  <a:pt x="595788" y="327422"/>
                </a:cubicBezTo>
                <a:cubicBezTo>
                  <a:pt x="600789" y="315992"/>
                  <a:pt x="610552" y="303133"/>
                  <a:pt x="634603" y="303133"/>
                </a:cubicBezTo>
                <a:close/>
                <a:moveTo>
                  <a:pt x="951309" y="250507"/>
                </a:moveTo>
                <a:lnTo>
                  <a:pt x="967263" y="250507"/>
                </a:lnTo>
                <a:lnTo>
                  <a:pt x="967263" y="365760"/>
                </a:lnTo>
                <a:cubicBezTo>
                  <a:pt x="977741" y="353853"/>
                  <a:pt x="1007983" y="322659"/>
                  <a:pt x="1024175" y="305990"/>
                </a:cubicBezTo>
                <a:lnTo>
                  <a:pt x="1043701" y="305990"/>
                </a:lnTo>
                <a:lnTo>
                  <a:pt x="997505" y="353139"/>
                </a:lnTo>
                <a:lnTo>
                  <a:pt x="1049416" y="425767"/>
                </a:lnTo>
                <a:lnTo>
                  <a:pt x="1030366" y="425767"/>
                </a:lnTo>
                <a:lnTo>
                  <a:pt x="986313" y="363378"/>
                </a:lnTo>
                <a:lnTo>
                  <a:pt x="967263" y="381714"/>
                </a:lnTo>
                <a:lnTo>
                  <a:pt x="967263" y="425767"/>
                </a:lnTo>
                <a:lnTo>
                  <a:pt x="951309" y="425767"/>
                </a:lnTo>
                <a:close/>
                <a:moveTo>
                  <a:pt x="332184" y="250507"/>
                </a:moveTo>
                <a:lnTo>
                  <a:pt x="348138" y="250507"/>
                </a:lnTo>
                <a:lnTo>
                  <a:pt x="348138" y="365760"/>
                </a:lnTo>
                <a:cubicBezTo>
                  <a:pt x="358616" y="353853"/>
                  <a:pt x="388858" y="322659"/>
                  <a:pt x="405050" y="305990"/>
                </a:cubicBezTo>
                <a:lnTo>
                  <a:pt x="424576" y="305990"/>
                </a:lnTo>
                <a:lnTo>
                  <a:pt x="378380" y="353139"/>
                </a:lnTo>
                <a:lnTo>
                  <a:pt x="430291" y="425767"/>
                </a:lnTo>
                <a:lnTo>
                  <a:pt x="411241" y="425767"/>
                </a:lnTo>
                <a:lnTo>
                  <a:pt x="367188" y="363378"/>
                </a:lnTo>
                <a:lnTo>
                  <a:pt x="348138" y="381714"/>
                </a:lnTo>
                <a:lnTo>
                  <a:pt x="348138" y="425767"/>
                </a:lnTo>
                <a:lnTo>
                  <a:pt x="332184" y="425767"/>
                </a:lnTo>
                <a:close/>
                <a:moveTo>
                  <a:pt x="199310" y="108823"/>
                </a:moveTo>
                <a:cubicBezTo>
                  <a:pt x="174069" y="108823"/>
                  <a:pt x="159067" y="115490"/>
                  <a:pt x="159067" y="134302"/>
                </a:cubicBezTo>
                <a:cubicBezTo>
                  <a:pt x="159067" y="148352"/>
                  <a:pt x="168830" y="158115"/>
                  <a:pt x="184785" y="158115"/>
                </a:cubicBezTo>
                <a:cubicBezTo>
                  <a:pt x="216693" y="158115"/>
                  <a:pt x="220980" y="136922"/>
                  <a:pt x="220980" y="112871"/>
                </a:cubicBezTo>
                <a:lnTo>
                  <a:pt x="220980" y="108823"/>
                </a:lnTo>
                <a:close/>
                <a:moveTo>
                  <a:pt x="1043940" y="60007"/>
                </a:moveTo>
                <a:cubicBezTo>
                  <a:pt x="1018698" y="60007"/>
                  <a:pt x="1006316" y="80486"/>
                  <a:pt x="1006316" y="108585"/>
                </a:cubicBezTo>
                <a:cubicBezTo>
                  <a:pt x="1006316" y="136207"/>
                  <a:pt x="1020841" y="157400"/>
                  <a:pt x="1044416" y="157400"/>
                </a:cubicBezTo>
                <a:cubicBezTo>
                  <a:pt x="1068466" y="157400"/>
                  <a:pt x="1082040" y="137636"/>
                  <a:pt x="1082040" y="108823"/>
                </a:cubicBezTo>
                <a:cubicBezTo>
                  <a:pt x="1082040" y="80962"/>
                  <a:pt x="1068704" y="60007"/>
                  <a:pt x="1043940" y="60007"/>
                </a:cubicBezTo>
                <a:close/>
                <a:moveTo>
                  <a:pt x="718661" y="59531"/>
                </a:moveTo>
                <a:cubicBezTo>
                  <a:pt x="695563" y="59531"/>
                  <a:pt x="685323" y="75485"/>
                  <a:pt x="682942" y="98822"/>
                </a:cubicBezTo>
                <a:lnTo>
                  <a:pt x="752474" y="98822"/>
                </a:lnTo>
                <a:cubicBezTo>
                  <a:pt x="752236" y="76914"/>
                  <a:pt x="740806" y="59531"/>
                  <a:pt x="718661" y="59531"/>
                </a:cubicBezTo>
                <a:close/>
                <a:moveTo>
                  <a:pt x="1173956" y="45958"/>
                </a:moveTo>
                <a:cubicBezTo>
                  <a:pt x="1190863" y="45958"/>
                  <a:pt x="1203483" y="54292"/>
                  <a:pt x="1208008" y="68580"/>
                </a:cubicBezTo>
                <a:cubicBezTo>
                  <a:pt x="1214199" y="56673"/>
                  <a:pt x="1225867" y="45958"/>
                  <a:pt x="1246822" y="45958"/>
                </a:cubicBezTo>
                <a:cubicBezTo>
                  <a:pt x="1265634" y="45958"/>
                  <a:pt x="1284446" y="56912"/>
                  <a:pt x="1284446" y="89773"/>
                </a:cubicBezTo>
                <a:lnTo>
                  <a:pt x="1284446" y="168592"/>
                </a:lnTo>
                <a:lnTo>
                  <a:pt x="1268730" y="168592"/>
                </a:lnTo>
                <a:lnTo>
                  <a:pt x="1268730" y="91678"/>
                </a:lnTo>
                <a:cubicBezTo>
                  <a:pt x="1268730" y="76676"/>
                  <a:pt x="1263253" y="60483"/>
                  <a:pt x="1242536" y="60483"/>
                </a:cubicBezTo>
                <a:cubicBezTo>
                  <a:pt x="1221104" y="60483"/>
                  <a:pt x="1211341" y="77390"/>
                  <a:pt x="1211341" y="99774"/>
                </a:cubicBezTo>
                <a:lnTo>
                  <a:pt x="1211341" y="168592"/>
                </a:lnTo>
                <a:lnTo>
                  <a:pt x="1195863" y="168592"/>
                </a:lnTo>
                <a:lnTo>
                  <a:pt x="1195863" y="92154"/>
                </a:lnTo>
                <a:cubicBezTo>
                  <a:pt x="1195863" y="75485"/>
                  <a:pt x="1190863" y="60483"/>
                  <a:pt x="1170384" y="60483"/>
                </a:cubicBezTo>
                <a:cubicBezTo>
                  <a:pt x="1148953" y="60483"/>
                  <a:pt x="1138475" y="78819"/>
                  <a:pt x="1138475" y="102393"/>
                </a:cubicBezTo>
                <a:lnTo>
                  <a:pt x="1138475" y="168592"/>
                </a:lnTo>
                <a:lnTo>
                  <a:pt x="1122759" y="168592"/>
                </a:lnTo>
                <a:lnTo>
                  <a:pt x="1122759" y="79772"/>
                </a:lnTo>
                <a:cubicBezTo>
                  <a:pt x="1122759" y="69294"/>
                  <a:pt x="1122759" y="58340"/>
                  <a:pt x="1122521" y="48815"/>
                </a:cubicBezTo>
                <a:lnTo>
                  <a:pt x="1137999" y="48815"/>
                </a:lnTo>
                <a:cubicBezTo>
                  <a:pt x="1138237" y="52625"/>
                  <a:pt x="1138713" y="62150"/>
                  <a:pt x="1138475" y="68818"/>
                </a:cubicBezTo>
                <a:cubicBezTo>
                  <a:pt x="1143714" y="57388"/>
                  <a:pt x="1154668" y="45958"/>
                  <a:pt x="1173956" y="45958"/>
                </a:cubicBezTo>
                <a:close/>
                <a:moveTo>
                  <a:pt x="1044654" y="45958"/>
                </a:moveTo>
                <a:cubicBezTo>
                  <a:pt x="1077277" y="45958"/>
                  <a:pt x="1098708" y="70723"/>
                  <a:pt x="1098708" y="108347"/>
                </a:cubicBezTo>
                <a:cubicBezTo>
                  <a:pt x="1098708" y="142398"/>
                  <a:pt x="1079658" y="171450"/>
                  <a:pt x="1043463" y="171450"/>
                </a:cubicBezTo>
                <a:cubicBezTo>
                  <a:pt x="1010126" y="171450"/>
                  <a:pt x="989885" y="144780"/>
                  <a:pt x="989885" y="108823"/>
                </a:cubicBezTo>
                <a:cubicBezTo>
                  <a:pt x="989885" y="74057"/>
                  <a:pt x="1009411" y="45958"/>
                  <a:pt x="1044654" y="45958"/>
                </a:cubicBezTo>
                <a:close/>
                <a:moveTo>
                  <a:pt x="853678" y="45958"/>
                </a:moveTo>
                <a:cubicBezTo>
                  <a:pt x="875585" y="45958"/>
                  <a:pt x="893921" y="58578"/>
                  <a:pt x="893921" y="91202"/>
                </a:cubicBezTo>
                <a:lnTo>
                  <a:pt x="893921" y="168592"/>
                </a:lnTo>
                <a:lnTo>
                  <a:pt x="877966" y="168592"/>
                </a:lnTo>
                <a:lnTo>
                  <a:pt x="877966" y="93345"/>
                </a:lnTo>
                <a:cubicBezTo>
                  <a:pt x="877966" y="73580"/>
                  <a:pt x="869870" y="60483"/>
                  <a:pt x="850106" y="60483"/>
                </a:cubicBezTo>
                <a:cubicBezTo>
                  <a:pt x="824388" y="60483"/>
                  <a:pt x="814863" y="81200"/>
                  <a:pt x="814863" y="106442"/>
                </a:cubicBezTo>
                <a:lnTo>
                  <a:pt x="814863" y="168592"/>
                </a:lnTo>
                <a:lnTo>
                  <a:pt x="798909" y="168592"/>
                </a:lnTo>
                <a:lnTo>
                  <a:pt x="798909" y="79057"/>
                </a:lnTo>
                <a:cubicBezTo>
                  <a:pt x="798909" y="68580"/>
                  <a:pt x="798909" y="58102"/>
                  <a:pt x="798671" y="48815"/>
                </a:cubicBezTo>
                <a:lnTo>
                  <a:pt x="814149" y="48815"/>
                </a:lnTo>
                <a:cubicBezTo>
                  <a:pt x="814625" y="52387"/>
                  <a:pt x="815101" y="66675"/>
                  <a:pt x="814863" y="70247"/>
                </a:cubicBezTo>
                <a:cubicBezTo>
                  <a:pt x="819864" y="58817"/>
                  <a:pt x="829627" y="45958"/>
                  <a:pt x="853678" y="45958"/>
                </a:cubicBezTo>
                <a:close/>
                <a:moveTo>
                  <a:pt x="718899" y="45958"/>
                </a:moveTo>
                <a:cubicBezTo>
                  <a:pt x="756761" y="45958"/>
                  <a:pt x="768905" y="77390"/>
                  <a:pt x="768905" y="101203"/>
                </a:cubicBezTo>
                <a:cubicBezTo>
                  <a:pt x="768905" y="104775"/>
                  <a:pt x="768905" y="108108"/>
                  <a:pt x="768667" y="111204"/>
                </a:cubicBezTo>
                <a:lnTo>
                  <a:pt x="682228" y="111204"/>
                </a:lnTo>
                <a:cubicBezTo>
                  <a:pt x="682228" y="139065"/>
                  <a:pt x="696277" y="157400"/>
                  <a:pt x="718184" y="157400"/>
                </a:cubicBezTo>
                <a:cubicBezTo>
                  <a:pt x="739140" y="157400"/>
                  <a:pt x="746045" y="145970"/>
                  <a:pt x="750093" y="136683"/>
                </a:cubicBezTo>
                <a:lnTo>
                  <a:pt x="766286" y="136683"/>
                </a:lnTo>
                <a:cubicBezTo>
                  <a:pt x="761285" y="152400"/>
                  <a:pt x="748664" y="171450"/>
                  <a:pt x="717708" y="171450"/>
                </a:cubicBezTo>
                <a:cubicBezTo>
                  <a:pt x="680561" y="171450"/>
                  <a:pt x="666035" y="140493"/>
                  <a:pt x="666035" y="109775"/>
                </a:cubicBezTo>
                <a:cubicBezTo>
                  <a:pt x="666035" y="75009"/>
                  <a:pt x="683418" y="45958"/>
                  <a:pt x="718899" y="45958"/>
                </a:cubicBezTo>
                <a:close/>
                <a:moveTo>
                  <a:pt x="526256" y="45958"/>
                </a:moveTo>
                <a:cubicBezTo>
                  <a:pt x="543163" y="45958"/>
                  <a:pt x="555783" y="54292"/>
                  <a:pt x="560308" y="68580"/>
                </a:cubicBezTo>
                <a:cubicBezTo>
                  <a:pt x="566499" y="56673"/>
                  <a:pt x="578167" y="45958"/>
                  <a:pt x="599122" y="45958"/>
                </a:cubicBezTo>
                <a:cubicBezTo>
                  <a:pt x="617934" y="45958"/>
                  <a:pt x="636746" y="56912"/>
                  <a:pt x="636746" y="89773"/>
                </a:cubicBezTo>
                <a:lnTo>
                  <a:pt x="636746" y="168592"/>
                </a:lnTo>
                <a:lnTo>
                  <a:pt x="621030" y="168592"/>
                </a:lnTo>
                <a:lnTo>
                  <a:pt x="621030" y="91678"/>
                </a:lnTo>
                <a:cubicBezTo>
                  <a:pt x="621030" y="76676"/>
                  <a:pt x="615553" y="60483"/>
                  <a:pt x="594836" y="60483"/>
                </a:cubicBezTo>
                <a:cubicBezTo>
                  <a:pt x="573404" y="60483"/>
                  <a:pt x="563641" y="77390"/>
                  <a:pt x="563641" y="99774"/>
                </a:cubicBezTo>
                <a:lnTo>
                  <a:pt x="563641" y="168592"/>
                </a:lnTo>
                <a:lnTo>
                  <a:pt x="548163" y="168592"/>
                </a:lnTo>
                <a:lnTo>
                  <a:pt x="548163" y="92154"/>
                </a:lnTo>
                <a:cubicBezTo>
                  <a:pt x="548163" y="75485"/>
                  <a:pt x="543163" y="60483"/>
                  <a:pt x="522684" y="60483"/>
                </a:cubicBezTo>
                <a:cubicBezTo>
                  <a:pt x="501253" y="60483"/>
                  <a:pt x="490775" y="78819"/>
                  <a:pt x="490775" y="102393"/>
                </a:cubicBezTo>
                <a:lnTo>
                  <a:pt x="490775" y="168592"/>
                </a:lnTo>
                <a:lnTo>
                  <a:pt x="475059" y="168592"/>
                </a:lnTo>
                <a:lnTo>
                  <a:pt x="475059" y="79772"/>
                </a:lnTo>
                <a:cubicBezTo>
                  <a:pt x="475059" y="69294"/>
                  <a:pt x="475059" y="58340"/>
                  <a:pt x="474821" y="48815"/>
                </a:cubicBezTo>
                <a:lnTo>
                  <a:pt x="490299" y="48815"/>
                </a:lnTo>
                <a:cubicBezTo>
                  <a:pt x="490537" y="52625"/>
                  <a:pt x="491013" y="62150"/>
                  <a:pt x="490775" y="68818"/>
                </a:cubicBezTo>
                <a:cubicBezTo>
                  <a:pt x="496014" y="57388"/>
                  <a:pt x="506968" y="45958"/>
                  <a:pt x="526256" y="45958"/>
                </a:cubicBezTo>
                <a:close/>
                <a:moveTo>
                  <a:pt x="326231" y="45958"/>
                </a:moveTo>
                <a:cubicBezTo>
                  <a:pt x="343138" y="45958"/>
                  <a:pt x="355758" y="54292"/>
                  <a:pt x="360283" y="68580"/>
                </a:cubicBezTo>
                <a:cubicBezTo>
                  <a:pt x="366474" y="56673"/>
                  <a:pt x="378142" y="45958"/>
                  <a:pt x="399097" y="45958"/>
                </a:cubicBezTo>
                <a:cubicBezTo>
                  <a:pt x="417909" y="45958"/>
                  <a:pt x="436721" y="56912"/>
                  <a:pt x="436721" y="89773"/>
                </a:cubicBezTo>
                <a:lnTo>
                  <a:pt x="436721" y="168592"/>
                </a:lnTo>
                <a:lnTo>
                  <a:pt x="421004" y="168592"/>
                </a:lnTo>
                <a:lnTo>
                  <a:pt x="421004" y="91678"/>
                </a:lnTo>
                <a:cubicBezTo>
                  <a:pt x="421004" y="76676"/>
                  <a:pt x="415528" y="60483"/>
                  <a:pt x="394811" y="60483"/>
                </a:cubicBezTo>
                <a:cubicBezTo>
                  <a:pt x="373379" y="60483"/>
                  <a:pt x="363616" y="77390"/>
                  <a:pt x="363616" y="99774"/>
                </a:cubicBezTo>
                <a:lnTo>
                  <a:pt x="363616" y="168592"/>
                </a:lnTo>
                <a:lnTo>
                  <a:pt x="348138" y="168592"/>
                </a:lnTo>
                <a:lnTo>
                  <a:pt x="348138" y="92154"/>
                </a:lnTo>
                <a:cubicBezTo>
                  <a:pt x="348138" y="75485"/>
                  <a:pt x="343138" y="60483"/>
                  <a:pt x="322659" y="60483"/>
                </a:cubicBezTo>
                <a:cubicBezTo>
                  <a:pt x="301228" y="60483"/>
                  <a:pt x="290750" y="78819"/>
                  <a:pt x="290750" y="102393"/>
                </a:cubicBezTo>
                <a:lnTo>
                  <a:pt x="290750" y="168592"/>
                </a:lnTo>
                <a:lnTo>
                  <a:pt x="275034" y="168592"/>
                </a:lnTo>
                <a:lnTo>
                  <a:pt x="275034" y="79772"/>
                </a:lnTo>
                <a:cubicBezTo>
                  <a:pt x="275034" y="69294"/>
                  <a:pt x="275034" y="58340"/>
                  <a:pt x="274796" y="48815"/>
                </a:cubicBezTo>
                <a:lnTo>
                  <a:pt x="290274" y="48815"/>
                </a:lnTo>
                <a:cubicBezTo>
                  <a:pt x="290512" y="52625"/>
                  <a:pt x="290988" y="62150"/>
                  <a:pt x="290750" y="68818"/>
                </a:cubicBezTo>
                <a:cubicBezTo>
                  <a:pt x="295989" y="57388"/>
                  <a:pt x="306943" y="45958"/>
                  <a:pt x="326231" y="45958"/>
                </a:cubicBezTo>
                <a:close/>
                <a:moveTo>
                  <a:pt x="192643" y="45958"/>
                </a:moveTo>
                <a:cubicBezTo>
                  <a:pt x="220741" y="45958"/>
                  <a:pt x="236458" y="57626"/>
                  <a:pt x="236458" y="84296"/>
                </a:cubicBezTo>
                <a:lnTo>
                  <a:pt x="236458" y="144303"/>
                </a:lnTo>
                <a:cubicBezTo>
                  <a:pt x="236458" y="155019"/>
                  <a:pt x="237410" y="165020"/>
                  <a:pt x="238124" y="168592"/>
                </a:cubicBezTo>
                <a:lnTo>
                  <a:pt x="222885" y="168592"/>
                </a:lnTo>
                <a:cubicBezTo>
                  <a:pt x="221932" y="165735"/>
                  <a:pt x="221218" y="160258"/>
                  <a:pt x="220980" y="151447"/>
                </a:cubicBezTo>
                <a:cubicBezTo>
                  <a:pt x="216693" y="159782"/>
                  <a:pt x="206692" y="171450"/>
                  <a:pt x="182641" y="171450"/>
                </a:cubicBezTo>
                <a:cubicBezTo>
                  <a:pt x="154543" y="171450"/>
                  <a:pt x="142636" y="153352"/>
                  <a:pt x="142636" y="135255"/>
                </a:cubicBezTo>
                <a:cubicBezTo>
                  <a:pt x="142636" y="108585"/>
                  <a:pt x="163353" y="96678"/>
                  <a:pt x="199072" y="96678"/>
                </a:cubicBezTo>
                <a:lnTo>
                  <a:pt x="220741" y="96678"/>
                </a:lnTo>
                <a:lnTo>
                  <a:pt x="220741" y="85248"/>
                </a:lnTo>
                <a:cubicBezTo>
                  <a:pt x="220741" y="73818"/>
                  <a:pt x="217170" y="59293"/>
                  <a:pt x="192166" y="59293"/>
                </a:cubicBezTo>
                <a:cubicBezTo>
                  <a:pt x="169783" y="59293"/>
                  <a:pt x="166449" y="70723"/>
                  <a:pt x="164068" y="80248"/>
                </a:cubicBezTo>
                <a:lnTo>
                  <a:pt x="148351" y="80248"/>
                </a:lnTo>
                <a:cubicBezTo>
                  <a:pt x="149780" y="65722"/>
                  <a:pt x="158829" y="45958"/>
                  <a:pt x="192643" y="45958"/>
                </a:cubicBezTo>
                <a:close/>
                <a:moveTo>
                  <a:pt x="60245" y="0"/>
                </a:moveTo>
                <a:cubicBezTo>
                  <a:pt x="98107" y="0"/>
                  <a:pt x="114061" y="22622"/>
                  <a:pt x="116205" y="43577"/>
                </a:cubicBezTo>
                <a:lnTo>
                  <a:pt x="98821" y="43577"/>
                </a:lnTo>
                <a:cubicBezTo>
                  <a:pt x="95250" y="27146"/>
                  <a:pt x="84772" y="14525"/>
                  <a:pt x="59531" y="14525"/>
                </a:cubicBezTo>
                <a:cubicBezTo>
                  <a:pt x="37147" y="14525"/>
                  <a:pt x="24765" y="24765"/>
                  <a:pt x="24765" y="42148"/>
                </a:cubicBezTo>
                <a:cubicBezTo>
                  <a:pt x="24765" y="59055"/>
                  <a:pt x="35004" y="65722"/>
                  <a:pt x="65008" y="73104"/>
                </a:cubicBezTo>
                <a:cubicBezTo>
                  <a:pt x="112156" y="84772"/>
                  <a:pt x="119776" y="103346"/>
                  <a:pt x="119776" y="124063"/>
                </a:cubicBezTo>
                <a:cubicBezTo>
                  <a:pt x="119776" y="149542"/>
                  <a:pt x="100965" y="170497"/>
                  <a:pt x="61436" y="170497"/>
                </a:cubicBezTo>
                <a:cubicBezTo>
                  <a:pt x="19764" y="170497"/>
                  <a:pt x="3333" y="146923"/>
                  <a:pt x="0" y="123110"/>
                </a:cubicBezTo>
                <a:lnTo>
                  <a:pt x="17621" y="123110"/>
                </a:lnTo>
                <a:cubicBezTo>
                  <a:pt x="22383" y="144303"/>
                  <a:pt x="36433" y="156448"/>
                  <a:pt x="62388" y="156448"/>
                </a:cubicBezTo>
                <a:cubicBezTo>
                  <a:pt x="90725" y="156448"/>
                  <a:pt x="101679" y="142637"/>
                  <a:pt x="101679" y="125492"/>
                </a:cubicBezTo>
                <a:cubicBezTo>
                  <a:pt x="101679" y="107632"/>
                  <a:pt x="93583" y="97155"/>
                  <a:pt x="58340" y="88582"/>
                </a:cubicBezTo>
                <a:cubicBezTo>
                  <a:pt x="21431" y="79295"/>
                  <a:pt x="6905" y="67151"/>
                  <a:pt x="6905" y="43338"/>
                </a:cubicBezTo>
                <a:cubicBezTo>
                  <a:pt x="6905" y="20240"/>
                  <a:pt x="23812" y="0"/>
                  <a:pt x="6024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31524022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tellysbilde">
    <p:bg>
      <p:bgPr>
        <a:solidFill>
          <a:srgbClr val="0B411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ssholder for innhold 7">
            <a:extLst>
              <a:ext uri="{FF2B5EF4-FFF2-40B4-BE49-F238E27FC236}">
                <a16:creationId xmlns:a16="http://schemas.microsoft.com/office/drawing/2014/main" id="{ADC813AB-BDC7-A647-F920-3ED36FFC3C76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66422" y="1630363"/>
            <a:ext cx="7597422" cy="3110707"/>
          </a:xfrm>
        </p:spPr>
        <p:txBody>
          <a:bodyPr/>
          <a:lstStyle>
            <a:lvl1pPr marL="0" indent="0">
              <a:buNone/>
              <a:defRPr b="1">
                <a:solidFill>
                  <a:srgbClr val="C2DAC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>
              <a:buNone/>
              <a:defRPr b="1">
                <a:solidFill>
                  <a:srgbClr val="C2DAC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685800" indent="0">
              <a:buNone/>
              <a:defRPr b="1">
                <a:solidFill>
                  <a:srgbClr val="C2DAC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028700" indent="0">
              <a:buNone/>
              <a:defRPr b="1">
                <a:solidFill>
                  <a:srgbClr val="C2DAC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371600" indent="0">
              <a:buNone/>
              <a:defRPr b="1">
                <a:solidFill>
                  <a:srgbClr val="C2DAC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b-NO" dirty="0"/>
              <a:t>Klikk for å redigere tekststiler i malen</a:t>
            </a:r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  <p:pic>
        <p:nvPicPr>
          <p:cNvPr id="2" name="Bilde 1" descr="Et bilde som inneholder utklipp&#10;&#10;&#10;&#10;Automatisk generert beskrivelse">
            <a:extLst>
              <a:ext uri="{FF2B5EF4-FFF2-40B4-BE49-F238E27FC236}">
                <a16:creationId xmlns:a16="http://schemas.microsoft.com/office/drawing/2014/main" id="{8E8126C8-A7A6-044F-201C-BB05D307A2A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9260" y="6173839"/>
            <a:ext cx="784866" cy="328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705723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tellysbilde">
    <p:bg>
      <p:bgPr>
        <a:solidFill>
          <a:srgbClr val="ECE37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ssholder for innhold 7">
            <a:extLst>
              <a:ext uri="{FF2B5EF4-FFF2-40B4-BE49-F238E27FC236}">
                <a16:creationId xmlns:a16="http://schemas.microsoft.com/office/drawing/2014/main" id="{ADC813AB-BDC7-A647-F920-3ED36FFC3C76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66422" y="1630363"/>
            <a:ext cx="7597422" cy="3110707"/>
          </a:xfrm>
        </p:spPr>
        <p:txBody>
          <a:bodyPr/>
          <a:lstStyle>
            <a:lvl1pPr marL="0" indent="0">
              <a:buNone/>
              <a:defRPr b="1">
                <a:solidFill>
                  <a:srgbClr val="381D1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>
              <a:buNone/>
              <a:defRPr b="1">
                <a:solidFill>
                  <a:srgbClr val="381D1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685800" indent="0">
              <a:buNone/>
              <a:defRPr b="1">
                <a:solidFill>
                  <a:srgbClr val="381D1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028700" indent="0">
              <a:buNone/>
              <a:defRPr b="1">
                <a:solidFill>
                  <a:srgbClr val="381D1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371600" indent="0">
              <a:buNone/>
              <a:defRPr b="1">
                <a:solidFill>
                  <a:srgbClr val="381D1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b-NO" dirty="0"/>
              <a:t>Klikk for å redigere tekststiler i malen</a:t>
            </a:r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62C0DFE2-133F-9BCB-8D43-F8126765144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768" y="6174076"/>
            <a:ext cx="781357" cy="326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86589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amskapings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e 6" descr="Et bilde som inneholder tekst&#10;&#10;Automatisk generert beskrivelse">
            <a:extLst>
              <a:ext uri="{FF2B5EF4-FFF2-40B4-BE49-F238E27FC236}">
                <a16:creationId xmlns:a16="http://schemas.microsoft.com/office/drawing/2014/main" id="{94A19347-95B7-6A4A-A792-70AAD4A6F80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874258" y="2993539"/>
            <a:ext cx="4443484" cy="870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00262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 logo">
    <p:bg>
      <p:bgPr>
        <a:solidFill>
          <a:srgbClr val="E6E3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e 4">
            <a:extLst>
              <a:ext uri="{FF2B5EF4-FFF2-40B4-BE49-F238E27FC236}">
                <a16:creationId xmlns:a16="http://schemas.microsoft.com/office/drawing/2014/main" id="{C3D1DC64-24A8-7C45-B7B6-71B1E06786B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983182" y="3036455"/>
            <a:ext cx="4225636" cy="785091"/>
          </a:xfrm>
          <a:prstGeom prst="rect">
            <a:avLst/>
          </a:prstGeom>
        </p:spPr>
      </p:pic>
      <p:sp>
        <p:nvSpPr>
          <p:cNvPr id="4" name="Friform 3">
            <a:extLst>
              <a:ext uri="{FF2B5EF4-FFF2-40B4-BE49-F238E27FC236}">
                <a16:creationId xmlns:a16="http://schemas.microsoft.com/office/drawing/2014/main" id="{7252D788-5165-4E2A-A5A1-7E9A06DD79C9}"/>
              </a:ext>
            </a:extLst>
          </p:cNvPr>
          <p:cNvSpPr/>
          <p:nvPr userDrawn="1"/>
        </p:nvSpPr>
        <p:spPr>
          <a:xfrm>
            <a:off x="10545396" y="5683548"/>
            <a:ext cx="1104662" cy="749141"/>
          </a:xfrm>
          <a:custGeom>
            <a:avLst/>
            <a:gdLst/>
            <a:ahLst/>
            <a:cxnLst/>
            <a:rect l="l" t="t" r="r" b="b"/>
            <a:pathLst>
              <a:path w="1104662" h="749141">
                <a:moveTo>
                  <a:pt x="501253" y="590550"/>
                </a:moveTo>
                <a:cubicBezTo>
                  <a:pt x="476012" y="590550"/>
                  <a:pt x="464820" y="611981"/>
                  <a:pt x="464820" y="638651"/>
                </a:cubicBezTo>
                <a:cubicBezTo>
                  <a:pt x="464820" y="665560"/>
                  <a:pt x="478869" y="684610"/>
                  <a:pt x="500539" y="684610"/>
                </a:cubicBezTo>
                <a:cubicBezTo>
                  <a:pt x="528637" y="684610"/>
                  <a:pt x="536972" y="666036"/>
                  <a:pt x="536972" y="636985"/>
                </a:cubicBezTo>
                <a:cubicBezTo>
                  <a:pt x="536972" y="607457"/>
                  <a:pt x="528399" y="590550"/>
                  <a:pt x="501253" y="590550"/>
                </a:cubicBezTo>
                <a:close/>
                <a:moveTo>
                  <a:pt x="378381" y="590550"/>
                </a:moveTo>
                <a:cubicBezTo>
                  <a:pt x="353139" y="590550"/>
                  <a:pt x="340757" y="611029"/>
                  <a:pt x="340757" y="639128"/>
                </a:cubicBezTo>
                <a:cubicBezTo>
                  <a:pt x="340757" y="666750"/>
                  <a:pt x="355283" y="687943"/>
                  <a:pt x="378857" y="687943"/>
                </a:cubicBezTo>
                <a:cubicBezTo>
                  <a:pt x="402907" y="687943"/>
                  <a:pt x="416481" y="668179"/>
                  <a:pt x="416481" y="639366"/>
                </a:cubicBezTo>
                <a:cubicBezTo>
                  <a:pt x="416481" y="611505"/>
                  <a:pt x="403145" y="590550"/>
                  <a:pt x="378381" y="590550"/>
                </a:cubicBezTo>
                <a:close/>
                <a:moveTo>
                  <a:pt x="967502" y="590074"/>
                </a:moveTo>
                <a:cubicBezTo>
                  <a:pt x="944404" y="590074"/>
                  <a:pt x="934164" y="606028"/>
                  <a:pt x="931783" y="629365"/>
                </a:cubicBezTo>
                <a:lnTo>
                  <a:pt x="1001315" y="629365"/>
                </a:lnTo>
                <a:cubicBezTo>
                  <a:pt x="1001077" y="607457"/>
                  <a:pt x="989647" y="590074"/>
                  <a:pt x="967502" y="590074"/>
                </a:cubicBezTo>
                <a:close/>
                <a:moveTo>
                  <a:pt x="634127" y="590074"/>
                </a:moveTo>
                <a:cubicBezTo>
                  <a:pt x="611029" y="590074"/>
                  <a:pt x="600789" y="606028"/>
                  <a:pt x="598408" y="629365"/>
                </a:cubicBezTo>
                <a:lnTo>
                  <a:pt x="667941" y="629365"/>
                </a:lnTo>
                <a:cubicBezTo>
                  <a:pt x="667702" y="607457"/>
                  <a:pt x="656272" y="590074"/>
                  <a:pt x="634127" y="590074"/>
                </a:cubicBezTo>
                <a:close/>
                <a:moveTo>
                  <a:pt x="1104662" y="576501"/>
                </a:moveTo>
                <a:lnTo>
                  <a:pt x="1104662" y="592931"/>
                </a:lnTo>
                <a:cubicBezTo>
                  <a:pt x="1079897" y="594122"/>
                  <a:pt x="1063704" y="609362"/>
                  <a:pt x="1063704" y="638651"/>
                </a:cubicBezTo>
                <a:lnTo>
                  <a:pt x="1063704" y="699135"/>
                </a:lnTo>
                <a:lnTo>
                  <a:pt x="1047750" y="699135"/>
                </a:lnTo>
                <a:lnTo>
                  <a:pt x="1047750" y="611981"/>
                </a:lnTo>
                <a:cubicBezTo>
                  <a:pt x="1047750" y="593408"/>
                  <a:pt x="1047512" y="584359"/>
                  <a:pt x="1047512" y="579358"/>
                </a:cubicBezTo>
                <a:lnTo>
                  <a:pt x="1062990" y="579358"/>
                </a:lnTo>
                <a:cubicBezTo>
                  <a:pt x="1063466" y="582930"/>
                  <a:pt x="1063704" y="591503"/>
                  <a:pt x="1063704" y="605076"/>
                </a:cubicBezTo>
                <a:cubicBezTo>
                  <a:pt x="1070372" y="587931"/>
                  <a:pt x="1085135" y="577215"/>
                  <a:pt x="1104662" y="576501"/>
                </a:cubicBezTo>
                <a:close/>
                <a:moveTo>
                  <a:pt x="967740" y="576501"/>
                </a:moveTo>
                <a:cubicBezTo>
                  <a:pt x="1005602" y="576501"/>
                  <a:pt x="1017746" y="607933"/>
                  <a:pt x="1017746" y="631746"/>
                </a:cubicBezTo>
                <a:cubicBezTo>
                  <a:pt x="1017746" y="635318"/>
                  <a:pt x="1017746" y="638651"/>
                  <a:pt x="1017508" y="641747"/>
                </a:cubicBezTo>
                <a:lnTo>
                  <a:pt x="931069" y="641747"/>
                </a:lnTo>
                <a:cubicBezTo>
                  <a:pt x="931069" y="669608"/>
                  <a:pt x="945118" y="687943"/>
                  <a:pt x="967025" y="687943"/>
                </a:cubicBezTo>
                <a:cubicBezTo>
                  <a:pt x="987981" y="687943"/>
                  <a:pt x="994886" y="676513"/>
                  <a:pt x="998934" y="667226"/>
                </a:cubicBezTo>
                <a:lnTo>
                  <a:pt x="1015127" y="667226"/>
                </a:lnTo>
                <a:cubicBezTo>
                  <a:pt x="1010126" y="682943"/>
                  <a:pt x="997505" y="701993"/>
                  <a:pt x="966549" y="701993"/>
                </a:cubicBezTo>
                <a:cubicBezTo>
                  <a:pt x="929402" y="701993"/>
                  <a:pt x="914876" y="671036"/>
                  <a:pt x="914876" y="640318"/>
                </a:cubicBezTo>
                <a:cubicBezTo>
                  <a:pt x="914876" y="605552"/>
                  <a:pt x="932259" y="576501"/>
                  <a:pt x="967740" y="576501"/>
                </a:cubicBezTo>
                <a:close/>
                <a:moveTo>
                  <a:pt x="634365" y="576501"/>
                </a:moveTo>
                <a:cubicBezTo>
                  <a:pt x="672227" y="576501"/>
                  <a:pt x="684371" y="607933"/>
                  <a:pt x="684371" y="631746"/>
                </a:cubicBezTo>
                <a:cubicBezTo>
                  <a:pt x="684371" y="635318"/>
                  <a:pt x="684371" y="638651"/>
                  <a:pt x="684133" y="641747"/>
                </a:cubicBezTo>
                <a:lnTo>
                  <a:pt x="597694" y="641747"/>
                </a:lnTo>
                <a:cubicBezTo>
                  <a:pt x="597694" y="669608"/>
                  <a:pt x="611743" y="687943"/>
                  <a:pt x="633651" y="687943"/>
                </a:cubicBezTo>
                <a:cubicBezTo>
                  <a:pt x="654605" y="687943"/>
                  <a:pt x="661511" y="676513"/>
                  <a:pt x="665559" y="667226"/>
                </a:cubicBezTo>
                <a:lnTo>
                  <a:pt x="681752" y="667226"/>
                </a:lnTo>
                <a:cubicBezTo>
                  <a:pt x="676751" y="682943"/>
                  <a:pt x="664131" y="701993"/>
                  <a:pt x="633174" y="701993"/>
                </a:cubicBezTo>
                <a:cubicBezTo>
                  <a:pt x="596027" y="701993"/>
                  <a:pt x="581501" y="671036"/>
                  <a:pt x="581501" y="640318"/>
                </a:cubicBezTo>
                <a:cubicBezTo>
                  <a:pt x="581501" y="605552"/>
                  <a:pt x="598884" y="576501"/>
                  <a:pt x="634365" y="576501"/>
                </a:cubicBezTo>
                <a:close/>
                <a:moveTo>
                  <a:pt x="499586" y="576501"/>
                </a:moveTo>
                <a:cubicBezTo>
                  <a:pt x="523399" y="576501"/>
                  <a:pt x="533400" y="587693"/>
                  <a:pt x="536496" y="596503"/>
                </a:cubicBezTo>
                <a:cubicBezTo>
                  <a:pt x="536734" y="590312"/>
                  <a:pt x="537210" y="581978"/>
                  <a:pt x="537448" y="579358"/>
                </a:cubicBezTo>
                <a:lnTo>
                  <a:pt x="552450" y="579358"/>
                </a:lnTo>
                <a:cubicBezTo>
                  <a:pt x="552450" y="584835"/>
                  <a:pt x="551974" y="602456"/>
                  <a:pt x="551974" y="613886"/>
                </a:cubicBezTo>
                <a:lnTo>
                  <a:pt x="551974" y="689848"/>
                </a:lnTo>
                <a:cubicBezTo>
                  <a:pt x="551974" y="728186"/>
                  <a:pt x="535543" y="749141"/>
                  <a:pt x="498634" y="749141"/>
                </a:cubicBezTo>
                <a:cubicBezTo>
                  <a:pt x="465296" y="749141"/>
                  <a:pt x="453152" y="730330"/>
                  <a:pt x="450532" y="712946"/>
                </a:cubicBezTo>
                <a:lnTo>
                  <a:pt x="466725" y="712946"/>
                </a:lnTo>
                <a:cubicBezTo>
                  <a:pt x="470773" y="727948"/>
                  <a:pt x="482917" y="735330"/>
                  <a:pt x="499348" y="735330"/>
                </a:cubicBezTo>
                <a:cubicBezTo>
                  <a:pt x="528875" y="735330"/>
                  <a:pt x="536496" y="716518"/>
                  <a:pt x="536496" y="687467"/>
                </a:cubicBezTo>
                <a:lnTo>
                  <a:pt x="536496" y="676275"/>
                </a:lnTo>
                <a:cubicBezTo>
                  <a:pt x="530066" y="690801"/>
                  <a:pt x="518636" y="698897"/>
                  <a:pt x="497681" y="698897"/>
                </a:cubicBezTo>
                <a:cubicBezTo>
                  <a:pt x="468868" y="698897"/>
                  <a:pt x="448151" y="675561"/>
                  <a:pt x="448151" y="639366"/>
                </a:cubicBezTo>
                <a:cubicBezTo>
                  <a:pt x="448151" y="599599"/>
                  <a:pt x="471011" y="576501"/>
                  <a:pt x="499586" y="576501"/>
                </a:cubicBezTo>
                <a:close/>
                <a:moveTo>
                  <a:pt x="379095" y="576501"/>
                </a:moveTo>
                <a:cubicBezTo>
                  <a:pt x="411718" y="576501"/>
                  <a:pt x="433149" y="601266"/>
                  <a:pt x="433149" y="638890"/>
                </a:cubicBezTo>
                <a:cubicBezTo>
                  <a:pt x="433149" y="672941"/>
                  <a:pt x="414099" y="701993"/>
                  <a:pt x="377904" y="701993"/>
                </a:cubicBezTo>
                <a:cubicBezTo>
                  <a:pt x="344567" y="701993"/>
                  <a:pt x="324326" y="675323"/>
                  <a:pt x="324326" y="639366"/>
                </a:cubicBezTo>
                <a:cubicBezTo>
                  <a:pt x="324326" y="604600"/>
                  <a:pt x="343853" y="576501"/>
                  <a:pt x="379095" y="576501"/>
                </a:cubicBezTo>
                <a:close/>
                <a:moveTo>
                  <a:pt x="719137" y="542925"/>
                </a:moveTo>
                <a:lnTo>
                  <a:pt x="735092" y="542925"/>
                </a:lnTo>
                <a:lnTo>
                  <a:pt x="735092" y="579358"/>
                </a:lnTo>
                <a:lnTo>
                  <a:pt x="762714" y="579358"/>
                </a:lnTo>
                <a:lnTo>
                  <a:pt x="762714" y="593170"/>
                </a:lnTo>
                <a:lnTo>
                  <a:pt x="735092" y="593170"/>
                </a:lnTo>
                <a:lnTo>
                  <a:pt x="735092" y="667465"/>
                </a:lnTo>
                <a:cubicBezTo>
                  <a:pt x="735092" y="680085"/>
                  <a:pt x="737949" y="686991"/>
                  <a:pt x="749141" y="686991"/>
                </a:cubicBezTo>
                <a:cubicBezTo>
                  <a:pt x="752475" y="686991"/>
                  <a:pt x="756999" y="686753"/>
                  <a:pt x="760571" y="685800"/>
                </a:cubicBezTo>
                <a:lnTo>
                  <a:pt x="760571" y="698659"/>
                </a:lnTo>
                <a:cubicBezTo>
                  <a:pt x="756047" y="700326"/>
                  <a:pt x="749855" y="700802"/>
                  <a:pt x="744379" y="700802"/>
                </a:cubicBezTo>
                <a:cubicBezTo>
                  <a:pt x="727472" y="700802"/>
                  <a:pt x="719137" y="692230"/>
                  <a:pt x="719137" y="672703"/>
                </a:cubicBezTo>
                <a:lnTo>
                  <a:pt x="719137" y="593170"/>
                </a:lnTo>
                <a:lnTo>
                  <a:pt x="697468" y="593170"/>
                </a:lnTo>
                <a:lnTo>
                  <a:pt x="697468" y="579358"/>
                </a:lnTo>
                <a:lnTo>
                  <a:pt x="719137" y="579358"/>
                </a:lnTo>
                <a:close/>
                <a:moveTo>
                  <a:pt x="261938" y="542925"/>
                </a:moveTo>
                <a:lnTo>
                  <a:pt x="277892" y="542925"/>
                </a:lnTo>
                <a:lnTo>
                  <a:pt x="277892" y="579358"/>
                </a:lnTo>
                <a:lnTo>
                  <a:pt x="305514" y="579358"/>
                </a:lnTo>
                <a:lnTo>
                  <a:pt x="305514" y="593170"/>
                </a:lnTo>
                <a:lnTo>
                  <a:pt x="277892" y="593170"/>
                </a:lnTo>
                <a:lnTo>
                  <a:pt x="277892" y="667465"/>
                </a:lnTo>
                <a:cubicBezTo>
                  <a:pt x="277892" y="680085"/>
                  <a:pt x="280749" y="686991"/>
                  <a:pt x="291941" y="686991"/>
                </a:cubicBezTo>
                <a:cubicBezTo>
                  <a:pt x="295275" y="686991"/>
                  <a:pt x="299799" y="686753"/>
                  <a:pt x="303371" y="685800"/>
                </a:cubicBezTo>
                <a:lnTo>
                  <a:pt x="303371" y="698659"/>
                </a:lnTo>
                <a:cubicBezTo>
                  <a:pt x="298847" y="700326"/>
                  <a:pt x="292656" y="700802"/>
                  <a:pt x="287179" y="700802"/>
                </a:cubicBezTo>
                <a:cubicBezTo>
                  <a:pt x="270272" y="700802"/>
                  <a:pt x="261938" y="692230"/>
                  <a:pt x="261938" y="672703"/>
                </a:cubicBezTo>
                <a:lnTo>
                  <a:pt x="261938" y="593170"/>
                </a:lnTo>
                <a:lnTo>
                  <a:pt x="240268" y="593170"/>
                </a:lnTo>
                <a:lnTo>
                  <a:pt x="240268" y="579358"/>
                </a:lnTo>
                <a:lnTo>
                  <a:pt x="261938" y="579358"/>
                </a:lnTo>
                <a:close/>
                <a:moveTo>
                  <a:pt x="790575" y="523875"/>
                </a:moveTo>
                <a:lnTo>
                  <a:pt x="806529" y="523875"/>
                </a:lnTo>
                <a:lnTo>
                  <a:pt x="806529" y="598408"/>
                </a:lnTo>
                <a:cubicBezTo>
                  <a:pt x="812959" y="586740"/>
                  <a:pt x="824389" y="576501"/>
                  <a:pt x="845105" y="576501"/>
                </a:cubicBezTo>
                <a:cubicBezTo>
                  <a:pt x="862965" y="576501"/>
                  <a:pt x="885587" y="586026"/>
                  <a:pt x="885587" y="622697"/>
                </a:cubicBezTo>
                <a:lnTo>
                  <a:pt x="885587" y="699135"/>
                </a:lnTo>
                <a:lnTo>
                  <a:pt x="869632" y="699135"/>
                </a:lnTo>
                <a:lnTo>
                  <a:pt x="869632" y="625793"/>
                </a:lnTo>
                <a:cubicBezTo>
                  <a:pt x="869632" y="603409"/>
                  <a:pt x="859869" y="591026"/>
                  <a:pt x="841057" y="591026"/>
                </a:cubicBezTo>
                <a:cubicBezTo>
                  <a:pt x="818197" y="591026"/>
                  <a:pt x="806529" y="605552"/>
                  <a:pt x="806529" y="632936"/>
                </a:cubicBezTo>
                <a:lnTo>
                  <a:pt x="806529" y="699135"/>
                </a:lnTo>
                <a:lnTo>
                  <a:pt x="790575" y="699135"/>
                </a:lnTo>
                <a:close/>
                <a:moveTo>
                  <a:pt x="910828" y="323850"/>
                </a:moveTo>
                <a:cubicBezTo>
                  <a:pt x="885587" y="323850"/>
                  <a:pt x="874395" y="345281"/>
                  <a:pt x="874395" y="371951"/>
                </a:cubicBezTo>
                <a:cubicBezTo>
                  <a:pt x="874395" y="398860"/>
                  <a:pt x="888444" y="417910"/>
                  <a:pt x="910114" y="417910"/>
                </a:cubicBezTo>
                <a:cubicBezTo>
                  <a:pt x="938212" y="417910"/>
                  <a:pt x="946547" y="399336"/>
                  <a:pt x="946547" y="370285"/>
                </a:cubicBezTo>
                <a:cubicBezTo>
                  <a:pt x="946547" y="340757"/>
                  <a:pt x="937974" y="323850"/>
                  <a:pt x="910828" y="323850"/>
                </a:cubicBezTo>
                <a:close/>
                <a:moveTo>
                  <a:pt x="778193" y="323850"/>
                </a:moveTo>
                <a:cubicBezTo>
                  <a:pt x="755809" y="323850"/>
                  <a:pt x="741045" y="341710"/>
                  <a:pt x="741045" y="373380"/>
                </a:cubicBezTo>
                <a:cubicBezTo>
                  <a:pt x="741045" y="404336"/>
                  <a:pt x="756523" y="421243"/>
                  <a:pt x="776287" y="421243"/>
                </a:cubicBezTo>
                <a:cubicBezTo>
                  <a:pt x="806291" y="421243"/>
                  <a:pt x="813911" y="399812"/>
                  <a:pt x="813911" y="370046"/>
                </a:cubicBezTo>
                <a:cubicBezTo>
                  <a:pt x="813911" y="341233"/>
                  <a:pt x="807244" y="323850"/>
                  <a:pt x="778193" y="323850"/>
                </a:cubicBezTo>
                <a:close/>
                <a:moveTo>
                  <a:pt x="292656" y="323850"/>
                </a:moveTo>
                <a:cubicBezTo>
                  <a:pt x="267414" y="323850"/>
                  <a:pt x="255032" y="344329"/>
                  <a:pt x="255032" y="372428"/>
                </a:cubicBezTo>
                <a:cubicBezTo>
                  <a:pt x="255032" y="400050"/>
                  <a:pt x="269558" y="421243"/>
                  <a:pt x="293132" y="421243"/>
                </a:cubicBezTo>
                <a:cubicBezTo>
                  <a:pt x="317183" y="421243"/>
                  <a:pt x="330756" y="401479"/>
                  <a:pt x="330756" y="372666"/>
                </a:cubicBezTo>
                <a:cubicBezTo>
                  <a:pt x="330756" y="344805"/>
                  <a:pt x="317421" y="323850"/>
                  <a:pt x="292656" y="323850"/>
                </a:cubicBezTo>
                <a:close/>
                <a:moveTo>
                  <a:pt x="1043702" y="323374"/>
                </a:moveTo>
                <a:cubicBezTo>
                  <a:pt x="1020604" y="323374"/>
                  <a:pt x="1010364" y="339328"/>
                  <a:pt x="1007983" y="362665"/>
                </a:cubicBezTo>
                <a:lnTo>
                  <a:pt x="1077515" y="362665"/>
                </a:lnTo>
                <a:cubicBezTo>
                  <a:pt x="1077277" y="340757"/>
                  <a:pt x="1065847" y="323374"/>
                  <a:pt x="1043702" y="323374"/>
                </a:cubicBezTo>
                <a:close/>
                <a:moveTo>
                  <a:pt x="653177" y="323374"/>
                </a:moveTo>
                <a:cubicBezTo>
                  <a:pt x="630079" y="323374"/>
                  <a:pt x="619839" y="339328"/>
                  <a:pt x="617458" y="362665"/>
                </a:cubicBezTo>
                <a:lnTo>
                  <a:pt x="686991" y="362665"/>
                </a:lnTo>
                <a:cubicBezTo>
                  <a:pt x="686752" y="340757"/>
                  <a:pt x="675322" y="323374"/>
                  <a:pt x="653177" y="323374"/>
                </a:cubicBezTo>
                <a:close/>
                <a:moveTo>
                  <a:pt x="359331" y="312658"/>
                </a:moveTo>
                <a:lnTo>
                  <a:pt x="376238" y="312658"/>
                </a:lnTo>
                <a:cubicBezTo>
                  <a:pt x="392668" y="371951"/>
                  <a:pt x="401955" y="405765"/>
                  <a:pt x="404098" y="417195"/>
                </a:cubicBezTo>
                <a:lnTo>
                  <a:pt x="404336" y="417195"/>
                </a:lnTo>
                <a:cubicBezTo>
                  <a:pt x="406241" y="406956"/>
                  <a:pt x="416719" y="372666"/>
                  <a:pt x="434578" y="312658"/>
                </a:cubicBezTo>
                <a:lnTo>
                  <a:pt x="451009" y="312658"/>
                </a:lnTo>
                <a:cubicBezTo>
                  <a:pt x="471487" y="383858"/>
                  <a:pt x="477679" y="404336"/>
                  <a:pt x="479822" y="414338"/>
                </a:cubicBezTo>
                <a:lnTo>
                  <a:pt x="480060" y="414338"/>
                </a:lnTo>
                <a:cubicBezTo>
                  <a:pt x="483155" y="401479"/>
                  <a:pt x="488394" y="383381"/>
                  <a:pt x="508873" y="312658"/>
                </a:cubicBezTo>
                <a:lnTo>
                  <a:pt x="525542" y="312658"/>
                </a:lnTo>
                <a:lnTo>
                  <a:pt x="487918" y="432435"/>
                </a:lnTo>
                <a:lnTo>
                  <a:pt x="470535" y="432435"/>
                </a:lnTo>
                <a:cubicBezTo>
                  <a:pt x="458391" y="389335"/>
                  <a:pt x="444579" y="342662"/>
                  <a:pt x="442198" y="330756"/>
                </a:cubicBezTo>
                <a:lnTo>
                  <a:pt x="441960" y="330756"/>
                </a:lnTo>
                <a:cubicBezTo>
                  <a:pt x="439579" y="343138"/>
                  <a:pt x="427196" y="383143"/>
                  <a:pt x="412671" y="432435"/>
                </a:cubicBezTo>
                <a:lnTo>
                  <a:pt x="394335" y="432435"/>
                </a:lnTo>
                <a:close/>
                <a:moveTo>
                  <a:pt x="1043940" y="309801"/>
                </a:moveTo>
                <a:cubicBezTo>
                  <a:pt x="1081802" y="309801"/>
                  <a:pt x="1093946" y="341233"/>
                  <a:pt x="1093946" y="365046"/>
                </a:cubicBezTo>
                <a:cubicBezTo>
                  <a:pt x="1093946" y="368618"/>
                  <a:pt x="1093946" y="371951"/>
                  <a:pt x="1093708" y="375047"/>
                </a:cubicBezTo>
                <a:lnTo>
                  <a:pt x="1007269" y="375047"/>
                </a:lnTo>
                <a:cubicBezTo>
                  <a:pt x="1007269" y="402908"/>
                  <a:pt x="1021318" y="421243"/>
                  <a:pt x="1043225" y="421243"/>
                </a:cubicBezTo>
                <a:cubicBezTo>
                  <a:pt x="1064181" y="421243"/>
                  <a:pt x="1071086" y="409813"/>
                  <a:pt x="1075134" y="400526"/>
                </a:cubicBezTo>
                <a:lnTo>
                  <a:pt x="1091327" y="400526"/>
                </a:lnTo>
                <a:cubicBezTo>
                  <a:pt x="1086326" y="416243"/>
                  <a:pt x="1073705" y="435293"/>
                  <a:pt x="1042749" y="435293"/>
                </a:cubicBezTo>
                <a:cubicBezTo>
                  <a:pt x="1005602" y="435293"/>
                  <a:pt x="991076" y="404336"/>
                  <a:pt x="991076" y="373618"/>
                </a:cubicBezTo>
                <a:cubicBezTo>
                  <a:pt x="991076" y="338852"/>
                  <a:pt x="1008459" y="309801"/>
                  <a:pt x="1043940" y="309801"/>
                </a:cubicBezTo>
                <a:close/>
                <a:moveTo>
                  <a:pt x="909161" y="309801"/>
                </a:moveTo>
                <a:cubicBezTo>
                  <a:pt x="932974" y="309801"/>
                  <a:pt x="942975" y="320993"/>
                  <a:pt x="946071" y="329803"/>
                </a:cubicBezTo>
                <a:cubicBezTo>
                  <a:pt x="946309" y="323612"/>
                  <a:pt x="946785" y="315278"/>
                  <a:pt x="947023" y="312658"/>
                </a:cubicBezTo>
                <a:lnTo>
                  <a:pt x="962025" y="312658"/>
                </a:lnTo>
                <a:cubicBezTo>
                  <a:pt x="962025" y="318135"/>
                  <a:pt x="961549" y="335756"/>
                  <a:pt x="961549" y="347186"/>
                </a:cubicBezTo>
                <a:lnTo>
                  <a:pt x="961549" y="423148"/>
                </a:lnTo>
                <a:cubicBezTo>
                  <a:pt x="961549" y="461486"/>
                  <a:pt x="945118" y="482441"/>
                  <a:pt x="908209" y="482441"/>
                </a:cubicBezTo>
                <a:cubicBezTo>
                  <a:pt x="874871" y="482441"/>
                  <a:pt x="862727" y="463630"/>
                  <a:pt x="860107" y="446246"/>
                </a:cubicBezTo>
                <a:lnTo>
                  <a:pt x="876300" y="446246"/>
                </a:lnTo>
                <a:cubicBezTo>
                  <a:pt x="880348" y="461248"/>
                  <a:pt x="892493" y="468630"/>
                  <a:pt x="908923" y="468630"/>
                </a:cubicBezTo>
                <a:cubicBezTo>
                  <a:pt x="938451" y="468630"/>
                  <a:pt x="946071" y="449818"/>
                  <a:pt x="946071" y="420767"/>
                </a:cubicBezTo>
                <a:lnTo>
                  <a:pt x="946071" y="409575"/>
                </a:lnTo>
                <a:cubicBezTo>
                  <a:pt x="939641" y="424101"/>
                  <a:pt x="928211" y="432197"/>
                  <a:pt x="907256" y="432197"/>
                </a:cubicBezTo>
                <a:cubicBezTo>
                  <a:pt x="878443" y="432197"/>
                  <a:pt x="857726" y="408861"/>
                  <a:pt x="857726" y="372666"/>
                </a:cubicBezTo>
                <a:cubicBezTo>
                  <a:pt x="857726" y="332899"/>
                  <a:pt x="880586" y="309801"/>
                  <a:pt x="909161" y="309801"/>
                </a:cubicBezTo>
                <a:close/>
                <a:moveTo>
                  <a:pt x="653415" y="309801"/>
                </a:moveTo>
                <a:cubicBezTo>
                  <a:pt x="691277" y="309801"/>
                  <a:pt x="703421" y="341233"/>
                  <a:pt x="703421" y="365046"/>
                </a:cubicBezTo>
                <a:cubicBezTo>
                  <a:pt x="703421" y="368618"/>
                  <a:pt x="703421" y="371951"/>
                  <a:pt x="703183" y="375047"/>
                </a:cubicBezTo>
                <a:lnTo>
                  <a:pt x="616744" y="375047"/>
                </a:lnTo>
                <a:cubicBezTo>
                  <a:pt x="616744" y="402908"/>
                  <a:pt x="630793" y="421243"/>
                  <a:pt x="652701" y="421243"/>
                </a:cubicBezTo>
                <a:cubicBezTo>
                  <a:pt x="673655" y="421243"/>
                  <a:pt x="680561" y="409813"/>
                  <a:pt x="684609" y="400526"/>
                </a:cubicBezTo>
                <a:lnTo>
                  <a:pt x="700802" y="400526"/>
                </a:lnTo>
                <a:cubicBezTo>
                  <a:pt x="695801" y="416243"/>
                  <a:pt x="683181" y="435293"/>
                  <a:pt x="652224" y="435293"/>
                </a:cubicBezTo>
                <a:cubicBezTo>
                  <a:pt x="615077" y="435293"/>
                  <a:pt x="600551" y="404336"/>
                  <a:pt x="600551" y="373618"/>
                </a:cubicBezTo>
                <a:cubicBezTo>
                  <a:pt x="600551" y="338852"/>
                  <a:pt x="617934" y="309801"/>
                  <a:pt x="653415" y="309801"/>
                </a:cubicBezTo>
                <a:close/>
                <a:moveTo>
                  <a:pt x="293370" y="309801"/>
                </a:moveTo>
                <a:cubicBezTo>
                  <a:pt x="325993" y="309801"/>
                  <a:pt x="347424" y="334566"/>
                  <a:pt x="347424" y="372190"/>
                </a:cubicBezTo>
                <a:cubicBezTo>
                  <a:pt x="347424" y="406241"/>
                  <a:pt x="328374" y="435293"/>
                  <a:pt x="292179" y="435293"/>
                </a:cubicBezTo>
                <a:cubicBezTo>
                  <a:pt x="258842" y="435293"/>
                  <a:pt x="238601" y="408623"/>
                  <a:pt x="238601" y="372666"/>
                </a:cubicBezTo>
                <a:cubicBezTo>
                  <a:pt x="238601" y="337900"/>
                  <a:pt x="258128" y="309801"/>
                  <a:pt x="293370" y="309801"/>
                </a:cubicBezTo>
                <a:close/>
                <a:moveTo>
                  <a:pt x="169069" y="309801"/>
                </a:moveTo>
                <a:cubicBezTo>
                  <a:pt x="190976" y="309801"/>
                  <a:pt x="209312" y="322421"/>
                  <a:pt x="209312" y="355045"/>
                </a:cubicBezTo>
                <a:lnTo>
                  <a:pt x="209312" y="432435"/>
                </a:lnTo>
                <a:lnTo>
                  <a:pt x="193358" y="432435"/>
                </a:lnTo>
                <a:lnTo>
                  <a:pt x="193358" y="357188"/>
                </a:lnTo>
                <a:cubicBezTo>
                  <a:pt x="193358" y="337423"/>
                  <a:pt x="185261" y="324326"/>
                  <a:pt x="165497" y="324326"/>
                </a:cubicBezTo>
                <a:cubicBezTo>
                  <a:pt x="139779" y="324326"/>
                  <a:pt x="130254" y="345043"/>
                  <a:pt x="130254" y="370285"/>
                </a:cubicBezTo>
                <a:lnTo>
                  <a:pt x="130254" y="432435"/>
                </a:lnTo>
                <a:lnTo>
                  <a:pt x="114300" y="432435"/>
                </a:lnTo>
                <a:lnTo>
                  <a:pt x="114300" y="342900"/>
                </a:lnTo>
                <a:cubicBezTo>
                  <a:pt x="114300" y="332423"/>
                  <a:pt x="114300" y="321945"/>
                  <a:pt x="114062" y="312658"/>
                </a:cubicBezTo>
                <a:lnTo>
                  <a:pt x="129540" y="312658"/>
                </a:lnTo>
                <a:cubicBezTo>
                  <a:pt x="130016" y="316230"/>
                  <a:pt x="130493" y="330518"/>
                  <a:pt x="130254" y="334090"/>
                </a:cubicBezTo>
                <a:cubicBezTo>
                  <a:pt x="135255" y="322660"/>
                  <a:pt x="145018" y="309801"/>
                  <a:pt x="169069" y="309801"/>
                </a:cubicBezTo>
                <a:close/>
                <a:moveTo>
                  <a:pt x="813197" y="257175"/>
                </a:moveTo>
                <a:lnTo>
                  <a:pt x="829151" y="257175"/>
                </a:lnTo>
                <a:lnTo>
                  <a:pt x="829151" y="398145"/>
                </a:lnTo>
                <a:cubicBezTo>
                  <a:pt x="829151" y="409575"/>
                  <a:pt x="829151" y="420529"/>
                  <a:pt x="829389" y="432435"/>
                </a:cubicBezTo>
                <a:lnTo>
                  <a:pt x="814149" y="432435"/>
                </a:lnTo>
                <a:cubicBezTo>
                  <a:pt x="813435" y="429340"/>
                  <a:pt x="813197" y="419100"/>
                  <a:pt x="813197" y="413623"/>
                </a:cubicBezTo>
                <a:cubicBezTo>
                  <a:pt x="807244" y="427435"/>
                  <a:pt x="794385" y="435293"/>
                  <a:pt x="774144" y="435293"/>
                </a:cubicBezTo>
                <a:cubicBezTo>
                  <a:pt x="743188" y="435293"/>
                  <a:pt x="724376" y="410051"/>
                  <a:pt x="724376" y="373856"/>
                </a:cubicBezTo>
                <a:cubicBezTo>
                  <a:pt x="724376" y="336947"/>
                  <a:pt x="744617" y="309801"/>
                  <a:pt x="777478" y="309801"/>
                </a:cubicBezTo>
                <a:cubicBezTo>
                  <a:pt x="800338" y="309801"/>
                  <a:pt x="809863" y="319326"/>
                  <a:pt x="813197" y="326470"/>
                </a:cubicBezTo>
                <a:close/>
                <a:moveTo>
                  <a:pt x="552450" y="257175"/>
                </a:moveTo>
                <a:lnTo>
                  <a:pt x="568404" y="257175"/>
                </a:lnTo>
                <a:lnTo>
                  <a:pt x="568404" y="432435"/>
                </a:lnTo>
                <a:lnTo>
                  <a:pt x="552450" y="432435"/>
                </a:lnTo>
                <a:close/>
                <a:moveTo>
                  <a:pt x="0" y="257175"/>
                </a:moveTo>
                <a:lnTo>
                  <a:pt x="15954" y="257175"/>
                </a:lnTo>
                <a:lnTo>
                  <a:pt x="15954" y="372428"/>
                </a:lnTo>
                <a:cubicBezTo>
                  <a:pt x="26432" y="360521"/>
                  <a:pt x="56674" y="329327"/>
                  <a:pt x="72866" y="312658"/>
                </a:cubicBezTo>
                <a:lnTo>
                  <a:pt x="92393" y="312658"/>
                </a:lnTo>
                <a:lnTo>
                  <a:pt x="46196" y="359807"/>
                </a:lnTo>
                <a:lnTo>
                  <a:pt x="98108" y="432435"/>
                </a:lnTo>
                <a:lnTo>
                  <a:pt x="79058" y="432435"/>
                </a:lnTo>
                <a:lnTo>
                  <a:pt x="35004" y="370046"/>
                </a:lnTo>
                <a:lnTo>
                  <a:pt x="15954" y="388382"/>
                </a:lnTo>
                <a:lnTo>
                  <a:pt x="15954" y="432435"/>
                </a:lnTo>
                <a:lnTo>
                  <a:pt x="0" y="432435"/>
                </a:lnTo>
                <a:close/>
                <a:moveTo>
                  <a:pt x="648176" y="115491"/>
                </a:moveTo>
                <a:cubicBezTo>
                  <a:pt x="622935" y="115491"/>
                  <a:pt x="607933" y="122158"/>
                  <a:pt x="607933" y="140970"/>
                </a:cubicBezTo>
                <a:cubicBezTo>
                  <a:pt x="607933" y="155020"/>
                  <a:pt x="617696" y="164783"/>
                  <a:pt x="633651" y="164783"/>
                </a:cubicBezTo>
                <a:cubicBezTo>
                  <a:pt x="665559" y="164783"/>
                  <a:pt x="669845" y="143590"/>
                  <a:pt x="669845" y="119539"/>
                </a:cubicBezTo>
                <a:lnTo>
                  <a:pt x="669845" y="115491"/>
                </a:lnTo>
                <a:close/>
                <a:moveTo>
                  <a:pt x="1034653" y="66675"/>
                </a:moveTo>
                <a:cubicBezTo>
                  <a:pt x="1009412" y="66675"/>
                  <a:pt x="998220" y="88106"/>
                  <a:pt x="998220" y="114776"/>
                </a:cubicBezTo>
                <a:cubicBezTo>
                  <a:pt x="998220" y="141685"/>
                  <a:pt x="1012269" y="160735"/>
                  <a:pt x="1033939" y="160735"/>
                </a:cubicBezTo>
                <a:cubicBezTo>
                  <a:pt x="1062037" y="160735"/>
                  <a:pt x="1070372" y="142161"/>
                  <a:pt x="1070372" y="113110"/>
                </a:cubicBezTo>
                <a:cubicBezTo>
                  <a:pt x="1070372" y="83582"/>
                  <a:pt x="1061799" y="66675"/>
                  <a:pt x="1034653" y="66675"/>
                </a:cubicBezTo>
                <a:close/>
                <a:moveTo>
                  <a:pt x="519827" y="66199"/>
                </a:moveTo>
                <a:cubicBezTo>
                  <a:pt x="496729" y="66199"/>
                  <a:pt x="486489" y="82153"/>
                  <a:pt x="484108" y="105490"/>
                </a:cubicBezTo>
                <a:lnTo>
                  <a:pt x="553641" y="105490"/>
                </a:lnTo>
                <a:cubicBezTo>
                  <a:pt x="553402" y="83582"/>
                  <a:pt x="541972" y="66199"/>
                  <a:pt x="519827" y="66199"/>
                </a:cubicBezTo>
                <a:close/>
                <a:moveTo>
                  <a:pt x="800100" y="55483"/>
                </a:moveTo>
                <a:lnTo>
                  <a:pt x="816054" y="55483"/>
                </a:lnTo>
                <a:lnTo>
                  <a:pt x="816054" y="175260"/>
                </a:lnTo>
                <a:lnTo>
                  <a:pt x="800100" y="175260"/>
                </a:lnTo>
                <a:close/>
                <a:moveTo>
                  <a:pt x="1032986" y="52626"/>
                </a:moveTo>
                <a:cubicBezTo>
                  <a:pt x="1056799" y="52626"/>
                  <a:pt x="1066800" y="63818"/>
                  <a:pt x="1069896" y="72628"/>
                </a:cubicBezTo>
                <a:cubicBezTo>
                  <a:pt x="1070134" y="66437"/>
                  <a:pt x="1070610" y="58103"/>
                  <a:pt x="1070848" y="55483"/>
                </a:cubicBezTo>
                <a:lnTo>
                  <a:pt x="1085850" y="55483"/>
                </a:lnTo>
                <a:cubicBezTo>
                  <a:pt x="1085850" y="60960"/>
                  <a:pt x="1085374" y="78581"/>
                  <a:pt x="1085374" y="90011"/>
                </a:cubicBezTo>
                <a:lnTo>
                  <a:pt x="1085374" y="165973"/>
                </a:lnTo>
                <a:cubicBezTo>
                  <a:pt x="1085374" y="204311"/>
                  <a:pt x="1068943" y="225266"/>
                  <a:pt x="1032034" y="225266"/>
                </a:cubicBezTo>
                <a:cubicBezTo>
                  <a:pt x="998696" y="225266"/>
                  <a:pt x="986552" y="206455"/>
                  <a:pt x="983932" y="189071"/>
                </a:cubicBezTo>
                <a:lnTo>
                  <a:pt x="1000125" y="189071"/>
                </a:lnTo>
                <a:cubicBezTo>
                  <a:pt x="1004173" y="204073"/>
                  <a:pt x="1016317" y="211455"/>
                  <a:pt x="1032748" y="211455"/>
                </a:cubicBezTo>
                <a:cubicBezTo>
                  <a:pt x="1062275" y="211455"/>
                  <a:pt x="1069896" y="192643"/>
                  <a:pt x="1069896" y="163592"/>
                </a:cubicBezTo>
                <a:lnTo>
                  <a:pt x="1069896" y="152400"/>
                </a:lnTo>
                <a:cubicBezTo>
                  <a:pt x="1063466" y="166926"/>
                  <a:pt x="1052036" y="175022"/>
                  <a:pt x="1031081" y="175022"/>
                </a:cubicBezTo>
                <a:cubicBezTo>
                  <a:pt x="1002268" y="175022"/>
                  <a:pt x="981551" y="151686"/>
                  <a:pt x="981551" y="115491"/>
                </a:cubicBezTo>
                <a:cubicBezTo>
                  <a:pt x="981551" y="75724"/>
                  <a:pt x="1004411" y="52626"/>
                  <a:pt x="1032986" y="52626"/>
                </a:cubicBezTo>
                <a:close/>
                <a:moveTo>
                  <a:pt x="912019" y="52626"/>
                </a:moveTo>
                <a:cubicBezTo>
                  <a:pt x="933926" y="52626"/>
                  <a:pt x="952262" y="65247"/>
                  <a:pt x="952262" y="97870"/>
                </a:cubicBezTo>
                <a:lnTo>
                  <a:pt x="952262" y="175260"/>
                </a:lnTo>
                <a:lnTo>
                  <a:pt x="936307" y="175260"/>
                </a:lnTo>
                <a:lnTo>
                  <a:pt x="936307" y="100013"/>
                </a:lnTo>
                <a:cubicBezTo>
                  <a:pt x="936307" y="80248"/>
                  <a:pt x="928211" y="67151"/>
                  <a:pt x="908447" y="67151"/>
                </a:cubicBezTo>
                <a:cubicBezTo>
                  <a:pt x="882729" y="67151"/>
                  <a:pt x="873204" y="87868"/>
                  <a:pt x="873204" y="113110"/>
                </a:cubicBezTo>
                <a:lnTo>
                  <a:pt x="873204" y="175260"/>
                </a:lnTo>
                <a:lnTo>
                  <a:pt x="857250" y="175260"/>
                </a:lnTo>
                <a:lnTo>
                  <a:pt x="857250" y="85725"/>
                </a:lnTo>
                <a:cubicBezTo>
                  <a:pt x="857250" y="75248"/>
                  <a:pt x="857250" y="64770"/>
                  <a:pt x="857012" y="55483"/>
                </a:cubicBezTo>
                <a:lnTo>
                  <a:pt x="872490" y="55483"/>
                </a:lnTo>
                <a:cubicBezTo>
                  <a:pt x="872966" y="59055"/>
                  <a:pt x="873443" y="73343"/>
                  <a:pt x="873204" y="76915"/>
                </a:cubicBezTo>
                <a:cubicBezTo>
                  <a:pt x="878205" y="65485"/>
                  <a:pt x="887968" y="52626"/>
                  <a:pt x="912019" y="52626"/>
                </a:cubicBezTo>
                <a:close/>
                <a:moveTo>
                  <a:pt x="641509" y="52626"/>
                </a:moveTo>
                <a:cubicBezTo>
                  <a:pt x="669607" y="52626"/>
                  <a:pt x="685324" y="64294"/>
                  <a:pt x="685324" y="90964"/>
                </a:cubicBezTo>
                <a:lnTo>
                  <a:pt x="685324" y="150971"/>
                </a:lnTo>
                <a:cubicBezTo>
                  <a:pt x="685324" y="161687"/>
                  <a:pt x="686276" y="171688"/>
                  <a:pt x="686991" y="175260"/>
                </a:cubicBezTo>
                <a:lnTo>
                  <a:pt x="671751" y="175260"/>
                </a:lnTo>
                <a:cubicBezTo>
                  <a:pt x="670798" y="172403"/>
                  <a:pt x="670084" y="166926"/>
                  <a:pt x="669845" y="158115"/>
                </a:cubicBezTo>
                <a:cubicBezTo>
                  <a:pt x="665559" y="166450"/>
                  <a:pt x="655558" y="178118"/>
                  <a:pt x="631507" y="178118"/>
                </a:cubicBezTo>
                <a:cubicBezTo>
                  <a:pt x="603409" y="178118"/>
                  <a:pt x="591502" y="160020"/>
                  <a:pt x="591502" y="141923"/>
                </a:cubicBezTo>
                <a:cubicBezTo>
                  <a:pt x="591502" y="115253"/>
                  <a:pt x="612219" y="103346"/>
                  <a:pt x="647938" y="103346"/>
                </a:cubicBezTo>
                <a:lnTo>
                  <a:pt x="669607" y="103346"/>
                </a:lnTo>
                <a:lnTo>
                  <a:pt x="669607" y="91916"/>
                </a:lnTo>
                <a:cubicBezTo>
                  <a:pt x="669607" y="80486"/>
                  <a:pt x="666035" y="65961"/>
                  <a:pt x="641032" y="65961"/>
                </a:cubicBezTo>
                <a:cubicBezTo>
                  <a:pt x="618649" y="65961"/>
                  <a:pt x="615315" y="77391"/>
                  <a:pt x="612934" y="86916"/>
                </a:cubicBezTo>
                <a:lnTo>
                  <a:pt x="597217" y="86916"/>
                </a:lnTo>
                <a:cubicBezTo>
                  <a:pt x="598646" y="72390"/>
                  <a:pt x="607695" y="52626"/>
                  <a:pt x="641509" y="52626"/>
                </a:cubicBezTo>
                <a:close/>
                <a:moveTo>
                  <a:pt x="520065" y="52626"/>
                </a:moveTo>
                <a:cubicBezTo>
                  <a:pt x="557927" y="52626"/>
                  <a:pt x="570071" y="84058"/>
                  <a:pt x="570071" y="107871"/>
                </a:cubicBezTo>
                <a:cubicBezTo>
                  <a:pt x="570071" y="111443"/>
                  <a:pt x="570071" y="114776"/>
                  <a:pt x="569833" y="117872"/>
                </a:cubicBezTo>
                <a:lnTo>
                  <a:pt x="483394" y="117872"/>
                </a:lnTo>
                <a:cubicBezTo>
                  <a:pt x="483394" y="145733"/>
                  <a:pt x="497443" y="164068"/>
                  <a:pt x="519351" y="164068"/>
                </a:cubicBezTo>
                <a:cubicBezTo>
                  <a:pt x="540305" y="164068"/>
                  <a:pt x="547211" y="152638"/>
                  <a:pt x="551259" y="143351"/>
                </a:cubicBezTo>
                <a:lnTo>
                  <a:pt x="567452" y="143351"/>
                </a:lnTo>
                <a:cubicBezTo>
                  <a:pt x="562451" y="159068"/>
                  <a:pt x="549831" y="178118"/>
                  <a:pt x="518874" y="178118"/>
                </a:cubicBezTo>
                <a:cubicBezTo>
                  <a:pt x="481727" y="178118"/>
                  <a:pt x="467201" y="147161"/>
                  <a:pt x="467201" y="116443"/>
                </a:cubicBezTo>
                <a:cubicBezTo>
                  <a:pt x="467201" y="81677"/>
                  <a:pt x="484584" y="52626"/>
                  <a:pt x="520065" y="52626"/>
                </a:cubicBezTo>
                <a:close/>
                <a:moveTo>
                  <a:pt x="456962" y="52626"/>
                </a:moveTo>
                <a:lnTo>
                  <a:pt x="456962" y="69056"/>
                </a:lnTo>
                <a:cubicBezTo>
                  <a:pt x="432197" y="70247"/>
                  <a:pt x="416004" y="85487"/>
                  <a:pt x="416004" y="114776"/>
                </a:cubicBezTo>
                <a:lnTo>
                  <a:pt x="416004" y="175260"/>
                </a:lnTo>
                <a:lnTo>
                  <a:pt x="400050" y="175260"/>
                </a:lnTo>
                <a:lnTo>
                  <a:pt x="400050" y="88106"/>
                </a:lnTo>
                <a:cubicBezTo>
                  <a:pt x="400050" y="69533"/>
                  <a:pt x="399812" y="60484"/>
                  <a:pt x="399812" y="55483"/>
                </a:cubicBezTo>
                <a:lnTo>
                  <a:pt x="415290" y="55483"/>
                </a:lnTo>
                <a:cubicBezTo>
                  <a:pt x="415766" y="59055"/>
                  <a:pt x="416004" y="67628"/>
                  <a:pt x="416004" y="81201"/>
                </a:cubicBezTo>
                <a:cubicBezTo>
                  <a:pt x="422672" y="64056"/>
                  <a:pt x="437435" y="53340"/>
                  <a:pt x="456962" y="52626"/>
                </a:cubicBezTo>
                <a:close/>
                <a:moveTo>
                  <a:pt x="728662" y="19050"/>
                </a:moveTo>
                <a:lnTo>
                  <a:pt x="744617" y="19050"/>
                </a:lnTo>
                <a:lnTo>
                  <a:pt x="744617" y="55483"/>
                </a:lnTo>
                <a:lnTo>
                  <a:pt x="772239" y="55483"/>
                </a:lnTo>
                <a:lnTo>
                  <a:pt x="772239" y="69295"/>
                </a:lnTo>
                <a:lnTo>
                  <a:pt x="744617" y="69295"/>
                </a:lnTo>
                <a:lnTo>
                  <a:pt x="744617" y="143590"/>
                </a:lnTo>
                <a:cubicBezTo>
                  <a:pt x="744617" y="156210"/>
                  <a:pt x="747474" y="163116"/>
                  <a:pt x="758666" y="163116"/>
                </a:cubicBezTo>
                <a:cubicBezTo>
                  <a:pt x="762000" y="163116"/>
                  <a:pt x="766524" y="162878"/>
                  <a:pt x="770096" y="161925"/>
                </a:cubicBezTo>
                <a:lnTo>
                  <a:pt x="770096" y="174784"/>
                </a:lnTo>
                <a:cubicBezTo>
                  <a:pt x="765572" y="176451"/>
                  <a:pt x="759381" y="176927"/>
                  <a:pt x="753904" y="176927"/>
                </a:cubicBezTo>
                <a:cubicBezTo>
                  <a:pt x="736997" y="176927"/>
                  <a:pt x="728662" y="168355"/>
                  <a:pt x="728662" y="148828"/>
                </a:cubicBezTo>
                <a:lnTo>
                  <a:pt x="728662" y="69295"/>
                </a:lnTo>
                <a:lnTo>
                  <a:pt x="706993" y="69295"/>
                </a:lnTo>
                <a:lnTo>
                  <a:pt x="706993" y="55483"/>
                </a:lnTo>
                <a:lnTo>
                  <a:pt x="728662" y="55483"/>
                </a:lnTo>
                <a:close/>
                <a:moveTo>
                  <a:pt x="306467" y="6668"/>
                </a:moveTo>
                <a:cubicBezTo>
                  <a:pt x="343853" y="6668"/>
                  <a:pt x="365046" y="27623"/>
                  <a:pt x="370284" y="55483"/>
                </a:cubicBezTo>
                <a:lnTo>
                  <a:pt x="353378" y="55483"/>
                </a:lnTo>
                <a:cubicBezTo>
                  <a:pt x="346472" y="35481"/>
                  <a:pt x="333375" y="21432"/>
                  <a:pt x="305753" y="21432"/>
                </a:cubicBezTo>
                <a:cubicBezTo>
                  <a:pt x="266462" y="21432"/>
                  <a:pt x="250269" y="57150"/>
                  <a:pt x="250269" y="92155"/>
                </a:cubicBezTo>
                <a:cubicBezTo>
                  <a:pt x="250269" y="126445"/>
                  <a:pt x="265986" y="162401"/>
                  <a:pt x="306705" y="162401"/>
                </a:cubicBezTo>
                <a:cubicBezTo>
                  <a:pt x="333137" y="162401"/>
                  <a:pt x="345758" y="148114"/>
                  <a:pt x="353139" y="129540"/>
                </a:cubicBezTo>
                <a:lnTo>
                  <a:pt x="370284" y="129540"/>
                </a:lnTo>
                <a:cubicBezTo>
                  <a:pt x="362426" y="156925"/>
                  <a:pt x="342424" y="177165"/>
                  <a:pt x="305991" y="177165"/>
                </a:cubicBezTo>
                <a:cubicBezTo>
                  <a:pt x="257413" y="177165"/>
                  <a:pt x="232410" y="139303"/>
                  <a:pt x="232410" y="92393"/>
                </a:cubicBezTo>
                <a:cubicBezTo>
                  <a:pt x="232410" y="47387"/>
                  <a:pt x="257175" y="6668"/>
                  <a:pt x="306467" y="6668"/>
                </a:cubicBezTo>
                <a:close/>
                <a:moveTo>
                  <a:pt x="800100" y="0"/>
                </a:moveTo>
                <a:lnTo>
                  <a:pt x="816054" y="0"/>
                </a:lnTo>
                <a:lnTo>
                  <a:pt x="816054" y="24527"/>
                </a:lnTo>
                <a:lnTo>
                  <a:pt x="800100" y="24527"/>
                </a:lnTo>
                <a:close/>
              </a:path>
            </a:pathLst>
          </a:custGeom>
          <a:solidFill>
            <a:srgbClr val="D200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2672025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on red background">
    <p:bg>
      <p:bgPr>
        <a:solidFill>
          <a:srgbClr val="D2002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e 2">
            <a:extLst>
              <a:ext uri="{FF2B5EF4-FFF2-40B4-BE49-F238E27FC236}">
                <a16:creationId xmlns:a16="http://schemas.microsoft.com/office/drawing/2014/main" id="{2E5B0986-EDA4-E645-A2CC-7235DFEBFA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983182" y="3036455"/>
            <a:ext cx="4225636" cy="785091"/>
          </a:xfrm>
          <a:prstGeom prst="rect">
            <a:avLst/>
          </a:prstGeom>
        </p:spPr>
      </p:pic>
      <p:sp>
        <p:nvSpPr>
          <p:cNvPr id="2" name="Friform 1">
            <a:extLst>
              <a:ext uri="{FF2B5EF4-FFF2-40B4-BE49-F238E27FC236}">
                <a16:creationId xmlns:a16="http://schemas.microsoft.com/office/drawing/2014/main" id="{70D54F4D-50F1-D4E6-40EB-310BE3BED051}"/>
              </a:ext>
            </a:extLst>
          </p:cNvPr>
          <p:cNvSpPr/>
          <p:nvPr userDrawn="1"/>
        </p:nvSpPr>
        <p:spPr>
          <a:xfrm>
            <a:off x="10545396" y="5683548"/>
            <a:ext cx="1104662" cy="749141"/>
          </a:xfrm>
          <a:custGeom>
            <a:avLst/>
            <a:gdLst/>
            <a:ahLst/>
            <a:cxnLst/>
            <a:rect l="l" t="t" r="r" b="b"/>
            <a:pathLst>
              <a:path w="1104662" h="749141">
                <a:moveTo>
                  <a:pt x="501253" y="590550"/>
                </a:moveTo>
                <a:cubicBezTo>
                  <a:pt x="476012" y="590550"/>
                  <a:pt x="464820" y="611981"/>
                  <a:pt x="464820" y="638651"/>
                </a:cubicBezTo>
                <a:cubicBezTo>
                  <a:pt x="464820" y="665560"/>
                  <a:pt x="478869" y="684610"/>
                  <a:pt x="500539" y="684610"/>
                </a:cubicBezTo>
                <a:cubicBezTo>
                  <a:pt x="528637" y="684610"/>
                  <a:pt x="536972" y="666036"/>
                  <a:pt x="536972" y="636985"/>
                </a:cubicBezTo>
                <a:cubicBezTo>
                  <a:pt x="536972" y="607457"/>
                  <a:pt x="528399" y="590550"/>
                  <a:pt x="501253" y="590550"/>
                </a:cubicBezTo>
                <a:close/>
                <a:moveTo>
                  <a:pt x="378381" y="590550"/>
                </a:moveTo>
                <a:cubicBezTo>
                  <a:pt x="353139" y="590550"/>
                  <a:pt x="340757" y="611029"/>
                  <a:pt x="340757" y="639128"/>
                </a:cubicBezTo>
                <a:cubicBezTo>
                  <a:pt x="340757" y="666750"/>
                  <a:pt x="355283" y="687943"/>
                  <a:pt x="378857" y="687943"/>
                </a:cubicBezTo>
                <a:cubicBezTo>
                  <a:pt x="402907" y="687943"/>
                  <a:pt x="416481" y="668179"/>
                  <a:pt x="416481" y="639366"/>
                </a:cubicBezTo>
                <a:cubicBezTo>
                  <a:pt x="416481" y="611505"/>
                  <a:pt x="403145" y="590550"/>
                  <a:pt x="378381" y="590550"/>
                </a:cubicBezTo>
                <a:close/>
                <a:moveTo>
                  <a:pt x="967502" y="590074"/>
                </a:moveTo>
                <a:cubicBezTo>
                  <a:pt x="944404" y="590074"/>
                  <a:pt x="934164" y="606028"/>
                  <a:pt x="931783" y="629365"/>
                </a:cubicBezTo>
                <a:lnTo>
                  <a:pt x="1001315" y="629365"/>
                </a:lnTo>
                <a:cubicBezTo>
                  <a:pt x="1001077" y="607457"/>
                  <a:pt x="989647" y="590074"/>
                  <a:pt x="967502" y="590074"/>
                </a:cubicBezTo>
                <a:close/>
                <a:moveTo>
                  <a:pt x="634127" y="590074"/>
                </a:moveTo>
                <a:cubicBezTo>
                  <a:pt x="611029" y="590074"/>
                  <a:pt x="600789" y="606028"/>
                  <a:pt x="598408" y="629365"/>
                </a:cubicBezTo>
                <a:lnTo>
                  <a:pt x="667941" y="629365"/>
                </a:lnTo>
                <a:cubicBezTo>
                  <a:pt x="667702" y="607457"/>
                  <a:pt x="656272" y="590074"/>
                  <a:pt x="634127" y="590074"/>
                </a:cubicBezTo>
                <a:close/>
                <a:moveTo>
                  <a:pt x="1104662" y="576501"/>
                </a:moveTo>
                <a:lnTo>
                  <a:pt x="1104662" y="592931"/>
                </a:lnTo>
                <a:cubicBezTo>
                  <a:pt x="1079897" y="594122"/>
                  <a:pt x="1063704" y="609362"/>
                  <a:pt x="1063704" y="638651"/>
                </a:cubicBezTo>
                <a:lnTo>
                  <a:pt x="1063704" y="699135"/>
                </a:lnTo>
                <a:lnTo>
                  <a:pt x="1047750" y="699135"/>
                </a:lnTo>
                <a:lnTo>
                  <a:pt x="1047750" y="611981"/>
                </a:lnTo>
                <a:cubicBezTo>
                  <a:pt x="1047750" y="593408"/>
                  <a:pt x="1047512" y="584359"/>
                  <a:pt x="1047512" y="579358"/>
                </a:cubicBezTo>
                <a:lnTo>
                  <a:pt x="1062990" y="579358"/>
                </a:lnTo>
                <a:cubicBezTo>
                  <a:pt x="1063466" y="582930"/>
                  <a:pt x="1063704" y="591503"/>
                  <a:pt x="1063704" y="605076"/>
                </a:cubicBezTo>
                <a:cubicBezTo>
                  <a:pt x="1070372" y="587931"/>
                  <a:pt x="1085135" y="577215"/>
                  <a:pt x="1104662" y="576501"/>
                </a:cubicBezTo>
                <a:close/>
                <a:moveTo>
                  <a:pt x="967740" y="576501"/>
                </a:moveTo>
                <a:cubicBezTo>
                  <a:pt x="1005602" y="576501"/>
                  <a:pt x="1017746" y="607933"/>
                  <a:pt x="1017746" y="631746"/>
                </a:cubicBezTo>
                <a:cubicBezTo>
                  <a:pt x="1017746" y="635318"/>
                  <a:pt x="1017746" y="638651"/>
                  <a:pt x="1017508" y="641747"/>
                </a:cubicBezTo>
                <a:lnTo>
                  <a:pt x="931069" y="641747"/>
                </a:lnTo>
                <a:cubicBezTo>
                  <a:pt x="931069" y="669608"/>
                  <a:pt x="945118" y="687943"/>
                  <a:pt x="967025" y="687943"/>
                </a:cubicBezTo>
                <a:cubicBezTo>
                  <a:pt x="987981" y="687943"/>
                  <a:pt x="994886" y="676513"/>
                  <a:pt x="998934" y="667226"/>
                </a:cubicBezTo>
                <a:lnTo>
                  <a:pt x="1015127" y="667226"/>
                </a:lnTo>
                <a:cubicBezTo>
                  <a:pt x="1010126" y="682943"/>
                  <a:pt x="997505" y="701993"/>
                  <a:pt x="966549" y="701993"/>
                </a:cubicBezTo>
                <a:cubicBezTo>
                  <a:pt x="929402" y="701993"/>
                  <a:pt x="914876" y="671036"/>
                  <a:pt x="914876" y="640318"/>
                </a:cubicBezTo>
                <a:cubicBezTo>
                  <a:pt x="914876" y="605552"/>
                  <a:pt x="932259" y="576501"/>
                  <a:pt x="967740" y="576501"/>
                </a:cubicBezTo>
                <a:close/>
                <a:moveTo>
                  <a:pt x="634365" y="576501"/>
                </a:moveTo>
                <a:cubicBezTo>
                  <a:pt x="672227" y="576501"/>
                  <a:pt x="684371" y="607933"/>
                  <a:pt x="684371" y="631746"/>
                </a:cubicBezTo>
                <a:cubicBezTo>
                  <a:pt x="684371" y="635318"/>
                  <a:pt x="684371" y="638651"/>
                  <a:pt x="684133" y="641747"/>
                </a:cubicBezTo>
                <a:lnTo>
                  <a:pt x="597694" y="641747"/>
                </a:lnTo>
                <a:cubicBezTo>
                  <a:pt x="597694" y="669608"/>
                  <a:pt x="611743" y="687943"/>
                  <a:pt x="633651" y="687943"/>
                </a:cubicBezTo>
                <a:cubicBezTo>
                  <a:pt x="654605" y="687943"/>
                  <a:pt x="661511" y="676513"/>
                  <a:pt x="665559" y="667226"/>
                </a:cubicBezTo>
                <a:lnTo>
                  <a:pt x="681752" y="667226"/>
                </a:lnTo>
                <a:cubicBezTo>
                  <a:pt x="676751" y="682943"/>
                  <a:pt x="664131" y="701993"/>
                  <a:pt x="633174" y="701993"/>
                </a:cubicBezTo>
                <a:cubicBezTo>
                  <a:pt x="596027" y="701993"/>
                  <a:pt x="581501" y="671036"/>
                  <a:pt x="581501" y="640318"/>
                </a:cubicBezTo>
                <a:cubicBezTo>
                  <a:pt x="581501" y="605552"/>
                  <a:pt x="598884" y="576501"/>
                  <a:pt x="634365" y="576501"/>
                </a:cubicBezTo>
                <a:close/>
                <a:moveTo>
                  <a:pt x="499586" y="576501"/>
                </a:moveTo>
                <a:cubicBezTo>
                  <a:pt x="523399" y="576501"/>
                  <a:pt x="533400" y="587693"/>
                  <a:pt x="536496" y="596503"/>
                </a:cubicBezTo>
                <a:cubicBezTo>
                  <a:pt x="536734" y="590312"/>
                  <a:pt x="537210" y="581978"/>
                  <a:pt x="537448" y="579358"/>
                </a:cubicBezTo>
                <a:lnTo>
                  <a:pt x="552450" y="579358"/>
                </a:lnTo>
                <a:cubicBezTo>
                  <a:pt x="552450" y="584835"/>
                  <a:pt x="551974" y="602456"/>
                  <a:pt x="551974" y="613886"/>
                </a:cubicBezTo>
                <a:lnTo>
                  <a:pt x="551974" y="689848"/>
                </a:lnTo>
                <a:cubicBezTo>
                  <a:pt x="551974" y="728186"/>
                  <a:pt x="535543" y="749141"/>
                  <a:pt x="498634" y="749141"/>
                </a:cubicBezTo>
                <a:cubicBezTo>
                  <a:pt x="465296" y="749141"/>
                  <a:pt x="453152" y="730330"/>
                  <a:pt x="450532" y="712946"/>
                </a:cubicBezTo>
                <a:lnTo>
                  <a:pt x="466725" y="712946"/>
                </a:lnTo>
                <a:cubicBezTo>
                  <a:pt x="470773" y="727948"/>
                  <a:pt x="482917" y="735330"/>
                  <a:pt x="499348" y="735330"/>
                </a:cubicBezTo>
                <a:cubicBezTo>
                  <a:pt x="528875" y="735330"/>
                  <a:pt x="536496" y="716518"/>
                  <a:pt x="536496" y="687467"/>
                </a:cubicBezTo>
                <a:lnTo>
                  <a:pt x="536496" y="676275"/>
                </a:lnTo>
                <a:cubicBezTo>
                  <a:pt x="530066" y="690801"/>
                  <a:pt x="518636" y="698897"/>
                  <a:pt x="497681" y="698897"/>
                </a:cubicBezTo>
                <a:cubicBezTo>
                  <a:pt x="468868" y="698897"/>
                  <a:pt x="448151" y="675561"/>
                  <a:pt x="448151" y="639366"/>
                </a:cubicBezTo>
                <a:cubicBezTo>
                  <a:pt x="448151" y="599599"/>
                  <a:pt x="471011" y="576501"/>
                  <a:pt x="499586" y="576501"/>
                </a:cubicBezTo>
                <a:close/>
                <a:moveTo>
                  <a:pt x="379095" y="576501"/>
                </a:moveTo>
                <a:cubicBezTo>
                  <a:pt x="411718" y="576501"/>
                  <a:pt x="433149" y="601266"/>
                  <a:pt x="433149" y="638890"/>
                </a:cubicBezTo>
                <a:cubicBezTo>
                  <a:pt x="433149" y="672941"/>
                  <a:pt x="414099" y="701993"/>
                  <a:pt x="377904" y="701993"/>
                </a:cubicBezTo>
                <a:cubicBezTo>
                  <a:pt x="344567" y="701993"/>
                  <a:pt x="324326" y="675323"/>
                  <a:pt x="324326" y="639366"/>
                </a:cubicBezTo>
                <a:cubicBezTo>
                  <a:pt x="324326" y="604600"/>
                  <a:pt x="343853" y="576501"/>
                  <a:pt x="379095" y="576501"/>
                </a:cubicBezTo>
                <a:close/>
                <a:moveTo>
                  <a:pt x="719137" y="542925"/>
                </a:moveTo>
                <a:lnTo>
                  <a:pt x="735092" y="542925"/>
                </a:lnTo>
                <a:lnTo>
                  <a:pt x="735092" y="579358"/>
                </a:lnTo>
                <a:lnTo>
                  <a:pt x="762714" y="579358"/>
                </a:lnTo>
                <a:lnTo>
                  <a:pt x="762714" y="593170"/>
                </a:lnTo>
                <a:lnTo>
                  <a:pt x="735092" y="593170"/>
                </a:lnTo>
                <a:lnTo>
                  <a:pt x="735092" y="667465"/>
                </a:lnTo>
                <a:cubicBezTo>
                  <a:pt x="735092" y="680085"/>
                  <a:pt x="737949" y="686991"/>
                  <a:pt x="749141" y="686991"/>
                </a:cubicBezTo>
                <a:cubicBezTo>
                  <a:pt x="752475" y="686991"/>
                  <a:pt x="756999" y="686753"/>
                  <a:pt x="760571" y="685800"/>
                </a:cubicBezTo>
                <a:lnTo>
                  <a:pt x="760571" y="698659"/>
                </a:lnTo>
                <a:cubicBezTo>
                  <a:pt x="756047" y="700326"/>
                  <a:pt x="749855" y="700802"/>
                  <a:pt x="744379" y="700802"/>
                </a:cubicBezTo>
                <a:cubicBezTo>
                  <a:pt x="727472" y="700802"/>
                  <a:pt x="719137" y="692230"/>
                  <a:pt x="719137" y="672703"/>
                </a:cubicBezTo>
                <a:lnTo>
                  <a:pt x="719137" y="593170"/>
                </a:lnTo>
                <a:lnTo>
                  <a:pt x="697468" y="593170"/>
                </a:lnTo>
                <a:lnTo>
                  <a:pt x="697468" y="579358"/>
                </a:lnTo>
                <a:lnTo>
                  <a:pt x="719137" y="579358"/>
                </a:lnTo>
                <a:close/>
                <a:moveTo>
                  <a:pt x="261938" y="542925"/>
                </a:moveTo>
                <a:lnTo>
                  <a:pt x="277892" y="542925"/>
                </a:lnTo>
                <a:lnTo>
                  <a:pt x="277892" y="579358"/>
                </a:lnTo>
                <a:lnTo>
                  <a:pt x="305514" y="579358"/>
                </a:lnTo>
                <a:lnTo>
                  <a:pt x="305514" y="593170"/>
                </a:lnTo>
                <a:lnTo>
                  <a:pt x="277892" y="593170"/>
                </a:lnTo>
                <a:lnTo>
                  <a:pt x="277892" y="667465"/>
                </a:lnTo>
                <a:cubicBezTo>
                  <a:pt x="277892" y="680085"/>
                  <a:pt x="280749" y="686991"/>
                  <a:pt x="291941" y="686991"/>
                </a:cubicBezTo>
                <a:cubicBezTo>
                  <a:pt x="295275" y="686991"/>
                  <a:pt x="299799" y="686753"/>
                  <a:pt x="303371" y="685800"/>
                </a:cubicBezTo>
                <a:lnTo>
                  <a:pt x="303371" y="698659"/>
                </a:lnTo>
                <a:cubicBezTo>
                  <a:pt x="298847" y="700326"/>
                  <a:pt x="292656" y="700802"/>
                  <a:pt x="287179" y="700802"/>
                </a:cubicBezTo>
                <a:cubicBezTo>
                  <a:pt x="270272" y="700802"/>
                  <a:pt x="261938" y="692230"/>
                  <a:pt x="261938" y="672703"/>
                </a:cubicBezTo>
                <a:lnTo>
                  <a:pt x="261938" y="593170"/>
                </a:lnTo>
                <a:lnTo>
                  <a:pt x="240268" y="593170"/>
                </a:lnTo>
                <a:lnTo>
                  <a:pt x="240268" y="579358"/>
                </a:lnTo>
                <a:lnTo>
                  <a:pt x="261938" y="579358"/>
                </a:lnTo>
                <a:close/>
                <a:moveTo>
                  <a:pt x="790575" y="523875"/>
                </a:moveTo>
                <a:lnTo>
                  <a:pt x="806529" y="523875"/>
                </a:lnTo>
                <a:lnTo>
                  <a:pt x="806529" y="598408"/>
                </a:lnTo>
                <a:cubicBezTo>
                  <a:pt x="812959" y="586740"/>
                  <a:pt x="824389" y="576501"/>
                  <a:pt x="845105" y="576501"/>
                </a:cubicBezTo>
                <a:cubicBezTo>
                  <a:pt x="862965" y="576501"/>
                  <a:pt x="885587" y="586026"/>
                  <a:pt x="885587" y="622697"/>
                </a:cubicBezTo>
                <a:lnTo>
                  <a:pt x="885587" y="699135"/>
                </a:lnTo>
                <a:lnTo>
                  <a:pt x="869632" y="699135"/>
                </a:lnTo>
                <a:lnTo>
                  <a:pt x="869632" y="625793"/>
                </a:lnTo>
                <a:cubicBezTo>
                  <a:pt x="869632" y="603409"/>
                  <a:pt x="859869" y="591026"/>
                  <a:pt x="841057" y="591026"/>
                </a:cubicBezTo>
                <a:cubicBezTo>
                  <a:pt x="818197" y="591026"/>
                  <a:pt x="806529" y="605552"/>
                  <a:pt x="806529" y="632936"/>
                </a:cubicBezTo>
                <a:lnTo>
                  <a:pt x="806529" y="699135"/>
                </a:lnTo>
                <a:lnTo>
                  <a:pt x="790575" y="699135"/>
                </a:lnTo>
                <a:close/>
                <a:moveTo>
                  <a:pt x="910828" y="323850"/>
                </a:moveTo>
                <a:cubicBezTo>
                  <a:pt x="885587" y="323850"/>
                  <a:pt x="874395" y="345281"/>
                  <a:pt x="874395" y="371951"/>
                </a:cubicBezTo>
                <a:cubicBezTo>
                  <a:pt x="874395" y="398860"/>
                  <a:pt x="888444" y="417910"/>
                  <a:pt x="910114" y="417910"/>
                </a:cubicBezTo>
                <a:cubicBezTo>
                  <a:pt x="938212" y="417910"/>
                  <a:pt x="946547" y="399336"/>
                  <a:pt x="946547" y="370285"/>
                </a:cubicBezTo>
                <a:cubicBezTo>
                  <a:pt x="946547" y="340757"/>
                  <a:pt x="937974" y="323850"/>
                  <a:pt x="910828" y="323850"/>
                </a:cubicBezTo>
                <a:close/>
                <a:moveTo>
                  <a:pt x="778193" y="323850"/>
                </a:moveTo>
                <a:cubicBezTo>
                  <a:pt x="755809" y="323850"/>
                  <a:pt x="741045" y="341710"/>
                  <a:pt x="741045" y="373380"/>
                </a:cubicBezTo>
                <a:cubicBezTo>
                  <a:pt x="741045" y="404336"/>
                  <a:pt x="756523" y="421243"/>
                  <a:pt x="776287" y="421243"/>
                </a:cubicBezTo>
                <a:cubicBezTo>
                  <a:pt x="806291" y="421243"/>
                  <a:pt x="813911" y="399812"/>
                  <a:pt x="813911" y="370046"/>
                </a:cubicBezTo>
                <a:cubicBezTo>
                  <a:pt x="813911" y="341233"/>
                  <a:pt x="807244" y="323850"/>
                  <a:pt x="778193" y="323850"/>
                </a:cubicBezTo>
                <a:close/>
                <a:moveTo>
                  <a:pt x="292656" y="323850"/>
                </a:moveTo>
                <a:cubicBezTo>
                  <a:pt x="267414" y="323850"/>
                  <a:pt x="255032" y="344329"/>
                  <a:pt x="255032" y="372428"/>
                </a:cubicBezTo>
                <a:cubicBezTo>
                  <a:pt x="255032" y="400050"/>
                  <a:pt x="269558" y="421243"/>
                  <a:pt x="293132" y="421243"/>
                </a:cubicBezTo>
                <a:cubicBezTo>
                  <a:pt x="317183" y="421243"/>
                  <a:pt x="330756" y="401479"/>
                  <a:pt x="330756" y="372666"/>
                </a:cubicBezTo>
                <a:cubicBezTo>
                  <a:pt x="330756" y="344805"/>
                  <a:pt x="317421" y="323850"/>
                  <a:pt x="292656" y="323850"/>
                </a:cubicBezTo>
                <a:close/>
                <a:moveTo>
                  <a:pt x="1043702" y="323374"/>
                </a:moveTo>
                <a:cubicBezTo>
                  <a:pt x="1020604" y="323374"/>
                  <a:pt x="1010364" y="339328"/>
                  <a:pt x="1007983" y="362665"/>
                </a:cubicBezTo>
                <a:lnTo>
                  <a:pt x="1077515" y="362665"/>
                </a:lnTo>
                <a:cubicBezTo>
                  <a:pt x="1077277" y="340757"/>
                  <a:pt x="1065847" y="323374"/>
                  <a:pt x="1043702" y="323374"/>
                </a:cubicBezTo>
                <a:close/>
                <a:moveTo>
                  <a:pt x="653177" y="323374"/>
                </a:moveTo>
                <a:cubicBezTo>
                  <a:pt x="630079" y="323374"/>
                  <a:pt x="619839" y="339328"/>
                  <a:pt x="617458" y="362665"/>
                </a:cubicBezTo>
                <a:lnTo>
                  <a:pt x="686991" y="362665"/>
                </a:lnTo>
                <a:cubicBezTo>
                  <a:pt x="686752" y="340757"/>
                  <a:pt x="675322" y="323374"/>
                  <a:pt x="653177" y="323374"/>
                </a:cubicBezTo>
                <a:close/>
                <a:moveTo>
                  <a:pt x="359331" y="312658"/>
                </a:moveTo>
                <a:lnTo>
                  <a:pt x="376238" y="312658"/>
                </a:lnTo>
                <a:cubicBezTo>
                  <a:pt x="392668" y="371951"/>
                  <a:pt x="401955" y="405765"/>
                  <a:pt x="404098" y="417195"/>
                </a:cubicBezTo>
                <a:lnTo>
                  <a:pt x="404336" y="417195"/>
                </a:lnTo>
                <a:cubicBezTo>
                  <a:pt x="406241" y="406956"/>
                  <a:pt x="416719" y="372666"/>
                  <a:pt x="434578" y="312658"/>
                </a:cubicBezTo>
                <a:lnTo>
                  <a:pt x="451009" y="312658"/>
                </a:lnTo>
                <a:cubicBezTo>
                  <a:pt x="471487" y="383858"/>
                  <a:pt x="477679" y="404336"/>
                  <a:pt x="479822" y="414338"/>
                </a:cubicBezTo>
                <a:lnTo>
                  <a:pt x="480060" y="414338"/>
                </a:lnTo>
                <a:cubicBezTo>
                  <a:pt x="483155" y="401479"/>
                  <a:pt x="488394" y="383381"/>
                  <a:pt x="508873" y="312658"/>
                </a:cubicBezTo>
                <a:lnTo>
                  <a:pt x="525542" y="312658"/>
                </a:lnTo>
                <a:lnTo>
                  <a:pt x="487918" y="432435"/>
                </a:lnTo>
                <a:lnTo>
                  <a:pt x="470535" y="432435"/>
                </a:lnTo>
                <a:cubicBezTo>
                  <a:pt x="458391" y="389335"/>
                  <a:pt x="444579" y="342662"/>
                  <a:pt x="442198" y="330756"/>
                </a:cubicBezTo>
                <a:lnTo>
                  <a:pt x="441960" y="330756"/>
                </a:lnTo>
                <a:cubicBezTo>
                  <a:pt x="439579" y="343138"/>
                  <a:pt x="427196" y="383143"/>
                  <a:pt x="412671" y="432435"/>
                </a:cubicBezTo>
                <a:lnTo>
                  <a:pt x="394335" y="432435"/>
                </a:lnTo>
                <a:close/>
                <a:moveTo>
                  <a:pt x="1043940" y="309801"/>
                </a:moveTo>
                <a:cubicBezTo>
                  <a:pt x="1081802" y="309801"/>
                  <a:pt x="1093946" y="341233"/>
                  <a:pt x="1093946" y="365046"/>
                </a:cubicBezTo>
                <a:cubicBezTo>
                  <a:pt x="1093946" y="368618"/>
                  <a:pt x="1093946" y="371951"/>
                  <a:pt x="1093708" y="375047"/>
                </a:cubicBezTo>
                <a:lnTo>
                  <a:pt x="1007269" y="375047"/>
                </a:lnTo>
                <a:cubicBezTo>
                  <a:pt x="1007269" y="402908"/>
                  <a:pt x="1021318" y="421243"/>
                  <a:pt x="1043225" y="421243"/>
                </a:cubicBezTo>
                <a:cubicBezTo>
                  <a:pt x="1064181" y="421243"/>
                  <a:pt x="1071086" y="409813"/>
                  <a:pt x="1075134" y="400526"/>
                </a:cubicBezTo>
                <a:lnTo>
                  <a:pt x="1091327" y="400526"/>
                </a:lnTo>
                <a:cubicBezTo>
                  <a:pt x="1086326" y="416243"/>
                  <a:pt x="1073705" y="435293"/>
                  <a:pt x="1042749" y="435293"/>
                </a:cubicBezTo>
                <a:cubicBezTo>
                  <a:pt x="1005602" y="435293"/>
                  <a:pt x="991076" y="404336"/>
                  <a:pt x="991076" y="373618"/>
                </a:cubicBezTo>
                <a:cubicBezTo>
                  <a:pt x="991076" y="338852"/>
                  <a:pt x="1008459" y="309801"/>
                  <a:pt x="1043940" y="309801"/>
                </a:cubicBezTo>
                <a:close/>
                <a:moveTo>
                  <a:pt x="909161" y="309801"/>
                </a:moveTo>
                <a:cubicBezTo>
                  <a:pt x="932974" y="309801"/>
                  <a:pt x="942975" y="320993"/>
                  <a:pt x="946071" y="329803"/>
                </a:cubicBezTo>
                <a:cubicBezTo>
                  <a:pt x="946309" y="323612"/>
                  <a:pt x="946785" y="315278"/>
                  <a:pt x="947023" y="312658"/>
                </a:cubicBezTo>
                <a:lnTo>
                  <a:pt x="962025" y="312658"/>
                </a:lnTo>
                <a:cubicBezTo>
                  <a:pt x="962025" y="318135"/>
                  <a:pt x="961549" y="335756"/>
                  <a:pt x="961549" y="347186"/>
                </a:cubicBezTo>
                <a:lnTo>
                  <a:pt x="961549" y="423148"/>
                </a:lnTo>
                <a:cubicBezTo>
                  <a:pt x="961549" y="461486"/>
                  <a:pt x="945118" y="482441"/>
                  <a:pt x="908209" y="482441"/>
                </a:cubicBezTo>
                <a:cubicBezTo>
                  <a:pt x="874871" y="482441"/>
                  <a:pt x="862727" y="463630"/>
                  <a:pt x="860107" y="446246"/>
                </a:cubicBezTo>
                <a:lnTo>
                  <a:pt x="876300" y="446246"/>
                </a:lnTo>
                <a:cubicBezTo>
                  <a:pt x="880348" y="461248"/>
                  <a:pt x="892493" y="468630"/>
                  <a:pt x="908923" y="468630"/>
                </a:cubicBezTo>
                <a:cubicBezTo>
                  <a:pt x="938451" y="468630"/>
                  <a:pt x="946071" y="449818"/>
                  <a:pt x="946071" y="420767"/>
                </a:cubicBezTo>
                <a:lnTo>
                  <a:pt x="946071" y="409575"/>
                </a:lnTo>
                <a:cubicBezTo>
                  <a:pt x="939641" y="424101"/>
                  <a:pt x="928211" y="432197"/>
                  <a:pt x="907256" y="432197"/>
                </a:cubicBezTo>
                <a:cubicBezTo>
                  <a:pt x="878443" y="432197"/>
                  <a:pt x="857726" y="408861"/>
                  <a:pt x="857726" y="372666"/>
                </a:cubicBezTo>
                <a:cubicBezTo>
                  <a:pt x="857726" y="332899"/>
                  <a:pt x="880586" y="309801"/>
                  <a:pt x="909161" y="309801"/>
                </a:cubicBezTo>
                <a:close/>
                <a:moveTo>
                  <a:pt x="653415" y="309801"/>
                </a:moveTo>
                <a:cubicBezTo>
                  <a:pt x="691277" y="309801"/>
                  <a:pt x="703421" y="341233"/>
                  <a:pt x="703421" y="365046"/>
                </a:cubicBezTo>
                <a:cubicBezTo>
                  <a:pt x="703421" y="368618"/>
                  <a:pt x="703421" y="371951"/>
                  <a:pt x="703183" y="375047"/>
                </a:cubicBezTo>
                <a:lnTo>
                  <a:pt x="616744" y="375047"/>
                </a:lnTo>
                <a:cubicBezTo>
                  <a:pt x="616744" y="402908"/>
                  <a:pt x="630793" y="421243"/>
                  <a:pt x="652701" y="421243"/>
                </a:cubicBezTo>
                <a:cubicBezTo>
                  <a:pt x="673655" y="421243"/>
                  <a:pt x="680561" y="409813"/>
                  <a:pt x="684609" y="400526"/>
                </a:cubicBezTo>
                <a:lnTo>
                  <a:pt x="700802" y="400526"/>
                </a:lnTo>
                <a:cubicBezTo>
                  <a:pt x="695801" y="416243"/>
                  <a:pt x="683181" y="435293"/>
                  <a:pt x="652224" y="435293"/>
                </a:cubicBezTo>
                <a:cubicBezTo>
                  <a:pt x="615077" y="435293"/>
                  <a:pt x="600551" y="404336"/>
                  <a:pt x="600551" y="373618"/>
                </a:cubicBezTo>
                <a:cubicBezTo>
                  <a:pt x="600551" y="338852"/>
                  <a:pt x="617934" y="309801"/>
                  <a:pt x="653415" y="309801"/>
                </a:cubicBezTo>
                <a:close/>
                <a:moveTo>
                  <a:pt x="293370" y="309801"/>
                </a:moveTo>
                <a:cubicBezTo>
                  <a:pt x="325993" y="309801"/>
                  <a:pt x="347424" y="334566"/>
                  <a:pt x="347424" y="372190"/>
                </a:cubicBezTo>
                <a:cubicBezTo>
                  <a:pt x="347424" y="406241"/>
                  <a:pt x="328374" y="435293"/>
                  <a:pt x="292179" y="435293"/>
                </a:cubicBezTo>
                <a:cubicBezTo>
                  <a:pt x="258842" y="435293"/>
                  <a:pt x="238601" y="408623"/>
                  <a:pt x="238601" y="372666"/>
                </a:cubicBezTo>
                <a:cubicBezTo>
                  <a:pt x="238601" y="337900"/>
                  <a:pt x="258128" y="309801"/>
                  <a:pt x="293370" y="309801"/>
                </a:cubicBezTo>
                <a:close/>
                <a:moveTo>
                  <a:pt x="169069" y="309801"/>
                </a:moveTo>
                <a:cubicBezTo>
                  <a:pt x="190976" y="309801"/>
                  <a:pt x="209312" y="322421"/>
                  <a:pt x="209312" y="355045"/>
                </a:cubicBezTo>
                <a:lnTo>
                  <a:pt x="209312" y="432435"/>
                </a:lnTo>
                <a:lnTo>
                  <a:pt x="193358" y="432435"/>
                </a:lnTo>
                <a:lnTo>
                  <a:pt x="193358" y="357188"/>
                </a:lnTo>
                <a:cubicBezTo>
                  <a:pt x="193358" y="337423"/>
                  <a:pt x="185261" y="324326"/>
                  <a:pt x="165497" y="324326"/>
                </a:cubicBezTo>
                <a:cubicBezTo>
                  <a:pt x="139779" y="324326"/>
                  <a:pt x="130254" y="345043"/>
                  <a:pt x="130254" y="370285"/>
                </a:cubicBezTo>
                <a:lnTo>
                  <a:pt x="130254" y="432435"/>
                </a:lnTo>
                <a:lnTo>
                  <a:pt x="114300" y="432435"/>
                </a:lnTo>
                <a:lnTo>
                  <a:pt x="114300" y="342900"/>
                </a:lnTo>
                <a:cubicBezTo>
                  <a:pt x="114300" y="332423"/>
                  <a:pt x="114300" y="321945"/>
                  <a:pt x="114062" y="312658"/>
                </a:cubicBezTo>
                <a:lnTo>
                  <a:pt x="129540" y="312658"/>
                </a:lnTo>
                <a:cubicBezTo>
                  <a:pt x="130016" y="316230"/>
                  <a:pt x="130493" y="330518"/>
                  <a:pt x="130254" y="334090"/>
                </a:cubicBezTo>
                <a:cubicBezTo>
                  <a:pt x="135255" y="322660"/>
                  <a:pt x="145018" y="309801"/>
                  <a:pt x="169069" y="309801"/>
                </a:cubicBezTo>
                <a:close/>
                <a:moveTo>
                  <a:pt x="813197" y="257175"/>
                </a:moveTo>
                <a:lnTo>
                  <a:pt x="829151" y="257175"/>
                </a:lnTo>
                <a:lnTo>
                  <a:pt x="829151" y="398145"/>
                </a:lnTo>
                <a:cubicBezTo>
                  <a:pt x="829151" y="409575"/>
                  <a:pt x="829151" y="420529"/>
                  <a:pt x="829389" y="432435"/>
                </a:cubicBezTo>
                <a:lnTo>
                  <a:pt x="814149" y="432435"/>
                </a:lnTo>
                <a:cubicBezTo>
                  <a:pt x="813435" y="429340"/>
                  <a:pt x="813197" y="419100"/>
                  <a:pt x="813197" y="413623"/>
                </a:cubicBezTo>
                <a:cubicBezTo>
                  <a:pt x="807244" y="427435"/>
                  <a:pt x="794385" y="435293"/>
                  <a:pt x="774144" y="435293"/>
                </a:cubicBezTo>
                <a:cubicBezTo>
                  <a:pt x="743188" y="435293"/>
                  <a:pt x="724376" y="410051"/>
                  <a:pt x="724376" y="373856"/>
                </a:cubicBezTo>
                <a:cubicBezTo>
                  <a:pt x="724376" y="336947"/>
                  <a:pt x="744617" y="309801"/>
                  <a:pt x="777478" y="309801"/>
                </a:cubicBezTo>
                <a:cubicBezTo>
                  <a:pt x="800338" y="309801"/>
                  <a:pt x="809863" y="319326"/>
                  <a:pt x="813197" y="326470"/>
                </a:cubicBezTo>
                <a:close/>
                <a:moveTo>
                  <a:pt x="552450" y="257175"/>
                </a:moveTo>
                <a:lnTo>
                  <a:pt x="568404" y="257175"/>
                </a:lnTo>
                <a:lnTo>
                  <a:pt x="568404" y="432435"/>
                </a:lnTo>
                <a:lnTo>
                  <a:pt x="552450" y="432435"/>
                </a:lnTo>
                <a:close/>
                <a:moveTo>
                  <a:pt x="0" y="257175"/>
                </a:moveTo>
                <a:lnTo>
                  <a:pt x="15954" y="257175"/>
                </a:lnTo>
                <a:lnTo>
                  <a:pt x="15954" y="372428"/>
                </a:lnTo>
                <a:cubicBezTo>
                  <a:pt x="26432" y="360521"/>
                  <a:pt x="56674" y="329327"/>
                  <a:pt x="72866" y="312658"/>
                </a:cubicBezTo>
                <a:lnTo>
                  <a:pt x="92393" y="312658"/>
                </a:lnTo>
                <a:lnTo>
                  <a:pt x="46196" y="359807"/>
                </a:lnTo>
                <a:lnTo>
                  <a:pt x="98108" y="432435"/>
                </a:lnTo>
                <a:lnTo>
                  <a:pt x="79058" y="432435"/>
                </a:lnTo>
                <a:lnTo>
                  <a:pt x="35004" y="370046"/>
                </a:lnTo>
                <a:lnTo>
                  <a:pt x="15954" y="388382"/>
                </a:lnTo>
                <a:lnTo>
                  <a:pt x="15954" y="432435"/>
                </a:lnTo>
                <a:lnTo>
                  <a:pt x="0" y="432435"/>
                </a:lnTo>
                <a:close/>
                <a:moveTo>
                  <a:pt x="648176" y="115491"/>
                </a:moveTo>
                <a:cubicBezTo>
                  <a:pt x="622935" y="115491"/>
                  <a:pt x="607933" y="122158"/>
                  <a:pt x="607933" y="140970"/>
                </a:cubicBezTo>
                <a:cubicBezTo>
                  <a:pt x="607933" y="155020"/>
                  <a:pt x="617696" y="164783"/>
                  <a:pt x="633651" y="164783"/>
                </a:cubicBezTo>
                <a:cubicBezTo>
                  <a:pt x="665559" y="164783"/>
                  <a:pt x="669845" y="143590"/>
                  <a:pt x="669845" y="119539"/>
                </a:cubicBezTo>
                <a:lnTo>
                  <a:pt x="669845" y="115491"/>
                </a:lnTo>
                <a:close/>
                <a:moveTo>
                  <a:pt x="1034653" y="66675"/>
                </a:moveTo>
                <a:cubicBezTo>
                  <a:pt x="1009412" y="66675"/>
                  <a:pt x="998220" y="88106"/>
                  <a:pt x="998220" y="114776"/>
                </a:cubicBezTo>
                <a:cubicBezTo>
                  <a:pt x="998220" y="141685"/>
                  <a:pt x="1012269" y="160735"/>
                  <a:pt x="1033939" y="160735"/>
                </a:cubicBezTo>
                <a:cubicBezTo>
                  <a:pt x="1062037" y="160735"/>
                  <a:pt x="1070372" y="142161"/>
                  <a:pt x="1070372" y="113110"/>
                </a:cubicBezTo>
                <a:cubicBezTo>
                  <a:pt x="1070372" y="83582"/>
                  <a:pt x="1061799" y="66675"/>
                  <a:pt x="1034653" y="66675"/>
                </a:cubicBezTo>
                <a:close/>
                <a:moveTo>
                  <a:pt x="519827" y="66199"/>
                </a:moveTo>
                <a:cubicBezTo>
                  <a:pt x="496729" y="66199"/>
                  <a:pt x="486489" y="82153"/>
                  <a:pt x="484108" y="105490"/>
                </a:cubicBezTo>
                <a:lnTo>
                  <a:pt x="553641" y="105490"/>
                </a:lnTo>
                <a:cubicBezTo>
                  <a:pt x="553402" y="83582"/>
                  <a:pt x="541972" y="66199"/>
                  <a:pt x="519827" y="66199"/>
                </a:cubicBezTo>
                <a:close/>
                <a:moveTo>
                  <a:pt x="800100" y="55483"/>
                </a:moveTo>
                <a:lnTo>
                  <a:pt x="816054" y="55483"/>
                </a:lnTo>
                <a:lnTo>
                  <a:pt x="816054" y="175260"/>
                </a:lnTo>
                <a:lnTo>
                  <a:pt x="800100" y="175260"/>
                </a:lnTo>
                <a:close/>
                <a:moveTo>
                  <a:pt x="1032986" y="52626"/>
                </a:moveTo>
                <a:cubicBezTo>
                  <a:pt x="1056799" y="52626"/>
                  <a:pt x="1066800" y="63818"/>
                  <a:pt x="1069896" y="72628"/>
                </a:cubicBezTo>
                <a:cubicBezTo>
                  <a:pt x="1070134" y="66437"/>
                  <a:pt x="1070610" y="58103"/>
                  <a:pt x="1070848" y="55483"/>
                </a:cubicBezTo>
                <a:lnTo>
                  <a:pt x="1085850" y="55483"/>
                </a:lnTo>
                <a:cubicBezTo>
                  <a:pt x="1085850" y="60960"/>
                  <a:pt x="1085374" y="78581"/>
                  <a:pt x="1085374" y="90011"/>
                </a:cubicBezTo>
                <a:lnTo>
                  <a:pt x="1085374" y="165973"/>
                </a:lnTo>
                <a:cubicBezTo>
                  <a:pt x="1085374" y="204311"/>
                  <a:pt x="1068943" y="225266"/>
                  <a:pt x="1032034" y="225266"/>
                </a:cubicBezTo>
                <a:cubicBezTo>
                  <a:pt x="998696" y="225266"/>
                  <a:pt x="986552" y="206455"/>
                  <a:pt x="983932" y="189071"/>
                </a:cubicBezTo>
                <a:lnTo>
                  <a:pt x="1000125" y="189071"/>
                </a:lnTo>
                <a:cubicBezTo>
                  <a:pt x="1004173" y="204073"/>
                  <a:pt x="1016317" y="211455"/>
                  <a:pt x="1032748" y="211455"/>
                </a:cubicBezTo>
                <a:cubicBezTo>
                  <a:pt x="1062275" y="211455"/>
                  <a:pt x="1069896" y="192643"/>
                  <a:pt x="1069896" y="163592"/>
                </a:cubicBezTo>
                <a:lnTo>
                  <a:pt x="1069896" y="152400"/>
                </a:lnTo>
                <a:cubicBezTo>
                  <a:pt x="1063466" y="166926"/>
                  <a:pt x="1052036" y="175022"/>
                  <a:pt x="1031081" y="175022"/>
                </a:cubicBezTo>
                <a:cubicBezTo>
                  <a:pt x="1002268" y="175022"/>
                  <a:pt x="981551" y="151686"/>
                  <a:pt x="981551" y="115491"/>
                </a:cubicBezTo>
                <a:cubicBezTo>
                  <a:pt x="981551" y="75724"/>
                  <a:pt x="1004411" y="52626"/>
                  <a:pt x="1032986" y="52626"/>
                </a:cubicBezTo>
                <a:close/>
                <a:moveTo>
                  <a:pt x="912019" y="52626"/>
                </a:moveTo>
                <a:cubicBezTo>
                  <a:pt x="933926" y="52626"/>
                  <a:pt x="952262" y="65247"/>
                  <a:pt x="952262" y="97870"/>
                </a:cubicBezTo>
                <a:lnTo>
                  <a:pt x="952262" y="175260"/>
                </a:lnTo>
                <a:lnTo>
                  <a:pt x="936307" y="175260"/>
                </a:lnTo>
                <a:lnTo>
                  <a:pt x="936307" y="100013"/>
                </a:lnTo>
                <a:cubicBezTo>
                  <a:pt x="936307" y="80248"/>
                  <a:pt x="928211" y="67151"/>
                  <a:pt x="908447" y="67151"/>
                </a:cubicBezTo>
                <a:cubicBezTo>
                  <a:pt x="882729" y="67151"/>
                  <a:pt x="873204" y="87868"/>
                  <a:pt x="873204" y="113110"/>
                </a:cubicBezTo>
                <a:lnTo>
                  <a:pt x="873204" y="175260"/>
                </a:lnTo>
                <a:lnTo>
                  <a:pt x="857250" y="175260"/>
                </a:lnTo>
                <a:lnTo>
                  <a:pt x="857250" y="85725"/>
                </a:lnTo>
                <a:cubicBezTo>
                  <a:pt x="857250" y="75248"/>
                  <a:pt x="857250" y="64770"/>
                  <a:pt x="857012" y="55483"/>
                </a:cubicBezTo>
                <a:lnTo>
                  <a:pt x="872490" y="55483"/>
                </a:lnTo>
                <a:cubicBezTo>
                  <a:pt x="872966" y="59055"/>
                  <a:pt x="873443" y="73343"/>
                  <a:pt x="873204" y="76915"/>
                </a:cubicBezTo>
                <a:cubicBezTo>
                  <a:pt x="878205" y="65485"/>
                  <a:pt x="887968" y="52626"/>
                  <a:pt x="912019" y="52626"/>
                </a:cubicBezTo>
                <a:close/>
                <a:moveTo>
                  <a:pt x="641509" y="52626"/>
                </a:moveTo>
                <a:cubicBezTo>
                  <a:pt x="669607" y="52626"/>
                  <a:pt x="685324" y="64294"/>
                  <a:pt x="685324" y="90964"/>
                </a:cubicBezTo>
                <a:lnTo>
                  <a:pt x="685324" y="150971"/>
                </a:lnTo>
                <a:cubicBezTo>
                  <a:pt x="685324" y="161687"/>
                  <a:pt x="686276" y="171688"/>
                  <a:pt x="686991" y="175260"/>
                </a:cubicBezTo>
                <a:lnTo>
                  <a:pt x="671751" y="175260"/>
                </a:lnTo>
                <a:cubicBezTo>
                  <a:pt x="670798" y="172403"/>
                  <a:pt x="670084" y="166926"/>
                  <a:pt x="669845" y="158115"/>
                </a:cubicBezTo>
                <a:cubicBezTo>
                  <a:pt x="665559" y="166450"/>
                  <a:pt x="655558" y="178118"/>
                  <a:pt x="631507" y="178118"/>
                </a:cubicBezTo>
                <a:cubicBezTo>
                  <a:pt x="603409" y="178118"/>
                  <a:pt x="591502" y="160020"/>
                  <a:pt x="591502" y="141923"/>
                </a:cubicBezTo>
                <a:cubicBezTo>
                  <a:pt x="591502" y="115253"/>
                  <a:pt x="612219" y="103346"/>
                  <a:pt x="647938" y="103346"/>
                </a:cubicBezTo>
                <a:lnTo>
                  <a:pt x="669607" y="103346"/>
                </a:lnTo>
                <a:lnTo>
                  <a:pt x="669607" y="91916"/>
                </a:lnTo>
                <a:cubicBezTo>
                  <a:pt x="669607" y="80486"/>
                  <a:pt x="666035" y="65961"/>
                  <a:pt x="641032" y="65961"/>
                </a:cubicBezTo>
                <a:cubicBezTo>
                  <a:pt x="618649" y="65961"/>
                  <a:pt x="615315" y="77391"/>
                  <a:pt x="612934" y="86916"/>
                </a:cubicBezTo>
                <a:lnTo>
                  <a:pt x="597217" y="86916"/>
                </a:lnTo>
                <a:cubicBezTo>
                  <a:pt x="598646" y="72390"/>
                  <a:pt x="607695" y="52626"/>
                  <a:pt x="641509" y="52626"/>
                </a:cubicBezTo>
                <a:close/>
                <a:moveTo>
                  <a:pt x="520065" y="52626"/>
                </a:moveTo>
                <a:cubicBezTo>
                  <a:pt x="557927" y="52626"/>
                  <a:pt x="570071" y="84058"/>
                  <a:pt x="570071" y="107871"/>
                </a:cubicBezTo>
                <a:cubicBezTo>
                  <a:pt x="570071" y="111443"/>
                  <a:pt x="570071" y="114776"/>
                  <a:pt x="569833" y="117872"/>
                </a:cubicBezTo>
                <a:lnTo>
                  <a:pt x="483394" y="117872"/>
                </a:lnTo>
                <a:cubicBezTo>
                  <a:pt x="483394" y="145733"/>
                  <a:pt x="497443" y="164068"/>
                  <a:pt x="519351" y="164068"/>
                </a:cubicBezTo>
                <a:cubicBezTo>
                  <a:pt x="540305" y="164068"/>
                  <a:pt x="547211" y="152638"/>
                  <a:pt x="551259" y="143351"/>
                </a:cubicBezTo>
                <a:lnTo>
                  <a:pt x="567452" y="143351"/>
                </a:lnTo>
                <a:cubicBezTo>
                  <a:pt x="562451" y="159068"/>
                  <a:pt x="549831" y="178118"/>
                  <a:pt x="518874" y="178118"/>
                </a:cubicBezTo>
                <a:cubicBezTo>
                  <a:pt x="481727" y="178118"/>
                  <a:pt x="467201" y="147161"/>
                  <a:pt x="467201" y="116443"/>
                </a:cubicBezTo>
                <a:cubicBezTo>
                  <a:pt x="467201" y="81677"/>
                  <a:pt x="484584" y="52626"/>
                  <a:pt x="520065" y="52626"/>
                </a:cubicBezTo>
                <a:close/>
                <a:moveTo>
                  <a:pt x="456962" y="52626"/>
                </a:moveTo>
                <a:lnTo>
                  <a:pt x="456962" y="69056"/>
                </a:lnTo>
                <a:cubicBezTo>
                  <a:pt x="432197" y="70247"/>
                  <a:pt x="416004" y="85487"/>
                  <a:pt x="416004" y="114776"/>
                </a:cubicBezTo>
                <a:lnTo>
                  <a:pt x="416004" y="175260"/>
                </a:lnTo>
                <a:lnTo>
                  <a:pt x="400050" y="175260"/>
                </a:lnTo>
                <a:lnTo>
                  <a:pt x="400050" y="88106"/>
                </a:lnTo>
                <a:cubicBezTo>
                  <a:pt x="400050" y="69533"/>
                  <a:pt x="399812" y="60484"/>
                  <a:pt x="399812" y="55483"/>
                </a:cubicBezTo>
                <a:lnTo>
                  <a:pt x="415290" y="55483"/>
                </a:lnTo>
                <a:cubicBezTo>
                  <a:pt x="415766" y="59055"/>
                  <a:pt x="416004" y="67628"/>
                  <a:pt x="416004" y="81201"/>
                </a:cubicBezTo>
                <a:cubicBezTo>
                  <a:pt x="422672" y="64056"/>
                  <a:pt x="437435" y="53340"/>
                  <a:pt x="456962" y="52626"/>
                </a:cubicBezTo>
                <a:close/>
                <a:moveTo>
                  <a:pt x="728662" y="19050"/>
                </a:moveTo>
                <a:lnTo>
                  <a:pt x="744617" y="19050"/>
                </a:lnTo>
                <a:lnTo>
                  <a:pt x="744617" y="55483"/>
                </a:lnTo>
                <a:lnTo>
                  <a:pt x="772239" y="55483"/>
                </a:lnTo>
                <a:lnTo>
                  <a:pt x="772239" y="69295"/>
                </a:lnTo>
                <a:lnTo>
                  <a:pt x="744617" y="69295"/>
                </a:lnTo>
                <a:lnTo>
                  <a:pt x="744617" y="143590"/>
                </a:lnTo>
                <a:cubicBezTo>
                  <a:pt x="744617" y="156210"/>
                  <a:pt x="747474" y="163116"/>
                  <a:pt x="758666" y="163116"/>
                </a:cubicBezTo>
                <a:cubicBezTo>
                  <a:pt x="762000" y="163116"/>
                  <a:pt x="766524" y="162878"/>
                  <a:pt x="770096" y="161925"/>
                </a:cubicBezTo>
                <a:lnTo>
                  <a:pt x="770096" y="174784"/>
                </a:lnTo>
                <a:cubicBezTo>
                  <a:pt x="765572" y="176451"/>
                  <a:pt x="759381" y="176927"/>
                  <a:pt x="753904" y="176927"/>
                </a:cubicBezTo>
                <a:cubicBezTo>
                  <a:pt x="736997" y="176927"/>
                  <a:pt x="728662" y="168355"/>
                  <a:pt x="728662" y="148828"/>
                </a:cubicBezTo>
                <a:lnTo>
                  <a:pt x="728662" y="69295"/>
                </a:lnTo>
                <a:lnTo>
                  <a:pt x="706993" y="69295"/>
                </a:lnTo>
                <a:lnTo>
                  <a:pt x="706993" y="55483"/>
                </a:lnTo>
                <a:lnTo>
                  <a:pt x="728662" y="55483"/>
                </a:lnTo>
                <a:close/>
                <a:moveTo>
                  <a:pt x="306467" y="6668"/>
                </a:moveTo>
                <a:cubicBezTo>
                  <a:pt x="343853" y="6668"/>
                  <a:pt x="365046" y="27623"/>
                  <a:pt x="370284" y="55483"/>
                </a:cubicBezTo>
                <a:lnTo>
                  <a:pt x="353378" y="55483"/>
                </a:lnTo>
                <a:cubicBezTo>
                  <a:pt x="346472" y="35481"/>
                  <a:pt x="333375" y="21432"/>
                  <a:pt x="305753" y="21432"/>
                </a:cubicBezTo>
                <a:cubicBezTo>
                  <a:pt x="266462" y="21432"/>
                  <a:pt x="250269" y="57150"/>
                  <a:pt x="250269" y="92155"/>
                </a:cubicBezTo>
                <a:cubicBezTo>
                  <a:pt x="250269" y="126445"/>
                  <a:pt x="265986" y="162401"/>
                  <a:pt x="306705" y="162401"/>
                </a:cubicBezTo>
                <a:cubicBezTo>
                  <a:pt x="333137" y="162401"/>
                  <a:pt x="345758" y="148114"/>
                  <a:pt x="353139" y="129540"/>
                </a:cubicBezTo>
                <a:lnTo>
                  <a:pt x="370284" y="129540"/>
                </a:lnTo>
                <a:cubicBezTo>
                  <a:pt x="362426" y="156925"/>
                  <a:pt x="342424" y="177165"/>
                  <a:pt x="305991" y="177165"/>
                </a:cubicBezTo>
                <a:cubicBezTo>
                  <a:pt x="257413" y="177165"/>
                  <a:pt x="232410" y="139303"/>
                  <a:pt x="232410" y="92393"/>
                </a:cubicBezTo>
                <a:cubicBezTo>
                  <a:pt x="232410" y="47387"/>
                  <a:pt x="257175" y="6668"/>
                  <a:pt x="306467" y="6668"/>
                </a:cubicBezTo>
                <a:close/>
                <a:moveTo>
                  <a:pt x="800100" y="0"/>
                </a:moveTo>
                <a:lnTo>
                  <a:pt x="816054" y="0"/>
                </a:lnTo>
                <a:lnTo>
                  <a:pt x="816054" y="24527"/>
                </a:lnTo>
                <a:lnTo>
                  <a:pt x="800100" y="2452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6700523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on dark background">
    <p:bg>
      <p:bgPr>
        <a:solidFill>
          <a:srgbClr val="141E2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e 2">
            <a:extLst>
              <a:ext uri="{FF2B5EF4-FFF2-40B4-BE49-F238E27FC236}">
                <a16:creationId xmlns:a16="http://schemas.microsoft.com/office/drawing/2014/main" id="{2E5B0986-EDA4-E645-A2CC-7235DFEBFA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983182" y="3036455"/>
            <a:ext cx="4225636" cy="785091"/>
          </a:xfrm>
          <a:prstGeom prst="rect">
            <a:avLst/>
          </a:prstGeom>
        </p:spPr>
      </p:pic>
      <p:sp>
        <p:nvSpPr>
          <p:cNvPr id="2" name="Friform 1">
            <a:extLst>
              <a:ext uri="{FF2B5EF4-FFF2-40B4-BE49-F238E27FC236}">
                <a16:creationId xmlns:a16="http://schemas.microsoft.com/office/drawing/2014/main" id="{D491DFE5-5165-48AE-9981-85AF35D5FEA9}"/>
              </a:ext>
            </a:extLst>
          </p:cNvPr>
          <p:cNvSpPr/>
          <p:nvPr userDrawn="1"/>
        </p:nvSpPr>
        <p:spPr>
          <a:xfrm>
            <a:off x="10545396" y="5683548"/>
            <a:ext cx="1104662" cy="749141"/>
          </a:xfrm>
          <a:custGeom>
            <a:avLst/>
            <a:gdLst/>
            <a:ahLst/>
            <a:cxnLst/>
            <a:rect l="l" t="t" r="r" b="b"/>
            <a:pathLst>
              <a:path w="1104662" h="749141">
                <a:moveTo>
                  <a:pt x="501253" y="590550"/>
                </a:moveTo>
                <a:cubicBezTo>
                  <a:pt x="476012" y="590550"/>
                  <a:pt x="464820" y="611981"/>
                  <a:pt x="464820" y="638651"/>
                </a:cubicBezTo>
                <a:cubicBezTo>
                  <a:pt x="464820" y="665560"/>
                  <a:pt x="478869" y="684610"/>
                  <a:pt x="500539" y="684610"/>
                </a:cubicBezTo>
                <a:cubicBezTo>
                  <a:pt x="528637" y="684610"/>
                  <a:pt x="536972" y="666036"/>
                  <a:pt x="536972" y="636985"/>
                </a:cubicBezTo>
                <a:cubicBezTo>
                  <a:pt x="536972" y="607457"/>
                  <a:pt x="528399" y="590550"/>
                  <a:pt x="501253" y="590550"/>
                </a:cubicBezTo>
                <a:close/>
                <a:moveTo>
                  <a:pt x="378381" y="590550"/>
                </a:moveTo>
                <a:cubicBezTo>
                  <a:pt x="353139" y="590550"/>
                  <a:pt x="340757" y="611029"/>
                  <a:pt x="340757" y="639128"/>
                </a:cubicBezTo>
                <a:cubicBezTo>
                  <a:pt x="340757" y="666750"/>
                  <a:pt x="355283" y="687943"/>
                  <a:pt x="378857" y="687943"/>
                </a:cubicBezTo>
                <a:cubicBezTo>
                  <a:pt x="402907" y="687943"/>
                  <a:pt x="416481" y="668179"/>
                  <a:pt x="416481" y="639366"/>
                </a:cubicBezTo>
                <a:cubicBezTo>
                  <a:pt x="416481" y="611505"/>
                  <a:pt x="403145" y="590550"/>
                  <a:pt x="378381" y="590550"/>
                </a:cubicBezTo>
                <a:close/>
                <a:moveTo>
                  <a:pt x="967502" y="590074"/>
                </a:moveTo>
                <a:cubicBezTo>
                  <a:pt x="944404" y="590074"/>
                  <a:pt x="934164" y="606028"/>
                  <a:pt x="931783" y="629365"/>
                </a:cubicBezTo>
                <a:lnTo>
                  <a:pt x="1001315" y="629365"/>
                </a:lnTo>
                <a:cubicBezTo>
                  <a:pt x="1001077" y="607457"/>
                  <a:pt x="989647" y="590074"/>
                  <a:pt x="967502" y="590074"/>
                </a:cubicBezTo>
                <a:close/>
                <a:moveTo>
                  <a:pt x="634127" y="590074"/>
                </a:moveTo>
                <a:cubicBezTo>
                  <a:pt x="611029" y="590074"/>
                  <a:pt x="600789" y="606028"/>
                  <a:pt x="598408" y="629365"/>
                </a:cubicBezTo>
                <a:lnTo>
                  <a:pt x="667941" y="629365"/>
                </a:lnTo>
                <a:cubicBezTo>
                  <a:pt x="667702" y="607457"/>
                  <a:pt x="656272" y="590074"/>
                  <a:pt x="634127" y="590074"/>
                </a:cubicBezTo>
                <a:close/>
                <a:moveTo>
                  <a:pt x="1104662" y="576501"/>
                </a:moveTo>
                <a:lnTo>
                  <a:pt x="1104662" y="592931"/>
                </a:lnTo>
                <a:cubicBezTo>
                  <a:pt x="1079897" y="594122"/>
                  <a:pt x="1063704" y="609362"/>
                  <a:pt x="1063704" y="638651"/>
                </a:cubicBezTo>
                <a:lnTo>
                  <a:pt x="1063704" y="699135"/>
                </a:lnTo>
                <a:lnTo>
                  <a:pt x="1047750" y="699135"/>
                </a:lnTo>
                <a:lnTo>
                  <a:pt x="1047750" y="611981"/>
                </a:lnTo>
                <a:cubicBezTo>
                  <a:pt x="1047750" y="593408"/>
                  <a:pt x="1047512" y="584359"/>
                  <a:pt x="1047512" y="579358"/>
                </a:cubicBezTo>
                <a:lnTo>
                  <a:pt x="1062990" y="579358"/>
                </a:lnTo>
                <a:cubicBezTo>
                  <a:pt x="1063466" y="582930"/>
                  <a:pt x="1063704" y="591503"/>
                  <a:pt x="1063704" y="605076"/>
                </a:cubicBezTo>
                <a:cubicBezTo>
                  <a:pt x="1070372" y="587931"/>
                  <a:pt x="1085135" y="577215"/>
                  <a:pt x="1104662" y="576501"/>
                </a:cubicBezTo>
                <a:close/>
                <a:moveTo>
                  <a:pt x="967740" y="576501"/>
                </a:moveTo>
                <a:cubicBezTo>
                  <a:pt x="1005602" y="576501"/>
                  <a:pt x="1017746" y="607933"/>
                  <a:pt x="1017746" y="631746"/>
                </a:cubicBezTo>
                <a:cubicBezTo>
                  <a:pt x="1017746" y="635318"/>
                  <a:pt x="1017746" y="638651"/>
                  <a:pt x="1017508" y="641747"/>
                </a:cubicBezTo>
                <a:lnTo>
                  <a:pt x="931069" y="641747"/>
                </a:lnTo>
                <a:cubicBezTo>
                  <a:pt x="931069" y="669608"/>
                  <a:pt x="945118" y="687943"/>
                  <a:pt x="967025" y="687943"/>
                </a:cubicBezTo>
                <a:cubicBezTo>
                  <a:pt x="987981" y="687943"/>
                  <a:pt x="994886" y="676513"/>
                  <a:pt x="998934" y="667226"/>
                </a:cubicBezTo>
                <a:lnTo>
                  <a:pt x="1015127" y="667226"/>
                </a:lnTo>
                <a:cubicBezTo>
                  <a:pt x="1010126" y="682943"/>
                  <a:pt x="997505" y="701993"/>
                  <a:pt x="966549" y="701993"/>
                </a:cubicBezTo>
                <a:cubicBezTo>
                  <a:pt x="929402" y="701993"/>
                  <a:pt x="914876" y="671036"/>
                  <a:pt x="914876" y="640318"/>
                </a:cubicBezTo>
                <a:cubicBezTo>
                  <a:pt x="914876" y="605552"/>
                  <a:pt x="932259" y="576501"/>
                  <a:pt x="967740" y="576501"/>
                </a:cubicBezTo>
                <a:close/>
                <a:moveTo>
                  <a:pt x="634365" y="576501"/>
                </a:moveTo>
                <a:cubicBezTo>
                  <a:pt x="672227" y="576501"/>
                  <a:pt x="684371" y="607933"/>
                  <a:pt x="684371" y="631746"/>
                </a:cubicBezTo>
                <a:cubicBezTo>
                  <a:pt x="684371" y="635318"/>
                  <a:pt x="684371" y="638651"/>
                  <a:pt x="684133" y="641747"/>
                </a:cubicBezTo>
                <a:lnTo>
                  <a:pt x="597694" y="641747"/>
                </a:lnTo>
                <a:cubicBezTo>
                  <a:pt x="597694" y="669608"/>
                  <a:pt x="611743" y="687943"/>
                  <a:pt x="633651" y="687943"/>
                </a:cubicBezTo>
                <a:cubicBezTo>
                  <a:pt x="654605" y="687943"/>
                  <a:pt x="661511" y="676513"/>
                  <a:pt x="665559" y="667226"/>
                </a:cubicBezTo>
                <a:lnTo>
                  <a:pt x="681752" y="667226"/>
                </a:lnTo>
                <a:cubicBezTo>
                  <a:pt x="676751" y="682943"/>
                  <a:pt x="664131" y="701993"/>
                  <a:pt x="633174" y="701993"/>
                </a:cubicBezTo>
                <a:cubicBezTo>
                  <a:pt x="596027" y="701993"/>
                  <a:pt x="581501" y="671036"/>
                  <a:pt x="581501" y="640318"/>
                </a:cubicBezTo>
                <a:cubicBezTo>
                  <a:pt x="581501" y="605552"/>
                  <a:pt x="598884" y="576501"/>
                  <a:pt x="634365" y="576501"/>
                </a:cubicBezTo>
                <a:close/>
                <a:moveTo>
                  <a:pt x="499586" y="576501"/>
                </a:moveTo>
                <a:cubicBezTo>
                  <a:pt x="523399" y="576501"/>
                  <a:pt x="533400" y="587693"/>
                  <a:pt x="536496" y="596503"/>
                </a:cubicBezTo>
                <a:cubicBezTo>
                  <a:pt x="536734" y="590312"/>
                  <a:pt x="537210" y="581978"/>
                  <a:pt x="537448" y="579358"/>
                </a:cubicBezTo>
                <a:lnTo>
                  <a:pt x="552450" y="579358"/>
                </a:lnTo>
                <a:cubicBezTo>
                  <a:pt x="552450" y="584835"/>
                  <a:pt x="551974" y="602456"/>
                  <a:pt x="551974" y="613886"/>
                </a:cubicBezTo>
                <a:lnTo>
                  <a:pt x="551974" y="689848"/>
                </a:lnTo>
                <a:cubicBezTo>
                  <a:pt x="551974" y="728186"/>
                  <a:pt x="535543" y="749141"/>
                  <a:pt x="498634" y="749141"/>
                </a:cubicBezTo>
                <a:cubicBezTo>
                  <a:pt x="465296" y="749141"/>
                  <a:pt x="453152" y="730330"/>
                  <a:pt x="450532" y="712946"/>
                </a:cubicBezTo>
                <a:lnTo>
                  <a:pt x="466725" y="712946"/>
                </a:lnTo>
                <a:cubicBezTo>
                  <a:pt x="470773" y="727948"/>
                  <a:pt x="482917" y="735330"/>
                  <a:pt x="499348" y="735330"/>
                </a:cubicBezTo>
                <a:cubicBezTo>
                  <a:pt x="528875" y="735330"/>
                  <a:pt x="536496" y="716518"/>
                  <a:pt x="536496" y="687467"/>
                </a:cubicBezTo>
                <a:lnTo>
                  <a:pt x="536496" y="676275"/>
                </a:lnTo>
                <a:cubicBezTo>
                  <a:pt x="530066" y="690801"/>
                  <a:pt x="518636" y="698897"/>
                  <a:pt x="497681" y="698897"/>
                </a:cubicBezTo>
                <a:cubicBezTo>
                  <a:pt x="468868" y="698897"/>
                  <a:pt x="448151" y="675561"/>
                  <a:pt x="448151" y="639366"/>
                </a:cubicBezTo>
                <a:cubicBezTo>
                  <a:pt x="448151" y="599599"/>
                  <a:pt x="471011" y="576501"/>
                  <a:pt x="499586" y="576501"/>
                </a:cubicBezTo>
                <a:close/>
                <a:moveTo>
                  <a:pt x="379095" y="576501"/>
                </a:moveTo>
                <a:cubicBezTo>
                  <a:pt x="411718" y="576501"/>
                  <a:pt x="433149" y="601266"/>
                  <a:pt x="433149" y="638890"/>
                </a:cubicBezTo>
                <a:cubicBezTo>
                  <a:pt x="433149" y="672941"/>
                  <a:pt x="414099" y="701993"/>
                  <a:pt x="377904" y="701993"/>
                </a:cubicBezTo>
                <a:cubicBezTo>
                  <a:pt x="344567" y="701993"/>
                  <a:pt x="324326" y="675323"/>
                  <a:pt x="324326" y="639366"/>
                </a:cubicBezTo>
                <a:cubicBezTo>
                  <a:pt x="324326" y="604600"/>
                  <a:pt x="343853" y="576501"/>
                  <a:pt x="379095" y="576501"/>
                </a:cubicBezTo>
                <a:close/>
                <a:moveTo>
                  <a:pt x="719137" y="542925"/>
                </a:moveTo>
                <a:lnTo>
                  <a:pt x="735092" y="542925"/>
                </a:lnTo>
                <a:lnTo>
                  <a:pt x="735092" y="579358"/>
                </a:lnTo>
                <a:lnTo>
                  <a:pt x="762714" y="579358"/>
                </a:lnTo>
                <a:lnTo>
                  <a:pt x="762714" y="593170"/>
                </a:lnTo>
                <a:lnTo>
                  <a:pt x="735092" y="593170"/>
                </a:lnTo>
                <a:lnTo>
                  <a:pt x="735092" y="667465"/>
                </a:lnTo>
                <a:cubicBezTo>
                  <a:pt x="735092" y="680085"/>
                  <a:pt x="737949" y="686991"/>
                  <a:pt x="749141" y="686991"/>
                </a:cubicBezTo>
                <a:cubicBezTo>
                  <a:pt x="752475" y="686991"/>
                  <a:pt x="756999" y="686753"/>
                  <a:pt x="760571" y="685800"/>
                </a:cubicBezTo>
                <a:lnTo>
                  <a:pt x="760571" y="698659"/>
                </a:lnTo>
                <a:cubicBezTo>
                  <a:pt x="756047" y="700326"/>
                  <a:pt x="749855" y="700802"/>
                  <a:pt x="744379" y="700802"/>
                </a:cubicBezTo>
                <a:cubicBezTo>
                  <a:pt x="727472" y="700802"/>
                  <a:pt x="719137" y="692230"/>
                  <a:pt x="719137" y="672703"/>
                </a:cubicBezTo>
                <a:lnTo>
                  <a:pt x="719137" y="593170"/>
                </a:lnTo>
                <a:lnTo>
                  <a:pt x="697468" y="593170"/>
                </a:lnTo>
                <a:lnTo>
                  <a:pt x="697468" y="579358"/>
                </a:lnTo>
                <a:lnTo>
                  <a:pt x="719137" y="579358"/>
                </a:lnTo>
                <a:close/>
                <a:moveTo>
                  <a:pt x="261938" y="542925"/>
                </a:moveTo>
                <a:lnTo>
                  <a:pt x="277892" y="542925"/>
                </a:lnTo>
                <a:lnTo>
                  <a:pt x="277892" y="579358"/>
                </a:lnTo>
                <a:lnTo>
                  <a:pt x="305514" y="579358"/>
                </a:lnTo>
                <a:lnTo>
                  <a:pt x="305514" y="593170"/>
                </a:lnTo>
                <a:lnTo>
                  <a:pt x="277892" y="593170"/>
                </a:lnTo>
                <a:lnTo>
                  <a:pt x="277892" y="667465"/>
                </a:lnTo>
                <a:cubicBezTo>
                  <a:pt x="277892" y="680085"/>
                  <a:pt x="280749" y="686991"/>
                  <a:pt x="291941" y="686991"/>
                </a:cubicBezTo>
                <a:cubicBezTo>
                  <a:pt x="295275" y="686991"/>
                  <a:pt x="299799" y="686753"/>
                  <a:pt x="303371" y="685800"/>
                </a:cubicBezTo>
                <a:lnTo>
                  <a:pt x="303371" y="698659"/>
                </a:lnTo>
                <a:cubicBezTo>
                  <a:pt x="298847" y="700326"/>
                  <a:pt x="292656" y="700802"/>
                  <a:pt x="287179" y="700802"/>
                </a:cubicBezTo>
                <a:cubicBezTo>
                  <a:pt x="270272" y="700802"/>
                  <a:pt x="261938" y="692230"/>
                  <a:pt x="261938" y="672703"/>
                </a:cubicBezTo>
                <a:lnTo>
                  <a:pt x="261938" y="593170"/>
                </a:lnTo>
                <a:lnTo>
                  <a:pt x="240268" y="593170"/>
                </a:lnTo>
                <a:lnTo>
                  <a:pt x="240268" y="579358"/>
                </a:lnTo>
                <a:lnTo>
                  <a:pt x="261938" y="579358"/>
                </a:lnTo>
                <a:close/>
                <a:moveTo>
                  <a:pt x="790575" y="523875"/>
                </a:moveTo>
                <a:lnTo>
                  <a:pt x="806529" y="523875"/>
                </a:lnTo>
                <a:lnTo>
                  <a:pt x="806529" y="598408"/>
                </a:lnTo>
                <a:cubicBezTo>
                  <a:pt x="812959" y="586740"/>
                  <a:pt x="824389" y="576501"/>
                  <a:pt x="845105" y="576501"/>
                </a:cubicBezTo>
                <a:cubicBezTo>
                  <a:pt x="862965" y="576501"/>
                  <a:pt x="885587" y="586026"/>
                  <a:pt x="885587" y="622697"/>
                </a:cubicBezTo>
                <a:lnTo>
                  <a:pt x="885587" y="699135"/>
                </a:lnTo>
                <a:lnTo>
                  <a:pt x="869632" y="699135"/>
                </a:lnTo>
                <a:lnTo>
                  <a:pt x="869632" y="625793"/>
                </a:lnTo>
                <a:cubicBezTo>
                  <a:pt x="869632" y="603409"/>
                  <a:pt x="859869" y="591026"/>
                  <a:pt x="841057" y="591026"/>
                </a:cubicBezTo>
                <a:cubicBezTo>
                  <a:pt x="818197" y="591026"/>
                  <a:pt x="806529" y="605552"/>
                  <a:pt x="806529" y="632936"/>
                </a:cubicBezTo>
                <a:lnTo>
                  <a:pt x="806529" y="699135"/>
                </a:lnTo>
                <a:lnTo>
                  <a:pt x="790575" y="699135"/>
                </a:lnTo>
                <a:close/>
                <a:moveTo>
                  <a:pt x="910828" y="323850"/>
                </a:moveTo>
                <a:cubicBezTo>
                  <a:pt x="885587" y="323850"/>
                  <a:pt x="874395" y="345281"/>
                  <a:pt x="874395" y="371951"/>
                </a:cubicBezTo>
                <a:cubicBezTo>
                  <a:pt x="874395" y="398860"/>
                  <a:pt x="888444" y="417910"/>
                  <a:pt x="910114" y="417910"/>
                </a:cubicBezTo>
                <a:cubicBezTo>
                  <a:pt x="938212" y="417910"/>
                  <a:pt x="946547" y="399336"/>
                  <a:pt x="946547" y="370285"/>
                </a:cubicBezTo>
                <a:cubicBezTo>
                  <a:pt x="946547" y="340757"/>
                  <a:pt x="937974" y="323850"/>
                  <a:pt x="910828" y="323850"/>
                </a:cubicBezTo>
                <a:close/>
                <a:moveTo>
                  <a:pt x="778193" y="323850"/>
                </a:moveTo>
                <a:cubicBezTo>
                  <a:pt x="755809" y="323850"/>
                  <a:pt x="741045" y="341710"/>
                  <a:pt x="741045" y="373380"/>
                </a:cubicBezTo>
                <a:cubicBezTo>
                  <a:pt x="741045" y="404336"/>
                  <a:pt x="756523" y="421243"/>
                  <a:pt x="776287" y="421243"/>
                </a:cubicBezTo>
                <a:cubicBezTo>
                  <a:pt x="806291" y="421243"/>
                  <a:pt x="813911" y="399812"/>
                  <a:pt x="813911" y="370046"/>
                </a:cubicBezTo>
                <a:cubicBezTo>
                  <a:pt x="813911" y="341233"/>
                  <a:pt x="807244" y="323850"/>
                  <a:pt x="778193" y="323850"/>
                </a:cubicBezTo>
                <a:close/>
                <a:moveTo>
                  <a:pt x="292656" y="323850"/>
                </a:moveTo>
                <a:cubicBezTo>
                  <a:pt x="267414" y="323850"/>
                  <a:pt x="255032" y="344329"/>
                  <a:pt x="255032" y="372428"/>
                </a:cubicBezTo>
                <a:cubicBezTo>
                  <a:pt x="255032" y="400050"/>
                  <a:pt x="269558" y="421243"/>
                  <a:pt x="293132" y="421243"/>
                </a:cubicBezTo>
                <a:cubicBezTo>
                  <a:pt x="317183" y="421243"/>
                  <a:pt x="330756" y="401479"/>
                  <a:pt x="330756" y="372666"/>
                </a:cubicBezTo>
                <a:cubicBezTo>
                  <a:pt x="330756" y="344805"/>
                  <a:pt x="317421" y="323850"/>
                  <a:pt x="292656" y="323850"/>
                </a:cubicBezTo>
                <a:close/>
                <a:moveTo>
                  <a:pt x="1043702" y="323374"/>
                </a:moveTo>
                <a:cubicBezTo>
                  <a:pt x="1020604" y="323374"/>
                  <a:pt x="1010364" y="339328"/>
                  <a:pt x="1007983" y="362665"/>
                </a:cubicBezTo>
                <a:lnTo>
                  <a:pt x="1077515" y="362665"/>
                </a:lnTo>
                <a:cubicBezTo>
                  <a:pt x="1077277" y="340757"/>
                  <a:pt x="1065847" y="323374"/>
                  <a:pt x="1043702" y="323374"/>
                </a:cubicBezTo>
                <a:close/>
                <a:moveTo>
                  <a:pt x="653177" y="323374"/>
                </a:moveTo>
                <a:cubicBezTo>
                  <a:pt x="630079" y="323374"/>
                  <a:pt x="619839" y="339328"/>
                  <a:pt x="617458" y="362665"/>
                </a:cubicBezTo>
                <a:lnTo>
                  <a:pt x="686991" y="362665"/>
                </a:lnTo>
                <a:cubicBezTo>
                  <a:pt x="686752" y="340757"/>
                  <a:pt x="675322" y="323374"/>
                  <a:pt x="653177" y="323374"/>
                </a:cubicBezTo>
                <a:close/>
                <a:moveTo>
                  <a:pt x="359331" y="312658"/>
                </a:moveTo>
                <a:lnTo>
                  <a:pt x="376238" y="312658"/>
                </a:lnTo>
                <a:cubicBezTo>
                  <a:pt x="392668" y="371951"/>
                  <a:pt x="401955" y="405765"/>
                  <a:pt x="404098" y="417195"/>
                </a:cubicBezTo>
                <a:lnTo>
                  <a:pt x="404336" y="417195"/>
                </a:lnTo>
                <a:cubicBezTo>
                  <a:pt x="406241" y="406956"/>
                  <a:pt x="416719" y="372666"/>
                  <a:pt x="434578" y="312658"/>
                </a:cubicBezTo>
                <a:lnTo>
                  <a:pt x="451009" y="312658"/>
                </a:lnTo>
                <a:cubicBezTo>
                  <a:pt x="471487" y="383858"/>
                  <a:pt x="477679" y="404336"/>
                  <a:pt x="479822" y="414338"/>
                </a:cubicBezTo>
                <a:lnTo>
                  <a:pt x="480060" y="414338"/>
                </a:lnTo>
                <a:cubicBezTo>
                  <a:pt x="483155" y="401479"/>
                  <a:pt x="488394" y="383381"/>
                  <a:pt x="508873" y="312658"/>
                </a:cubicBezTo>
                <a:lnTo>
                  <a:pt x="525542" y="312658"/>
                </a:lnTo>
                <a:lnTo>
                  <a:pt x="487918" y="432435"/>
                </a:lnTo>
                <a:lnTo>
                  <a:pt x="470535" y="432435"/>
                </a:lnTo>
                <a:cubicBezTo>
                  <a:pt x="458391" y="389335"/>
                  <a:pt x="444579" y="342662"/>
                  <a:pt x="442198" y="330756"/>
                </a:cubicBezTo>
                <a:lnTo>
                  <a:pt x="441960" y="330756"/>
                </a:lnTo>
                <a:cubicBezTo>
                  <a:pt x="439579" y="343138"/>
                  <a:pt x="427196" y="383143"/>
                  <a:pt x="412671" y="432435"/>
                </a:cubicBezTo>
                <a:lnTo>
                  <a:pt x="394335" y="432435"/>
                </a:lnTo>
                <a:close/>
                <a:moveTo>
                  <a:pt x="1043940" y="309801"/>
                </a:moveTo>
                <a:cubicBezTo>
                  <a:pt x="1081802" y="309801"/>
                  <a:pt x="1093946" y="341233"/>
                  <a:pt x="1093946" y="365046"/>
                </a:cubicBezTo>
                <a:cubicBezTo>
                  <a:pt x="1093946" y="368618"/>
                  <a:pt x="1093946" y="371951"/>
                  <a:pt x="1093708" y="375047"/>
                </a:cubicBezTo>
                <a:lnTo>
                  <a:pt x="1007269" y="375047"/>
                </a:lnTo>
                <a:cubicBezTo>
                  <a:pt x="1007269" y="402908"/>
                  <a:pt x="1021318" y="421243"/>
                  <a:pt x="1043225" y="421243"/>
                </a:cubicBezTo>
                <a:cubicBezTo>
                  <a:pt x="1064181" y="421243"/>
                  <a:pt x="1071086" y="409813"/>
                  <a:pt x="1075134" y="400526"/>
                </a:cubicBezTo>
                <a:lnTo>
                  <a:pt x="1091327" y="400526"/>
                </a:lnTo>
                <a:cubicBezTo>
                  <a:pt x="1086326" y="416243"/>
                  <a:pt x="1073705" y="435293"/>
                  <a:pt x="1042749" y="435293"/>
                </a:cubicBezTo>
                <a:cubicBezTo>
                  <a:pt x="1005602" y="435293"/>
                  <a:pt x="991076" y="404336"/>
                  <a:pt x="991076" y="373618"/>
                </a:cubicBezTo>
                <a:cubicBezTo>
                  <a:pt x="991076" y="338852"/>
                  <a:pt x="1008459" y="309801"/>
                  <a:pt x="1043940" y="309801"/>
                </a:cubicBezTo>
                <a:close/>
                <a:moveTo>
                  <a:pt x="909161" y="309801"/>
                </a:moveTo>
                <a:cubicBezTo>
                  <a:pt x="932974" y="309801"/>
                  <a:pt x="942975" y="320993"/>
                  <a:pt x="946071" y="329803"/>
                </a:cubicBezTo>
                <a:cubicBezTo>
                  <a:pt x="946309" y="323612"/>
                  <a:pt x="946785" y="315278"/>
                  <a:pt x="947023" y="312658"/>
                </a:cubicBezTo>
                <a:lnTo>
                  <a:pt x="962025" y="312658"/>
                </a:lnTo>
                <a:cubicBezTo>
                  <a:pt x="962025" y="318135"/>
                  <a:pt x="961549" y="335756"/>
                  <a:pt x="961549" y="347186"/>
                </a:cubicBezTo>
                <a:lnTo>
                  <a:pt x="961549" y="423148"/>
                </a:lnTo>
                <a:cubicBezTo>
                  <a:pt x="961549" y="461486"/>
                  <a:pt x="945118" y="482441"/>
                  <a:pt x="908209" y="482441"/>
                </a:cubicBezTo>
                <a:cubicBezTo>
                  <a:pt x="874871" y="482441"/>
                  <a:pt x="862727" y="463630"/>
                  <a:pt x="860107" y="446246"/>
                </a:cubicBezTo>
                <a:lnTo>
                  <a:pt x="876300" y="446246"/>
                </a:lnTo>
                <a:cubicBezTo>
                  <a:pt x="880348" y="461248"/>
                  <a:pt x="892493" y="468630"/>
                  <a:pt x="908923" y="468630"/>
                </a:cubicBezTo>
                <a:cubicBezTo>
                  <a:pt x="938451" y="468630"/>
                  <a:pt x="946071" y="449818"/>
                  <a:pt x="946071" y="420767"/>
                </a:cubicBezTo>
                <a:lnTo>
                  <a:pt x="946071" y="409575"/>
                </a:lnTo>
                <a:cubicBezTo>
                  <a:pt x="939641" y="424101"/>
                  <a:pt x="928211" y="432197"/>
                  <a:pt x="907256" y="432197"/>
                </a:cubicBezTo>
                <a:cubicBezTo>
                  <a:pt x="878443" y="432197"/>
                  <a:pt x="857726" y="408861"/>
                  <a:pt x="857726" y="372666"/>
                </a:cubicBezTo>
                <a:cubicBezTo>
                  <a:pt x="857726" y="332899"/>
                  <a:pt x="880586" y="309801"/>
                  <a:pt x="909161" y="309801"/>
                </a:cubicBezTo>
                <a:close/>
                <a:moveTo>
                  <a:pt x="653415" y="309801"/>
                </a:moveTo>
                <a:cubicBezTo>
                  <a:pt x="691277" y="309801"/>
                  <a:pt x="703421" y="341233"/>
                  <a:pt x="703421" y="365046"/>
                </a:cubicBezTo>
                <a:cubicBezTo>
                  <a:pt x="703421" y="368618"/>
                  <a:pt x="703421" y="371951"/>
                  <a:pt x="703183" y="375047"/>
                </a:cubicBezTo>
                <a:lnTo>
                  <a:pt x="616744" y="375047"/>
                </a:lnTo>
                <a:cubicBezTo>
                  <a:pt x="616744" y="402908"/>
                  <a:pt x="630793" y="421243"/>
                  <a:pt x="652701" y="421243"/>
                </a:cubicBezTo>
                <a:cubicBezTo>
                  <a:pt x="673655" y="421243"/>
                  <a:pt x="680561" y="409813"/>
                  <a:pt x="684609" y="400526"/>
                </a:cubicBezTo>
                <a:lnTo>
                  <a:pt x="700802" y="400526"/>
                </a:lnTo>
                <a:cubicBezTo>
                  <a:pt x="695801" y="416243"/>
                  <a:pt x="683181" y="435293"/>
                  <a:pt x="652224" y="435293"/>
                </a:cubicBezTo>
                <a:cubicBezTo>
                  <a:pt x="615077" y="435293"/>
                  <a:pt x="600551" y="404336"/>
                  <a:pt x="600551" y="373618"/>
                </a:cubicBezTo>
                <a:cubicBezTo>
                  <a:pt x="600551" y="338852"/>
                  <a:pt x="617934" y="309801"/>
                  <a:pt x="653415" y="309801"/>
                </a:cubicBezTo>
                <a:close/>
                <a:moveTo>
                  <a:pt x="293370" y="309801"/>
                </a:moveTo>
                <a:cubicBezTo>
                  <a:pt x="325993" y="309801"/>
                  <a:pt x="347424" y="334566"/>
                  <a:pt x="347424" y="372190"/>
                </a:cubicBezTo>
                <a:cubicBezTo>
                  <a:pt x="347424" y="406241"/>
                  <a:pt x="328374" y="435293"/>
                  <a:pt x="292179" y="435293"/>
                </a:cubicBezTo>
                <a:cubicBezTo>
                  <a:pt x="258842" y="435293"/>
                  <a:pt x="238601" y="408623"/>
                  <a:pt x="238601" y="372666"/>
                </a:cubicBezTo>
                <a:cubicBezTo>
                  <a:pt x="238601" y="337900"/>
                  <a:pt x="258128" y="309801"/>
                  <a:pt x="293370" y="309801"/>
                </a:cubicBezTo>
                <a:close/>
                <a:moveTo>
                  <a:pt x="169069" y="309801"/>
                </a:moveTo>
                <a:cubicBezTo>
                  <a:pt x="190976" y="309801"/>
                  <a:pt x="209312" y="322421"/>
                  <a:pt x="209312" y="355045"/>
                </a:cubicBezTo>
                <a:lnTo>
                  <a:pt x="209312" y="432435"/>
                </a:lnTo>
                <a:lnTo>
                  <a:pt x="193358" y="432435"/>
                </a:lnTo>
                <a:lnTo>
                  <a:pt x="193358" y="357188"/>
                </a:lnTo>
                <a:cubicBezTo>
                  <a:pt x="193358" y="337423"/>
                  <a:pt x="185261" y="324326"/>
                  <a:pt x="165497" y="324326"/>
                </a:cubicBezTo>
                <a:cubicBezTo>
                  <a:pt x="139779" y="324326"/>
                  <a:pt x="130254" y="345043"/>
                  <a:pt x="130254" y="370285"/>
                </a:cubicBezTo>
                <a:lnTo>
                  <a:pt x="130254" y="432435"/>
                </a:lnTo>
                <a:lnTo>
                  <a:pt x="114300" y="432435"/>
                </a:lnTo>
                <a:lnTo>
                  <a:pt x="114300" y="342900"/>
                </a:lnTo>
                <a:cubicBezTo>
                  <a:pt x="114300" y="332423"/>
                  <a:pt x="114300" y="321945"/>
                  <a:pt x="114062" y="312658"/>
                </a:cubicBezTo>
                <a:lnTo>
                  <a:pt x="129540" y="312658"/>
                </a:lnTo>
                <a:cubicBezTo>
                  <a:pt x="130016" y="316230"/>
                  <a:pt x="130493" y="330518"/>
                  <a:pt x="130254" y="334090"/>
                </a:cubicBezTo>
                <a:cubicBezTo>
                  <a:pt x="135255" y="322660"/>
                  <a:pt x="145018" y="309801"/>
                  <a:pt x="169069" y="309801"/>
                </a:cubicBezTo>
                <a:close/>
                <a:moveTo>
                  <a:pt x="813197" y="257175"/>
                </a:moveTo>
                <a:lnTo>
                  <a:pt x="829151" y="257175"/>
                </a:lnTo>
                <a:lnTo>
                  <a:pt x="829151" y="398145"/>
                </a:lnTo>
                <a:cubicBezTo>
                  <a:pt x="829151" y="409575"/>
                  <a:pt x="829151" y="420529"/>
                  <a:pt x="829389" y="432435"/>
                </a:cubicBezTo>
                <a:lnTo>
                  <a:pt x="814149" y="432435"/>
                </a:lnTo>
                <a:cubicBezTo>
                  <a:pt x="813435" y="429340"/>
                  <a:pt x="813197" y="419100"/>
                  <a:pt x="813197" y="413623"/>
                </a:cubicBezTo>
                <a:cubicBezTo>
                  <a:pt x="807244" y="427435"/>
                  <a:pt x="794385" y="435293"/>
                  <a:pt x="774144" y="435293"/>
                </a:cubicBezTo>
                <a:cubicBezTo>
                  <a:pt x="743188" y="435293"/>
                  <a:pt x="724376" y="410051"/>
                  <a:pt x="724376" y="373856"/>
                </a:cubicBezTo>
                <a:cubicBezTo>
                  <a:pt x="724376" y="336947"/>
                  <a:pt x="744617" y="309801"/>
                  <a:pt x="777478" y="309801"/>
                </a:cubicBezTo>
                <a:cubicBezTo>
                  <a:pt x="800338" y="309801"/>
                  <a:pt x="809863" y="319326"/>
                  <a:pt x="813197" y="326470"/>
                </a:cubicBezTo>
                <a:close/>
                <a:moveTo>
                  <a:pt x="552450" y="257175"/>
                </a:moveTo>
                <a:lnTo>
                  <a:pt x="568404" y="257175"/>
                </a:lnTo>
                <a:lnTo>
                  <a:pt x="568404" y="432435"/>
                </a:lnTo>
                <a:lnTo>
                  <a:pt x="552450" y="432435"/>
                </a:lnTo>
                <a:close/>
                <a:moveTo>
                  <a:pt x="0" y="257175"/>
                </a:moveTo>
                <a:lnTo>
                  <a:pt x="15954" y="257175"/>
                </a:lnTo>
                <a:lnTo>
                  <a:pt x="15954" y="372428"/>
                </a:lnTo>
                <a:cubicBezTo>
                  <a:pt x="26432" y="360521"/>
                  <a:pt x="56674" y="329327"/>
                  <a:pt x="72866" y="312658"/>
                </a:cubicBezTo>
                <a:lnTo>
                  <a:pt x="92393" y="312658"/>
                </a:lnTo>
                <a:lnTo>
                  <a:pt x="46196" y="359807"/>
                </a:lnTo>
                <a:lnTo>
                  <a:pt x="98108" y="432435"/>
                </a:lnTo>
                <a:lnTo>
                  <a:pt x="79058" y="432435"/>
                </a:lnTo>
                <a:lnTo>
                  <a:pt x="35004" y="370046"/>
                </a:lnTo>
                <a:lnTo>
                  <a:pt x="15954" y="388382"/>
                </a:lnTo>
                <a:lnTo>
                  <a:pt x="15954" y="432435"/>
                </a:lnTo>
                <a:lnTo>
                  <a:pt x="0" y="432435"/>
                </a:lnTo>
                <a:close/>
                <a:moveTo>
                  <a:pt x="648176" y="115491"/>
                </a:moveTo>
                <a:cubicBezTo>
                  <a:pt x="622935" y="115491"/>
                  <a:pt x="607933" y="122158"/>
                  <a:pt x="607933" y="140970"/>
                </a:cubicBezTo>
                <a:cubicBezTo>
                  <a:pt x="607933" y="155020"/>
                  <a:pt x="617696" y="164783"/>
                  <a:pt x="633651" y="164783"/>
                </a:cubicBezTo>
                <a:cubicBezTo>
                  <a:pt x="665559" y="164783"/>
                  <a:pt x="669845" y="143590"/>
                  <a:pt x="669845" y="119539"/>
                </a:cubicBezTo>
                <a:lnTo>
                  <a:pt x="669845" y="115491"/>
                </a:lnTo>
                <a:close/>
                <a:moveTo>
                  <a:pt x="1034653" y="66675"/>
                </a:moveTo>
                <a:cubicBezTo>
                  <a:pt x="1009412" y="66675"/>
                  <a:pt x="998220" y="88106"/>
                  <a:pt x="998220" y="114776"/>
                </a:cubicBezTo>
                <a:cubicBezTo>
                  <a:pt x="998220" y="141685"/>
                  <a:pt x="1012269" y="160735"/>
                  <a:pt x="1033939" y="160735"/>
                </a:cubicBezTo>
                <a:cubicBezTo>
                  <a:pt x="1062037" y="160735"/>
                  <a:pt x="1070372" y="142161"/>
                  <a:pt x="1070372" y="113110"/>
                </a:cubicBezTo>
                <a:cubicBezTo>
                  <a:pt x="1070372" y="83582"/>
                  <a:pt x="1061799" y="66675"/>
                  <a:pt x="1034653" y="66675"/>
                </a:cubicBezTo>
                <a:close/>
                <a:moveTo>
                  <a:pt x="519827" y="66199"/>
                </a:moveTo>
                <a:cubicBezTo>
                  <a:pt x="496729" y="66199"/>
                  <a:pt x="486489" y="82153"/>
                  <a:pt x="484108" y="105490"/>
                </a:cubicBezTo>
                <a:lnTo>
                  <a:pt x="553641" y="105490"/>
                </a:lnTo>
                <a:cubicBezTo>
                  <a:pt x="553402" y="83582"/>
                  <a:pt x="541972" y="66199"/>
                  <a:pt x="519827" y="66199"/>
                </a:cubicBezTo>
                <a:close/>
                <a:moveTo>
                  <a:pt x="800100" y="55483"/>
                </a:moveTo>
                <a:lnTo>
                  <a:pt x="816054" y="55483"/>
                </a:lnTo>
                <a:lnTo>
                  <a:pt x="816054" y="175260"/>
                </a:lnTo>
                <a:lnTo>
                  <a:pt x="800100" y="175260"/>
                </a:lnTo>
                <a:close/>
                <a:moveTo>
                  <a:pt x="1032986" y="52626"/>
                </a:moveTo>
                <a:cubicBezTo>
                  <a:pt x="1056799" y="52626"/>
                  <a:pt x="1066800" y="63818"/>
                  <a:pt x="1069896" y="72628"/>
                </a:cubicBezTo>
                <a:cubicBezTo>
                  <a:pt x="1070134" y="66437"/>
                  <a:pt x="1070610" y="58103"/>
                  <a:pt x="1070848" y="55483"/>
                </a:cubicBezTo>
                <a:lnTo>
                  <a:pt x="1085850" y="55483"/>
                </a:lnTo>
                <a:cubicBezTo>
                  <a:pt x="1085850" y="60960"/>
                  <a:pt x="1085374" y="78581"/>
                  <a:pt x="1085374" y="90011"/>
                </a:cubicBezTo>
                <a:lnTo>
                  <a:pt x="1085374" y="165973"/>
                </a:lnTo>
                <a:cubicBezTo>
                  <a:pt x="1085374" y="204311"/>
                  <a:pt x="1068943" y="225266"/>
                  <a:pt x="1032034" y="225266"/>
                </a:cubicBezTo>
                <a:cubicBezTo>
                  <a:pt x="998696" y="225266"/>
                  <a:pt x="986552" y="206455"/>
                  <a:pt x="983932" y="189071"/>
                </a:cubicBezTo>
                <a:lnTo>
                  <a:pt x="1000125" y="189071"/>
                </a:lnTo>
                <a:cubicBezTo>
                  <a:pt x="1004173" y="204073"/>
                  <a:pt x="1016317" y="211455"/>
                  <a:pt x="1032748" y="211455"/>
                </a:cubicBezTo>
                <a:cubicBezTo>
                  <a:pt x="1062275" y="211455"/>
                  <a:pt x="1069896" y="192643"/>
                  <a:pt x="1069896" y="163592"/>
                </a:cubicBezTo>
                <a:lnTo>
                  <a:pt x="1069896" y="152400"/>
                </a:lnTo>
                <a:cubicBezTo>
                  <a:pt x="1063466" y="166926"/>
                  <a:pt x="1052036" y="175022"/>
                  <a:pt x="1031081" y="175022"/>
                </a:cubicBezTo>
                <a:cubicBezTo>
                  <a:pt x="1002268" y="175022"/>
                  <a:pt x="981551" y="151686"/>
                  <a:pt x="981551" y="115491"/>
                </a:cubicBezTo>
                <a:cubicBezTo>
                  <a:pt x="981551" y="75724"/>
                  <a:pt x="1004411" y="52626"/>
                  <a:pt x="1032986" y="52626"/>
                </a:cubicBezTo>
                <a:close/>
                <a:moveTo>
                  <a:pt x="912019" y="52626"/>
                </a:moveTo>
                <a:cubicBezTo>
                  <a:pt x="933926" y="52626"/>
                  <a:pt x="952262" y="65247"/>
                  <a:pt x="952262" y="97870"/>
                </a:cubicBezTo>
                <a:lnTo>
                  <a:pt x="952262" y="175260"/>
                </a:lnTo>
                <a:lnTo>
                  <a:pt x="936307" y="175260"/>
                </a:lnTo>
                <a:lnTo>
                  <a:pt x="936307" y="100013"/>
                </a:lnTo>
                <a:cubicBezTo>
                  <a:pt x="936307" y="80248"/>
                  <a:pt x="928211" y="67151"/>
                  <a:pt x="908447" y="67151"/>
                </a:cubicBezTo>
                <a:cubicBezTo>
                  <a:pt x="882729" y="67151"/>
                  <a:pt x="873204" y="87868"/>
                  <a:pt x="873204" y="113110"/>
                </a:cubicBezTo>
                <a:lnTo>
                  <a:pt x="873204" y="175260"/>
                </a:lnTo>
                <a:lnTo>
                  <a:pt x="857250" y="175260"/>
                </a:lnTo>
                <a:lnTo>
                  <a:pt x="857250" y="85725"/>
                </a:lnTo>
                <a:cubicBezTo>
                  <a:pt x="857250" y="75248"/>
                  <a:pt x="857250" y="64770"/>
                  <a:pt x="857012" y="55483"/>
                </a:cubicBezTo>
                <a:lnTo>
                  <a:pt x="872490" y="55483"/>
                </a:lnTo>
                <a:cubicBezTo>
                  <a:pt x="872966" y="59055"/>
                  <a:pt x="873443" y="73343"/>
                  <a:pt x="873204" y="76915"/>
                </a:cubicBezTo>
                <a:cubicBezTo>
                  <a:pt x="878205" y="65485"/>
                  <a:pt x="887968" y="52626"/>
                  <a:pt x="912019" y="52626"/>
                </a:cubicBezTo>
                <a:close/>
                <a:moveTo>
                  <a:pt x="641509" y="52626"/>
                </a:moveTo>
                <a:cubicBezTo>
                  <a:pt x="669607" y="52626"/>
                  <a:pt x="685324" y="64294"/>
                  <a:pt x="685324" y="90964"/>
                </a:cubicBezTo>
                <a:lnTo>
                  <a:pt x="685324" y="150971"/>
                </a:lnTo>
                <a:cubicBezTo>
                  <a:pt x="685324" y="161687"/>
                  <a:pt x="686276" y="171688"/>
                  <a:pt x="686991" y="175260"/>
                </a:cubicBezTo>
                <a:lnTo>
                  <a:pt x="671751" y="175260"/>
                </a:lnTo>
                <a:cubicBezTo>
                  <a:pt x="670798" y="172403"/>
                  <a:pt x="670084" y="166926"/>
                  <a:pt x="669845" y="158115"/>
                </a:cubicBezTo>
                <a:cubicBezTo>
                  <a:pt x="665559" y="166450"/>
                  <a:pt x="655558" y="178118"/>
                  <a:pt x="631507" y="178118"/>
                </a:cubicBezTo>
                <a:cubicBezTo>
                  <a:pt x="603409" y="178118"/>
                  <a:pt x="591502" y="160020"/>
                  <a:pt x="591502" y="141923"/>
                </a:cubicBezTo>
                <a:cubicBezTo>
                  <a:pt x="591502" y="115253"/>
                  <a:pt x="612219" y="103346"/>
                  <a:pt x="647938" y="103346"/>
                </a:cubicBezTo>
                <a:lnTo>
                  <a:pt x="669607" y="103346"/>
                </a:lnTo>
                <a:lnTo>
                  <a:pt x="669607" y="91916"/>
                </a:lnTo>
                <a:cubicBezTo>
                  <a:pt x="669607" y="80486"/>
                  <a:pt x="666035" y="65961"/>
                  <a:pt x="641032" y="65961"/>
                </a:cubicBezTo>
                <a:cubicBezTo>
                  <a:pt x="618649" y="65961"/>
                  <a:pt x="615315" y="77391"/>
                  <a:pt x="612934" y="86916"/>
                </a:cubicBezTo>
                <a:lnTo>
                  <a:pt x="597217" y="86916"/>
                </a:lnTo>
                <a:cubicBezTo>
                  <a:pt x="598646" y="72390"/>
                  <a:pt x="607695" y="52626"/>
                  <a:pt x="641509" y="52626"/>
                </a:cubicBezTo>
                <a:close/>
                <a:moveTo>
                  <a:pt x="520065" y="52626"/>
                </a:moveTo>
                <a:cubicBezTo>
                  <a:pt x="557927" y="52626"/>
                  <a:pt x="570071" y="84058"/>
                  <a:pt x="570071" y="107871"/>
                </a:cubicBezTo>
                <a:cubicBezTo>
                  <a:pt x="570071" y="111443"/>
                  <a:pt x="570071" y="114776"/>
                  <a:pt x="569833" y="117872"/>
                </a:cubicBezTo>
                <a:lnTo>
                  <a:pt x="483394" y="117872"/>
                </a:lnTo>
                <a:cubicBezTo>
                  <a:pt x="483394" y="145733"/>
                  <a:pt x="497443" y="164068"/>
                  <a:pt x="519351" y="164068"/>
                </a:cubicBezTo>
                <a:cubicBezTo>
                  <a:pt x="540305" y="164068"/>
                  <a:pt x="547211" y="152638"/>
                  <a:pt x="551259" y="143351"/>
                </a:cubicBezTo>
                <a:lnTo>
                  <a:pt x="567452" y="143351"/>
                </a:lnTo>
                <a:cubicBezTo>
                  <a:pt x="562451" y="159068"/>
                  <a:pt x="549831" y="178118"/>
                  <a:pt x="518874" y="178118"/>
                </a:cubicBezTo>
                <a:cubicBezTo>
                  <a:pt x="481727" y="178118"/>
                  <a:pt x="467201" y="147161"/>
                  <a:pt x="467201" y="116443"/>
                </a:cubicBezTo>
                <a:cubicBezTo>
                  <a:pt x="467201" y="81677"/>
                  <a:pt x="484584" y="52626"/>
                  <a:pt x="520065" y="52626"/>
                </a:cubicBezTo>
                <a:close/>
                <a:moveTo>
                  <a:pt x="456962" y="52626"/>
                </a:moveTo>
                <a:lnTo>
                  <a:pt x="456962" y="69056"/>
                </a:lnTo>
                <a:cubicBezTo>
                  <a:pt x="432197" y="70247"/>
                  <a:pt x="416004" y="85487"/>
                  <a:pt x="416004" y="114776"/>
                </a:cubicBezTo>
                <a:lnTo>
                  <a:pt x="416004" y="175260"/>
                </a:lnTo>
                <a:lnTo>
                  <a:pt x="400050" y="175260"/>
                </a:lnTo>
                <a:lnTo>
                  <a:pt x="400050" y="88106"/>
                </a:lnTo>
                <a:cubicBezTo>
                  <a:pt x="400050" y="69533"/>
                  <a:pt x="399812" y="60484"/>
                  <a:pt x="399812" y="55483"/>
                </a:cubicBezTo>
                <a:lnTo>
                  <a:pt x="415290" y="55483"/>
                </a:lnTo>
                <a:cubicBezTo>
                  <a:pt x="415766" y="59055"/>
                  <a:pt x="416004" y="67628"/>
                  <a:pt x="416004" y="81201"/>
                </a:cubicBezTo>
                <a:cubicBezTo>
                  <a:pt x="422672" y="64056"/>
                  <a:pt x="437435" y="53340"/>
                  <a:pt x="456962" y="52626"/>
                </a:cubicBezTo>
                <a:close/>
                <a:moveTo>
                  <a:pt x="728662" y="19050"/>
                </a:moveTo>
                <a:lnTo>
                  <a:pt x="744617" y="19050"/>
                </a:lnTo>
                <a:lnTo>
                  <a:pt x="744617" y="55483"/>
                </a:lnTo>
                <a:lnTo>
                  <a:pt x="772239" y="55483"/>
                </a:lnTo>
                <a:lnTo>
                  <a:pt x="772239" y="69295"/>
                </a:lnTo>
                <a:lnTo>
                  <a:pt x="744617" y="69295"/>
                </a:lnTo>
                <a:lnTo>
                  <a:pt x="744617" y="143590"/>
                </a:lnTo>
                <a:cubicBezTo>
                  <a:pt x="744617" y="156210"/>
                  <a:pt x="747474" y="163116"/>
                  <a:pt x="758666" y="163116"/>
                </a:cubicBezTo>
                <a:cubicBezTo>
                  <a:pt x="762000" y="163116"/>
                  <a:pt x="766524" y="162878"/>
                  <a:pt x="770096" y="161925"/>
                </a:cubicBezTo>
                <a:lnTo>
                  <a:pt x="770096" y="174784"/>
                </a:lnTo>
                <a:cubicBezTo>
                  <a:pt x="765572" y="176451"/>
                  <a:pt x="759381" y="176927"/>
                  <a:pt x="753904" y="176927"/>
                </a:cubicBezTo>
                <a:cubicBezTo>
                  <a:pt x="736997" y="176927"/>
                  <a:pt x="728662" y="168355"/>
                  <a:pt x="728662" y="148828"/>
                </a:cubicBezTo>
                <a:lnTo>
                  <a:pt x="728662" y="69295"/>
                </a:lnTo>
                <a:lnTo>
                  <a:pt x="706993" y="69295"/>
                </a:lnTo>
                <a:lnTo>
                  <a:pt x="706993" y="55483"/>
                </a:lnTo>
                <a:lnTo>
                  <a:pt x="728662" y="55483"/>
                </a:lnTo>
                <a:close/>
                <a:moveTo>
                  <a:pt x="306467" y="6668"/>
                </a:moveTo>
                <a:cubicBezTo>
                  <a:pt x="343853" y="6668"/>
                  <a:pt x="365046" y="27623"/>
                  <a:pt x="370284" y="55483"/>
                </a:cubicBezTo>
                <a:lnTo>
                  <a:pt x="353378" y="55483"/>
                </a:lnTo>
                <a:cubicBezTo>
                  <a:pt x="346472" y="35481"/>
                  <a:pt x="333375" y="21432"/>
                  <a:pt x="305753" y="21432"/>
                </a:cubicBezTo>
                <a:cubicBezTo>
                  <a:pt x="266462" y="21432"/>
                  <a:pt x="250269" y="57150"/>
                  <a:pt x="250269" y="92155"/>
                </a:cubicBezTo>
                <a:cubicBezTo>
                  <a:pt x="250269" y="126445"/>
                  <a:pt x="265986" y="162401"/>
                  <a:pt x="306705" y="162401"/>
                </a:cubicBezTo>
                <a:cubicBezTo>
                  <a:pt x="333137" y="162401"/>
                  <a:pt x="345758" y="148114"/>
                  <a:pt x="353139" y="129540"/>
                </a:cubicBezTo>
                <a:lnTo>
                  <a:pt x="370284" y="129540"/>
                </a:lnTo>
                <a:cubicBezTo>
                  <a:pt x="362426" y="156925"/>
                  <a:pt x="342424" y="177165"/>
                  <a:pt x="305991" y="177165"/>
                </a:cubicBezTo>
                <a:cubicBezTo>
                  <a:pt x="257413" y="177165"/>
                  <a:pt x="232410" y="139303"/>
                  <a:pt x="232410" y="92393"/>
                </a:cubicBezTo>
                <a:cubicBezTo>
                  <a:pt x="232410" y="47387"/>
                  <a:pt x="257175" y="6668"/>
                  <a:pt x="306467" y="6668"/>
                </a:cubicBezTo>
                <a:close/>
                <a:moveTo>
                  <a:pt x="800100" y="0"/>
                </a:moveTo>
                <a:lnTo>
                  <a:pt x="816054" y="0"/>
                </a:lnTo>
                <a:lnTo>
                  <a:pt x="816054" y="24527"/>
                </a:lnTo>
                <a:lnTo>
                  <a:pt x="800100" y="2452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5613272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13" Type="http://schemas.openxmlformats.org/officeDocument/2006/relationships/slideLayout" Target="../slideLayouts/slideLayout43.xml"/><Relationship Id="rId18" Type="http://schemas.openxmlformats.org/officeDocument/2006/relationships/slideLayout" Target="../slideLayouts/slideLayout48.xml"/><Relationship Id="rId3" Type="http://schemas.openxmlformats.org/officeDocument/2006/relationships/slideLayout" Target="../slideLayouts/slideLayout33.xml"/><Relationship Id="rId21" Type="http://schemas.openxmlformats.org/officeDocument/2006/relationships/slideLayout" Target="../slideLayouts/slideLayout51.xml"/><Relationship Id="rId7" Type="http://schemas.openxmlformats.org/officeDocument/2006/relationships/slideLayout" Target="../slideLayouts/slideLayout37.xml"/><Relationship Id="rId12" Type="http://schemas.openxmlformats.org/officeDocument/2006/relationships/slideLayout" Target="../slideLayouts/slideLayout42.xml"/><Relationship Id="rId17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2.xml"/><Relationship Id="rId1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50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5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40.xml"/><Relationship Id="rId19" Type="http://schemas.openxmlformats.org/officeDocument/2006/relationships/slideLayout" Target="../slideLayouts/slideLayout49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Relationship Id="rId14" Type="http://schemas.openxmlformats.org/officeDocument/2006/relationships/slideLayout" Target="../slideLayouts/slideLayout44.xml"/><Relationship Id="rId22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>
            <a:extLst>
              <a:ext uri="{FF2B5EF4-FFF2-40B4-BE49-F238E27FC236}">
                <a16:creationId xmlns:a16="http://schemas.microsoft.com/office/drawing/2014/main" id="{C1BAEA73-34F4-FC4E-A04E-D8CD13CC07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1292" y="365125"/>
            <a:ext cx="1039250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dirty="0"/>
              <a:t>Klikk for å redigere tittelstil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21B6CA0A-85B8-2046-B593-F7CCB636AA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61292" y="1825625"/>
            <a:ext cx="10392507" cy="4351338"/>
          </a:xfrm>
          <a:prstGeom prst="rect">
            <a:avLst/>
          </a:prstGeom>
        </p:spPr>
        <p:txBody>
          <a:bodyPr vert="horz" lIns="90000" tIns="45720" rIns="91440" bIns="45720" rtlCol="0">
            <a:normAutofit/>
          </a:bodyPr>
          <a:lstStyle/>
          <a:p>
            <a:r>
              <a:rPr lang="nb-NO" dirty="0"/>
              <a:t>Rediger tekststiler i malen
Andre nivå
Tredje nivå
Fjerde nivå
Femte nivå</a:t>
            </a:r>
          </a:p>
          <a:p>
            <a:pPr lvl="1"/>
            <a:r>
              <a:rPr lang="nb-NO" dirty="0"/>
              <a:t>Punkt under punktet	</a:t>
            </a:r>
          </a:p>
        </p:txBody>
      </p:sp>
      <p:sp>
        <p:nvSpPr>
          <p:cNvPr id="9" name="TekstSylinder 8">
            <a:extLst>
              <a:ext uri="{FF2B5EF4-FFF2-40B4-BE49-F238E27FC236}">
                <a16:creationId xmlns:a16="http://schemas.microsoft.com/office/drawing/2014/main" id="{1F616952-0E30-D94F-8510-46719335E800}"/>
              </a:ext>
            </a:extLst>
          </p:cNvPr>
          <p:cNvSpPr txBox="1"/>
          <p:nvPr userDrawn="1"/>
        </p:nvSpPr>
        <p:spPr>
          <a:xfrm>
            <a:off x="10007600" y="65532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nb-NO"/>
          </a:p>
        </p:txBody>
      </p:sp>
      <p:sp>
        <p:nvSpPr>
          <p:cNvPr id="4" name="Plassholder for lysbildenummer 3">
            <a:extLst>
              <a:ext uri="{FF2B5EF4-FFF2-40B4-BE49-F238E27FC236}">
                <a16:creationId xmlns:a16="http://schemas.microsoft.com/office/drawing/2014/main" id="{53AFE20B-E02E-FE4F-8D93-63F4E9E56F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727473" y="6370637"/>
            <a:ext cx="12954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34E9FF-35ED-4746-A218-B58892FE7A5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025947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708" r:id="rId2"/>
    <p:sldLayoutId id="2147483709" r:id="rId3"/>
    <p:sldLayoutId id="2147483660" r:id="rId4"/>
    <p:sldLayoutId id="2147483668" r:id="rId5"/>
    <p:sldLayoutId id="2147483664" r:id="rId6"/>
    <p:sldLayoutId id="2147483657" r:id="rId7"/>
    <p:sldLayoutId id="2147483661" r:id="rId8"/>
    <p:sldLayoutId id="2147483671" r:id="rId9"/>
    <p:sldLayoutId id="2147483649" r:id="rId10"/>
    <p:sldLayoutId id="2147483663" r:id="rId11"/>
    <p:sldLayoutId id="2147483650" r:id="rId12"/>
    <p:sldLayoutId id="2147483659" r:id="rId13"/>
    <p:sldLayoutId id="2147483651" r:id="rId14"/>
    <p:sldLayoutId id="2147483652" r:id="rId15"/>
    <p:sldLayoutId id="2147483681" r:id="rId16"/>
    <p:sldLayoutId id="2147483683" r:id="rId17"/>
    <p:sldLayoutId id="2147483654" r:id="rId18"/>
    <p:sldLayoutId id="2147483662" r:id="rId19"/>
    <p:sldLayoutId id="2147483655" r:id="rId20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i="0" kern="1200">
          <a:solidFill>
            <a:schemeClr val="tx1"/>
          </a:solidFill>
          <a:latin typeface="Helvetica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Helvetica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Helvetica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141E2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>
            <a:extLst>
              <a:ext uri="{FF2B5EF4-FFF2-40B4-BE49-F238E27FC236}">
                <a16:creationId xmlns:a16="http://schemas.microsoft.com/office/drawing/2014/main" id="{C1BAEA73-34F4-FC4E-A04E-D8CD13CC07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1292" y="365125"/>
            <a:ext cx="1039250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dirty="0"/>
              <a:t>Klikk for å redigere tittelstil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21B6CA0A-85B8-2046-B593-F7CCB636AA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61292" y="1825625"/>
            <a:ext cx="1039250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nb-NO" dirty="0"/>
              <a:t>Rediger tekststiler i malen
Andre nivå
Tredje nivå
Fjerde nivå
Femte nivå</a:t>
            </a:r>
          </a:p>
        </p:txBody>
      </p:sp>
      <p:sp>
        <p:nvSpPr>
          <p:cNvPr id="9" name="TekstSylinder 8">
            <a:extLst>
              <a:ext uri="{FF2B5EF4-FFF2-40B4-BE49-F238E27FC236}">
                <a16:creationId xmlns:a16="http://schemas.microsoft.com/office/drawing/2014/main" id="{1F616952-0E30-D94F-8510-46719335E800}"/>
              </a:ext>
            </a:extLst>
          </p:cNvPr>
          <p:cNvSpPr txBox="1"/>
          <p:nvPr userDrawn="1"/>
        </p:nvSpPr>
        <p:spPr>
          <a:xfrm>
            <a:off x="10007600" y="65532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nb-NO"/>
          </a:p>
        </p:txBody>
      </p:sp>
      <p:sp>
        <p:nvSpPr>
          <p:cNvPr id="4" name="Plassholder for lysbildenummer 3">
            <a:extLst>
              <a:ext uri="{FF2B5EF4-FFF2-40B4-BE49-F238E27FC236}">
                <a16:creationId xmlns:a16="http://schemas.microsoft.com/office/drawing/2014/main" id="{B5BB3259-D355-6448-A473-A2EF57AE4D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E5516A-35F4-3245-A018-AAFE1477106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085371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6" r:id="rId4"/>
    <p:sldLayoutId id="2147483677" r:id="rId5"/>
    <p:sldLayoutId id="2147483682" r:id="rId6"/>
    <p:sldLayoutId id="2147483684" r:id="rId7"/>
    <p:sldLayoutId id="2147483678" r:id="rId8"/>
    <p:sldLayoutId id="2147483679" r:id="rId9"/>
    <p:sldLayoutId id="2147483680" r:id="rId10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i="0" kern="1200">
          <a:solidFill>
            <a:schemeClr val="bg1"/>
          </a:solidFill>
          <a:latin typeface="Helvetica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bg1"/>
          </a:solidFill>
          <a:latin typeface="Helvetica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dirty="0"/>
              <a:t>Fargerik </a:t>
            </a:r>
            <a:r>
              <a:rPr lang="nb-NO" dirty="0" err="1"/>
              <a:t>pallett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l"/>
            <a:r>
              <a:rPr lang="nb-NO" b="1" i="0" dirty="0">
                <a:solidFill>
                  <a:srgbClr val="131E29"/>
                </a:solidFill>
                <a:effectLst/>
                <a:latin typeface="acumin-pro"/>
              </a:rPr>
              <a:t>Huskeregler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nb-NO" b="0" i="0" dirty="0">
                <a:solidFill>
                  <a:srgbClr val="131E29"/>
                </a:solidFill>
                <a:effectLst/>
                <a:latin typeface="acumin-pro"/>
              </a:rPr>
              <a:t>Sekundærpalletten er organisert i fargepar.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nb-NO" b="0" i="0" dirty="0">
                <a:solidFill>
                  <a:srgbClr val="131E29"/>
                </a:solidFill>
                <a:effectLst/>
                <a:latin typeface="acumin-pro"/>
              </a:rPr>
              <a:t>Ikke bland farger fra forskjellige fargepar.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nb-NO" b="0" i="0" dirty="0">
                <a:solidFill>
                  <a:srgbClr val="131E29"/>
                </a:solidFill>
                <a:effectLst/>
                <a:latin typeface="acumin-pro"/>
              </a:rPr>
              <a:t>Ikke bland farger fra kjernepallett og sekundærpallett.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nb-NO" b="0" i="0" dirty="0">
                <a:solidFill>
                  <a:srgbClr val="131E29"/>
                </a:solidFill>
                <a:effectLst/>
                <a:latin typeface="acumin-pro"/>
              </a:rPr>
              <a:t>Du kan gjerne bruke Kjernepalletten til uformelle og midlertidige ting hvis du heller vil det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228600"/>
            <a:fld id="{C764DE79-268F-4C1A-8933-263129D2AF90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228600"/>
              <a:t>6/8/25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228600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228600"/>
            <a:fld id="{48F63A3B-78C7-47BE-AE5E-E10140E0464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228600"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4099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  <p:sldLayoutId id="2147483700" r:id="rId14"/>
    <p:sldLayoutId id="2147483701" r:id="rId15"/>
    <p:sldLayoutId id="2147483702" r:id="rId16"/>
    <p:sldLayoutId id="2147483703" r:id="rId17"/>
    <p:sldLayoutId id="2147483704" r:id="rId18"/>
    <p:sldLayoutId id="2147483705" r:id="rId19"/>
    <p:sldLayoutId id="2147483706" r:id="rId20"/>
    <p:sldLayoutId id="2147483707" r:id="rId2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90000"/>
        </a:lnSpc>
        <a:spcBef>
          <a:spcPts val="750"/>
        </a:spcBef>
        <a:buFont typeface="+mj-lt"/>
        <a:buNone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4AD5DAB-E0D3-38B4-06A8-571C7E5DA39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34E9FF-35ED-4746-A218-B58892FE7A5D}" type="slidenum">
              <a:rPr lang="nb-NO" smtClean="0"/>
              <a:t>1</a:t>
            </a:fld>
            <a:endParaRPr lang="nb-N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30E17E-3DBD-E383-29E7-AFCB9092B6B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5151039D-0059-FD46-2983-72EEBEA4462A}"/>
              </a:ext>
            </a:extLst>
          </p:cNvPr>
          <p:cNvSpPr txBox="1">
            <a:spLocks/>
          </p:cNvSpPr>
          <p:nvPr/>
        </p:nvSpPr>
        <p:spPr>
          <a:xfrm>
            <a:off x="1609667" y="941636"/>
            <a:ext cx="8229600" cy="4639782"/>
          </a:xfrm>
          <a:prstGeom prst="rect">
            <a:avLst/>
          </a:prstGeom>
        </p:spPr>
        <p:txBody>
          <a:bodyPr vert="horz"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Calibri" pitchFamily="34" charset="0"/>
              <a:buChar char="–"/>
              <a:defRPr sz="1800">
                <a:solidFill>
                  <a:schemeClr val="tx1"/>
                </a:solidFill>
                <a:latin typeface="+mj-lt"/>
                <a:ea typeface="ＭＳ Ｐゴシック" pitchFamily="32" charset="-128"/>
                <a:cs typeface="ＭＳ Ｐゴシック" pitchFamily="32" charset="-128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Calibri" pitchFamily="34" charset="0"/>
              <a:buChar char="&gt;"/>
              <a:defRPr sz="1800">
                <a:solidFill>
                  <a:schemeClr val="tx1"/>
                </a:solidFill>
                <a:latin typeface="+mj-lt"/>
                <a:ea typeface="ＭＳ Ｐゴシック" pitchFamily="32" charset="-128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Calibri" pitchFamily="34" charset="0"/>
              <a:buChar char="»"/>
              <a:defRPr sz="1800">
                <a:solidFill>
                  <a:schemeClr val="tx1"/>
                </a:solidFill>
                <a:latin typeface="+mj-lt"/>
                <a:ea typeface="ＭＳ Ｐゴシック" pitchFamily="32" charset="-128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j-lt"/>
                <a:ea typeface="ＭＳ Ｐゴシック" pitchFamily="32" charset="-128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j-lt"/>
                <a:ea typeface="ＭＳ Ｐゴシック" pitchFamily="32" charset="-128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32" charset="-128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32" charset="-128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32" charset="-128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32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Calibri" pitchFamily="34" charset="0"/>
              <a:buNone/>
              <a:tabLst/>
              <a:defRPr/>
            </a:pPr>
            <a:endParaRPr kumimoji="0" lang="en-GB" sz="2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pitchFamily="2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Calibri" pitchFamily="34" charset="0"/>
              <a:buNone/>
              <a:tabLst/>
              <a:defRPr/>
            </a:pPr>
            <a:endParaRPr lang="en-GB" sz="2800" kern="0" dirty="0">
              <a:solidFill>
                <a:srgbClr val="000000"/>
              </a:solidFill>
              <a:latin typeface="Helvetica" pitchFamily="2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Calibri" pitchFamily="34" charset="0"/>
              <a:buNone/>
              <a:tabLst/>
              <a:defRPr/>
            </a:pPr>
            <a:endParaRPr kumimoji="0" lang="en-GB" sz="2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pitchFamily="2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Calibri" pitchFamily="34" charset="0"/>
              <a:buNone/>
              <a:tabLst/>
              <a:defRPr/>
            </a:pPr>
            <a:r>
              <a:rPr kumimoji="0" lang="en-GB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</a:rPr>
              <a:t>“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Calibri" pitchFamily="34" charset="0"/>
              <a:buNone/>
              <a:tabLst/>
              <a:defRPr/>
            </a:pPr>
            <a:r>
              <a:rPr kumimoji="0" lang="en-GB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</a:rPr>
              <a:t>What </a:t>
            </a:r>
            <a:r>
              <a:rPr lang="en-GB" sz="2800" kern="0" dirty="0">
                <a:solidFill>
                  <a:srgbClr val="000000"/>
                </a:solidFill>
                <a:latin typeface="Helvetica" pitchFamily="2" charset="0"/>
              </a:rPr>
              <a:t>do we talk about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Calibri" pitchFamily="34" charset="0"/>
              <a:buNone/>
              <a:tabLst/>
              <a:defRPr/>
            </a:pPr>
            <a:r>
              <a:rPr kumimoji="0" lang="en-GB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</a:rPr>
              <a:t>when we talk about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Calibri" pitchFamily="34" charset="0"/>
              <a:buNone/>
              <a:tabLst/>
              <a:defRPr/>
            </a:pPr>
            <a:r>
              <a:rPr lang="en-GB" sz="2800" kern="0" dirty="0">
                <a:solidFill>
                  <a:srgbClr val="000000"/>
                </a:solidFill>
                <a:latin typeface="Helvetica" pitchFamily="2" charset="0"/>
              </a:rPr>
              <a:t>design (science) research?</a:t>
            </a:r>
            <a:endParaRPr kumimoji="0" lang="en-GB" sz="2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pitchFamily="2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Calibri" pitchFamily="34" charset="0"/>
              <a:buNone/>
              <a:tabLst/>
              <a:defRPr/>
            </a:pPr>
            <a:r>
              <a:rPr kumimoji="0" lang="en-GB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</a:rPr>
              <a:t>”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Calibri" pitchFamily="34" charset="0"/>
              <a:buChar char="–"/>
              <a:tabLst/>
              <a:defRPr/>
            </a:pPr>
            <a:endParaRPr kumimoji="0" lang="en-GB" sz="2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pitchFamily="2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Calibri" pitchFamily="34" charset="0"/>
              <a:buChar char="–"/>
              <a:tabLst/>
              <a:defRPr/>
            </a:pPr>
            <a:endParaRPr kumimoji="0" lang="de-CH" sz="2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" pitchFamily="2" charset="0"/>
            </a:endParaRPr>
          </a:p>
        </p:txBody>
      </p:sp>
      <p:grpSp>
        <p:nvGrpSpPr>
          <p:cNvPr id="10" name="Group 2">
            <a:extLst>
              <a:ext uri="{FF2B5EF4-FFF2-40B4-BE49-F238E27FC236}">
                <a16:creationId xmlns:a16="http://schemas.microsoft.com/office/drawing/2014/main" id="{139BCF48-044A-BE4C-CC89-2186E06CD940}"/>
              </a:ext>
            </a:extLst>
          </p:cNvPr>
          <p:cNvGrpSpPr>
            <a:grpSpLocks/>
          </p:cNvGrpSpPr>
          <p:nvPr/>
        </p:nvGrpSpPr>
        <p:grpSpPr bwMode="auto">
          <a:xfrm>
            <a:off x="1841035" y="1736618"/>
            <a:ext cx="2033587" cy="2099793"/>
            <a:chOff x="3958823" y="3502123"/>
            <a:chExt cx="2033606" cy="2098577"/>
          </a:xfrm>
        </p:grpSpPr>
        <p:pic>
          <p:nvPicPr>
            <p:cNvPr id="11" name="Picture 8" descr="Bildergebnis für thinking person icon">
              <a:extLst>
                <a:ext uri="{FF2B5EF4-FFF2-40B4-BE49-F238E27FC236}">
                  <a16:creationId xmlns:a16="http://schemas.microsoft.com/office/drawing/2014/main" id="{7849580C-467A-F21B-957E-C9B4F674F62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7429" y="3502123"/>
              <a:ext cx="1905000" cy="1905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Arc 11">
              <a:extLst>
                <a:ext uri="{FF2B5EF4-FFF2-40B4-BE49-F238E27FC236}">
                  <a16:creationId xmlns:a16="http://schemas.microsoft.com/office/drawing/2014/main" id="{899A5762-D6B6-77F2-2426-4A2F1C36AC15}"/>
                </a:ext>
              </a:extLst>
            </p:cNvPr>
            <p:cNvSpPr/>
            <p:nvPr/>
          </p:nvSpPr>
          <p:spPr bwMode="auto">
            <a:xfrm rot="10128573">
              <a:off x="3977873" y="4824862"/>
              <a:ext cx="995371" cy="775838"/>
            </a:xfrm>
            <a:prstGeom prst="arc">
              <a:avLst>
                <a:gd name="adj1" fmla="val 15445478"/>
                <a:gd name="adj2" fmla="val 19769758"/>
              </a:avLst>
            </a:prstGeom>
            <a:noFill/>
            <a:ln w="9525" cap="flat" cmpd="sng" algn="ctr">
              <a:solidFill>
                <a:srgbClr val="808080">
                  <a:lumMod val="7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CH" sz="2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pitchFamily="32" charset="0"/>
                <a:ea typeface="ＭＳ Ｐゴシック" pitchFamily="-112" charset="-128"/>
              </a:endParaRPr>
            </a:p>
          </p:txBody>
        </p:sp>
        <p:sp>
          <p:nvSpPr>
            <p:cNvPr id="13" name="Arc 12">
              <a:extLst>
                <a:ext uri="{FF2B5EF4-FFF2-40B4-BE49-F238E27FC236}">
                  <a16:creationId xmlns:a16="http://schemas.microsoft.com/office/drawing/2014/main" id="{5EF62158-D5CE-F653-5091-FB417590427A}"/>
                </a:ext>
              </a:extLst>
            </p:cNvPr>
            <p:cNvSpPr/>
            <p:nvPr/>
          </p:nvSpPr>
          <p:spPr bwMode="auto">
            <a:xfrm rot="10407379">
              <a:off x="3958823" y="4685243"/>
              <a:ext cx="995371" cy="774252"/>
            </a:xfrm>
            <a:prstGeom prst="arc">
              <a:avLst>
                <a:gd name="adj1" fmla="val 15128035"/>
                <a:gd name="adj2" fmla="val 19160634"/>
              </a:avLst>
            </a:prstGeom>
            <a:noFill/>
            <a:ln w="9525" cap="flat" cmpd="sng" algn="ctr">
              <a:solidFill>
                <a:srgbClr val="808080">
                  <a:lumMod val="7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CH" sz="2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" pitchFamily="32" charset="0"/>
                <a:ea typeface="ＭＳ Ｐゴシック" pitchFamily="-112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481955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EAE605-7EB9-7792-A3F0-2808AEBA89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problem solving paradigm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326D1C-7E68-1F24-1AD1-D7053778A4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4E9FF-35ED-4746-A218-B58892FE7A5D}" type="slidenum">
              <a:rPr lang="nb-NO" smtClean="0"/>
              <a:t>2</a:t>
            </a:fld>
            <a:endParaRPr lang="nb-NO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D136AD4-1000-86BD-6104-58D0FD97981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2" descr="The Sciences of the Artificial">
            <a:extLst>
              <a:ext uri="{FF2B5EF4-FFF2-40B4-BE49-F238E27FC236}">
                <a16:creationId xmlns:a16="http://schemas.microsoft.com/office/drawing/2014/main" id="{BCDB2CCB-B57E-DF30-66EF-17816CBB01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65545" y="455476"/>
            <a:ext cx="2035820" cy="3067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6CA801E-1B3A-407E-4293-BB8E5253AA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1065" y="1919313"/>
            <a:ext cx="7772400" cy="301937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DE080BF-69C1-69E5-2365-283E5A60B017}"/>
              </a:ext>
            </a:extLst>
          </p:cNvPr>
          <p:cNvSpPr txBox="1"/>
          <p:nvPr/>
        </p:nvSpPr>
        <p:spPr>
          <a:xfrm>
            <a:off x="1367734" y="5951013"/>
            <a:ext cx="1065514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sz="1200" b="0" dirty="0">
                <a:solidFill>
                  <a:schemeClr val="tx1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Mangal" panose="02040503050203030202" pitchFamily="18" charset="0"/>
              </a:rPr>
              <a:t>Simon, H. (1996). The </a:t>
            </a:r>
            <a:r>
              <a:rPr lang="de-CH" sz="1200" b="0" dirty="0" err="1">
                <a:solidFill>
                  <a:schemeClr val="tx1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Mangal" panose="02040503050203030202" pitchFamily="18" charset="0"/>
              </a:rPr>
              <a:t>sciences</a:t>
            </a:r>
            <a:r>
              <a:rPr lang="de-CH" sz="1200" b="0" dirty="0">
                <a:solidFill>
                  <a:schemeClr val="tx1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Mangal" panose="02040503050203030202" pitchFamily="18" charset="0"/>
              </a:rPr>
              <a:t> </a:t>
            </a:r>
            <a:r>
              <a:rPr lang="de-CH" sz="1200" b="0" dirty="0" err="1">
                <a:solidFill>
                  <a:schemeClr val="tx1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Mangal" panose="02040503050203030202" pitchFamily="18" charset="0"/>
              </a:rPr>
              <a:t>of</a:t>
            </a:r>
            <a:r>
              <a:rPr lang="de-CH" sz="1200" b="0" dirty="0">
                <a:solidFill>
                  <a:schemeClr val="tx1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Mangal" panose="02040503050203030202" pitchFamily="18" charset="0"/>
              </a:rPr>
              <a:t> </a:t>
            </a:r>
            <a:r>
              <a:rPr lang="de-CH" sz="1200" b="0" dirty="0" err="1">
                <a:solidFill>
                  <a:schemeClr val="tx1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Mangal" panose="02040503050203030202" pitchFamily="18" charset="0"/>
              </a:rPr>
              <a:t>the</a:t>
            </a:r>
            <a:r>
              <a:rPr lang="de-CH" sz="1200" b="0" dirty="0">
                <a:solidFill>
                  <a:schemeClr val="tx1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Mangal" panose="02040503050203030202" pitchFamily="18" charset="0"/>
              </a:rPr>
              <a:t> </a:t>
            </a:r>
            <a:r>
              <a:rPr lang="de-CH" sz="1200" b="0" dirty="0" err="1">
                <a:solidFill>
                  <a:schemeClr val="tx1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Mangal" panose="02040503050203030202" pitchFamily="18" charset="0"/>
              </a:rPr>
              <a:t>artificial</a:t>
            </a:r>
            <a:r>
              <a:rPr lang="de-CH" sz="1200" b="0" dirty="0">
                <a:solidFill>
                  <a:schemeClr val="tx1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Mangal" panose="02040503050203030202" pitchFamily="18" charset="0"/>
              </a:rPr>
              <a:t> (3rd </a:t>
            </a:r>
            <a:r>
              <a:rPr lang="de-CH" sz="1200" b="0" dirty="0" err="1">
                <a:solidFill>
                  <a:schemeClr val="tx1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Mangal" panose="02040503050203030202" pitchFamily="18" charset="0"/>
              </a:rPr>
              <a:t>ed</a:t>
            </a:r>
            <a:r>
              <a:rPr lang="de-CH" sz="1200" b="0" dirty="0">
                <a:solidFill>
                  <a:schemeClr val="tx1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Mangal" panose="02040503050203030202" pitchFamily="18" charset="0"/>
              </a:rPr>
              <a:t>.). MIT Press.</a:t>
            </a:r>
          </a:p>
          <a:p>
            <a:pPr marL="0" indent="0">
              <a:buNone/>
            </a:pPr>
            <a:r>
              <a:rPr lang="de-CH" sz="1200" b="0" dirty="0">
                <a:solidFill>
                  <a:schemeClr val="tx1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Mangal" panose="02040503050203030202" pitchFamily="18" charset="0"/>
              </a:rPr>
              <a:t>Dorst, K. (2006). Design </a:t>
            </a:r>
            <a:r>
              <a:rPr lang="de-CH" sz="1200" b="0" dirty="0" err="1">
                <a:solidFill>
                  <a:schemeClr val="tx1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Mangal" panose="02040503050203030202" pitchFamily="18" charset="0"/>
              </a:rPr>
              <a:t>problems</a:t>
            </a:r>
            <a:r>
              <a:rPr lang="de-CH" sz="1200" b="0" dirty="0">
                <a:solidFill>
                  <a:schemeClr val="tx1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Mangal" panose="02040503050203030202" pitchFamily="18" charset="0"/>
              </a:rPr>
              <a:t> and design</a:t>
            </a:r>
            <a:r>
              <a:rPr lang="de-CH" sz="1200" dirty="0">
                <a:latin typeface="Helvetica" pitchFamily="2" charset="0"/>
                <a:ea typeface="Times New Roman" panose="02020603050405020304" pitchFamily="18" charset="0"/>
                <a:cs typeface="Mangal" panose="02040503050203030202" pitchFamily="18" charset="0"/>
              </a:rPr>
              <a:t> </a:t>
            </a:r>
            <a:r>
              <a:rPr lang="de-CH" sz="1200" b="0" dirty="0">
                <a:solidFill>
                  <a:schemeClr val="tx1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Mangal" panose="02040503050203030202" pitchFamily="18" charset="0"/>
              </a:rPr>
              <a:t>paradoxes. Design </a:t>
            </a:r>
            <a:r>
              <a:rPr lang="de-CH" sz="1200" b="0" dirty="0" err="1">
                <a:solidFill>
                  <a:schemeClr val="tx1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Mangal" panose="02040503050203030202" pitchFamily="18" charset="0"/>
              </a:rPr>
              <a:t>Issues</a:t>
            </a:r>
            <a:r>
              <a:rPr lang="de-CH" sz="1200" b="0" dirty="0">
                <a:solidFill>
                  <a:schemeClr val="tx1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Mangal" panose="02040503050203030202" pitchFamily="18" charset="0"/>
              </a:rPr>
              <a:t>, 22(3), 4-17.</a:t>
            </a:r>
          </a:p>
          <a:p>
            <a:pPr marL="0" indent="0">
              <a:buNone/>
            </a:pPr>
            <a:r>
              <a:rPr lang="de-CH" sz="1200" b="0" dirty="0" err="1">
                <a:solidFill>
                  <a:schemeClr val="tx1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Mangal" panose="02040503050203030202" pitchFamily="18" charset="0"/>
              </a:rPr>
              <a:t>Purao</a:t>
            </a:r>
            <a:r>
              <a:rPr lang="de-CH" sz="1200" b="0" dirty="0">
                <a:solidFill>
                  <a:schemeClr val="tx1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Mangal" panose="02040503050203030202" pitchFamily="18" charset="0"/>
              </a:rPr>
              <a:t>, S., Rossi, M., &amp; Bush, A. (2002). </a:t>
            </a:r>
            <a:r>
              <a:rPr lang="de-CH" sz="1200" b="0" dirty="0" err="1">
                <a:solidFill>
                  <a:schemeClr val="tx1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Mangal" panose="02040503050203030202" pitchFamily="18" charset="0"/>
              </a:rPr>
              <a:t>Towards</a:t>
            </a:r>
            <a:r>
              <a:rPr lang="de-CH" sz="1200" b="0" dirty="0">
                <a:solidFill>
                  <a:schemeClr val="tx1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Mangal" panose="02040503050203030202" pitchFamily="18" charset="0"/>
              </a:rPr>
              <a:t> an </a:t>
            </a:r>
            <a:r>
              <a:rPr lang="de-CH" sz="1200" b="0" dirty="0" err="1">
                <a:solidFill>
                  <a:schemeClr val="tx1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Mangal" panose="02040503050203030202" pitchFamily="18" charset="0"/>
              </a:rPr>
              <a:t>understanding</a:t>
            </a:r>
            <a:r>
              <a:rPr lang="de-CH" sz="1200" b="0" dirty="0">
                <a:solidFill>
                  <a:schemeClr val="tx1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Mangal" panose="02040503050203030202" pitchFamily="18" charset="0"/>
              </a:rPr>
              <a:t> </a:t>
            </a:r>
            <a:r>
              <a:rPr lang="de-CH" sz="1200" b="0" dirty="0" err="1">
                <a:solidFill>
                  <a:schemeClr val="tx1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Mangal" panose="02040503050203030202" pitchFamily="18" charset="0"/>
              </a:rPr>
              <a:t>of</a:t>
            </a:r>
            <a:r>
              <a:rPr lang="de-CH" sz="1200" b="0" dirty="0">
                <a:solidFill>
                  <a:schemeClr val="tx1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Mangal" panose="02040503050203030202" pitchFamily="18" charset="0"/>
              </a:rPr>
              <a:t> </a:t>
            </a:r>
            <a:r>
              <a:rPr lang="de-CH" sz="1200" b="0" dirty="0" err="1">
                <a:solidFill>
                  <a:schemeClr val="tx1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Mangal" panose="02040503050203030202" pitchFamily="18" charset="0"/>
              </a:rPr>
              <a:t>the</a:t>
            </a:r>
            <a:r>
              <a:rPr lang="de-CH" sz="1200" b="0" dirty="0">
                <a:solidFill>
                  <a:schemeClr val="tx1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Mangal" panose="02040503050203030202" pitchFamily="18" charset="0"/>
              </a:rPr>
              <a:t> </a:t>
            </a:r>
            <a:r>
              <a:rPr lang="de-CH" sz="1200" b="0" dirty="0" err="1">
                <a:solidFill>
                  <a:schemeClr val="tx1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Mangal" panose="02040503050203030202" pitchFamily="18" charset="0"/>
              </a:rPr>
              <a:t>use</a:t>
            </a:r>
            <a:r>
              <a:rPr lang="de-CH" sz="1200" b="0" dirty="0">
                <a:solidFill>
                  <a:schemeClr val="tx1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Mangal" panose="02040503050203030202" pitchFamily="18" charset="0"/>
              </a:rPr>
              <a:t> </a:t>
            </a:r>
            <a:r>
              <a:rPr lang="de-CH" sz="1200" b="0" dirty="0" err="1">
                <a:solidFill>
                  <a:schemeClr val="tx1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Mangal" panose="02040503050203030202" pitchFamily="18" charset="0"/>
              </a:rPr>
              <a:t>of</a:t>
            </a:r>
            <a:r>
              <a:rPr lang="de-CH" sz="1200" b="0" dirty="0">
                <a:solidFill>
                  <a:schemeClr val="tx1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Mangal" panose="02040503050203030202" pitchFamily="18" charset="0"/>
              </a:rPr>
              <a:t> </a:t>
            </a:r>
            <a:r>
              <a:rPr lang="de-CH" sz="1200" b="0" dirty="0" err="1">
                <a:solidFill>
                  <a:schemeClr val="tx1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Mangal" panose="02040503050203030202" pitchFamily="18" charset="0"/>
              </a:rPr>
              <a:t>problem</a:t>
            </a:r>
            <a:r>
              <a:rPr lang="de-CH" sz="1200" b="0" dirty="0">
                <a:solidFill>
                  <a:schemeClr val="tx1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Mangal" panose="02040503050203030202" pitchFamily="18" charset="0"/>
              </a:rPr>
              <a:t> and design </a:t>
            </a:r>
            <a:r>
              <a:rPr lang="de-CH" sz="1200" b="0" dirty="0" err="1">
                <a:solidFill>
                  <a:schemeClr val="tx1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Mangal" panose="02040503050203030202" pitchFamily="18" charset="0"/>
              </a:rPr>
              <a:t>spaces</a:t>
            </a:r>
            <a:r>
              <a:rPr lang="de-CH" sz="1200" b="0" dirty="0">
                <a:solidFill>
                  <a:schemeClr val="tx1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Mangal" panose="02040503050203030202" pitchFamily="18" charset="0"/>
              </a:rPr>
              <a:t> </a:t>
            </a:r>
            <a:r>
              <a:rPr lang="de-CH" sz="1200" b="0" dirty="0" err="1">
                <a:solidFill>
                  <a:schemeClr val="tx1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Mangal" panose="02040503050203030202" pitchFamily="18" charset="0"/>
              </a:rPr>
              <a:t>during</a:t>
            </a:r>
            <a:r>
              <a:rPr lang="de-CH" sz="1200" b="0" dirty="0">
                <a:solidFill>
                  <a:schemeClr val="tx1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Mangal" panose="02040503050203030202" pitchFamily="18" charset="0"/>
              </a:rPr>
              <a:t> </a:t>
            </a:r>
            <a:r>
              <a:rPr lang="de-CH" sz="1200" b="0" dirty="0" err="1">
                <a:solidFill>
                  <a:schemeClr val="tx1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Mangal" panose="02040503050203030202" pitchFamily="18" charset="0"/>
              </a:rPr>
              <a:t>object-oriented</a:t>
            </a:r>
            <a:r>
              <a:rPr lang="de-CH" sz="1200" b="0" dirty="0">
                <a:solidFill>
                  <a:schemeClr val="tx1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Mangal" panose="02040503050203030202" pitchFamily="18" charset="0"/>
              </a:rPr>
              <a:t> </a:t>
            </a:r>
            <a:r>
              <a:rPr lang="de-CH" sz="1200" b="0" dirty="0" err="1">
                <a:solidFill>
                  <a:schemeClr val="tx1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Mangal" panose="02040503050203030202" pitchFamily="18" charset="0"/>
              </a:rPr>
              <a:t>system</a:t>
            </a:r>
            <a:r>
              <a:rPr lang="de-CH" sz="1200" dirty="0">
                <a:latin typeface="Helvetica" pitchFamily="2" charset="0"/>
                <a:ea typeface="Times New Roman" panose="02020603050405020304" pitchFamily="18" charset="0"/>
                <a:cs typeface="Mangal" panose="02040503050203030202" pitchFamily="18" charset="0"/>
              </a:rPr>
              <a:t> </a:t>
            </a:r>
            <a:r>
              <a:rPr lang="de-CH" sz="1200" b="0" dirty="0" err="1">
                <a:solidFill>
                  <a:schemeClr val="tx1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Mangal" panose="02040503050203030202" pitchFamily="18" charset="0"/>
              </a:rPr>
              <a:t>development</a:t>
            </a:r>
            <a:r>
              <a:rPr lang="de-CH" sz="1200" b="0" dirty="0">
                <a:solidFill>
                  <a:schemeClr val="tx1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Mangal" panose="02040503050203030202" pitchFamily="18" charset="0"/>
              </a:rPr>
              <a:t>. Information and </a:t>
            </a:r>
            <a:r>
              <a:rPr lang="de-CH" sz="1200" b="0" dirty="0" err="1">
                <a:solidFill>
                  <a:schemeClr val="tx1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Mangal" panose="02040503050203030202" pitchFamily="18" charset="0"/>
              </a:rPr>
              <a:t>Organization</a:t>
            </a:r>
            <a:r>
              <a:rPr lang="de-CH" sz="1200" b="0" dirty="0">
                <a:solidFill>
                  <a:schemeClr val="tx1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Mangal" panose="02040503050203030202" pitchFamily="18" charset="0"/>
              </a:rPr>
              <a:t>, 12(4), 249-281.</a:t>
            </a:r>
          </a:p>
        </p:txBody>
      </p:sp>
    </p:spTree>
    <p:extLst>
      <p:ext uri="{BB962C8B-B14F-4D97-AF65-F5344CB8AC3E}">
        <p14:creationId xmlns:p14="http://schemas.microsoft.com/office/powerpoint/2010/main" val="16839209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E036D6-10E5-4508-337A-EE93959FD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It is a reflective practice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53CDEB-4DC5-FAE9-FE70-931147913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4E9FF-35ED-4746-A218-B58892FE7A5D}" type="slidenum">
              <a:rPr lang="nb-NO" smtClean="0"/>
              <a:t>3</a:t>
            </a:fld>
            <a:endParaRPr lang="nb-NO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0530458-9466-BB93-9FA7-FCB995EB537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 descr="The Reflective Practitioner: How Professionals Think In Action: Schon,  Donald A.: 9780465068784: Amazon.com: Books">
            <a:extLst>
              <a:ext uri="{FF2B5EF4-FFF2-40B4-BE49-F238E27FC236}">
                <a16:creationId xmlns:a16="http://schemas.microsoft.com/office/drawing/2014/main" id="{AAF82D6C-9C17-64FD-9BA1-0F641BD2CE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77754" y="560605"/>
            <a:ext cx="1789996" cy="2631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E67C7E6-3A95-2321-5DB4-2C3299F77F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801" y="1653481"/>
            <a:ext cx="7772400" cy="399344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D21C0D7-365F-0DA2-78D8-4899CF3523B2}"/>
              </a:ext>
            </a:extLst>
          </p:cNvPr>
          <p:cNvSpPr txBox="1"/>
          <p:nvPr/>
        </p:nvSpPr>
        <p:spPr>
          <a:xfrm>
            <a:off x="1367734" y="5951013"/>
            <a:ext cx="1065514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de-CH" sz="1200" b="0" dirty="0">
                <a:solidFill>
                  <a:schemeClr val="tx1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Mangal" panose="02040503050203030202" pitchFamily="18" charset="0"/>
              </a:rPr>
              <a:t>Schön, D. A. (1983). The </a:t>
            </a:r>
            <a:r>
              <a:rPr lang="de-CH" sz="1200" b="0" dirty="0" err="1">
                <a:solidFill>
                  <a:schemeClr val="tx1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Mangal" panose="02040503050203030202" pitchFamily="18" charset="0"/>
              </a:rPr>
              <a:t>reflective</a:t>
            </a:r>
            <a:r>
              <a:rPr lang="de-CH" sz="1200" b="0" dirty="0">
                <a:solidFill>
                  <a:schemeClr val="tx1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Mangal" panose="02040503050203030202" pitchFamily="18" charset="0"/>
              </a:rPr>
              <a:t> </a:t>
            </a:r>
            <a:r>
              <a:rPr lang="de-CH" sz="1200" b="0" dirty="0" err="1">
                <a:solidFill>
                  <a:schemeClr val="tx1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Mangal" panose="02040503050203030202" pitchFamily="18" charset="0"/>
              </a:rPr>
              <a:t>practitioner</a:t>
            </a:r>
            <a:r>
              <a:rPr lang="de-CH" sz="1200" b="0" dirty="0">
                <a:solidFill>
                  <a:schemeClr val="tx1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Mangal" panose="02040503050203030202" pitchFamily="18" charset="0"/>
              </a:rPr>
              <a:t>. Basic Books.</a:t>
            </a:r>
          </a:p>
          <a:p>
            <a:pPr marL="0" indent="0">
              <a:buNone/>
            </a:pPr>
            <a:r>
              <a:rPr lang="de-CH" sz="1200" b="0" dirty="0">
                <a:solidFill>
                  <a:schemeClr val="tx1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Mangal" panose="02040503050203030202" pitchFamily="18" charset="0"/>
              </a:rPr>
              <a:t>Mathiassen, L., &amp; </a:t>
            </a:r>
            <a:r>
              <a:rPr lang="de-CH" sz="1200" b="0" dirty="0" err="1">
                <a:solidFill>
                  <a:schemeClr val="tx1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Mangal" panose="02040503050203030202" pitchFamily="18" charset="0"/>
              </a:rPr>
              <a:t>Purao</a:t>
            </a:r>
            <a:r>
              <a:rPr lang="de-CH" sz="1200" b="0" dirty="0">
                <a:solidFill>
                  <a:schemeClr val="tx1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Mangal" panose="02040503050203030202" pitchFamily="18" charset="0"/>
              </a:rPr>
              <a:t>, S. (2002). </a:t>
            </a:r>
            <a:r>
              <a:rPr lang="de-CH" sz="1200" b="0" dirty="0" err="1">
                <a:solidFill>
                  <a:schemeClr val="tx1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Mangal" panose="02040503050203030202" pitchFamily="18" charset="0"/>
              </a:rPr>
              <a:t>Educating</a:t>
            </a:r>
            <a:r>
              <a:rPr lang="de-CH" sz="1200" dirty="0">
                <a:latin typeface="Helvetica" pitchFamily="2" charset="0"/>
                <a:ea typeface="Times New Roman" panose="02020603050405020304" pitchFamily="18" charset="0"/>
                <a:cs typeface="Mangal" panose="02040503050203030202" pitchFamily="18" charset="0"/>
              </a:rPr>
              <a:t> </a:t>
            </a:r>
            <a:r>
              <a:rPr lang="de-CH" sz="1200" b="0" dirty="0" err="1">
                <a:solidFill>
                  <a:schemeClr val="tx1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Mangal" panose="02040503050203030202" pitchFamily="18" charset="0"/>
              </a:rPr>
              <a:t>reflective</a:t>
            </a:r>
            <a:r>
              <a:rPr lang="de-CH" sz="1200" b="0" dirty="0">
                <a:solidFill>
                  <a:schemeClr val="tx1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Mangal" panose="02040503050203030202" pitchFamily="18" charset="0"/>
              </a:rPr>
              <a:t> </a:t>
            </a:r>
            <a:r>
              <a:rPr lang="de-CH" sz="1200" b="0" dirty="0" err="1">
                <a:solidFill>
                  <a:schemeClr val="tx1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Mangal" panose="02040503050203030202" pitchFamily="18" charset="0"/>
              </a:rPr>
              <a:t>systems</a:t>
            </a:r>
            <a:r>
              <a:rPr lang="de-CH" sz="1200" b="0" dirty="0">
                <a:solidFill>
                  <a:schemeClr val="tx1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Mangal" panose="02040503050203030202" pitchFamily="18" charset="0"/>
              </a:rPr>
              <a:t> </a:t>
            </a:r>
            <a:r>
              <a:rPr lang="de-CH" sz="1200" b="0" dirty="0" err="1">
                <a:solidFill>
                  <a:schemeClr val="tx1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Mangal" panose="02040503050203030202" pitchFamily="18" charset="0"/>
              </a:rPr>
              <a:t>developers</a:t>
            </a:r>
            <a:r>
              <a:rPr lang="de-CH" sz="1200" b="0" dirty="0">
                <a:solidFill>
                  <a:schemeClr val="tx1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Mangal" panose="02040503050203030202" pitchFamily="18" charset="0"/>
              </a:rPr>
              <a:t>. </a:t>
            </a:r>
            <a:r>
              <a:rPr lang="de-CH" sz="1200" b="0" dirty="0" err="1">
                <a:solidFill>
                  <a:schemeClr val="tx1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Mangal" panose="02040503050203030202" pitchFamily="18" charset="0"/>
              </a:rPr>
              <a:t>InformationSystems</a:t>
            </a:r>
            <a:r>
              <a:rPr lang="de-CH" sz="1200" b="0" dirty="0">
                <a:solidFill>
                  <a:schemeClr val="tx1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Mangal" panose="02040503050203030202" pitchFamily="18" charset="0"/>
              </a:rPr>
              <a:t> Journal, 12(2), 81-102.</a:t>
            </a:r>
          </a:p>
          <a:p>
            <a:r>
              <a:rPr lang="de-CH" sz="1200" b="0" dirty="0">
                <a:solidFill>
                  <a:schemeClr val="tx1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Mangal" panose="02040503050203030202" pitchFamily="18" charset="0"/>
              </a:rPr>
              <a:t>Dorst, K. (2006). Design </a:t>
            </a:r>
            <a:r>
              <a:rPr lang="de-CH" sz="1200" b="0" dirty="0" err="1">
                <a:solidFill>
                  <a:schemeClr val="tx1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Mangal" panose="02040503050203030202" pitchFamily="18" charset="0"/>
              </a:rPr>
              <a:t>problems</a:t>
            </a:r>
            <a:r>
              <a:rPr lang="de-CH" sz="1200" b="0" dirty="0">
                <a:solidFill>
                  <a:schemeClr val="tx1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Mangal" panose="02040503050203030202" pitchFamily="18" charset="0"/>
              </a:rPr>
              <a:t> and design</a:t>
            </a:r>
            <a:r>
              <a:rPr lang="de-CH" sz="1200" dirty="0">
                <a:latin typeface="Helvetica" pitchFamily="2" charset="0"/>
                <a:ea typeface="Times New Roman" panose="02020603050405020304" pitchFamily="18" charset="0"/>
                <a:cs typeface="Mangal" panose="02040503050203030202" pitchFamily="18" charset="0"/>
              </a:rPr>
              <a:t> </a:t>
            </a:r>
            <a:r>
              <a:rPr lang="de-CH" sz="1200" b="0" dirty="0">
                <a:solidFill>
                  <a:schemeClr val="tx1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Mangal" panose="02040503050203030202" pitchFamily="18" charset="0"/>
              </a:rPr>
              <a:t>paradoxes. Design </a:t>
            </a:r>
            <a:r>
              <a:rPr lang="de-CH" sz="1200" b="0" dirty="0" err="1">
                <a:solidFill>
                  <a:schemeClr val="tx1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Mangal" panose="02040503050203030202" pitchFamily="18" charset="0"/>
              </a:rPr>
              <a:t>Issues</a:t>
            </a:r>
            <a:r>
              <a:rPr lang="de-CH" sz="1200" b="0" dirty="0">
                <a:solidFill>
                  <a:schemeClr val="tx1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Mangal" panose="02040503050203030202" pitchFamily="18" charset="0"/>
              </a:rPr>
              <a:t>, 22(3), 4-17.</a:t>
            </a:r>
          </a:p>
        </p:txBody>
      </p:sp>
    </p:spTree>
    <p:extLst>
      <p:ext uri="{BB962C8B-B14F-4D97-AF65-F5344CB8AC3E}">
        <p14:creationId xmlns:p14="http://schemas.microsoft.com/office/powerpoint/2010/main" val="6097016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7B487A-51A2-A6F3-44BF-0DD621D4F4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4E9FF-35ED-4746-A218-B58892FE7A5D}" type="slidenum">
              <a:rPr lang="nb-NO" smtClean="0"/>
              <a:t>4</a:t>
            </a:fld>
            <a:endParaRPr lang="nb-NO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171D36A-DBBB-FEB9-2631-5F1A35CC538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 descr="Découvrir, approfondir et mettre en pratique C-K | CK-theory.org">
            <a:extLst>
              <a:ext uri="{FF2B5EF4-FFF2-40B4-BE49-F238E27FC236}">
                <a16:creationId xmlns:a16="http://schemas.microsoft.com/office/drawing/2014/main" id="{2514613F-8EBB-47C4-E563-8192A9ABC9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5073" y="1729972"/>
            <a:ext cx="1882603" cy="2631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C067E43-9B76-451D-865F-C30F0BA9AB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3287" y="247133"/>
            <a:ext cx="6518714" cy="649965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CAA9DF8-8AE8-4F6E-E169-65873E2F2A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is generative practice!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D9A2FC8-C4D0-EB87-0D21-D6D0FDE89DCA}"/>
              </a:ext>
            </a:extLst>
          </p:cNvPr>
          <p:cNvSpPr txBox="1"/>
          <p:nvPr/>
        </p:nvSpPr>
        <p:spPr>
          <a:xfrm>
            <a:off x="128240" y="5086040"/>
            <a:ext cx="565472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de-CH" sz="1200" b="0" dirty="0">
                <a:solidFill>
                  <a:schemeClr val="tx1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Mangal" panose="02040503050203030202" pitchFamily="18" charset="0"/>
              </a:rPr>
              <a:t>Le Masson, P., Dorst, K., &amp; </a:t>
            </a:r>
            <a:r>
              <a:rPr lang="de-CH" sz="1200" b="0" dirty="0" err="1">
                <a:solidFill>
                  <a:schemeClr val="tx1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Mangal" panose="02040503050203030202" pitchFamily="18" charset="0"/>
              </a:rPr>
              <a:t>Subrahmanian</a:t>
            </a:r>
            <a:r>
              <a:rPr lang="de-CH" sz="1200" b="0" dirty="0">
                <a:solidFill>
                  <a:schemeClr val="tx1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Mangal" panose="02040503050203030202" pitchFamily="18" charset="0"/>
              </a:rPr>
              <a:t>, E. (2013). Special </a:t>
            </a:r>
            <a:r>
              <a:rPr lang="de-CH" sz="1200" b="0" dirty="0" err="1">
                <a:solidFill>
                  <a:schemeClr val="tx1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Mangal" panose="02040503050203030202" pitchFamily="18" charset="0"/>
              </a:rPr>
              <a:t>issue</a:t>
            </a:r>
            <a:r>
              <a:rPr lang="de-CH" sz="1200" b="0" dirty="0">
                <a:solidFill>
                  <a:schemeClr val="tx1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Mangal" panose="02040503050203030202" pitchFamily="18" charset="0"/>
              </a:rPr>
              <a:t> on design </a:t>
            </a:r>
            <a:r>
              <a:rPr lang="de-CH" sz="1200" b="0" dirty="0" err="1">
                <a:solidFill>
                  <a:schemeClr val="tx1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Mangal" panose="02040503050203030202" pitchFamily="18" charset="0"/>
              </a:rPr>
              <a:t>theory</a:t>
            </a:r>
            <a:r>
              <a:rPr lang="de-CH" sz="1200" b="0" dirty="0">
                <a:solidFill>
                  <a:schemeClr val="tx1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Mangal" panose="02040503050203030202" pitchFamily="18" charset="0"/>
              </a:rPr>
              <a:t>: </a:t>
            </a:r>
            <a:r>
              <a:rPr lang="de-CH" sz="1200" b="0" dirty="0" err="1">
                <a:solidFill>
                  <a:schemeClr val="tx1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Mangal" panose="02040503050203030202" pitchFamily="18" charset="0"/>
              </a:rPr>
              <a:t>history</a:t>
            </a:r>
            <a:r>
              <a:rPr lang="de-CH" sz="1200" b="0" dirty="0">
                <a:solidFill>
                  <a:schemeClr val="tx1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Mangal" panose="02040503050203030202" pitchFamily="18" charset="0"/>
              </a:rPr>
              <a:t>, </a:t>
            </a:r>
            <a:r>
              <a:rPr lang="de-CH" sz="1200" b="0" dirty="0" err="1">
                <a:solidFill>
                  <a:schemeClr val="tx1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Mangal" panose="02040503050203030202" pitchFamily="18" charset="0"/>
              </a:rPr>
              <a:t>state</a:t>
            </a:r>
            <a:r>
              <a:rPr lang="de-CH" sz="1200" b="0" dirty="0">
                <a:solidFill>
                  <a:schemeClr val="tx1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Mangal" panose="02040503050203030202" pitchFamily="18" charset="0"/>
              </a:rPr>
              <a:t> </a:t>
            </a:r>
            <a:r>
              <a:rPr lang="de-CH" sz="1200" b="0" dirty="0" err="1">
                <a:solidFill>
                  <a:schemeClr val="tx1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Mangal" panose="02040503050203030202" pitchFamily="18" charset="0"/>
              </a:rPr>
              <a:t>of</a:t>
            </a:r>
            <a:r>
              <a:rPr lang="de-CH" sz="1200" dirty="0">
                <a:latin typeface="Helvetica" pitchFamily="2" charset="0"/>
                <a:ea typeface="Times New Roman" panose="02020603050405020304" pitchFamily="18" charset="0"/>
                <a:cs typeface="Mangal" panose="02040503050203030202" pitchFamily="18" charset="0"/>
              </a:rPr>
              <a:t> </a:t>
            </a:r>
            <a:r>
              <a:rPr lang="de-CH" sz="1200" b="0" dirty="0" err="1">
                <a:solidFill>
                  <a:schemeClr val="tx1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Mangal" panose="02040503050203030202" pitchFamily="18" charset="0"/>
              </a:rPr>
              <a:t>the</a:t>
            </a:r>
            <a:r>
              <a:rPr lang="de-CH" sz="1200" b="0" dirty="0">
                <a:solidFill>
                  <a:schemeClr val="tx1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Mangal" panose="02040503050203030202" pitchFamily="18" charset="0"/>
              </a:rPr>
              <a:t> </a:t>
            </a:r>
            <a:r>
              <a:rPr lang="de-CH" sz="1200" b="0" dirty="0" err="1">
                <a:solidFill>
                  <a:schemeClr val="tx1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Mangal" panose="02040503050203030202" pitchFamily="18" charset="0"/>
              </a:rPr>
              <a:t>arts</a:t>
            </a:r>
            <a:r>
              <a:rPr lang="de-CH" sz="1200" b="0" dirty="0">
                <a:solidFill>
                  <a:schemeClr val="tx1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Mangal" panose="02040503050203030202" pitchFamily="18" charset="0"/>
              </a:rPr>
              <a:t> and </a:t>
            </a:r>
            <a:r>
              <a:rPr lang="de-CH" sz="1200" b="0" dirty="0" err="1">
                <a:solidFill>
                  <a:schemeClr val="tx1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Mangal" panose="02040503050203030202" pitchFamily="18" charset="0"/>
              </a:rPr>
              <a:t>advancements</a:t>
            </a:r>
            <a:r>
              <a:rPr lang="de-CH" sz="1200" b="0" dirty="0">
                <a:solidFill>
                  <a:schemeClr val="tx1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Mangal" panose="02040503050203030202" pitchFamily="18" charset="0"/>
              </a:rPr>
              <a:t>. </a:t>
            </a:r>
            <a:r>
              <a:rPr lang="de-CH" sz="1200" b="0" dirty="0" err="1">
                <a:solidFill>
                  <a:schemeClr val="tx1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Mangal" panose="02040503050203030202" pitchFamily="18" charset="0"/>
              </a:rPr>
              <a:t>Springer.Issues</a:t>
            </a:r>
            <a:r>
              <a:rPr lang="de-CH" sz="1200" b="0" dirty="0">
                <a:solidFill>
                  <a:schemeClr val="tx1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Mangal" panose="02040503050203030202" pitchFamily="18" charset="0"/>
              </a:rPr>
              <a:t>, 22(3), 4-17.</a:t>
            </a:r>
          </a:p>
          <a:p>
            <a:pPr marL="0" indent="0">
              <a:buNone/>
            </a:pPr>
            <a:r>
              <a:rPr lang="de-CH" sz="1200" b="0" dirty="0" err="1">
                <a:solidFill>
                  <a:schemeClr val="tx1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Mangal" panose="02040503050203030202" pitchFamily="18" charset="0"/>
              </a:rPr>
              <a:t>Hatchuel</a:t>
            </a:r>
            <a:r>
              <a:rPr lang="de-CH" sz="1200" b="0" dirty="0">
                <a:solidFill>
                  <a:schemeClr val="tx1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Mangal" panose="02040503050203030202" pitchFamily="18" charset="0"/>
              </a:rPr>
              <a:t>, A., &amp; Weil, B. (2002). CK </a:t>
            </a:r>
            <a:r>
              <a:rPr lang="de-CH" sz="1200" b="0" dirty="0" err="1">
                <a:solidFill>
                  <a:schemeClr val="tx1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Mangal" panose="02040503050203030202" pitchFamily="18" charset="0"/>
              </a:rPr>
              <a:t>theory</a:t>
            </a:r>
            <a:r>
              <a:rPr lang="de-CH" sz="1200" b="0" dirty="0">
                <a:solidFill>
                  <a:schemeClr val="tx1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Mangal" panose="02040503050203030202" pitchFamily="18" charset="0"/>
              </a:rPr>
              <a:t>. Proceedings </a:t>
            </a:r>
            <a:r>
              <a:rPr lang="de-CH" sz="1200" b="0" dirty="0" err="1">
                <a:solidFill>
                  <a:schemeClr val="tx1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Mangal" panose="02040503050203030202" pitchFamily="18" charset="0"/>
              </a:rPr>
              <a:t>of</a:t>
            </a:r>
            <a:r>
              <a:rPr lang="de-CH" sz="1200" b="0" dirty="0">
                <a:solidFill>
                  <a:schemeClr val="tx1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Mangal" panose="02040503050203030202" pitchFamily="18" charset="0"/>
              </a:rPr>
              <a:t> </a:t>
            </a:r>
            <a:r>
              <a:rPr lang="de-CH" sz="1200" b="0" dirty="0" err="1">
                <a:solidFill>
                  <a:schemeClr val="tx1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Mangal" panose="02040503050203030202" pitchFamily="18" charset="0"/>
              </a:rPr>
              <a:t>the</a:t>
            </a:r>
            <a:r>
              <a:rPr lang="de-CH" sz="1200" b="0" dirty="0">
                <a:solidFill>
                  <a:schemeClr val="tx1"/>
                </a:solidFill>
                <a:effectLst/>
                <a:latin typeface="Helvetica" pitchFamily="2" charset="0"/>
                <a:ea typeface="Times New Roman" panose="02020603050405020304" pitchFamily="18" charset="0"/>
                <a:cs typeface="Mangal" panose="02040503050203030202" pitchFamily="18" charset="0"/>
              </a:rPr>
              <a:t> Herbert Simon International Conference on Design Sciences.</a:t>
            </a:r>
          </a:p>
        </p:txBody>
      </p:sp>
    </p:spTree>
    <p:extLst>
      <p:ext uri="{BB962C8B-B14F-4D97-AF65-F5344CB8AC3E}">
        <p14:creationId xmlns:p14="http://schemas.microsoft.com/office/powerpoint/2010/main" val="16492348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4FEFA8-E962-C6FF-550A-744A9113B5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research as a knowledge expansion paradigm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CE0D34-4891-BF54-0229-9F0F7D4E83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4E9FF-35ED-4746-A218-B58892FE7A5D}" type="slidenum">
              <a:rPr lang="nb-NO" smtClean="0"/>
              <a:t>5</a:t>
            </a:fld>
            <a:endParaRPr lang="nb-NO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E38FD83-757A-F269-378F-E26305B3D83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E9912E0-E6A2-DBE5-2709-E7EDCA70621C}"/>
              </a:ext>
            </a:extLst>
          </p:cNvPr>
          <p:cNvGrpSpPr/>
          <p:nvPr/>
        </p:nvGrpSpPr>
        <p:grpSpPr>
          <a:xfrm>
            <a:off x="1658809" y="1360853"/>
            <a:ext cx="8540274" cy="5217530"/>
            <a:chOff x="2582667" y="1093838"/>
            <a:chExt cx="7644581" cy="4670322"/>
          </a:xfrm>
        </p:grpSpPr>
        <p:sp>
          <p:nvSpPr>
            <p:cNvPr id="7" name="Ellipse 4">
              <a:extLst>
                <a:ext uri="{FF2B5EF4-FFF2-40B4-BE49-F238E27FC236}">
                  <a16:creationId xmlns:a16="http://schemas.microsoft.com/office/drawing/2014/main" id="{5EE216D0-CCB4-96E0-A391-500815298126}"/>
                </a:ext>
              </a:extLst>
            </p:cNvPr>
            <p:cNvSpPr/>
            <p:nvPr/>
          </p:nvSpPr>
          <p:spPr bwMode="auto">
            <a:xfrm rot="363972">
              <a:off x="2582667" y="1093838"/>
              <a:ext cx="7644581" cy="4670322"/>
            </a:xfrm>
            <a:prstGeom prst="ellipse">
              <a:avLst/>
            </a:prstGeom>
            <a:solidFill>
              <a:srgbClr val="FFFFFF">
                <a:lumMod val="85000"/>
              </a:srgbClr>
            </a:solidFill>
            <a:ln w="9525" cap="flat" cmpd="sng" algn="ctr">
              <a:solidFill>
                <a:srgbClr val="FFFFFF">
                  <a:lumMod val="85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CH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ＭＳ Ｐゴシック" pitchFamily="-112" charset="-128"/>
              </a:endParaRPr>
            </a:p>
          </p:txBody>
        </p:sp>
        <p:sp>
          <p:nvSpPr>
            <p:cNvPr id="8" name="Ellipse 7">
              <a:extLst>
                <a:ext uri="{FF2B5EF4-FFF2-40B4-BE49-F238E27FC236}">
                  <a16:creationId xmlns:a16="http://schemas.microsoft.com/office/drawing/2014/main" id="{A3D6FB2E-A2FE-5A5C-1B38-22191E312F50}"/>
                </a:ext>
              </a:extLst>
            </p:cNvPr>
            <p:cNvSpPr/>
            <p:nvPr/>
          </p:nvSpPr>
          <p:spPr bwMode="auto">
            <a:xfrm rot="20348612">
              <a:off x="5456977" y="2132532"/>
              <a:ext cx="4622939" cy="3581797"/>
            </a:xfrm>
            <a:prstGeom prst="ellipse">
              <a:avLst/>
            </a:prstGeom>
            <a:solidFill>
              <a:srgbClr val="FFFF00"/>
            </a:solidFill>
            <a:ln w="28575" cap="flat" cmpd="sng" algn="ctr">
              <a:solidFill>
                <a:srgbClr val="92D05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CH" sz="2400" b="1" dirty="0">
                <a:solidFill>
                  <a:srgbClr val="000000"/>
                </a:solidFill>
                <a:ea typeface="ＭＳ Ｐゴシック" pitchFamily="-112" charset="-128"/>
              </a:endParaRPr>
            </a:p>
          </p:txBody>
        </p:sp>
        <p:sp>
          <p:nvSpPr>
            <p:cNvPr id="9" name="Textfeld 5">
              <a:extLst>
                <a:ext uri="{FF2B5EF4-FFF2-40B4-BE49-F238E27FC236}">
                  <a16:creationId xmlns:a16="http://schemas.microsoft.com/office/drawing/2014/main" id="{AE836876-DD06-AC96-16C5-5D13DA0F7C4E}"/>
                </a:ext>
              </a:extLst>
            </p:cNvPr>
            <p:cNvSpPr txBox="1"/>
            <p:nvPr/>
          </p:nvSpPr>
          <p:spPr>
            <a:xfrm>
              <a:off x="2994140" y="2092678"/>
              <a:ext cx="230074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de-CH" sz="2400" b="1" dirty="0" err="1">
                  <a:solidFill>
                    <a:srgbClr val="000000"/>
                  </a:solidFill>
                  <a:ea typeface="ＭＳ Ｐゴシック" pitchFamily="-112" charset="-128"/>
                </a:rPr>
                <a:t>Unknown</a:t>
              </a:r>
              <a:endParaRPr lang="de-CH" sz="2400" b="1" dirty="0">
                <a:solidFill>
                  <a:srgbClr val="000000"/>
                </a:solidFill>
                <a:ea typeface="ＭＳ Ｐゴシック" pitchFamily="-112" charset="-128"/>
              </a:endParaRPr>
            </a:p>
          </p:txBody>
        </p:sp>
        <p:sp>
          <p:nvSpPr>
            <p:cNvPr id="10" name="Ellipse 6">
              <a:extLst>
                <a:ext uri="{FF2B5EF4-FFF2-40B4-BE49-F238E27FC236}">
                  <a16:creationId xmlns:a16="http://schemas.microsoft.com/office/drawing/2014/main" id="{FD465FC7-2C2E-6C1F-25FF-75C649C6E50C}"/>
                </a:ext>
              </a:extLst>
            </p:cNvPr>
            <p:cNvSpPr/>
            <p:nvPr/>
          </p:nvSpPr>
          <p:spPr bwMode="auto">
            <a:xfrm rot="20348612">
              <a:off x="6255451" y="3581481"/>
              <a:ext cx="3241503" cy="2119806"/>
            </a:xfrm>
            <a:prstGeom prst="ellipse">
              <a:avLst/>
            </a:prstGeom>
            <a:solidFill>
              <a:srgbClr val="BBE0E3">
                <a:lumMod val="90000"/>
              </a:srgbClr>
            </a:solidFill>
            <a:ln w="9525" cap="flat" cmpd="sng" algn="ctr">
              <a:solidFill>
                <a:srgbClr val="BBE0E3">
                  <a:lumMod val="9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CH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ＭＳ Ｐゴシック" pitchFamily="-112" charset="-128"/>
              </a:endParaRPr>
            </a:p>
          </p:txBody>
        </p:sp>
        <p:sp>
          <p:nvSpPr>
            <p:cNvPr id="11" name="Ellipse 8">
              <a:extLst>
                <a:ext uri="{FF2B5EF4-FFF2-40B4-BE49-F238E27FC236}">
                  <a16:creationId xmlns:a16="http://schemas.microsoft.com/office/drawing/2014/main" id="{1CDC7DCD-01DB-D7D1-1E1E-FD7815DEEF5A}"/>
                </a:ext>
              </a:extLst>
            </p:cNvPr>
            <p:cNvSpPr/>
            <p:nvPr/>
          </p:nvSpPr>
          <p:spPr bwMode="auto">
            <a:xfrm rot="20348612">
              <a:off x="7234300" y="3423661"/>
              <a:ext cx="2794309" cy="973543"/>
            </a:xfrm>
            <a:prstGeom prst="ellipse">
              <a:avLst/>
            </a:prstGeom>
            <a:solidFill>
              <a:srgbClr val="FFFFFF"/>
            </a:solidFill>
            <a:ln w="952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CH" sz="20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ＭＳ Ｐゴシック" pitchFamily="-112" charset="-128"/>
                </a:rPr>
                <a:t>Designing</a:t>
              </a:r>
              <a:endParaRPr kumimoji="0" lang="de-CH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ＭＳ Ｐゴシック" pitchFamily="-112" charset="-128"/>
              </a:endParaRPr>
            </a:p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CH" sz="2000" kern="0" dirty="0">
                  <a:solidFill>
                    <a:srgbClr val="000000"/>
                  </a:solidFill>
                  <a:ea typeface="ＭＳ Ｐゴシック" pitchFamily="-112" charset="-128"/>
                </a:rPr>
                <a:t>Design </a:t>
              </a:r>
              <a:r>
                <a:rPr lang="de-CH" sz="2000" kern="0" dirty="0" err="1">
                  <a:solidFill>
                    <a:srgbClr val="000000"/>
                  </a:solidFill>
                  <a:ea typeface="ＭＳ Ｐゴシック" pitchFamily="-112" charset="-128"/>
                </a:rPr>
                <a:t>theorizing</a:t>
              </a:r>
              <a:endParaRPr kumimoji="0" lang="de-CH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ＭＳ Ｐゴシック" pitchFamily="-112" charset="-128"/>
              </a:endParaRPr>
            </a:p>
          </p:txBody>
        </p:sp>
        <p:sp>
          <p:nvSpPr>
            <p:cNvPr id="12" name="Textfeld 9">
              <a:extLst>
                <a:ext uri="{FF2B5EF4-FFF2-40B4-BE49-F238E27FC236}">
                  <a16:creationId xmlns:a16="http://schemas.microsoft.com/office/drawing/2014/main" id="{6FC09682-1C8A-774C-B5EF-69FC22E9F1DE}"/>
                </a:ext>
              </a:extLst>
            </p:cNvPr>
            <p:cNvSpPr txBox="1"/>
            <p:nvPr/>
          </p:nvSpPr>
          <p:spPr>
            <a:xfrm>
              <a:off x="6677814" y="4998110"/>
              <a:ext cx="230074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de-CH" sz="2400" b="1" dirty="0" err="1">
                  <a:solidFill>
                    <a:srgbClr val="000000"/>
                  </a:solidFill>
                  <a:ea typeface="ＭＳ Ｐゴシック" pitchFamily="-112" charset="-128"/>
                </a:rPr>
                <a:t>Known</a:t>
              </a:r>
              <a:endParaRPr lang="de-CH" sz="2400" b="1" dirty="0">
                <a:solidFill>
                  <a:srgbClr val="000000"/>
                </a:solidFill>
                <a:ea typeface="ＭＳ Ｐゴシック" pitchFamily="-112" charset="-128"/>
              </a:endParaRPr>
            </a:p>
          </p:txBody>
        </p:sp>
        <p:sp>
          <p:nvSpPr>
            <p:cNvPr id="13" name="Textfeld 10">
              <a:extLst>
                <a:ext uri="{FF2B5EF4-FFF2-40B4-BE49-F238E27FC236}">
                  <a16:creationId xmlns:a16="http://schemas.microsoft.com/office/drawing/2014/main" id="{4008B687-34DC-D3B5-48E4-BFBB48101B99}"/>
                </a:ext>
              </a:extLst>
            </p:cNvPr>
            <p:cNvSpPr txBox="1"/>
            <p:nvPr/>
          </p:nvSpPr>
          <p:spPr>
            <a:xfrm>
              <a:off x="7223300" y="2843066"/>
              <a:ext cx="230074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de-CH" sz="2400" b="1" dirty="0">
                  <a:solidFill>
                    <a:srgbClr val="000000"/>
                  </a:solidFill>
                  <a:ea typeface="ＭＳ Ｐゴシック" pitchFamily="-112" charset="-128"/>
                </a:rPr>
                <a:t>Expansion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997280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32D527-D57D-D7FF-D8CD-9267C1E9CC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4E9FF-35ED-4746-A218-B58892FE7A5D}" type="slidenum">
              <a:rPr lang="nb-NO" smtClean="0"/>
              <a:t>6</a:t>
            </a:fld>
            <a:endParaRPr lang="nb-NO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6293878-B9D4-84B1-91A1-FFE943FDEF0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24">
            <a:extLst>
              <a:ext uri="{FF2B5EF4-FFF2-40B4-BE49-F238E27FC236}">
                <a16:creationId xmlns:a16="http://schemas.microsoft.com/office/drawing/2014/main" id="{04EAA9D3-58A2-1235-67AE-DD09F3E6A6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99518" y="771462"/>
            <a:ext cx="7992482" cy="6086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sz="2400" b="1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GB" altLang="de-DE" b="0" dirty="0">
                <a:latin typeface="Helvetica" pitchFamily="2" charset="0"/>
                <a:cs typeface="Arial" panose="020B0604020202020204" pitchFamily="34" charset="0"/>
              </a:rPr>
              <a:t>“Knowledge about creating other instances of artifacts </a:t>
            </a:r>
          </a:p>
          <a:p>
            <a:pPr algn="ctr">
              <a:lnSpc>
                <a:spcPct val="120000"/>
              </a:lnSpc>
            </a:pPr>
            <a:endParaRPr lang="en-GB" altLang="de-DE" b="0" dirty="0">
              <a:latin typeface="Helvetica" pitchFamily="2" charset="0"/>
              <a:cs typeface="Arial" panose="020B0604020202020204" pitchFamily="34" charset="0"/>
            </a:endParaRPr>
          </a:p>
          <a:p>
            <a:pPr algn="ctr">
              <a:lnSpc>
                <a:spcPct val="120000"/>
              </a:lnSpc>
            </a:pPr>
            <a:r>
              <a:rPr lang="en-GB" altLang="de-DE" b="0" dirty="0">
                <a:latin typeface="Helvetica" pitchFamily="2" charset="0"/>
                <a:cs typeface="Arial" panose="020B0604020202020204" pitchFamily="34" charset="0"/>
              </a:rPr>
              <a:t>that belong to the same class”</a:t>
            </a:r>
          </a:p>
          <a:p>
            <a:pPr algn="ctr">
              <a:lnSpc>
                <a:spcPct val="120000"/>
              </a:lnSpc>
            </a:pPr>
            <a:endParaRPr lang="en-GB" altLang="de-DE" b="0" dirty="0">
              <a:latin typeface="Helvetica" pitchFamily="2" charset="0"/>
              <a:cs typeface="Arial" panose="020B0604020202020204" pitchFamily="34" charset="0"/>
            </a:endParaRPr>
          </a:p>
          <a:p>
            <a:pPr algn="ctr">
              <a:lnSpc>
                <a:spcPct val="120000"/>
              </a:lnSpc>
            </a:pPr>
            <a:endParaRPr lang="en-GB" altLang="de-DE" b="0" dirty="0">
              <a:latin typeface="Helvetica" pitchFamily="2" charset="0"/>
              <a:cs typeface="Arial" panose="020B0604020202020204" pitchFamily="34" charset="0"/>
            </a:endParaRPr>
          </a:p>
          <a:p>
            <a:pPr algn="ctr">
              <a:lnSpc>
                <a:spcPct val="120000"/>
              </a:lnSpc>
            </a:pPr>
            <a:endParaRPr lang="en-GB" altLang="de-DE" b="0" dirty="0">
              <a:latin typeface="Helvetica" pitchFamily="2" charset="0"/>
              <a:cs typeface="Arial" panose="020B0604020202020204" pitchFamily="34" charset="0"/>
            </a:endParaRPr>
          </a:p>
          <a:p>
            <a:pPr algn="ctr">
              <a:lnSpc>
                <a:spcPct val="120000"/>
              </a:lnSpc>
            </a:pPr>
            <a:endParaRPr lang="en-GB" altLang="de-DE" b="0" dirty="0">
              <a:latin typeface="Helvetica" pitchFamily="2" charset="0"/>
              <a:cs typeface="Arial" panose="020B0604020202020204" pitchFamily="34" charset="0"/>
            </a:endParaRPr>
          </a:p>
          <a:p>
            <a:pPr algn="ctr">
              <a:lnSpc>
                <a:spcPct val="120000"/>
              </a:lnSpc>
            </a:pPr>
            <a:endParaRPr lang="en-GB" altLang="de-DE" b="0" dirty="0">
              <a:latin typeface="Helvetica" pitchFamily="2" charset="0"/>
              <a:cs typeface="Arial" panose="020B0604020202020204" pitchFamily="34" charset="0"/>
            </a:endParaRPr>
          </a:p>
          <a:p>
            <a:pPr algn="ctr">
              <a:lnSpc>
                <a:spcPct val="120000"/>
              </a:lnSpc>
            </a:pPr>
            <a:endParaRPr lang="en-GB" altLang="de-DE" b="0" dirty="0">
              <a:latin typeface="Helvetica" pitchFamily="2" charset="0"/>
              <a:cs typeface="Arial" panose="020B0604020202020204" pitchFamily="34" charset="0"/>
            </a:endParaRPr>
          </a:p>
          <a:p>
            <a:pPr algn="ctr">
              <a:lnSpc>
                <a:spcPct val="120000"/>
              </a:lnSpc>
            </a:pPr>
            <a:endParaRPr lang="en-GB" altLang="de-DE" b="0" dirty="0">
              <a:latin typeface="Helvetica" pitchFamily="2" charset="0"/>
              <a:cs typeface="Arial" panose="020B0604020202020204" pitchFamily="34" charset="0"/>
            </a:endParaRPr>
          </a:p>
          <a:p>
            <a:pPr algn="ctr">
              <a:lnSpc>
                <a:spcPct val="120000"/>
              </a:lnSpc>
            </a:pPr>
            <a:endParaRPr lang="en-GB" altLang="de-DE" b="0" dirty="0">
              <a:latin typeface="Helvetica" pitchFamily="2" charset="0"/>
              <a:cs typeface="Arial" panose="020B0604020202020204" pitchFamily="34" charset="0"/>
            </a:endParaRPr>
          </a:p>
          <a:p>
            <a:pPr algn="ctr">
              <a:lnSpc>
                <a:spcPct val="120000"/>
              </a:lnSpc>
            </a:pPr>
            <a:endParaRPr lang="en-GB" altLang="de-DE" b="0" dirty="0">
              <a:latin typeface="Helvetica" pitchFamily="2" charset="0"/>
              <a:cs typeface="Arial" panose="020B0604020202020204" pitchFamily="34" charset="0"/>
            </a:endParaRPr>
          </a:p>
          <a:p>
            <a:pPr algn="r">
              <a:lnSpc>
                <a:spcPct val="120000"/>
              </a:lnSpc>
            </a:pPr>
            <a:r>
              <a:rPr lang="en-GB" altLang="de-DE" sz="1400" b="0" dirty="0">
                <a:latin typeface="Helvetica" pitchFamily="2" charset="0"/>
                <a:cs typeface="Arial" panose="020B0604020202020204" pitchFamily="34" charset="0"/>
              </a:rPr>
              <a:t>(</a:t>
            </a:r>
            <a:r>
              <a:rPr lang="nl-NL" altLang="de-DE" sz="1400" b="0" dirty="0">
                <a:latin typeface="Helvetica" pitchFamily="2" charset="0"/>
                <a:cs typeface="Arial" panose="020B0604020202020204" pitchFamily="34" charset="0"/>
              </a:rPr>
              <a:t>Sein, et al., 2011, p. 39; </a:t>
            </a:r>
            <a:r>
              <a:rPr lang="nl-NL" altLang="de-DE" sz="1400" b="0" dirty="0" err="1">
                <a:latin typeface="Helvetica" pitchFamily="2" charset="0"/>
                <a:cs typeface="Arial" panose="020B0604020202020204" pitchFamily="34" charset="0"/>
              </a:rPr>
              <a:t>Purao</a:t>
            </a:r>
            <a:r>
              <a:rPr lang="nl-NL" altLang="de-DE" sz="1400" b="0" dirty="0">
                <a:latin typeface="Helvetica" pitchFamily="2" charset="0"/>
                <a:cs typeface="Arial" panose="020B0604020202020204" pitchFamily="34" charset="0"/>
              </a:rPr>
              <a:t>, 2002</a:t>
            </a:r>
            <a:r>
              <a:rPr lang="en-GB" altLang="de-DE" sz="1400" b="0" dirty="0">
                <a:latin typeface="Helvetica" pitchFamily="2" charset="0"/>
                <a:cs typeface="Arial" panose="020B0604020202020204" pitchFamily="34" charset="0"/>
              </a:rPr>
              <a:t>)</a:t>
            </a:r>
            <a:endParaRPr lang="de-DE" altLang="de-DE" sz="1400" b="0" dirty="0">
              <a:latin typeface="Helvetica" pitchFamily="2" charset="0"/>
              <a:cs typeface="Arial" panose="020B0604020202020204" pitchFamily="34" charset="0"/>
            </a:endParaRPr>
          </a:p>
          <a:p>
            <a:pPr algn="ctr">
              <a:lnSpc>
                <a:spcPct val="120000"/>
              </a:lnSpc>
            </a:pPr>
            <a:endParaRPr lang="en-GB" altLang="de-DE" b="0" dirty="0">
              <a:latin typeface="Helvetica" pitchFamily="2" charset="0"/>
              <a:cs typeface="Arial" panose="020B0604020202020204" pitchFamily="34" charset="0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CDDD0A3-66E2-8CEB-52D6-CEC2592C0347}"/>
              </a:ext>
            </a:extLst>
          </p:cNvPr>
          <p:cNvGrpSpPr/>
          <p:nvPr/>
        </p:nvGrpSpPr>
        <p:grpSpPr>
          <a:xfrm>
            <a:off x="2016134" y="1532620"/>
            <a:ext cx="6709973" cy="5167681"/>
            <a:chOff x="127172" y="1638262"/>
            <a:chExt cx="6709973" cy="5167681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EE656499-F4DA-F05A-F7C1-D0F8C08E2DC0}"/>
                </a:ext>
              </a:extLst>
            </p:cNvPr>
            <p:cNvGrpSpPr/>
            <p:nvPr/>
          </p:nvGrpSpPr>
          <p:grpSpPr>
            <a:xfrm rot="21254980">
              <a:off x="3581344" y="2580628"/>
              <a:ext cx="3255801" cy="3287480"/>
              <a:chOff x="3805278" y="2617950"/>
              <a:chExt cx="3255801" cy="3287480"/>
            </a:xfrm>
          </p:grpSpPr>
          <p:pic>
            <p:nvPicPr>
              <p:cNvPr id="13" name="Picture 2" descr="Girl catching butterflies with net Royalty Free Vector Image">
                <a:extLst>
                  <a:ext uri="{FF2B5EF4-FFF2-40B4-BE49-F238E27FC236}">
                    <a16:creationId xmlns:a16="http://schemas.microsoft.com/office/drawing/2014/main" id="{0DFCD0B8-F2E0-B891-5538-FFA44CCC0C1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27887" b="71564"/>
              <a:stretch/>
            </p:blipFill>
            <p:spPr bwMode="auto">
              <a:xfrm rot="20918828">
                <a:off x="3805278" y="2617950"/>
                <a:ext cx="3255801" cy="195009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4" name="Picture 2" descr="Girl catching butterflies with net Royalty Free Vector Image">
                <a:extLst>
                  <a:ext uri="{FF2B5EF4-FFF2-40B4-BE49-F238E27FC236}">
                    <a16:creationId xmlns:a16="http://schemas.microsoft.com/office/drawing/2014/main" id="{BBA790E2-C97E-67A2-546E-9741348A703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9672" t="23864" r="62032" b="51824"/>
              <a:stretch/>
            </p:blipFill>
            <p:spPr bwMode="auto">
              <a:xfrm rot="20918828">
                <a:off x="5444324" y="4238161"/>
                <a:ext cx="374553" cy="166726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AC000497-4BB5-4FAD-359D-4CC4973FFF88}"/>
                </a:ext>
              </a:extLst>
            </p:cNvPr>
            <p:cNvSpPr/>
            <p:nvPr/>
          </p:nvSpPr>
          <p:spPr bwMode="auto">
            <a:xfrm>
              <a:off x="1236144" y="2857539"/>
              <a:ext cx="3172408" cy="3172408"/>
            </a:xfrm>
            <a:prstGeom prst="ellipse">
              <a:avLst/>
            </a:prstGeom>
            <a:noFill/>
            <a:ln w="28575" cap="flat" cmpd="sng" algn="ctr">
              <a:solidFill>
                <a:srgbClr val="00B0F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de-CH" sz="2400" b="0" i="0" u="none" strike="noStrike" cap="none" normalizeH="0" baseline="0" dirty="0">
                  <a:ln>
                    <a:noFill/>
                  </a:ln>
                  <a:effectLst/>
                  <a:latin typeface="Helvetica" pitchFamily="2" charset="0"/>
                </a:rPr>
                <a:t>Design knowledge</a:t>
              </a:r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DCB65BBB-6F31-5C8D-A174-52FB9F89FA41}"/>
                </a:ext>
              </a:extLst>
            </p:cNvPr>
            <p:cNvSpPr/>
            <p:nvPr/>
          </p:nvSpPr>
          <p:spPr bwMode="auto">
            <a:xfrm>
              <a:off x="300036" y="1638262"/>
              <a:ext cx="3172408" cy="3172408"/>
            </a:xfrm>
            <a:prstGeom prst="ellipse">
              <a:avLst/>
            </a:prstGeom>
            <a:noFill/>
            <a:ln w="28575" cap="flat" cmpd="sng" algn="ctr">
              <a:solidFill>
                <a:srgbClr val="00B0F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000" b="0" i="0" u="none" strike="noStrike" cap="none" normalizeH="0" baseline="0" dirty="0">
                <a:ln>
                  <a:noFill/>
                </a:ln>
                <a:effectLst/>
                <a:latin typeface="+mj-lt"/>
              </a:endParaRP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BE6BB3D4-4918-FA6C-5454-63FB2EACC331}"/>
                </a:ext>
              </a:extLst>
            </p:cNvPr>
            <p:cNvSpPr/>
            <p:nvPr/>
          </p:nvSpPr>
          <p:spPr bwMode="auto">
            <a:xfrm>
              <a:off x="127172" y="3633535"/>
              <a:ext cx="3172408" cy="3172408"/>
            </a:xfrm>
            <a:prstGeom prst="ellipse">
              <a:avLst/>
            </a:prstGeom>
            <a:noFill/>
            <a:ln w="28575" cap="flat" cmpd="sng" algn="ctr">
              <a:solidFill>
                <a:srgbClr val="00B0F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000" b="0" i="0" u="none" strike="noStrike" cap="none" normalizeH="0" baseline="0" dirty="0">
                <a:ln>
                  <a:noFill/>
                </a:ln>
                <a:effectLst/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98253094"/>
      </p:ext>
    </p:extLst>
  </p:cSld>
  <p:clrMapOvr>
    <a:masterClrMapping/>
  </p:clrMapOvr>
</p:sld>
</file>

<file path=ppt/theme/theme1.xml><?xml version="1.0" encoding="utf-8"?>
<a:theme xmlns:a="http://schemas.openxmlformats.org/drawingml/2006/main" name="UiA - Ly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sjonsmal_aase_kompetanse" id="{EE1CA585-96C9-6549-AD62-C1F98B70B7F0}" vid="{B4C9B46E-BCA9-8E4A-BF35-1DCCB59BA24C}"/>
    </a:ext>
  </a:extLst>
</a:theme>
</file>

<file path=ppt/theme/theme2.xml><?xml version="1.0" encoding="utf-8"?>
<a:theme xmlns:a="http://schemas.openxmlformats.org/drawingml/2006/main" name="UiA - mørk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sjonsmal_aase_kompetanse" id="{EE1CA585-96C9-6549-AD62-C1F98B70B7F0}" vid="{B4C9B46E-BCA9-8E4A-BF35-1DCCB59BA24C}"/>
    </a:ext>
  </a:extLst>
</a:theme>
</file>

<file path=ppt/theme/theme3.xml><?xml version="1.0" encoding="utf-8"?>
<a:theme xmlns:a="http://schemas.openxmlformats.org/drawingml/2006/main" name="Fargerik pallett">
  <a:themeElements>
    <a:clrScheme name="Office-t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-t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Office-tema</Template>
  <TotalTime>5773</TotalTime>
  <Words>288</Words>
  <Application>Microsoft Macintosh PowerPoint</Application>
  <PresentationFormat>Widescreen</PresentationFormat>
  <Paragraphs>45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17" baseType="lpstr">
      <vt:lpstr>ＭＳ Ｐゴシック</vt:lpstr>
      <vt:lpstr>acumin-pro</vt:lpstr>
      <vt:lpstr>Arial</vt:lpstr>
      <vt:lpstr>Arial</vt:lpstr>
      <vt:lpstr>Calibri</vt:lpstr>
      <vt:lpstr>Calibri Light</vt:lpstr>
      <vt:lpstr>Helvetica</vt:lpstr>
      <vt:lpstr>Times</vt:lpstr>
      <vt:lpstr>UiA - Lys</vt:lpstr>
      <vt:lpstr>UiA - mørk</vt:lpstr>
      <vt:lpstr>Fargerik pallett</vt:lpstr>
      <vt:lpstr>PowerPoint Presentation</vt:lpstr>
      <vt:lpstr>A problem solving paradigm</vt:lpstr>
      <vt:lpstr>It is a reflective practice</vt:lpstr>
      <vt:lpstr>Design is generative practice!</vt:lpstr>
      <vt:lpstr>Design research as a knowledge expansion paradigm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>Thomas Eikeland Fiskå</dc:creator>
  <cp:lastModifiedBy>Leona Chandra</cp:lastModifiedBy>
  <cp:revision>138</cp:revision>
  <dcterms:created xsi:type="dcterms:W3CDTF">2019-03-26T09:57:44Z</dcterms:created>
  <dcterms:modified xsi:type="dcterms:W3CDTF">2025-06-08T21:33:51Z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695cf23d-70b0-4a80-9221-1d774ac27fb2_Enabled">
    <vt:lpwstr>true</vt:lpwstr>
  </property>
  <property fmtid="{D5CDD505-2E9C-101B-9397-08002B2CF9AE}" pid="3" name="MSIP_Label_695cf23d-70b0-4a80-9221-1d774ac27fb2_SetDate">
    <vt:lpwstr>2025-06-08T18:40:45Z</vt:lpwstr>
  </property>
  <property fmtid="{D5CDD505-2E9C-101B-9397-08002B2CF9AE}" pid="4" name="MSIP_Label_695cf23d-70b0-4a80-9221-1d774ac27fb2_Method">
    <vt:lpwstr>Standard</vt:lpwstr>
  </property>
  <property fmtid="{D5CDD505-2E9C-101B-9397-08002B2CF9AE}" pid="5" name="MSIP_Label_695cf23d-70b0-4a80-9221-1d774ac27fb2_Name">
    <vt:lpwstr>Document internal</vt:lpwstr>
  </property>
  <property fmtid="{D5CDD505-2E9C-101B-9397-08002B2CF9AE}" pid="6" name="MSIP_Label_695cf23d-70b0-4a80-9221-1d774ac27fb2_SiteId">
    <vt:lpwstr>8482881e-3699-4b3f-b135-cf4800bc1efb</vt:lpwstr>
  </property>
  <property fmtid="{D5CDD505-2E9C-101B-9397-08002B2CF9AE}" pid="7" name="MSIP_Label_695cf23d-70b0-4a80-9221-1d774ac27fb2_ActionId">
    <vt:lpwstr>9abf0b33-d157-4d12-8b40-903476cb1c97</vt:lpwstr>
  </property>
  <property fmtid="{D5CDD505-2E9C-101B-9397-08002B2CF9AE}" pid="8" name="MSIP_Label_695cf23d-70b0-4a80-9221-1d774ac27fb2_ContentBits">
    <vt:lpwstr>0</vt:lpwstr>
  </property>
  <property fmtid="{D5CDD505-2E9C-101B-9397-08002B2CF9AE}" pid="9" name="MSIP_Label_695cf23d-70b0-4a80-9221-1d774ac27fb2_Tag">
    <vt:lpwstr>50, 3, 0, 1</vt:lpwstr>
  </property>
</Properties>
</file>