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11"/>
  </p:notesMasterIdLst>
  <p:handoutMasterIdLst>
    <p:handoutMasterId r:id="rId12"/>
  </p:handoutMasterIdLst>
  <p:sldIdLst>
    <p:sldId id="307" r:id="rId5"/>
    <p:sldId id="2146850557" r:id="rId6"/>
    <p:sldId id="2146850558" r:id="rId7"/>
    <p:sldId id="2146850560" r:id="rId8"/>
    <p:sldId id="2146850561" r:id="rId9"/>
    <p:sldId id="2146850562" r:id="rId10"/>
  </p:sldIdLst>
  <p:sldSz cx="9144000" cy="5143500" type="screen16x9"/>
  <p:notesSz cx="6858000" cy="9144000"/>
  <p:defaultTextStyle>
    <a:defPPr>
      <a:defRPr lang="es-E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>
        <p15:guide id="1" orient="horz" pos="288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F2B43"/>
    <a:srgbClr val="B6275F"/>
    <a:srgbClr val="93C33C"/>
    <a:srgbClr val="FAA81E"/>
    <a:srgbClr val="864D9C"/>
    <a:srgbClr val="0097A9"/>
    <a:srgbClr val="FFFFFF"/>
    <a:srgbClr val="B87200"/>
    <a:srgbClr val="C87C00"/>
    <a:srgbClr val="F59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443"/>
    <p:restoredTop sz="64387" autoAdjust="0"/>
  </p:normalViewPr>
  <p:slideViewPr>
    <p:cSldViewPr snapToGrid="0" snapToObjects="1">
      <p:cViewPr varScale="1">
        <p:scale>
          <a:sx n="81" d="100"/>
          <a:sy n="81" d="100"/>
        </p:scale>
        <p:origin x="1325" y="5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 snapToGrid="0" snapToObjects="1" showGuides="1">
      <p:cViewPr varScale="1">
        <p:scale>
          <a:sx n="97" d="100"/>
          <a:sy n="97" d="100"/>
        </p:scale>
        <p:origin x="3120" y="200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>
            <a:extLst>
              <a:ext uri="{FF2B5EF4-FFF2-40B4-BE49-F238E27FC236}">
                <a16:creationId xmlns:a16="http://schemas.microsoft.com/office/drawing/2014/main" id="{BDCD1388-454F-6A41-8D9C-6830835A964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D49C4765-2EB9-ED4B-89B0-4D57FC33163A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FA557B-4A2D-3B4D-9FA8-1AA2CE31030D}" type="datetimeFigureOut">
              <a:rPr lang="en-GB" smtClean="0"/>
              <a:t>08/06/2025</a:t>
            </a:fld>
            <a:endParaRPr lang="en-GB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8F02C898-0DD8-2F4B-9EA6-76CDDAEDBC8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5B5FD926-84D4-774C-8B9B-FF0DC63B58C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7A80CDF-2BF2-714D-BCA5-45B4AC7E92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9869702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EA6871-DFF2-CE47-B755-5F5BF60D47B5}" type="datetimeFigureOut">
              <a:rPr lang="en-GB" smtClean="0"/>
              <a:t>08/06/2025</a:t>
            </a:fld>
            <a:endParaRPr lang="en-GB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0B9BA7-E0C3-144E-BB89-74F698A70A7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905071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F0B9BA7-E0C3-144E-BB89-74F698A70A79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0088960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65E2EA8-E718-8C43-9CCE-31985C47A6FA}" type="slidenum">
              <a:rPr lang="en-CH" smtClean="0"/>
              <a:t>2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46479969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80EB265-3469-4A1F-0FCC-3FB3112AB13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1ABE63E1-6257-68D2-309E-DD18F606E8C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562F5325-C470-726B-0987-2BC1E20A7DF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E689B58-6655-6C00-8456-DA3EF8D01E0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65E2EA8-E718-8C43-9CCE-31985C47A6FA}" type="slidenum">
              <a:rPr lang="en-CH" smtClean="0"/>
              <a:t>3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27242141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E998377-9407-F4FB-6817-1783A06B8B9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624671D5-F1D0-DB2D-34E4-07F8134E219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FC8F442B-F2F3-759E-87CC-BED5D80855A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A7B445B-18ED-3A32-AA1C-3067212F715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65E2EA8-E718-8C43-9CCE-31985C47A6FA}" type="slidenum">
              <a:rPr lang="en-CH" smtClean="0"/>
              <a:t>4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87993336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0E57118-1528-B886-5382-47940E48D60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201392CA-5665-DC11-AEAA-D390F0A5BC8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C7DAE8E6-D94A-8E2C-C4B4-E85A07228AA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5738039-67BB-9A5D-6EB8-D265357C025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65E2EA8-E718-8C43-9CCE-31985C47A6FA}" type="slidenum">
              <a:rPr lang="en-CH" smtClean="0"/>
              <a:t>5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77093716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8F800F2-8F9F-571D-0B7C-DE6C2EC9784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1E8EFC5C-C54C-2986-8E22-A66375D617F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546D687-8DEC-DE77-C3E4-276B5A77470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D99EB4D-3DC7-13EB-74FD-5456B5ED300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65E2EA8-E718-8C43-9CCE-31985C47A6FA}" type="slidenum">
              <a:rPr lang="en-CH" smtClean="0"/>
              <a:t>6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1233963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_Blac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 descr="ID2 PPT COVER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127"/>
            <a:ext cx="9144000" cy="5124894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5089525" y="816362"/>
            <a:ext cx="3528721" cy="1433553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3200" b="1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Write your title here up to 3 lines</a:t>
            </a:r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 hasCustomPrompt="1"/>
          </p:nvPr>
        </p:nvSpPr>
        <p:spPr>
          <a:xfrm>
            <a:off x="5095963" y="2374875"/>
            <a:ext cx="3464291" cy="872594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100" b="1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dirty="0"/>
              <a:t>SUBTITLE                                                          SECOND LINE FOR DATE                                    Name + Last Name</a:t>
            </a:r>
          </a:p>
        </p:txBody>
      </p:sp>
    </p:spTree>
    <p:extLst>
      <p:ext uri="{BB962C8B-B14F-4D97-AF65-F5344CB8AC3E}">
        <p14:creationId xmlns:p14="http://schemas.microsoft.com/office/powerpoint/2010/main" val="29231115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F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ID2 PPT INFO.jpg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580"/>
          <a:stretch/>
        </p:blipFill>
        <p:spPr>
          <a:xfrm>
            <a:off x="3619180" y="-2127"/>
            <a:ext cx="5524820" cy="5124894"/>
          </a:xfrm>
          <a:prstGeom prst="rect">
            <a:avLst/>
          </a:prstGeom>
        </p:spPr>
      </p:pic>
      <p:cxnSp>
        <p:nvCxnSpPr>
          <p:cNvPr id="3" name="Conector recto 2">
            <a:extLst>
              <a:ext uri="{FF2B5EF4-FFF2-40B4-BE49-F238E27FC236}">
                <a16:creationId xmlns:a16="http://schemas.microsoft.com/office/drawing/2014/main" id="{9F0B33C5-3D3F-0B41-A696-707E7213A96A}"/>
              </a:ext>
            </a:extLst>
          </p:cNvPr>
          <p:cNvCxnSpPr/>
          <p:nvPr userDrawn="1"/>
        </p:nvCxnSpPr>
        <p:spPr>
          <a:xfrm flipV="1">
            <a:off x="565200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ítulo 1">
            <a:extLst>
              <a:ext uri="{FF2B5EF4-FFF2-40B4-BE49-F238E27FC236}">
                <a16:creationId xmlns:a16="http://schemas.microsoft.com/office/drawing/2014/main" id="{2646F22B-FE2C-7B46-99F3-07857CD945C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65200" y="678268"/>
            <a:ext cx="2977563" cy="529407"/>
          </a:xfrm>
          <a:prstGeom prst="rect">
            <a:avLst/>
          </a:prstGeom>
        </p:spPr>
        <p:txBody>
          <a:bodyPr lIns="0" anchor="b" anchorCtr="0">
            <a:noAutofit/>
          </a:bodyPr>
          <a:lstStyle>
            <a:lvl1pPr algn="l">
              <a:defRPr sz="2000"/>
            </a:lvl1pPr>
          </a:lstStyle>
          <a:p>
            <a:r>
              <a:rPr lang="en-GB" noProof="0" dirty="0"/>
              <a:t>Title (1 line)</a:t>
            </a:r>
          </a:p>
        </p:txBody>
      </p:sp>
      <p:sp>
        <p:nvSpPr>
          <p:cNvPr id="6" name="Marcador de texto 5">
            <a:extLst>
              <a:ext uri="{FF2B5EF4-FFF2-40B4-BE49-F238E27FC236}">
                <a16:creationId xmlns:a16="http://schemas.microsoft.com/office/drawing/2014/main" id="{45690755-2D4F-AB4C-9BDC-CE0AFFC8786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65200" y="1221070"/>
            <a:ext cx="2974201" cy="638466"/>
          </a:xfrm>
          <a:prstGeom prst="rect">
            <a:avLst/>
          </a:prstGeom>
        </p:spPr>
        <p:txBody>
          <a:bodyPr lIns="0">
            <a:noAutofit/>
          </a:bodyPr>
          <a:lstStyle>
            <a:lvl1pPr marL="0" indent="0">
              <a:buNone/>
              <a:defRPr sz="1600" b="1"/>
            </a:lvl1pPr>
          </a:lstStyle>
          <a:p>
            <a:pPr lvl="0"/>
            <a:r>
              <a:rPr lang="en-GB" noProof="0" dirty="0"/>
              <a:t>Subtitle up to 2 lines</a:t>
            </a:r>
          </a:p>
        </p:txBody>
      </p:sp>
      <p:sp>
        <p:nvSpPr>
          <p:cNvPr id="8" name="Marcador de texto 7">
            <a:extLst>
              <a:ext uri="{FF2B5EF4-FFF2-40B4-BE49-F238E27FC236}">
                <a16:creationId xmlns:a16="http://schemas.microsoft.com/office/drawing/2014/main" id="{73636CAB-3E3D-2E4E-8D11-4E415698A818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65200" y="1967113"/>
            <a:ext cx="2981631" cy="2843092"/>
          </a:xfrm>
          <a:prstGeom prst="rect">
            <a:avLst/>
          </a:prstGeom>
        </p:spPr>
        <p:txBody>
          <a:bodyPr lIns="0">
            <a:normAutofit/>
          </a:bodyPr>
          <a:lstStyle>
            <a:lvl1pPr marL="0" indent="0">
              <a:buNone/>
              <a:defRPr sz="1600"/>
            </a:lvl1pPr>
          </a:lstStyle>
          <a:p>
            <a:pPr lvl="0"/>
            <a:r>
              <a:rPr lang="en-GB" noProof="0" dirty="0"/>
              <a:t>Content</a:t>
            </a:r>
          </a:p>
        </p:txBody>
      </p:sp>
    </p:spTree>
    <p:extLst>
      <p:ext uri="{BB962C8B-B14F-4D97-AF65-F5344CB8AC3E}">
        <p14:creationId xmlns:p14="http://schemas.microsoft.com/office/powerpoint/2010/main" val="5244727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+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aralelogramo 7"/>
          <p:cNvSpPr/>
          <p:nvPr userDrawn="1"/>
        </p:nvSpPr>
        <p:spPr>
          <a:xfrm>
            <a:off x="7532836" y="-5755"/>
            <a:ext cx="1632892" cy="971734"/>
          </a:xfrm>
          <a:prstGeom prst="parallelogram">
            <a:avLst>
              <a:gd name="adj" fmla="val 56479"/>
            </a:avLst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" name="Título 1">
            <a:extLst>
              <a:ext uri="{FF2B5EF4-FFF2-40B4-BE49-F238E27FC236}">
                <a16:creationId xmlns:a16="http://schemas.microsoft.com/office/drawing/2014/main" id="{84B3AEA2-5144-CE45-88BB-401FB12F348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65200" y="617543"/>
            <a:ext cx="6930979" cy="500549"/>
          </a:xfrm>
          <a:prstGeom prst="rect">
            <a:avLst/>
          </a:prstGeom>
        </p:spPr>
        <p:txBody>
          <a:bodyPr lIns="0" anchor="t">
            <a:noAutofit/>
          </a:bodyPr>
          <a:lstStyle>
            <a:lvl1pPr algn="l">
              <a:lnSpc>
                <a:spcPct val="80000"/>
              </a:lnSpc>
              <a:defRPr sz="2800"/>
            </a:lvl1pPr>
          </a:lstStyle>
          <a:p>
            <a:r>
              <a:rPr lang="en-GB" noProof="0" dirty="0"/>
              <a:t>Your title here</a:t>
            </a:r>
            <a:br>
              <a:rPr lang="en-GB" noProof="0" dirty="0"/>
            </a:br>
            <a:endParaRPr lang="en-GB" noProof="0" dirty="0"/>
          </a:p>
        </p:txBody>
      </p:sp>
      <p:cxnSp>
        <p:nvCxnSpPr>
          <p:cNvPr id="9" name="Conector recto 8">
            <a:extLst>
              <a:ext uri="{FF2B5EF4-FFF2-40B4-BE49-F238E27FC236}">
                <a16:creationId xmlns:a16="http://schemas.microsoft.com/office/drawing/2014/main" id="{500AF1B5-7617-5D4B-B62C-173CE8323582}"/>
              </a:ext>
            </a:extLst>
          </p:cNvPr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Marcador de texto 2">
            <a:extLst>
              <a:ext uri="{FF2B5EF4-FFF2-40B4-BE49-F238E27FC236}">
                <a16:creationId xmlns:a16="http://schemas.microsoft.com/office/drawing/2014/main" id="{C705CC9C-F4F0-B643-B331-CEEA3EC3CD7D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565200" y="1302202"/>
            <a:ext cx="8027992" cy="3368043"/>
          </a:xfrm>
          <a:prstGeom prst="rect">
            <a:avLst/>
          </a:prstGeom>
        </p:spPr>
        <p:txBody>
          <a:bodyPr lIns="0" anchor="t">
            <a:normAutofit/>
          </a:bodyPr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/>
              <a:t>Write your text here…</a:t>
            </a:r>
          </a:p>
        </p:txBody>
      </p:sp>
    </p:spTree>
    <p:extLst>
      <p:ext uri="{BB962C8B-B14F-4D97-AF65-F5344CB8AC3E}">
        <p14:creationId xmlns:p14="http://schemas.microsoft.com/office/powerpoint/2010/main" val="189946134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texto 2"/>
          <p:cNvSpPr>
            <a:spLocks noGrp="1"/>
          </p:cNvSpPr>
          <p:nvPr>
            <p:ph type="body" idx="1" hasCustomPrompt="1"/>
          </p:nvPr>
        </p:nvSpPr>
        <p:spPr>
          <a:xfrm>
            <a:off x="565200" y="1302202"/>
            <a:ext cx="8027992" cy="3368043"/>
          </a:xfrm>
          <a:prstGeom prst="rect">
            <a:avLst/>
          </a:prstGeom>
        </p:spPr>
        <p:txBody>
          <a:bodyPr lIns="0" anchor="t">
            <a:normAutofit/>
          </a:bodyPr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/>
              <a:t>Write your text here…</a:t>
            </a:r>
          </a:p>
        </p:txBody>
      </p:sp>
      <p:cxnSp>
        <p:nvCxnSpPr>
          <p:cNvPr id="7" name="Conector recto 6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Paralelogramo 7"/>
          <p:cNvSpPr/>
          <p:nvPr userDrawn="1"/>
        </p:nvSpPr>
        <p:spPr>
          <a:xfrm>
            <a:off x="7532836" y="-5755"/>
            <a:ext cx="1632892" cy="971734"/>
          </a:xfrm>
          <a:prstGeom prst="parallelogram">
            <a:avLst>
              <a:gd name="adj" fmla="val 56479"/>
            </a:avLst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2593082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+IMAGE+Caption_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Conector recto 6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Paralelogramo 7"/>
          <p:cNvSpPr/>
          <p:nvPr userDrawn="1"/>
        </p:nvSpPr>
        <p:spPr>
          <a:xfrm>
            <a:off x="7532836" y="-5755"/>
            <a:ext cx="1632892" cy="971734"/>
          </a:xfrm>
          <a:prstGeom prst="parallelogram">
            <a:avLst>
              <a:gd name="adj" fmla="val 56479"/>
            </a:avLst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" name="Marcador de posición de imagen 2">
            <a:extLst>
              <a:ext uri="{FF2B5EF4-FFF2-40B4-BE49-F238E27FC236}">
                <a16:creationId xmlns:a16="http://schemas.microsoft.com/office/drawing/2014/main" id="{E84062E4-158C-2A49-B586-7814716914D9}"/>
              </a:ext>
            </a:extLst>
          </p:cNvPr>
          <p:cNvSpPr>
            <a:spLocks noGrp="1"/>
          </p:cNvSpPr>
          <p:nvPr>
            <p:ph type="pic" idx="10" hasCustomPrompt="1"/>
          </p:nvPr>
        </p:nvSpPr>
        <p:spPr>
          <a:xfrm>
            <a:off x="565200" y="1317810"/>
            <a:ext cx="3720715" cy="334981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Your image here</a:t>
            </a:r>
          </a:p>
        </p:txBody>
      </p:sp>
      <p:sp>
        <p:nvSpPr>
          <p:cNvPr id="12" name="Marcador de texto 11">
            <a:extLst>
              <a:ext uri="{FF2B5EF4-FFF2-40B4-BE49-F238E27FC236}">
                <a16:creationId xmlns:a16="http://schemas.microsoft.com/office/drawing/2014/main" id="{3ED3D96E-B0AE-A54C-B2C0-7F5087C3E04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593600" y="4174055"/>
            <a:ext cx="2793916" cy="497530"/>
          </a:xfrm>
          <a:prstGeom prst="rect">
            <a:avLst/>
          </a:prstGeom>
        </p:spPr>
        <p:txBody>
          <a:bodyPr bIns="0" anchor="b" anchorCtr="0">
            <a:noAutofit/>
          </a:bodyPr>
          <a:lstStyle>
            <a:lvl1pPr marL="0" indent="0">
              <a:buNone/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GB" dirty="0"/>
              <a:t>Write caption here up to 3 lines</a:t>
            </a:r>
          </a:p>
        </p:txBody>
      </p:sp>
      <p:sp>
        <p:nvSpPr>
          <p:cNvPr id="10" name="Marcador de texto 2">
            <a:extLst>
              <a:ext uri="{FF2B5EF4-FFF2-40B4-BE49-F238E27FC236}">
                <a16:creationId xmlns:a16="http://schemas.microsoft.com/office/drawing/2014/main" id="{4451B2A8-05F8-3042-9A1F-CB835F9D574A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4595052" y="1311168"/>
            <a:ext cx="3993137" cy="2578234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FontTx/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/>
              <a:t>Write your text here…</a:t>
            </a:r>
          </a:p>
        </p:txBody>
      </p:sp>
    </p:spTree>
    <p:extLst>
      <p:ext uri="{BB962C8B-B14F-4D97-AF65-F5344CB8AC3E}">
        <p14:creationId xmlns:p14="http://schemas.microsoft.com/office/powerpoint/2010/main" val="31313821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+IMAGE+Caption_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texto 2"/>
          <p:cNvSpPr>
            <a:spLocks noGrp="1"/>
          </p:cNvSpPr>
          <p:nvPr>
            <p:ph type="body" idx="1" hasCustomPrompt="1"/>
          </p:nvPr>
        </p:nvSpPr>
        <p:spPr>
          <a:xfrm>
            <a:off x="565200" y="1311169"/>
            <a:ext cx="4006308" cy="2577600"/>
          </a:xfrm>
          <a:prstGeom prst="rect">
            <a:avLst/>
          </a:prstGeom>
        </p:spPr>
        <p:txBody>
          <a:bodyPr lIns="0" anchor="t">
            <a:normAutofit/>
          </a:bodyPr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/>
              <a:t>Write your text here…</a:t>
            </a:r>
          </a:p>
        </p:txBody>
      </p:sp>
      <p:cxnSp>
        <p:nvCxnSpPr>
          <p:cNvPr id="7" name="Conector recto 6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Paralelogramo 7"/>
          <p:cNvSpPr/>
          <p:nvPr userDrawn="1"/>
        </p:nvSpPr>
        <p:spPr>
          <a:xfrm>
            <a:off x="7532836" y="-5755"/>
            <a:ext cx="1632892" cy="971734"/>
          </a:xfrm>
          <a:prstGeom prst="parallelogram">
            <a:avLst>
              <a:gd name="adj" fmla="val 56479"/>
            </a:avLst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" name="Marcador de posición de imagen 2">
            <a:extLst>
              <a:ext uri="{FF2B5EF4-FFF2-40B4-BE49-F238E27FC236}">
                <a16:creationId xmlns:a16="http://schemas.microsoft.com/office/drawing/2014/main" id="{E84062E4-158C-2A49-B586-7814716914D9}"/>
              </a:ext>
            </a:extLst>
          </p:cNvPr>
          <p:cNvSpPr>
            <a:spLocks noGrp="1"/>
          </p:cNvSpPr>
          <p:nvPr>
            <p:ph type="pic" idx="10" hasCustomPrompt="1"/>
          </p:nvPr>
        </p:nvSpPr>
        <p:spPr>
          <a:xfrm>
            <a:off x="4894728" y="1317810"/>
            <a:ext cx="3720715" cy="336391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Your image here</a:t>
            </a:r>
          </a:p>
        </p:txBody>
      </p:sp>
      <p:sp>
        <p:nvSpPr>
          <p:cNvPr id="9" name="Marcador de texto 11">
            <a:extLst>
              <a:ext uri="{FF2B5EF4-FFF2-40B4-BE49-F238E27FC236}">
                <a16:creationId xmlns:a16="http://schemas.microsoft.com/office/drawing/2014/main" id="{F8F835D4-0A33-6F42-9444-A460B461B32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65200" y="4130399"/>
            <a:ext cx="3096666" cy="550782"/>
          </a:xfrm>
          <a:prstGeom prst="rect">
            <a:avLst/>
          </a:prstGeom>
        </p:spPr>
        <p:txBody>
          <a:bodyPr lIns="0" bIns="0" anchor="b" anchorCtr="0">
            <a:noAutofit/>
          </a:bodyPr>
          <a:lstStyle>
            <a:lvl1pPr marL="0" indent="0" algn="l" rtl="0">
              <a:buNone/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GB" dirty="0"/>
              <a:t>Write caption here up to 3 lines</a:t>
            </a:r>
          </a:p>
        </p:txBody>
      </p:sp>
    </p:spTree>
    <p:extLst>
      <p:ext uri="{BB962C8B-B14F-4D97-AF65-F5344CB8AC3E}">
        <p14:creationId xmlns:p14="http://schemas.microsoft.com/office/powerpoint/2010/main" val="81698067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+TITLE +IMAGE+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Conector recto 6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Paralelogramo 7"/>
          <p:cNvSpPr/>
          <p:nvPr userDrawn="1"/>
        </p:nvSpPr>
        <p:spPr>
          <a:xfrm>
            <a:off x="7532836" y="-5755"/>
            <a:ext cx="1632892" cy="971734"/>
          </a:xfrm>
          <a:prstGeom prst="parallelogram">
            <a:avLst>
              <a:gd name="adj" fmla="val 56479"/>
            </a:avLst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9" name="Título 1">
            <a:extLst>
              <a:ext uri="{FF2B5EF4-FFF2-40B4-BE49-F238E27FC236}">
                <a16:creationId xmlns:a16="http://schemas.microsoft.com/office/drawing/2014/main" id="{B75CE567-FA79-C441-859B-BF6A09FDF4F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65200" y="617543"/>
            <a:ext cx="4668195" cy="500549"/>
          </a:xfrm>
          <a:prstGeom prst="rect">
            <a:avLst/>
          </a:prstGeom>
        </p:spPr>
        <p:txBody>
          <a:bodyPr lIns="0" anchor="t">
            <a:noAutofit/>
          </a:bodyPr>
          <a:lstStyle>
            <a:lvl1pPr algn="l">
              <a:lnSpc>
                <a:spcPct val="80000"/>
              </a:lnSpc>
              <a:defRPr sz="2800"/>
            </a:lvl1pPr>
          </a:lstStyle>
          <a:p>
            <a:r>
              <a:rPr lang="en-GB" noProof="0" dirty="0"/>
              <a:t>Your title here</a:t>
            </a:r>
            <a:br>
              <a:rPr lang="en-GB" noProof="0" dirty="0"/>
            </a:br>
            <a:endParaRPr lang="en-GB" noProof="0" dirty="0"/>
          </a:p>
        </p:txBody>
      </p:sp>
      <p:sp>
        <p:nvSpPr>
          <p:cNvPr id="14" name="Marcador de posición de imagen 2">
            <a:extLst>
              <a:ext uri="{FF2B5EF4-FFF2-40B4-BE49-F238E27FC236}">
                <a16:creationId xmlns:a16="http://schemas.microsoft.com/office/drawing/2014/main" id="{F16B5ECF-593B-6844-A576-2600FD738D9A}"/>
              </a:ext>
            </a:extLst>
          </p:cNvPr>
          <p:cNvSpPr>
            <a:spLocks noGrp="1"/>
          </p:cNvSpPr>
          <p:nvPr>
            <p:ph type="pic" idx="10" hasCustomPrompt="1"/>
          </p:nvPr>
        </p:nvSpPr>
        <p:spPr>
          <a:xfrm>
            <a:off x="565200" y="1317810"/>
            <a:ext cx="3720715" cy="334981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Your image here</a:t>
            </a:r>
          </a:p>
        </p:txBody>
      </p:sp>
      <p:sp>
        <p:nvSpPr>
          <p:cNvPr id="15" name="Marcador de texto 11">
            <a:extLst>
              <a:ext uri="{FF2B5EF4-FFF2-40B4-BE49-F238E27FC236}">
                <a16:creationId xmlns:a16="http://schemas.microsoft.com/office/drawing/2014/main" id="{98D78E84-F237-994A-81B1-962B167B01E4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593600" y="4174055"/>
            <a:ext cx="2793916" cy="497530"/>
          </a:xfrm>
          <a:prstGeom prst="rect">
            <a:avLst/>
          </a:prstGeom>
        </p:spPr>
        <p:txBody>
          <a:bodyPr bIns="0" anchor="b" anchorCtr="0">
            <a:noAutofit/>
          </a:bodyPr>
          <a:lstStyle>
            <a:lvl1pPr marL="0" indent="0">
              <a:buNone/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GB" dirty="0"/>
              <a:t>Write caption here up to 3 lines</a:t>
            </a:r>
          </a:p>
        </p:txBody>
      </p:sp>
      <p:sp>
        <p:nvSpPr>
          <p:cNvPr id="16" name="Marcador de texto 2">
            <a:extLst>
              <a:ext uri="{FF2B5EF4-FFF2-40B4-BE49-F238E27FC236}">
                <a16:creationId xmlns:a16="http://schemas.microsoft.com/office/drawing/2014/main" id="{783E44FB-20A1-A940-B17D-D1B71E8FEAFA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4595052" y="1311168"/>
            <a:ext cx="3993137" cy="2578234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>
              <a:buFontTx/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/>
              <a:t>Write your text here…</a:t>
            </a:r>
          </a:p>
        </p:txBody>
      </p:sp>
    </p:spTree>
    <p:extLst>
      <p:ext uri="{BB962C8B-B14F-4D97-AF65-F5344CB8AC3E}">
        <p14:creationId xmlns:p14="http://schemas.microsoft.com/office/powerpoint/2010/main" val="149451126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PHOTOS+Caption_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Conector recto 6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Paralelogramo 7"/>
          <p:cNvSpPr/>
          <p:nvPr userDrawn="1"/>
        </p:nvSpPr>
        <p:spPr>
          <a:xfrm>
            <a:off x="7532836" y="-5755"/>
            <a:ext cx="1632892" cy="971734"/>
          </a:xfrm>
          <a:prstGeom prst="parallelogram">
            <a:avLst>
              <a:gd name="adj" fmla="val 56479"/>
            </a:avLst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0" name="Marcador de posición de imagen 2">
            <a:extLst>
              <a:ext uri="{FF2B5EF4-FFF2-40B4-BE49-F238E27FC236}">
                <a16:creationId xmlns:a16="http://schemas.microsoft.com/office/drawing/2014/main" id="{C8B12A67-246C-3548-BFDC-213A22D509F1}"/>
              </a:ext>
            </a:extLst>
          </p:cNvPr>
          <p:cNvSpPr>
            <a:spLocks noGrp="1"/>
          </p:cNvSpPr>
          <p:nvPr>
            <p:ph type="pic" idx="10" hasCustomPrompt="1"/>
          </p:nvPr>
        </p:nvSpPr>
        <p:spPr>
          <a:xfrm>
            <a:off x="4894728" y="1317810"/>
            <a:ext cx="3720715" cy="321902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Your image here</a:t>
            </a:r>
          </a:p>
        </p:txBody>
      </p:sp>
      <p:sp>
        <p:nvSpPr>
          <p:cNvPr id="13" name="Marcador de texto 11">
            <a:extLst>
              <a:ext uri="{FF2B5EF4-FFF2-40B4-BE49-F238E27FC236}">
                <a16:creationId xmlns:a16="http://schemas.microsoft.com/office/drawing/2014/main" id="{70F7A1AF-7436-084B-BC19-881A49D870F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65200" y="4565277"/>
            <a:ext cx="3711389" cy="343314"/>
          </a:xfrm>
          <a:prstGeom prst="rect">
            <a:avLst/>
          </a:prstGeom>
        </p:spPr>
        <p:txBody>
          <a:bodyPr lIns="0" anchor="t" anchorCtr="0">
            <a:noAutofit/>
          </a:bodyPr>
          <a:lstStyle>
            <a:lvl1pPr marL="0" indent="0" algn="l" rtl="0">
              <a:buNone/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GB" dirty="0"/>
              <a:t>Write caption here </a:t>
            </a:r>
            <a:br>
              <a:rPr lang="en-GB" dirty="0"/>
            </a:br>
            <a:r>
              <a:rPr lang="en-GB" dirty="0"/>
              <a:t>up to 2 lines</a:t>
            </a:r>
          </a:p>
        </p:txBody>
      </p:sp>
      <p:sp>
        <p:nvSpPr>
          <p:cNvPr id="14" name="Marcador de posición de imagen 2">
            <a:extLst>
              <a:ext uri="{FF2B5EF4-FFF2-40B4-BE49-F238E27FC236}">
                <a16:creationId xmlns:a16="http://schemas.microsoft.com/office/drawing/2014/main" id="{BCC7D580-CFC7-6F40-8A7A-293870E3ABE8}"/>
              </a:ext>
            </a:extLst>
          </p:cNvPr>
          <p:cNvSpPr>
            <a:spLocks noGrp="1"/>
          </p:cNvSpPr>
          <p:nvPr>
            <p:ph type="pic" idx="13" hasCustomPrompt="1"/>
          </p:nvPr>
        </p:nvSpPr>
        <p:spPr>
          <a:xfrm>
            <a:off x="565200" y="1317810"/>
            <a:ext cx="3720715" cy="321902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Your image here</a:t>
            </a:r>
          </a:p>
        </p:txBody>
      </p:sp>
      <p:sp>
        <p:nvSpPr>
          <p:cNvPr id="15" name="Marcador de texto 11">
            <a:extLst>
              <a:ext uri="{FF2B5EF4-FFF2-40B4-BE49-F238E27FC236}">
                <a16:creationId xmlns:a16="http://schemas.microsoft.com/office/drawing/2014/main" id="{1C359E23-7595-9043-A6C1-C845DB557DF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893448" y="4571681"/>
            <a:ext cx="3734441" cy="343314"/>
          </a:xfrm>
          <a:prstGeom prst="rect">
            <a:avLst/>
          </a:prstGeom>
        </p:spPr>
        <p:txBody>
          <a:bodyPr lIns="0" anchor="t" anchorCtr="0">
            <a:noAutofit/>
          </a:bodyPr>
          <a:lstStyle>
            <a:lvl1pPr marL="0" indent="0" algn="l" rtl="0">
              <a:buNone/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GB" dirty="0"/>
              <a:t>Write caption here</a:t>
            </a:r>
            <a:br>
              <a:rPr lang="en-GB" dirty="0"/>
            </a:br>
            <a:r>
              <a:rPr lang="en-GB" dirty="0"/>
              <a:t>up to 2 lines</a:t>
            </a:r>
          </a:p>
        </p:txBody>
      </p:sp>
    </p:spTree>
    <p:extLst>
      <p:ext uri="{BB962C8B-B14F-4D97-AF65-F5344CB8AC3E}">
        <p14:creationId xmlns:p14="http://schemas.microsoft.com/office/powerpoint/2010/main" val="95864152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PHOTOS+Caption_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Conector recto 6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Paralelogramo 7"/>
          <p:cNvSpPr/>
          <p:nvPr userDrawn="1"/>
        </p:nvSpPr>
        <p:spPr>
          <a:xfrm>
            <a:off x="7532836" y="-5755"/>
            <a:ext cx="1632892" cy="971734"/>
          </a:xfrm>
          <a:prstGeom prst="parallelogram">
            <a:avLst>
              <a:gd name="adj" fmla="val 56479"/>
            </a:avLst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" name="Marcador de posición de imagen 2">
            <a:extLst>
              <a:ext uri="{FF2B5EF4-FFF2-40B4-BE49-F238E27FC236}">
                <a16:creationId xmlns:a16="http://schemas.microsoft.com/office/drawing/2014/main" id="{E84062E4-158C-2A49-B586-7814716914D9}"/>
              </a:ext>
            </a:extLst>
          </p:cNvPr>
          <p:cNvSpPr>
            <a:spLocks noGrp="1"/>
          </p:cNvSpPr>
          <p:nvPr>
            <p:ph type="pic" idx="10" hasCustomPrompt="1"/>
          </p:nvPr>
        </p:nvSpPr>
        <p:spPr>
          <a:xfrm>
            <a:off x="4894728" y="1317810"/>
            <a:ext cx="3720715" cy="321902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Your image here</a:t>
            </a:r>
          </a:p>
        </p:txBody>
      </p:sp>
      <p:sp>
        <p:nvSpPr>
          <p:cNvPr id="9" name="Marcador de texto 11">
            <a:extLst>
              <a:ext uri="{FF2B5EF4-FFF2-40B4-BE49-F238E27FC236}">
                <a16:creationId xmlns:a16="http://schemas.microsoft.com/office/drawing/2014/main" id="{F8F835D4-0A33-6F42-9444-A460B461B32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65200" y="4565277"/>
            <a:ext cx="3711389" cy="343314"/>
          </a:xfrm>
          <a:prstGeom prst="rect">
            <a:avLst/>
          </a:prstGeom>
        </p:spPr>
        <p:txBody>
          <a:bodyPr lIns="0" anchor="t" anchorCtr="0">
            <a:noAutofit/>
          </a:bodyPr>
          <a:lstStyle>
            <a:lvl1pPr marL="0" indent="0" algn="l" rtl="0">
              <a:buNone/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GB" dirty="0"/>
              <a:t>Write caption here </a:t>
            </a:r>
            <a:br>
              <a:rPr lang="en-GB" dirty="0"/>
            </a:br>
            <a:r>
              <a:rPr lang="en-GB" dirty="0"/>
              <a:t>up to 2 lines</a:t>
            </a:r>
          </a:p>
        </p:txBody>
      </p:sp>
      <p:sp>
        <p:nvSpPr>
          <p:cNvPr id="11" name="Marcador de posición de imagen 2">
            <a:extLst>
              <a:ext uri="{FF2B5EF4-FFF2-40B4-BE49-F238E27FC236}">
                <a16:creationId xmlns:a16="http://schemas.microsoft.com/office/drawing/2014/main" id="{9410076B-D8C5-C940-B21B-2BC0E16D2CBA}"/>
              </a:ext>
            </a:extLst>
          </p:cNvPr>
          <p:cNvSpPr>
            <a:spLocks noGrp="1"/>
          </p:cNvSpPr>
          <p:nvPr>
            <p:ph type="pic" idx="13" hasCustomPrompt="1"/>
          </p:nvPr>
        </p:nvSpPr>
        <p:spPr>
          <a:xfrm>
            <a:off x="565200" y="1317810"/>
            <a:ext cx="3720715" cy="321902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Your image here</a:t>
            </a:r>
          </a:p>
        </p:txBody>
      </p:sp>
      <p:sp>
        <p:nvSpPr>
          <p:cNvPr id="12" name="Marcador de texto 11">
            <a:extLst>
              <a:ext uri="{FF2B5EF4-FFF2-40B4-BE49-F238E27FC236}">
                <a16:creationId xmlns:a16="http://schemas.microsoft.com/office/drawing/2014/main" id="{1E4446CF-CE8C-684E-A6B3-C9CA5339B2C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893448" y="4571681"/>
            <a:ext cx="3734441" cy="343314"/>
          </a:xfrm>
          <a:prstGeom prst="rect">
            <a:avLst/>
          </a:prstGeom>
        </p:spPr>
        <p:txBody>
          <a:bodyPr lIns="0" anchor="t" anchorCtr="0">
            <a:noAutofit/>
          </a:bodyPr>
          <a:lstStyle>
            <a:lvl1pPr marL="0" indent="0" algn="l" rtl="0">
              <a:buNone/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GB" dirty="0"/>
              <a:t>Write caption here</a:t>
            </a:r>
            <a:br>
              <a:rPr lang="en-GB" dirty="0"/>
            </a:br>
            <a:r>
              <a:rPr lang="en-GB" dirty="0"/>
              <a:t>up to 2 lines</a:t>
            </a:r>
          </a:p>
        </p:txBody>
      </p:sp>
      <p:sp>
        <p:nvSpPr>
          <p:cNvPr id="10" name="Título 1">
            <a:extLst>
              <a:ext uri="{FF2B5EF4-FFF2-40B4-BE49-F238E27FC236}">
                <a16:creationId xmlns:a16="http://schemas.microsoft.com/office/drawing/2014/main" id="{101D4DB9-5F18-DD4F-B34F-32305C35DB6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65200" y="617543"/>
            <a:ext cx="6697896" cy="500549"/>
          </a:xfrm>
          <a:prstGeom prst="rect">
            <a:avLst/>
          </a:prstGeom>
        </p:spPr>
        <p:txBody>
          <a:bodyPr lIns="0" anchor="t">
            <a:noAutofit/>
          </a:bodyPr>
          <a:lstStyle>
            <a:lvl1pPr algn="l">
              <a:lnSpc>
                <a:spcPct val="80000"/>
              </a:lnSpc>
              <a:defRPr sz="2800"/>
            </a:lvl1pPr>
          </a:lstStyle>
          <a:p>
            <a:r>
              <a:rPr lang="en-GB" noProof="0" dirty="0"/>
              <a:t>Your title here</a:t>
            </a:r>
            <a:br>
              <a:rPr lang="en-GB" noProof="0" dirty="0"/>
            </a:b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96134945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ULL 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ángulo 9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rtlCol="0" anchor="ctr"/>
          <a:lstStyle/>
          <a:p>
            <a:pPr algn="ctr"/>
            <a:endParaRPr lang="es-ES" dirty="0"/>
          </a:p>
        </p:txBody>
      </p:sp>
      <p:sp>
        <p:nvSpPr>
          <p:cNvPr id="8" name="Paralelogramo 7"/>
          <p:cNvSpPr/>
          <p:nvPr userDrawn="1"/>
        </p:nvSpPr>
        <p:spPr>
          <a:xfrm>
            <a:off x="7532836" y="-5755"/>
            <a:ext cx="1632892" cy="971734"/>
          </a:xfrm>
          <a:prstGeom prst="parallelogram">
            <a:avLst>
              <a:gd name="adj" fmla="val 56479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9" name="Título 1">
            <a:extLst>
              <a:ext uri="{FF2B5EF4-FFF2-40B4-BE49-F238E27FC236}">
                <a16:creationId xmlns:a16="http://schemas.microsoft.com/office/drawing/2014/main" id="{C1332719-9685-664E-BA1E-D650B5320B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65200" y="617543"/>
            <a:ext cx="4668195" cy="500549"/>
          </a:xfrm>
          <a:prstGeom prst="rect">
            <a:avLst/>
          </a:prstGeom>
        </p:spPr>
        <p:txBody>
          <a:bodyPr lIns="0" anchor="t">
            <a:noAutofit/>
          </a:bodyPr>
          <a:lstStyle>
            <a:lvl1pPr algn="l">
              <a:lnSpc>
                <a:spcPct val="80000"/>
              </a:lnSpc>
              <a:defRPr sz="2800"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Your title here</a:t>
            </a:r>
            <a:br>
              <a:rPr lang="en-GB" noProof="0" dirty="0"/>
            </a:br>
            <a:endParaRPr lang="en-GB" noProof="0" dirty="0"/>
          </a:p>
        </p:txBody>
      </p:sp>
      <p:cxnSp>
        <p:nvCxnSpPr>
          <p:cNvPr id="11" name="Conector recto 10">
            <a:extLst>
              <a:ext uri="{FF2B5EF4-FFF2-40B4-BE49-F238E27FC236}">
                <a16:creationId xmlns:a16="http://schemas.microsoft.com/office/drawing/2014/main" id="{6C5443F0-1C6F-9748-A8E5-92E81771B66D}"/>
              </a:ext>
            </a:extLst>
          </p:cNvPr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Marcador de texto 2">
            <a:extLst>
              <a:ext uri="{FF2B5EF4-FFF2-40B4-BE49-F238E27FC236}">
                <a16:creationId xmlns:a16="http://schemas.microsoft.com/office/drawing/2014/main" id="{E9EE4B28-9DE6-4945-B0C0-3261328AD90B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565200" y="1302202"/>
            <a:ext cx="8027992" cy="3368043"/>
          </a:xfrm>
          <a:prstGeom prst="rect">
            <a:avLst/>
          </a:prstGeom>
        </p:spPr>
        <p:txBody>
          <a:bodyPr anchor="t">
            <a:normAutofit/>
          </a:bodyPr>
          <a:lstStyle>
            <a:lvl1pPr marL="285750" indent="-285750">
              <a:buFont typeface="Arial" panose="020B0604020202020204" pitchFamily="34" charset="0"/>
              <a:buChar char="•"/>
              <a:defRPr sz="160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/>
              <a:t>Write your text…</a:t>
            </a:r>
          </a:p>
        </p:txBody>
      </p:sp>
    </p:spTree>
    <p:extLst>
      <p:ext uri="{BB962C8B-B14F-4D97-AF65-F5344CB8AC3E}">
        <p14:creationId xmlns:p14="http://schemas.microsoft.com/office/powerpoint/2010/main" val="108417697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" name="Conector recto 11"/>
          <p:cNvCxnSpPr/>
          <p:nvPr userDrawn="1"/>
        </p:nvCxnSpPr>
        <p:spPr>
          <a:xfrm flipH="1">
            <a:off x="0" y="0"/>
            <a:ext cx="9144000" cy="5143500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Conector recto 13"/>
          <p:cNvCxnSpPr/>
          <p:nvPr userDrawn="1"/>
        </p:nvCxnSpPr>
        <p:spPr>
          <a:xfrm>
            <a:off x="6824091" y="0"/>
            <a:ext cx="0" cy="5143500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565200" y="617543"/>
            <a:ext cx="4668195" cy="500549"/>
          </a:xfrm>
          <a:prstGeom prst="rect">
            <a:avLst/>
          </a:prstGeom>
        </p:spPr>
        <p:txBody>
          <a:bodyPr lIns="0" anchor="t">
            <a:noAutofit/>
          </a:bodyPr>
          <a:lstStyle>
            <a:lvl1pPr algn="l">
              <a:lnSpc>
                <a:spcPct val="80000"/>
              </a:lnSpc>
              <a:defRPr sz="2800"/>
            </a:lvl1pPr>
          </a:lstStyle>
          <a:p>
            <a:r>
              <a:rPr lang="en-GB" noProof="0" dirty="0"/>
              <a:t>Your title here</a:t>
            </a:r>
            <a:br>
              <a:rPr lang="en-GB" noProof="0" dirty="0"/>
            </a:br>
            <a:endParaRPr lang="en-GB" noProof="0" dirty="0"/>
          </a:p>
        </p:txBody>
      </p:sp>
      <p:cxnSp>
        <p:nvCxnSpPr>
          <p:cNvPr id="8" name="Conector recto 7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aphicFrame>
        <p:nvGraphicFramePr>
          <p:cNvPr id="9" name="Tabla 8">
            <a:extLst>
              <a:ext uri="{FF2B5EF4-FFF2-40B4-BE49-F238E27FC236}">
                <a16:creationId xmlns:a16="http://schemas.microsoft.com/office/drawing/2014/main" id="{1E6B2D3C-E2BF-B74C-A652-707CA4B5CCEC}"/>
              </a:ext>
            </a:extLst>
          </p:cNvPr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3508330291"/>
              </p:ext>
            </p:extLst>
          </p:nvPr>
        </p:nvGraphicFramePr>
        <p:xfrm>
          <a:off x="565200" y="1635646"/>
          <a:ext cx="8176081" cy="2560320"/>
        </p:xfrm>
        <a:graphic>
          <a:graphicData uri="http://schemas.openxmlformats.org/drawingml/2006/table">
            <a:tbl>
              <a:tblPr firstRow="1" bandRow="1" bandCol="1">
                <a:tableStyleId>{7E9639D4-E3E2-4D34-9284-5A2195B3D0D7}</a:tableStyleId>
              </a:tblPr>
              <a:tblGrid>
                <a:gridCol w="150615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0387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197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8912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5904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84905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849057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59253">
                <a:tc>
                  <a:txBody>
                    <a:bodyPr/>
                    <a:lstStyle/>
                    <a:p>
                      <a:r>
                        <a:rPr lang="es-ES" sz="1400" b="1" i="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Your</a:t>
                      </a:r>
                      <a:r>
                        <a:rPr lang="es-ES" sz="1400" b="1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s-ES" sz="1400" b="1" i="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table</a:t>
                      </a:r>
                      <a:r>
                        <a:rPr lang="es-ES" sz="1400" b="1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s-ES" sz="1400" b="1" i="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here</a:t>
                      </a:r>
                      <a:endParaRPr lang="es-ES" sz="1400" b="1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es-ES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b="1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b="1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2016</a:t>
                      </a:r>
                      <a:endParaRPr lang="es-ES" sz="14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b="1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2016</a:t>
                      </a:r>
                      <a:endParaRPr lang="es-ES" sz="14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b="1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2016</a:t>
                      </a:r>
                      <a:endParaRPr lang="es-ES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01370">
                <a:tc gridSpan="2">
                  <a:txBody>
                    <a:bodyPr/>
                    <a:lstStyle/>
                    <a:p>
                      <a:pPr marL="0" indent="0">
                        <a:buFont typeface="Arial"/>
                        <a:buNone/>
                      </a:pPr>
                      <a:r>
                        <a:rPr lang="es-ES" sz="1200" b="1" i="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Students</a:t>
                      </a:r>
                      <a:r>
                        <a:rPr lang="es-ES" sz="1200" b="1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(</a:t>
                      </a:r>
                      <a:r>
                        <a:rPr lang="es-ES" sz="1200" b="1" i="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oBot</a:t>
                      </a:r>
                      <a:r>
                        <a:rPr lang="es-ES" sz="1200" b="1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CBI, OSU, NTNU,</a:t>
                      </a:r>
                      <a:r>
                        <a:rPr lang="es-ES" sz="1200" b="1" i="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CESP in </a:t>
                      </a:r>
                      <a:r>
                        <a:rPr lang="es-ES" sz="1200" b="1" i="0" baseline="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residence</a:t>
                      </a:r>
                      <a:r>
                        <a:rPr lang="es-ES" sz="1200" b="1" i="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):</a:t>
                      </a:r>
                      <a:endParaRPr lang="es-ES" sz="1200" b="1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1200" b="0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 </a:t>
                      </a:r>
                      <a:r>
                        <a:rPr lang="es-ES" sz="1200" b="0" i="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weeks</a:t>
                      </a:r>
                      <a:endParaRPr lang="es-ES" sz="1200" b="0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0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 weeks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0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 weeks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0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 weeks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1370">
                <a:tc gridSpan="2"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1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Number of students (MSc)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0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95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0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146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1200" b="0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225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1200" b="0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263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01370">
                <a:tc gridSpan="2"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01370">
                <a:tc gridSpan="2"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01370">
                <a:tc gridSpan="2"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01370">
                <a:tc gridSpan="2"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01370">
                <a:tc gridSpan="2"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01370">
                <a:tc gridSpan="2"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1200" b="1" i="0">
                          <a:latin typeface="Helvetica 75"/>
                          <a:cs typeface="Helvetica 75"/>
                        </a:rPr>
                        <a:t> 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 dirty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196723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_White_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5089525" y="1223770"/>
            <a:ext cx="3528721" cy="1433553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3200" b="1">
                <a:solidFill>
                  <a:schemeClr val="tx1"/>
                </a:solidFill>
              </a:defRPr>
            </a:lvl1pPr>
          </a:lstStyle>
          <a:p>
            <a:r>
              <a:rPr lang="en-GB" dirty="0"/>
              <a:t>Write your title here up to 3 lines</a:t>
            </a:r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 hasCustomPrompt="1"/>
          </p:nvPr>
        </p:nvSpPr>
        <p:spPr>
          <a:xfrm>
            <a:off x="5095963" y="2782283"/>
            <a:ext cx="3464291" cy="872594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100" b="1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dirty="0"/>
              <a:t>SUBTITLE                                                          SECOND LINE FOR DATE                                    Name + Last Name</a:t>
            </a:r>
          </a:p>
        </p:txBody>
      </p:sp>
      <p:pic>
        <p:nvPicPr>
          <p:cNvPr id="10" name="Imagen 9" descr="Imagen que contiene Interfaz de usuario gráfica&#10;&#10;Descripción generada automáticamente">
            <a:extLst>
              <a:ext uri="{FF2B5EF4-FFF2-40B4-BE49-F238E27FC236}">
                <a16:creationId xmlns:a16="http://schemas.microsoft.com/office/drawing/2014/main" id="{6833F931-6EA2-7D4B-8A12-F30F2B3A4BD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" y="1162018"/>
            <a:ext cx="3707904" cy="30380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101027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_A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posición de imagen 2">
            <a:extLst>
              <a:ext uri="{FF2B5EF4-FFF2-40B4-BE49-F238E27FC236}">
                <a16:creationId xmlns:a16="http://schemas.microsoft.com/office/drawing/2014/main" id="{5C470B48-3B80-424A-9DFF-6E4973138DF2}"/>
              </a:ext>
            </a:extLst>
          </p:cNvPr>
          <p:cNvSpPr>
            <a:spLocks noGrp="1"/>
          </p:cNvSpPr>
          <p:nvPr>
            <p:ph type="pic" idx="1" hasCustomPrompt="1"/>
          </p:nvPr>
        </p:nvSpPr>
        <p:spPr>
          <a:xfrm>
            <a:off x="565201" y="1154544"/>
            <a:ext cx="8039304" cy="346825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Your image here</a:t>
            </a:r>
          </a:p>
        </p:txBody>
      </p:sp>
      <p:cxnSp>
        <p:nvCxnSpPr>
          <p:cNvPr id="24" name="Conector recto 23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Paralelogramo 8">
            <a:extLst>
              <a:ext uri="{FF2B5EF4-FFF2-40B4-BE49-F238E27FC236}">
                <a16:creationId xmlns:a16="http://schemas.microsoft.com/office/drawing/2014/main" id="{19109101-6B42-4248-A84E-BD9A353FEA38}"/>
              </a:ext>
            </a:extLst>
          </p:cNvPr>
          <p:cNvSpPr/>
          <p:nvPr userDrawn="1"/>
        </p:nvSpPr>
        <p:spPr>
          <a:xfrm>
            <a:off x="7532836" y="-5755"/>
            <a:ext cx="1632892" cy="971734"/>
          </a:xfrm>
          <a:prstGeom prst="parallelogram">
            <a:avLst>
              <a:gd name="adj" fmla="val 56479"/>
            </a:avLst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9219403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_B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Conector recto 3"/>
          <p:cNvCxnSpPr/>
          <p:nvPr userDrawn="1"/>
        </p:nvCxnSpPr>
        <p:spPr>
          <a:xfrm flipH="1">
            <a:off x="0" y="0"/>
            <a:ext cx="9144000" cy="5143500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" name="Conector recto 4"/>
          <p:cNvCxnSpPr/>
          <p:nvPr userDrawn="1"/>
        </p:nvCxnSpPr>
        <p:spPr>
          <a:xfrm>
            <a:off x="7085788" y="0"/>
            <a:ext cx="0" cy="5143500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Conector recto 6"/>
          <p:cNvCxnSpPr/>
          <p:nvPr userDrawn="1"/>
        </p:nvCxnSpPr>
        <p:spPr>
          <a:xfrm>
            <a:off x="0" y="315576"/>
            <a:ext cx="3225030" cy="4827924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Conector recto 10"/>
          <p:cNvCxnSpPr/>
          <p:nvPr userDrawn="1"/>
        </p:nvCxnSpPr>
        <p:spPr>
          <a:xfrm>
            <a:off x="6296121" y="0"/>
            <a:ext cx="2847879" cy="4187152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Conector recto 15"/>
          <p:cNvCxnSpPr/>
          <p:nvPr userDrawn="1"/>
        </p:nvCxnSpPr>
        <p:spPr>
          <a:xfrm flipH="1">
            <a:off x="554182" y="0"/>
            <a:ext cx="2111334" cy="1154545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Conector recto 23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Marcador de posición de imagen 2">
            <a:extLst>
              <a:ext uri="{FF2B5EF4-FFF2-40B4-BE49-F238E27FC236}">
                <a16:creationId xmlns:a16="http://schemas.microsoft.com/office/drawing/2014/main" id="{4751B853-6773-BB40-89ED-5F667BD0CB4B}"/>
              </a:ext>
            </a:extLst>
          </p:cNvPr>
          <p:cNvSpPr>
            <a:spLocks noGrp="1"/>
          </p:cNvSpPr>
          <p:nvPr>
            <p:ph type="pic" idx="1" hasCustomPrompt="1"/>
          </p:nvPr>
        </p:nvSpPr>
        <p:spPr>
          <a:xfrm>
            <a:off x="565201" y="1154544"/>
            <a:ext cx="8039304" cy="346825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Your image here</a:t>
            </a:r>
          </a:p>
        </p:txBody>
      </p:sp>
    </p:spTree>
    <p:extLst>
      <p:ext uri="{BB962C8B-B14F-4D97-AF65-F5344CB8AC3E}">
        <p14:creationId xmlns:p14="http://schemas.microsoft.com/office/powerpoint/2010/main" val="55155789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+Caption_A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4" name="Conector recto 23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Marcador de posición de imagen 2">
            <a:extLst>
              <a:ext uri="{FF2B5EF4-FFF2-40B4-BE49-F238E27FC236}">
                <a16:creationId xmlns:a16="http://schemas.microsoft.com/office/drawing/2014/main" id="{3AEFFCC9-2EC4-D64B-A05A-D806F9EEC658}"/>
              </a:ext>
            </a:extLst>
          </p:cNvPr>
          <p:cNvSpPr>
            <a:spLocks noGrp="1"/>
          </p:cNvSpPr>
          <p:nvPr>
            <p:ph type="pic" idx="1" hasCustomPrompt="1"/>
          </p:nvPr>
        </p:nvSpPr>
        <p:spPr>
          <a:xfrm>
            <a:off x="565201" y="1154544"/>
            <a:ext cx="8039304" cy="346825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Your image here</a:t>
            </a:r>
          </a:p>
        </p:txBody>
      </p:sp>
      <p:sp>
        <p:nvSpPr>
          <p:cNvPr id="6" name="Marcador de texto 11">
            <a:extLst>
              <a:ext uri="{FF2B5EF4-FFF2-40B4-BE49-F238E27FC236}">
                <a16:creationId xmlns:a16="http://schemas.microsoft.com/office/drawing/2014/main" id="{E4D54CD7-FD50-9A4D-A436-7188DB5E1C9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65200" y="4653197"/>
            <a:ext cx="8038799" cy="343314"/>
          </a:xfrm>
          <a:prstGeom prst="rect">
            <a:avLst/>
          </a:prstGeom>
        </p:spPr>
        <p:txBody>
          <a:bodyPr lIns="0" anchor="t" anchorCtr="0">
            <a:noAutofit/>
          </a:bodyPr>
          <a:lstStyle>
            <a:lvl1pPr marL="0" indent="0" algn="l" rtl="0">
              <a:buNone/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GB" dirty="0"/>
              <a:t>Write caption here </a:t>
            </a:r>
            <a:br>
              <a:rPr lang="en-GB" dirty="0"/>
            </a:br>
            <a:r>
              <a:rPr lang="en-GB" dirty="0"/>
              <a:t>up to 2 lines</a:t>
            </a:r>
          </a:p>
        </p:txBody>
      </p:sp>
    </p:spTree>
    <p:extLst>
      <p:ext uri="{BB962C8B-B14F-4D97-AF65-F5344CB8AC3E}">
        <p14:creationId xmlns:p14="http://schemas.microsoft.com/office/powerpoint/2010/main" val="1875907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+Caption_B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Conector recto 3"/>
          <p:cNvCxnSpPr/>
          <p:nvPr userDrawn="1"/>
        </p:nvCxnSpPr>
        <p:spPr>
          <a:xfrm flipH="1">
            <a:off x="0" y="0"/>
            <a:ext cx="9144000" cy="5143500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" name="Conector recto 4"/>
          <p:cNvCxnSpPr/>
          <p:nvPr userDrawn="1"/>
        </p:nvCxnSpPr>
        <p:spPr>
          <a:xfrm>
            <a:off x="7085788" y="0"/>
            <a:ext cx="0" cy="5143500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Conector recto 6"/>
          <p:cNvCxnSpPr/>
          <p:nvPr userDrawn="1"/>
        </p:nvCxnSpPr>
        <p:spPr>
          <a:xfrm>
            <a:off x="0" y="315576"/>
            <a:ext cx="3225030" cy="4827924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Conector recto 10"/>
          <p:cNvCxnSpPr/>
          <p:nvPr userDrawn="1"/>
        </p:nvCxnSpPr>
        <p:spPr>
          <a:xfrm>
            <a:off x="6296121" y="0"/>
            <a:ext cx="2847879" cy="4187152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Conector recto 15"/>
          <p:cNvCxnSpPr/>
          <p:nvPr userDrawn="1"/>
        </p:nvCxnSpPr>
        <p:spPr>
          <a:xfrm flipH="1">
            <a:off x="554182" y="0"/>
            <a:ext cx="2111334" cy="1154545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Conector recto 23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Marcador de posición de imagen 2">
            <a:extLst>
              <a:ext uri="{FF2B5EF4-FFF2-40B4-BE49-F238E27FC236}">
                <a16:creationId xmlns:a16="http://schemas.microsoft.com/office/drawing/2014/main" id="{C7F69FDF-7A70-B449-9D86-8A3B65ABFE3C}"/>
              </a:ext>
            </a:extLst>
          </p:cNvPr>
          <p:cNvSpPr>
            <a:spLocks noGrp="1"/>
          </p:cNvSpPr>
          <p:nvPr>
            <p:ph type="pic" idx="1" hasCustomPrompt="1"/>
          </p:nvPr>
        </p:nvSpPr>
        <p:spPr>
          <a:xfrm>
            <a:off x="565201" y="1154544"/>
            <a:ext cx="8039304" cy="346825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Your image here</a:t>
            </a:r>
          </a:p>
        </p:txBody>
      </p:sp>
      <p:sp>
        <p:nvSpPr>
          <p:cNvPr id="12" name="Marcador de texto 11">
            <a:extLst>
              <a:ext uri="{FF2B5EF4-FFF2-40B4-BE49-F238E27FC236}">
                <a16:creationId xmlns:a16="http://schemas.microsoft.com/office/drawing/2014/main" id="{F7A8A39F-DE0E-EE40-B5EC-C27C213F4AC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396154" y="4653197"/>
            <a:ext cx="2602523" cy="343314"/>
          </a:xfrm>
          <a:prstGeom prst="rect">
            <a:avLst/>
          </a:prstGeom>
        </p:spPr>
        <p:txBody>
          <a:bodyPr lIns="0" anchor="t" anchorCtr="0">
            <a:noAutofit/>
          </a:bodyPr>
          <a:lstStyle>
            <a:lvl1pPr marL="0" indent="0" algn="r" rtl="0">
              <a:buNone/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GB" dirty="0"/>
              <a:t>Write caption here </a:t>
            </a:r>
            <a:br>
              <a:rPr lang="en-GB" dirty="0"/>
            </a:br>
            <a:r>
              <a:rPr lang="en-GB" dirty="0"/>
              <a:t>up to 2 lines</a:t>
            </a:r>
          </a:p>
        </p:txBody>
      </p:sp>
    </p:spTree>
    <p:extLst>
      <p:ext uri="{BB962C8B-B14F-4D97-AF65-F5344CB8AC3E}">
        <p14:creationId xmlns:p14="http://schemas.microsoft.com/office/powerpoint/2010/main" val="49298533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C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 descr="02_BACK COVER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865226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 descr="ID2 PPT COVER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127"/>
            <a:ext cx="9144000" cy="5124894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5089525" y="816362"/>
            <a:ext cx="3528721" cy="1433553"/>
          </a:xfrm>
        </p:spPr>
        <p:txBody>
          <a:bodyPr anchor="b">
            <a:normAutofit/>
          </a:bodyPr>
          <a:lstStyle>
            <a:lvl1pPr algn="l">
              <a:defRPr sz="3200" b="1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Write your title here up to 3 lines</a:t>
            </a:r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 hasCustomPrompt="1"/>
          </p:nvPr>
        </p:nvSpPr>
        <p:spPr>
          <a:xfrm>
            <a:off x="5095963" y="2374875"/>
            <a:ext cx="3464291" cy="872594"/>
          </a:xfrm>
        </p:spPr>
        <p:txBody>
          <a:bodyPr>
            <a:normAutofit/>
          </a:bodyPr>
          <a:lstStyle>
            <a:lvl1pPr marL="0" indent="0">
              <a:buNone/>
              <a:defRPr sz="1100" b="1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dirty="0"/>
              <a:t>SUBTITLE                                                          SECOND LINE FOR DATE                                    Name + Last Name</a:t>
            </a:r>
          </a:p>
        </p:txBody>
      </p:sp>
    </p:spTree>
    <p:extLst>
      <p:ext uri="{BB962C8B-B14F-4D97-AF65-F5344CB8AC3E}">
        <p14:creationId xmlns:p14="http://schemas.microsoft.com/office/powerpoint/2010/main" val="314633603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1 horizontal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8 February 2021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United Kingdom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522000" y="349194"/>
            <a:ext cx="8100000" cy="837637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12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522000" y="2017528"/>
            <a:ext cx="8099999" cy="1871153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</p:spTree>
    <p:extLst>
      <p:ext uri="{BB962C8B-B14F-4D97-AF65-F5344CB8AC3E}">
        <p14:creationId xmlns:p14="http://schemas.microsoft.com/office/powerpoint/2010/main" val="315466157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 vertical photos cap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8 February 2021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United Kingdom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522000" y="349194"/>
            <a:ext cx="8100000" cy="837637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8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521494" y="1386840"/>
            <a:ext cx="1953553" cy="262062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4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2570478" y="1386840"/>
            <a:ext cx="1953553" cy="262062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5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4619463" y="1386840"/>
            <a:ext cx="1953553" cy="262062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6" name="Espace réservé pour une image  8"/>
          <p:cNvSpPr>
            <a:spLocks noGrp="1"/>
          </p:cNvSpPr>
          <p:nvPr>
            <p:ph type="pic" sz="quarter" idx="16"/>
          </p:nvPr>
        </p:nvSpPr>
        <p:spPr>
          <a:xfrm>
            <a:off x="6668447" y="1386840"/>
            <a:ext cx="1953553" cy="262062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4710591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Picture horizontal full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8 February 2021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United Kingdom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522000" y="349194"/>
            <a:ext cx="8100000" cy="837637"/>
          </a:xfrm>
        </p:spPr>
        <p:txBody>
          <a:bodyPr/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12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1604821"/>
            <a:ext cx="9144000" cy="1871153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 dirty="0"/>
              <a:t>Faire glisser l'image vers l'espace réservé ou cliquer sur l'icône pour l'ajouter</a:t>
            </a:r>
          </a:p>
        </p:txBody>
      </p:sp>
      <p:sp>
        <p:nvSpPr>
          <p:cNvPr id="8" name="Text Placeholder 5">
            <a:extLst>
              <a:ext uri="{FF2B5EF4-FFF2-40B4-BE49-F238E27FC236}">
                <a16:creationId xmlns:a16="http://schemas.microsoft.com/office/drawing/2014/main" id="{09F7D82C-FF57-0141-BFDD-AE9CB1A1377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 bwMode="auto">
          <a:xfrm>
            <a:off x="522000" y="3450265"/>
            <a:ext cx="2562394" cy="1170383"/>
          </a:xfrm>
          <a:solidFill>
            <a:schemeClr val="accent4"/>
          </a:solidFill>
        </p:spPr>
        <p:txBody>
          <a:bodyPr lIns="72000" anchor="ctr" anchorCtr="0"/>
          <a:lstStyle>
            <a:lvl1pPr algn="ctr">
              <a:defRPr sz="1575">
                <a:solidFill>
                  <a:schemeClr val="bg1"/>
                </a:solidFill>
              </a:defRPr>
            </a:lvl1pPr>
            <a:lvl2pPr algn="ctr">
              <a:defRPr sz="1350">
                <a:solidFill>
                  <a:schemeClr val="bg1"/>
                </a:solidFill>
              </a:defRPr>
            </a:lvl2pPr>
            <a:lvl3pPr algn="ctr">
              <a:defRPr sz="1350">
                <a:solidFill>
                  <a:schemeClr val="bg1"/>
                </a:solidFill>
              </a:defRPr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20783717-29E0-094A-AD75-0A5369D1D891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 bwMode="auto">
          <a:xfrm>
            <a:off x="3307430" y="3450265"/>
            <a:ext cx="2532777" cy="1170383"/>
          </a:xfrm>
          <a:solidFill>
            <a:schemeClr val="accent4"/>
          </a:solidFill>
        </p:spPr>
        <p:txBody>
          <a:bodyPr lIns="72000" anchor="ctr" anchorCtr="0"/>
          <a:lstStyle>
            <a:lvl1pPr algn="ctr">
              <a:defRPr sz="1575">
                <a:solidFill>
                  <a:schemeClr val="bg1"/>
                </a:solidFill>
              </a:defRPr>
            </a:lvl1pPr>
            <a:lvl2pPr algn="ctr">
              <a:defRPr sz="1350">
                <a:solidFill>
                  <a:schemeClr val="bg1"/>
                </a:solidFill>
              </a:defRPr>
            </a:lvl2pPr>
            <a:lvl3pPr algn="ctr">
              <a:defRPr sz="1350">
                <a:solidFill>
                  <a:schemeClr val="bg1"/>
                </a:solidFill>
              </a:defRPr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</p:txBody>
      </p:sp>
      <p:sp>
        <p:nvSpPr>
          <p:cNvPr id="10" name="Text Placeholder 5">
            <a:extLst>
              <a:ext uri="{FF2B5EF4-FFF2-40B4-BE49-F238E27FC236}">
                <a16:creationId xmlns:a16="http://schemas.microsoft.com/office/drawing/2014/main" id="{93A3DE1A-904A-5741-98C7-22C9070CBF44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 bwMode="auto">
          <a:xfrm>
            <a:off x="6063245" y="3450265"/>
            <a:ext cx="2558754" cy="1170383"/>
          </a:xfrm>
          <a:solidFill>
            <a:schemeClr val="accent4"/>
          </a:solidFill>
        </p:spPr>
        <p:txBody>
          <a:bodyPr lIns="72000" anchor="ctr" anchorCtr="0"/>
          <a:lstStyle>
            <a:lvl1pPr algn="ctr">
              <a:defRPr sz="1575">
                <a:solidFill>
                  <a:schemeClr val="bg1"/>
                </a:solidFill>
              </a:defRPr>
            </a:lvl1pPr>
            <a:lvl2pPr algn="ctr">
              <a:defRPr sz="1350">
                <a:solidFill>
                  <a:schemeClr val="bg1"/>
                </a:solidFill>
              </a:defRPr>
            </a:lvl2pPr>
            <a:lvl3pPr algn="ctr">
              <a:defRPr sz="1350">
                <a:solidFill>
                  <a:schemeClr val="bg1"/>
                </a:solidFill>
              </a:defRPr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184735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00BF45-C55C-4F87-9C1E-ABFAD542191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373830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_EducationalProgrammes">
    <p:bg>
      <p:bgPr>
        <a:solidFill>
          <a:srgbClr val="F596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Imagen que contiene Dibujo de ingeniería&#10;&#10;Descripción generada automáticamente">
            <a:extLst>
              <a:ext uri="{FF2B5EF4-FFF2-40B4-BE49-F238E27FC236}">
                <a16:creationId xmlns:a16="http://schemas.microsoft.com/office/drawing/2014/main" id="{26BB7072-2AE9-1E41-8DF6-EC5B7D737A6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1383" r="1751" b="2346"/>
          <a:stretch/>
        </p:blipFill>
        <p:spPr>
          <a:xfrm>
            <a:off x="0" y="507146"/>
            <a:ext cx="4195482" cy="4110958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5089525" y="2419200"/>
            <a:ext cx="3528721" cy="1756858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3200" b="1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Write your title here up to 3 lines</a:t>
            </a:r>
          </a:p>
        </p:txBody>
      </p:sp>
    </p:spTree>
    <p:extLst>
      <p:ext uri="{BB962C8B-B14F-4D97-AF65-F5344CB8AC3E}">
        <p14:creationId xmlns:p14="http://schemas.microsoft.com/office/powerpoint/2010/main" val="12667258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_EuropeanProjects">
    <p:bg>
      <p:bgPr>
        <a:solidFill>
          <a:srgbClr val="00879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Logotipo&#10;&#10;Descripción generada automáticamente">
            <a:extLst>
              <a:ext uri="{FF2B5EF4-FFF2-40B4-BE49-F238E27FC236}">
                <a16:creationId xmlns:a16="http://schemas.microsoft.com/office/drawing/2014/main" id="{1B69939E-B497-5142-91E7-B9DFB46CB4F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1602" r="1556" b="1753"/>
          <a:stretch/>
        </p:blipFill>
        <p:spPr>
          <a:xfrm>
            <a:off x="0" y="514830"/>
            <a:ext cx="4203166" cy="4126326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5089525" y="2419200"/>
            <a:ext cx="3528721" cy="1756858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3200" b="1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Write your title here up to 3 lines</a:t>
            </a:r>
          </a:p>
        </p:txBody>
      </p:sp>
    </p:spTree>
    <p:extLst>
      <p:ext uri="{BB962C8B-B14F-4D97-AF65-F5344CB8AC3E}">
        <p14:creationId xmlns:p14="http://schemas.microsoft.com/office/powerpoint/2010/main" val="2751806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_Events">
    <p:bg>
      <p:bgPr>
        <a:solidFill>
          <a:srgbClr val="E6003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Imagen que contiene Forma&#10;&#10;Descripción generada automáticamente">
            <a:extLst>
              <a:ext uri="{FF2B5EF4-FFF2-40B4-BE49-F238E27FC236}">
                <a16:creationId xmlns:a16="http://schemas.microsoft.com/office/drawing/2014/main" id="{CA8BB6E5-4B99-4840-8F25-3E8E9248E10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1243" r="1736" b="1213"/>
          <a:stretch/>
        </p:blipFill>
        <p:spPr>
          <a:xfrm>
            <a:off x="0" y="499462"/>
            <a:ext cx="4195482" cy="4164746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5089525" y="2419200"/>
            <a:ext cx="3528721" cy="1756858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3200" b="1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Write your title here up to 3 lines</a:t>
            </a:r>
          </a:p>
        </p:txBody>
      </p:sp>
    </p:spTree>
    <p:extLst>
      <p:ext uri="{BB962C8B-B14F-4D97-AF65-F5344CB8AC3E}">
        <p14:creationId xmlns:p14="http://schemas.microsoft.com/office/powerpoint/2010/main" val="31385017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_PrototypeWorkshops">
    <p:bg>
      <p:bgPr>
        <a:solidFill>
          <a:srgbClr val="87B91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5089525" y="2419200"/>
            <a:ext cx="3528721" cy="1756858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3200" b="1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Write your title here up to 3 lines</a:t>
            </a:r>
          </a:p>
        </p:txBody>
      </p:sp>
      <p:pic>
        <p:nvPicPr>
          <p:cNvPr id="5" name="Imagen 4" descr="Diagrama, Dibujo de ingeniería&#10;&#10;Descripción generada automáticamente">
            <a:extLst>
              <a:ext uri="{FF2B5EF4-FFF2-40B4-BE49-F238E27FC236}">
                <a16:creationId xmlns:a16="http://schemas.microsoft.com/office/drawing/2014/main" id="{FF907440-85A4-CB42-BF28-7ECBE86C0B4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2684" r="3093" b="2267"/>
          <a:stretch/>
        </p:blipFill>
        <p:spPr>
          <a:xfrm>
            <a:off x="0" y="560934"/>
            <a:ext cx="4136400" cy="4057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3267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_R&amp;D&amp;Iprojects">
    <p:bg>
      <p:bgPr>
        <a:solidFill>
          <a:srgbClr val="6E378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Logotipo&#10;&#10;Descripción generada automáticamente con confianza baja">
            <a:extLst>
              <a:ext uri="{FF2B5EF4-FFF2-40B4-BE49-F238E27FC236}">
                <a16:creationId xmlns:a16="http://schemas.microsoft.com/office/drawing/2014/main" id="{64402CF3-9D15-574B-A659-3454163075E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2143" r="1916" b="2653"/>
          <a:stretch/>
        </p:blipFill>
        <p:spPr>
          <a:xfrm>
            <a:off x="0" y="537882"/>
            <a:ext cx="4187798" cy="4064854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5089525" y="2419200"/>
            <a:ext cx="3528721" cy="1756858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3200" b="1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Write your title here up to 3 lines</a:t>
            </a:r>
          </a:p>
        </p:txBody>
      </p:sp>
    </p:spTree>
    <p:extLst>
      <p:ext uri="{BB962C8B-B14F-4D97-AF65-F5344CB8AC3E}">
        <p14:creationId xmlns:p14="http://schemas.microsoft.com/office/powerpoint/2010/main" val="39253221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_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Conector recto 4">
            <a:extLst>
              <a:ext uri="{FF2B5EF4-FFF2-40B4-BE49-F238E27FC236}">
                <a16:creationId xmlns:a16="http://schemas.microsoft.com/office/drawing/2014/main" id="{AB08F2EF-D00A-4942-AA12-804D0F57B878}"/>
              </a:ext>
            </a:extLst>
          </p:cNvPr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742318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_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Conector recto 4">
            <a:extLst>
              <a:ext uri="{FF2B5EF4-FFF2-40B4-BE49-F238E27FC236}">
                <a16:creationId xmlns:a16="http://schemas.microsoft.com/office/drawing/2014/main" id="{AB08F2EF-D00A-4942-AA12-804D0F57B878}"/>
              </a:ext>
            </a:extLst>
          </p:cNvPr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" name="Conector recto 2">
            <a:extLst>
              <a:ext uri="{FF2B5EF4-FFF2-40B4-BE49-F238E27FC236}">
                <a16:creationId xmlns:a16="http://schemas.microsoft.com/office/drawing/2014/main" id="{91EA2F68-2677-674C-8B20-BF93484B64E2}"/>
              </a:ext>
            </a:extLst>
          </p:cNvPr>
          <p:cNvCxnSpPr/>
          <p:nvPr userDrawn="1"/>
        </p:nvCxnSpPr>
        <p:spPr>
          <a:xfrm flipH="1">
            <a:off x="0" y="0"/>
            <a:ext cx="9144000" cy="5143500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" name="Conector recto 3">
            <a:extLst>
              <a:ext uri="{FF2B5EF4-FFF2-40B4-BE49-F238E27FC236}">
                <a16:creationId xmlns:a16="http://schemas.microsoft.com/office/drawing/2014/main" id="{98DFC112-3411-B74B-BD12-A0B1FC54F87F}"/>
              </a:ext>
            </a:extLst>
          </p:cNvPr>
          <p:cNvCxnSpPr/>
          <p:nvPr userDrawn="1"/>
        </p:nvCxnSpPr>
        <p:spPr>
          <a:xfrm>
            <a:off x="6824091" y="0"/>
            <a:ext cx="0" cy="5143500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313468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5397EE8D-71FB-9140-84D4-06212596B3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 dirty="0"/>
              <a:t>Clic para editar título</a:t>
            </a:r>
            <a:endParaRPr lang="es-ES" dirty="0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54B69AFA-C1FC-1844-A983-CFEE627CB22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pie de página 4">
            <a:extLst>
              <a:ext uri="{FF2B5EF4-FFF2-40B4-BE49-F238E27FC236}">
                <a16:creationId xmlns:a16="http://schemas.microsoft.com/office/drawing/2014/main" id="{487EEB51-620E-8C4B-98B4-1F42390914D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5" name="Marcador de número de diapositiva 5">
            <a:extLst>
              <a:ext uri="{FF2B5EF4-FFF2-40B4-BE49-F238E27FC236}">
                <a16:creationId xmlns:a16="http://schemas.microsoft.com/office/drawing/2014/main" id="{6F5302E1-9D8F-A742-8A74-EB4F5778E33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D4E5B7-A2EC-AB4A-80C9-17EC9FB4DCB0}" type="slidenum"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368314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79" r:id="rId2"/>
    <p:sldLayoutId id="2147483683" r:id="rId3"/>
    <p:sldLayoutId id="2147483684" r:id="rId4"/>
    <p:sldLayoutId id="2147483681" r:id="rId5"/>
    <p:sldLayoutId id="2147483671" r:id="rId6"/>
    <p:sldLayoutId id="2147483682" r:id="rId7"/>
    <p:sldLayoutId id="2147483658" r:id="rId8"/>
    <p:sldLayoutId id="2147483659" r:id="rId9"/>
    <p:sldLayoutId id="2147483657" r:id="rId10"/>
    <p:sldLayoutId id="2147483649" r:id="rId11"/>
    <p:sldLayoutId id="2147483651" r:id="rId12"/>
    <p:sldLayoutId id="2147483661" r:id="rId13"/>
    <p:sldLayoutId id="2147483662" r:id="rId14"/>
    <p:sldLayoutId id="2147483664" r:id="rId15"/>
    <p:sldLayoutId id="2147483667" r:id="rId16"/>
    <p:sldLayoutId id="2147483669" r:id="rId17"/>
    <p:sldLayoutId id="2147483650" r:id="rId18"/>
    <p:sldLayoutId id="2147483652" r:id="rId19"/>
    <p:sldLayoutId id="2147483660" r:id="rId20"/>
    <p:sldLayoutId id="2147483653" r:id="rId21"/>
    <p:sldLayoutId id="2147483665" r:id="rId22"/>
    <p:sldLayoutId id="2147483676" r:id="rId23"/>
    <p:sldLayoutId id="2147483654" r:id="rId24"/>
    <p:sldLayoutId id="2147483687" r:id="rId25"/>
    <p:sldLayoutId id="2147483696" r:id="rId26"/>
    <p:sldLayoutId id="2147483697" r:id="rId27"/>
    <p:sldLayoutId id="2147483698" r:id="rId28"/>
    <p:sldLayoutId id="2147483699" r:id="rId29"/>
  </p:sldLayoutIdLst>
  <p:hf sldNum="0" hdr="0" ftr="0" dt="0"/>
  <p:txStyles>
    <p:titleStyle>
      <a:lvl1pPr algn="ctr" defTabSz="457200" rtl="0" eaLnBrk="1" latinLnBrk="0" hangingPunct="1">
        <a:spcBef>
          <a:spcPct val="0"/>
        </a:spcBef>
        <a:buNone/>
        <a:defRPr sz="32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BC4DA99-BED6-C645-8D30-10200398F3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09829" y="1531762"/>
            <a:ext cx="3636557" cy="1663285"/>
          </a:xfrm>
        </p:spPr>
        <p:txBody>
          <a:bodyPr>
            <a:normAutofit fontScale="90000"/>
          </a:bodyPr>
          <a:lstStyle/>
          <a:p>
            <a:r>
              <a:rPr lang="en-GB" dirty="0"/>
              <a:t>Research questions and topics from the CERN community</a:t>
            </a:r>
          </a:p>
        </p:txBody>
      </p:sp>
    </p:spTree>
    <p:extLst>
      <p:ext uri="{BB962C8B-B14F-4D97-AF65-F5344CB8AC3E}">
        <p14:creationId xmlns:p14="http://schemas.microsoft.com/office/powerpoint/2010/main" val="22501040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549C6B4E-11E8-1545-8416-F611B889CC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5200" y="723112"/>
            <a:ext cx="7636120" cy="500549"/>
          </a:xfrm>
        </p:spPr>
        <p:txBody>
          <a:bodyPr/>
          <a:lstStyle/>
          <a:p>
            <a:r>
              <a:rPr lang="fi-FI" sz="2400" dirty="0"/>
              <a:t>1. </a:t>
            </a:r>
            <a:r>
              <a:rPr lang="en-US" sz="2400" dirty="0"/>
              <a:t>Science Diplomacy and Identity at CERN</a:t>
            </a:r>
            <a:r>
              <a:rPr lang="fi-FI" sz="2400" dirty="0"/>
              <a:t> </a:t>
            </a:r>
            <a:endParaRPr lang="en-CH" sz="24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59217CD-4BBB-7644-9B73-9EBD01AFB6CF}"/>
              </a:ext>
            </a:extLst>
          </p:cNvPr>
          <p:cNvSpPr txBox="1"/>
          <p:nvPr/>
        </p:nvSpPr>
        <p:spPr>
          <a:xfrm>
            <a:off x="460070" y="1343407"/>
            <a:ext cx="8223859" cy="3388850"/>
          </a:xfrm>
          <a:prstGeom prst="rect">
            <a:avLst/>
          </a:prstGeom>
        </p:spPr>
        <p:txBody>
          <a:bodyPr vert="horz" lIns="91440" tIns="45720" rIns="91440" bIns="45720" rtlCol="0" anchor="b">
            <a:normAutofit lnSpcReduction="10000"/>
          </a:bodyPr>
          <a:lstStyle/>
          <a:p>
            <a:pPr marL="285750" indent="-285750" fontAlgn="base">
              <a:buFont typeface="Arial" panose="020B0604020202020204" pitchFamily="34" charset="0"/>
              <a:buChar char="•"/>
            </a:pPr>
            <a:r>
              <a:rPr lang="en-US" sz="2000" b="1" dirty="0"/>
              <a:t>Big Idea</a:t>
            </a:r>
            <a:r>
              <a:rPr lang="en-US" sz="2000" dirty="0"/>
              <a:t>: Scientific institutions like CERN don't just build machines — they build international communities.</a:t>
            </a:r>
            <a:endParaRPr lang="en-US" sz="1600" dirty="0"/>
          </a:p>
          <a:p>
            <a:pPr marL="285750" indent="-285750" fontAlgn="base">
              <a:buFont typeface="Arial" panose="020B0604020202020204" pitchFamily="34" charset="0"/>
              <a:buChar char="•"/>
            </a:pPr>
            <a:r>
              <a:rPr lang="en-US" sz="2000" b="1" dirty="0"/>
              <a:t>Research Questions</a:t>
            </a:r>
            <a:r>
              <a:rPr lang="en-US" sz="2000" dirty="0"/>
              <a:t>:</a:t>
            </a:r>
            <a:endParaRPr lang="en-US" sz="1600" dirty="0"/>
          </a:p>
          <a:p>
            <a:pPr marL="742950" lvl="1" indent="-285750" fontAlgn="base">
              <a:buFont typeface="Arial" panose="020B0604020202020204" pitchFamily="34" charset="0"/>
              <a:buChar char="•"/>
            </a:pPr>
            <a:r>
              <a:rPr lang="en-US" sz="2000" dirty="0"/>
              <a:t>What factors contribute to a shared sense of identity at CERN, enabling collaboration across national, disciplinary, and institutional boundaries?</a:t>
            </a:r>
            <a:endParaRPr lang="en-US" sz="1600" dirty="0"/>
          </a:p>
          <a:p>
            <a:pPr marL="742950" lvl="1" indent="-285750" fontAlgn="base">
              <a:buFont typeface="Arial" panose="020B0604020202020204" pitchFamily="34" charset="0"/>
              <a:buChar char="•"/>
            </a:pPr>
            <a:r>
              <a:rPr lang="en-US" sz="2000" dirty="0"/>
              <a:t>Does this shared identity change between early-career researchers and senior scientists?</a:t>
            </a:r>
            <a:endParaRPr lang="en-US" sz="1600" dirty="0"/>
          </a:p>
          <a:p>
            <a:pPr marL="742950" lvl="1" indent="-285750" fontAlgn="base">
              <a:buFont typeface="Arial" panose="020B0604020202020204" pitchFamily="34" charset="0"/>
              <a:buChar char="•"/>
            </a:pPr>
            <a:r>
              <a:rPr lang="en-US" sz="2000" dirty="0"/>
              <a:t>How do researchers at different stages perceive their responsibility in maintaining global research infrastructures like CERN?</a:t>
            </a:r>
            <a:endParaRPr lang="en-US" sz="1600" dirty="0"/>
          </a:p>
          <a:p>
            <a:pPr marL="742950" lvl="1" indent="-285750" fontAlgn="base">
              <a:buFont typeface="Arial" panose="020B0604020202020204" pitchFamily="34" charset="0"/>
              <a:buChar char="•"/>
            </a:pPr>
            <a:r>
              <a:rPr lang="en-US" sz="2000" dirty="0"/>
              <a:t>Are there differences depending on national affiliations?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6583437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06263B9-9F5A-93A9-843D-66EEDE19ED6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13264605-2F49-ED3C-1AC1-37FBBCE5D6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5200" y="723112"/>
            <a:ext cx="7636120" cy="500549"/>
          </a:xfrm>
        </p:spPr>
        <p:txBody>
          <a:bodyPr/>
          <a:lstStyle/>
          <a:p>
            <a:r>
              <a:rPr lang="fi-FI" sz="2400" dirty="0"/>
              <a:t>2. Cross-</a:t>
            </a:r>
            <a:r>
              <a:rPr lang="fi-FI" sz="2400" dirty="0" err="1"/>
              <a:t>Disciplinary</a:t>
            </a:r>
            <a:r>
              <a:rPr lang="fi-FI" sz="2400" dirty="0"/>
              <a:t> Collaboration: Beyond </a:t>
            </a:r>
            <a:r>
              <a:rPr lang="fi-FI" sz="2400" dirty="0" err="1"/>
              <a:t>Conversations</a:t>
            </a:r>
            <a:endParaRPr lang="en-CH" sz="24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CE85383-5CAF-0FC2-BC5B-239E187130ED}"/>
              </a:ext>
            </a:extLst>
          </p:cNvPr>
          <p:cNvSpPr txBox="1"/>
          <p:nvPr/>
        </p:nvSpPr>
        <p:spPr>
          <a:xfrm>
            <a:off x="460070" y="1343407"/>
            <a:ext cx="8223859" cy="338885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marL="285750" indent="-285750" fontAlgn="base">
              <a:buFont typeface="Arial" panose="020B0604020202020204" pitchFamily="34" charset="0"/>
              <a:buChar char="•"/>
            </a:pPr>
            <a:r>
              <a:rPr lang="en-US" sz="2000" b="1" dirty="0"/>
              <a:t>Big Idea</a:t>
            </a:r>
            <a:r>
              <a:rPr lang="en-US" sz="2000" dirty="0"/>
              <a:t>: Collaboration across disciplines (e.g., physics and the arts) requires more than good intentions — it needs structure.</a:t>
            </a:r>
            <a:endParaRPr lang="en-US" sz="1600" dirty="0"/>
          </a:p>
          <a:p>
            <a:pPr marL="285750" indent="-285750" fontAlgn="base">
              <a:buFont typeface="Arial" panose="020B0604020202020204" pitchFamily="34" charset="0"/>
              <a:buChar char="•"/>
            </a:pPr>
            <a:r>
              <a:rPr lang="en-US" sz="2000" b="1" dirty="0"/>
              <a:t>Research Questions</a:t>
            </a:r>
            <a:r>
              <a:rPr lang="en-US" sz="2000" dirty="0"/>
              <a:t>:</a:t>
            </a:r>
            <a:endParaRPr lang="en-US" sz="1600" dirty="0"/>
          </a:p>
          <a:p>
            <a:pPr marL="742950" lvl="1" indent="-285750" fontAlgn="base">
              <a:buFont typeface="Arial" panose="020B0604020202020204" pitchFamily="34" charset="0"/>
              <a:buChar char="•"/>
            </a:pPr>
            <a:r>
              <a:rPr lang="en-US" sz="2000" dirty="0"/>
              <a:t>How can spaces be designed to foster true collaboration across disciplines, not just conversation?</a:t>
            </a:r>
            <a:endParaRPr lang="en-US" sz="1600" dirty="0"/>
          </a:p>
          <a:p>
            <a:pPr marL="742950" lvl="1" indent="-285750" fontAlgn="base">
              <a:buFont typeface="Arial" panose="020B0604020202020204" pitchFamily="34" charset="0"/>
              <a:buChar char="•"/>
            </a:pPr>
            <a:r>
              <a:rPr lang="en-US" sz="2000" dirty="0"/>
              <a:t>What are best practices in shaping successful transdisciplinary projects?</a:t>
            </a:r>
            <a:endParaRPr lang="en-US" sz="1600" dirty="0"/>
          </a:p>
          <a:p>
            <a:pPr marL="1200150" lvl="2" indent="-285750" fontAlgn="base">
              <a:buFont typeface="Arial" panose="020B0604020202020204" pitchFamily="34" charset="0"/>
              <a:buChar char="•"/>
            </a:pPr>
            <a:r>
              <a:rPr lang="en-US" sz="2000" dirty="0"/>
              <a:t>Timeline management</a:t>
            </a:r>
            <a:endParaRPr lang="en-US" sz="1600" dirty="0"/>
          </a:p>
          <a:p>
            <a:pPr marL="1200150" lvl="2" indent="-285750" fontAlgn="base">
              <a:buFont typeface="Arial" panose="020B0604020202020204" pitchFamily="34" charset="0"/>
              <a:buChar char="•"/>
            </a:pPr>
            <a:r>
              <a:rPr lang="en-US" sz="2000" dirty="0"/>
              <a:t>Physical and virtual space design</a:t>
            </a:r>
            <a:endParaRPr lang="en-US" sz="1600" dirty="0"/>
          </a:p>
          <a:p>
            <a:pPr marL="1200150" lvl="2" indent="-285750" fontAlgn="base">
              <a:buFont typeface="Arial" panose="020B0604020202020204" pitchFamily="34" charset="0"/>
              <a:buChar char="•"/>
            </a:pPr>
            <a:r>
              <a:rPr lang="en-US" sz="2000" dirty="0"/>
              <a:t>Setting interpersonal and project expectations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9377543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3E6C34C-BC9E-5CA3-C60B-8C2FA67B3B0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FB3B6225-0763-AFCE-F2A8-66C6F551A8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5200" y="723112"/>
            <a:ext cx="6919682" cy="500549"/>
          </a:xfrm>
        </p:spPr>
        <p:txBody>
          <a:bodyPr/>
          <a:lstStyle/>
          <a:p>
            <a:r>
              <a:rPr lang="en-US" sz="2000" dirty="0"/>
              <a:t>3. Educational Engagement: Workshops, Lectures, and Public Labs</a:t>
            </a:r>
            <a:endParaRPr lang="en-CH" sz="20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49D0858-E988-CBCB-5178-BDA5EEBC7ECF}"/>
              </a:ext>
            </a:extLst>
          </p:cNvPr>
          <p:cNvSpPr txBox="1"/>
          <p:nvPr/>
        </p:nvSpPr>
        <p:spPr>
          <a:xfrm>
            <a:off x="460070" y="1289814"/>
            <a:ext cx="8223859" cy="3388850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2500" lnSpcReduction="20000"/>
          </a:bodyPr>
          <a:lstStyle/>
          <a:p>
            <a:pPr marL="285750" indent="-285750" fontAlgn="base">
              <a:buFont typeface="Arial" panose="020B0604020202020204" pitchFamily="34" charset="0"/>
              <a:buChar char="•"/>
            </a:pPr>
            <a:r>
              <a:rPr lang="en-US" b="1" dirty="0"/>
              <a:t>Big Idea</a:t>
            </a:r>
            <a:r>
              <a:rPr lang="en-US" dirty="0"/>
              <a:t>: Effective education in science outreach depends on creating engaging, inclusive, and interactive experiences.</a:t>
            </a:r>
            <a:endParaRPr lang="en-US" sz="1400" dirty="0"/>
          </a:p>
          <a:p>
            <a:pPr marL="285750" indent="-285750" fontAlgn="base">
              <a:buFont typeface="Arial" panose="020B0604020202020204" pitchFamily="34" charset="0"/>
              <a:buChar char="•"/>
            </a:pPr>
            <a:r>
              <a:rPr lang="en-US" b="1" dirty="0"/>
              <a:t>Research Questions</a:t>
            </a:r>
            <a:r>
              <a:rPr lang="en-US" dirty="0"/>
              <a:t>:</a:t>
            </a:r>
            <a:endParaRPr lang="en-US" sz="1400" dirty="0"/>
          </a:p>
          <a:p>
            <a:pPr marL="742950" lvl="1" indent="-285750" fontAlgn="base">
              <a:buFont typeface="Arial" panose="020B0604020202020204" pitchFamily="34" charset="0"/>
              <a:buChar char="•"/>
            </a:pPr>
            <a:r>
              <a:rPr lang="en-US" dirty="0"/>
              <a:t>How can knowledge gains from workshops or visits at CERN be assessed effectively?</a:t>
            </a:r>
            <a:endParaRPr lang="en-US" sz="1400" dirty="0"/>
          </a:p>
          <a:p>
            <a:pPr marL="742950" lvl="1" indent="-285750" fontAlgn="base">
              <a:buFont typeface="Arial" panose="020B0604020202020204" pitchFamily="34" charset="0"/>
              <a:buChar char="•"/>
            </a:pPr>
            <a:r>
              <a:rPr lang="en-US" dirty="0"/>
              <a:t>How can instructors create environments that foster active participation?</a:t>
            </a:r>
            <a:endParaRPr lang="en-US" sz="1400" dirty="0"/>
          </a:p>
          <a:p>
            <a:pPr marL="742950" lvl="1" indent="-285750" fontAlgn="base">
              <a:buFont typeface="Arial" panose="020B0604020202020204" pitchFamily="34" charset="0"/>
              <a:buChar char="•"/>
            </a:pPr>
            <a:r>
              <a:rPr lang="en-US" dirty="0"/>
              <a:t>How can workshops (e.g., at SGW) be made more accessible to:</a:t>
            </a:r>
            <a:endParaRPr lang="en-US" sz="1400" dirty="0"/>
          </a:p>
          <a:p>
            <a:pPr marL="1200150" lvl="2" indent="-285750" fontAlgn="base">
              <a:buFont typeface="Arial" panose="020B0604020202020204" pitchFamily="34" charset="0"/>
              <a:buChar char="•"/>
            </a:pPr>
            <a:r>
              <a:rPr lang="en-US" dirty="0"/>
              <a:t>Multilingual audiences</a:t>
            </a:r>
            <a:endParaRPr lang="en-US" sz="1400" dirty="0"/>
          </a:p>
          <a:p>
            <a:pPr marL="1200150" lvl="2" indent="-285750" fontAlgn="base">
              <a:buFont typeface="Arial" panose="020B0604020202020204" pitchFamily="34" charset="0"/>
              <a:buChar char="•"/>
            </a:pPr>
            <a:r>
              <a:rPr lang="en-US" dirty="0"/>
              <a:t>Families with young children</a:t>
            </a:r>
            <a:endParaRPr lang="en-US" sz="1400" dirty="0"/>
          </a:p>
          <a:p>
            <a:pPr marL="742950" lvl="1" indent="-285750" fontAlgn="base">
              <a:buFont typeface="Arial" panose="020B0604020202020204" pitchFamily="34" charset="0"/>
              <a:buChar char="•"/>
            </a:pPr>
            <a:r>
              <a:rPr lang="en-US" dirty="0"/>
              <a:t>How can virtual visits be made more engaging and interactive?</a:t>
            </a:r>
          </a:p>
          <a:p>
            <a:pPr marL="285750" indent="-285750" fontAlgn="base">
              <a:buFont typeface="Arial" panose="020B0604020202020204" pitchFamily="34" charset="0"/>
              <a:buChar char="•"/>
            </a:pPr>
            <a:r>
              <a:rPr lang="en-US" b="1" dirty="0"/>
              <a:t>Spontaneous Research Ideas</a:t>
            </a:r>
            <a:r>
              <a:rPr lang="en-US" dirty="0"/>
              <a:t>:</a:t>
            </a:r>
            <a:endParaRPr lang="en-US" sz="1400" dirty="0"/>
          </a:p>
          <a:p>
            <a:pPr marL="742950" lvl="1" indent="-285750" fontAlgn="base">
              <a:buFont typeface="Arial" panose="020B0604020202020204" pitchFamily="34" charset="0"/>
              <a:buChar char="•"/>
            </a:pPr>
            <a:r>
              <a:rPr lang="en-US" dirty="0"/>
              <a:t>How to design ergonomic, productive office spaces for coding and research (e.g., Building 40 at CERN)?</a:t>
            </a:r>
            <a:endParaRPr lang="en-US" sz="1400" dirty="0"/>
          </a:p>
          <a:p>
            <a:pPr marL="742950" lvl="1" indent="-285750" fontAlgn="base">
              <a:buFont typeface="Arial" panose="020B0604020202020204" pitchFamily="34" charset="0"/>
              <a:buChar char="•"/>
            </a:pPr>
            <a:r>
              <a:rPr lang="en-US" dirty="0"/>
              <a:t>How to enhance interactivity for people working with laptops during workshops or coding sessions?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3366822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FD92D9B-E974-17A1-08C4-7DD37F5088C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D8F007B-6CD5-1302-ACBD-57395041BD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5200" y="723112"/>
            <a:ext cx="7636120" cy="500549"/>
          </a:xfrm>
        </p:spPr>
        <p:txBody>
          <a:bodyPr/>
          <a:lstStyle/>
          <a:p>
            <a:r>
              <a:rPr lang="en-US" sz="2400" dirty="0"/>
              <a:t>4. Outreach Innovation: Masterclasses and Data Interaction</a:t>
            </a:r>
            <a:endParaRPr lang="en-CH" sz="24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08FE384-6A3B-56BE-9B1A-240F250C0399}"/>
              </a:ext>
            </a:extLst>
          </p:cNvPr>
          <p:cNvSpPr txBox="1"/>
          <p:nvPr/>
        </p:nvSpPr>
        <p:spPr>
          <a:xfrm>
            <a:off x="460070" y="1343407"/>
            <a:ext cx="8223859" cy="338885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marL="285750" indent="-285750" fontAlgn="base">
              <a:buFont typeface="Arial" panose="020B0604020202020204" pitchFamily="34" charset="0"/>
              <a:buChar char="•"/>
            </a:pPr>
            <a:r>
              <a:rPr lang="en-US" sz="2000" b="1" dirty="0"/>
              <a:t>Big Idea</a:t>
            </a:r>
            <a:r>
              <a:rPr lang="en-US" sz="2000" dirty="0"/>
              <a:t>: Hands-on learning through real research data can transform students into young scientists.</a:t>
            </a:r>
            <a:endParaRPr lang="en-US" sz="1600" dirty="0"/>
          </a:p>
          <a:p>
            <a:pPr marL="285750" indent="-285750" fontAlgn="base">
              <a:buFont typeface="Arial" panose="020B0604020202020204" pitchFamily="34" charset="0"/>
              <a:buChar char="•"/>
            </a:pPr>
            <a:r>
              <a:rPr lang="en-US" sz="2000" b="1" dirty="0"/>
              <a:t>Research Questions</a:t>
            </a:r>
            <a:r>
              <a:rPr lang="en-US" sz="2000" dirty="0"/>
              <a:t>:</a:t>
            </a:r>
            <a:endParaRPr lang="en-US" sz="1600" dirty="0"/>
          </a:p>
          <a:p>
            <a:pPr marL="742950" lvl="1" indent="-285750" fontAlgn="base">
              <a:buFont typeface="Arial" panose="020B0604020202020204" pitchFamily="34" charset="0"/>
              <a:buChar char="•"/>
            </a:pPr>
            <a:r>
              <a:rPr lang="en-US" sz="2000" dirty="0"/>
              <a:t>How can masterclasses (like International Particle Physics Outreach Group’s) be improved for greater interactivity and learning?</a:t>
            </a:r>
            <a:endParaRPr lang="en-US" sz="1600" dirty="0"/>
          </a:p>
          <a:p>
            <a:pPr marL="742950" lvl="1" indent="-285750" fontAlgn="base">
              <a:buFont typeface="Arial" panose="020B0604020202020204" pitchFamily="34" charset="0"/>
              <a:buChar char="•"/>
            </a:pPr>
            <a:r>
              <a:rPr lang="en-US" sz="2000" dirty="0"/>
              <a:t>How can students better engage with real particle collision data?</a:t>
            </a:r>
            <a:endParaRPr lang="en-US" sz="1600" dirty="0"/>
          </a:p>
          <a:p>
            <a:pPr marL="742950" lvl="1" indent="-285750" fontAlgn="base">
              <a:buFont typeface="Arial" panose="020B0604020202020204" pitchFamily="34" charset="0"/>
              <a:buChar char="•"/>
            </a:pPr>
            <a:r>
              <a:rPr lang="en-US" sz="2000" dirty="0"/>
              <a:t>How can user experience be enhanced when interacting with scientific software?</a:t>
            </a:r>
            <a:endParaRPr lang="en-US" sz="1600" dirty="0"/>
          </a:p>
          <a:p>
            <a:pPr lvl="1" fontAlgn="base"/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607289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E21D34E-7797-641E-71FE-68716746D0A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995EA3A-9FA9-F17D-5E98-10AECE66D0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5200" y="723112"/>
            <a:ext cx="7636120" cy="500549"/>
          </a:xfrm>
        </p:spPr>
        <p:txBody>
          <a:bodyPr/>
          <a:lstStyle/>
          <a:p>
            <a:r>
              <a:rPr lang="en-US" sz="2400" dirty="0"/>
              <a:t>5. Public Communication and Societal Impact</a:t>
            </a:r>
            <a:endParaRPr lang="en-CH" sz="24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A5A7BAC-08AF-2A06-801F-13800D3D6817}"/>
              </a:ext>
            </a:extLst>
          </p:cNvPr>
          <p:cNvSpPr txBox="1"/>
          <p:nvPr/>
        </p:nvSpPr>
        <p:spPr>
          <a:xfrm>
            <a:off x="460070" y="1223661"/>
            <a:ext cx="8223859" cy="3508596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2500" lnSpcReduction="10000"/>
          </a:bodyPr>
          <a:lstStyle/>
          <a:p>
            <a:pPr marL="285750" indent="-285750" fontAlgn="base">
              <a:buFont typeface="Arial" panose="020B0604020202020204" pitchFamily="34" charset="0"/>
              <a:buChar char="•"/>
            </a:pPr>
            <a:r>
              <a:rPr lang="en-US" b="1" dirty="0"/>
              <a:t>Big Idea</a:t>
            </a:r>
            <a:r>
              <a:rPr lang="en-US" dirty="0"/>
              <a:t>: Communicating basic research’s long-term societal benefits — and listening to local concerns — is vital.</a:t>
            </a:r>
            <a:endParaRPr lang="en-US" sz="1400" dirty="0"/>
          </a:p>
          <a:p>
            <a:pPr marL="285750" indent="-285750" fontAlgn="base">
              <a:buFont typeface="Arial" panose="020B0604020202020204" pitchFamily="34" charset="0"/>
              <a:buChar char="•"/>
            </a:pPr>
            <a:r>
              <a:rPr lang="en-US" b="1" dirty="0"/>
              <a:t>Research Questions</a:t>
            </a:r>
            <a:r>
              <a:rPr lang="en-US" dirty="0"/>
              <a:t>:</a:t>
            </a:r>
            <a:endParaRPr lang="en-US" sz="1400" dirty="0"/>
          </a:p>
          <a:p>
            <a:pPr marL="742950" lvl="1" indent="-285750" fontAlgn="base">
              <a:buFont typeface="Arial" panose="020B0604020202020204" pitchFamily="34" charset="0"/>
              <a:buChar char="•"/>
            </a:pPr>
            <a:r>
              <a:rPr lang="en-US" dirty="0"/>
              <a:t>How can we communicate the long timelines from basic discovery to societal applications effectively?</a:t>
            </a:r>
            <a:endParaRPr lang="en-US" sz="1400" dirty="0"/>
          </a:p>
          <a:p>
            <a:pPr marL="742950" lvl="1" indent="-285750" fontAlgn="base">
              <a:buFont typeface="Arial" panose="020B0604020202020204" pitchFamily="34" charset="0"/>
              <a:buChar char="•"/>
            </a:pPr>
            <a:r>
              <a:rPr lang="en-US" dirty="0"/>
              <a:t>How can communication strategies address local opposition to projects like the FCC (Future Circular Collider)?</a:t>
            </a:r>
            <a:endParaRPr lang="en-US" sz="1400" dirty="0"/>
          </a:p>
          <a:p>
            <a:pPr marL="742950" lvl="1" indent="-285750" fontAlgn="base">
              <a:buFont typeface="Arial" panose="020B0604020202020204" pitchFamily="34" charset="0"/>
              <a:buChar char="•"/>
            </a:pPr>
            <a:r>
              <a:rPr lang="en-US" dirty="0"/>
              <a:t>How can we foster a sense of pride and belonging among local communities near research infrastructures?</a:t>
            </a:r>
            <a:endParaRPr lang="en-US" sz="1400" dirty="0"/>
          </a:p>
          <a:p>
            <a:pPr marL="1200150" lvl="2" indent="-285750" fontAlgn="base">
              <a:buFont typeface="Arial" panose="020B0604020202020204" pitchFamily="34" charset="0"/>
              <a:buChar char="•"/>
            </a:pPr>
            <a:r>
              <a:rPr lang="en-US" dirty="0"/>
              <a:t>Example: Design objects or initiatives (like children's participation) that symbolize community involvement.</a:t>
            </a:r>
            <a:endParaRPr lang="en-US" sz="1400" dirty="0"/>
          </a:p>
          <a:p>
            <a:pPr marL="285750" indent="-285750" fontAlgn="base">
              <a:buFont typeface="Arial" panose="020B0604020202020204" pitchFamily="34" charset="0"/>
              <a:buChar char="•"/>
            </a:pPr>
            <a:r>
              <a:rPr lang="en-US" b="1" dirty="0"/>
              <a:t>Bonus Themes</a:t>
            </a:r>
            <a:r>
              <a:rPr lang="en-US" dirty="0"/>
              <a:t>:</a:t>
            </a:r>
            <a:endParaRPr lang="en-US" sz="1400" dirty="0"/>
          </a:p>
          <a:p>
            <a:pPr marL="742950" lvl="1" indent="-285750" fontAlgn="base">
              <a:buFont typeface="Arial" panose="020B0604020202020204" pitchFamily="34" charset="0"/>
              <a:buChar char="•"/>
            </a:pPr>
            <a:r>
              <a:rPr lang="en-US" dirty="0"/>
              <a:t>Identifying and engaging local stakeholders</a:t>
            </a:r>
            <a:endParaRPr lang="en-US" sz="1400" dirty="0"/>
          </a:p>
          <a:p>
            <a:pPr marL="742950" lvl="1" indent="-285750" fontAlgn="base">
              <a:buFont typeface="Arial" panose="020B0604020202020204" pitchFamily="34" charset="0"/>
              <a:buChar char="•"/>
            </a:pPr>
            <a:r>
              <a:rPr lang="en-US" dirty="0"/>
              <a:t>Creating public narratives that connect fundamental science to everyday life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768264356"/>
      </p:ext>
    </p:extLst>
  </p:cSld>
  <p:clrMapOvr>
    <a:masterClrMapping/>
  </p:clrMapOvr>
</p:sld>
</file>

<file path=ppt/theme/theme1.xml><?xml version="1.0" encoding="utf-8"?>
<a:theme xmlns:a="http://schemas.openxmlformats.org/drawingml/2006/main" name="Opcion Foto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lásico de Offic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ID2 TemplateIdeaSquare updated 05012022" id="{CEE51B96-71BC-C84E-975D-0D6E5CD89A4D}" vid="{4B0542AF-209C-6D43-8329-B0F7F099BA03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adline xmlns="551f674b-acf4-400c-83be-637346b2f9cb">2024-05-02T22:00:00+00:00</Deadline>
    <lcf76f155ced4ddcb4097134ff3c332f xmlns="551f674b-acf4-400c-83be-637346b2f9cb">
      <Terms xmlns="http://schemas.microsoft.com/office/infopath/2007/PartnerControls"/>
    </lcf76f155ced4ddcb4097134ff3c332f>
    <TaxCatchAll xmlns="8d120825-0378-4063-8777-0aa7db6274f0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9A73B7EF7883844837E7AFFDA038724" ma:contentTypeVersion="16" ma:contentTypeDescription="Create a new document." ma:contentTypeScope="" ma:versionID="991f791cb6813aba7012c17168700d0e">
  <xsd:schema xmlns:xsd="http://www.w3.org/2001/XMLSchema" xmlns:xs="http://www.w3.org/2001/XMLSchema" xmlns:p="http://schemas.microsoft.com/office/2006/metadata/properties" xmlns:ns2="551f674b-acf4-400c-83be-637346b2f9cb" xmlns:ns3="8d120825-0378-4063-8777-0aa7db6274f0" targetNamespace="http://schemas.microsoft.com/office/2006/metadata/properties" ma:root="true" ma:fieldsID="4cb8d4089dec2bb546370337b2a81bbd" ns2:_="" ns3:_="">
    <xsd:import namespace="551f674b-acf4-400c-83be-637346b2f9cb"/>
    <xsd:import namespace="8d120825-0378-4063-8777-0aa7db6274f0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3:SharedWithUsers" minOccurs="0"/>
                <xsd:element ref="ns3:SharedWithDetails" minOccurs="0"/>
                <xsd:element ref="ns2:Deadline" minOccurs="0"/>
                <xsd:element ref="ns2:lcf76f155ced4ddcb4097134ff3c332f" minOccurs="0"/>
                <xsd:element ref="ns3:TaxCatchAll" minOccurs="0"/>
                <xsd:element ref="ns2:MediaServiceDateTaken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51f674b-acf4-400c-83be-637346b2f9c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Deadline" ma:index="14" nillable="true" ma:displayName="Deadline" ma:default="2024-05-02T22:00:00.000Z" ma:format="DateOnly" ma:internalName="Deadline">
      <xsd:simpleType>
        <xsd:restriction base="dms:DateTime"/>
      </xsd:simpleType>
    </xsd:element>
    <xsd:element name="lcf76f155ced4ddcb4097134ff3c332f" ma:index="16" nillable="true" ma:taxonomy="true" ma:internalName="lcf76f155ced4ddcb4097134ff3c332f" ma:taxonomyFieldName="MediaServiceImageTags" ma:displayName="Image Tags" ma:readOnly="false" ma:fieldId="{5cf76f15-5ced-4ddc-b409-7134ff3c332f}" ma:taxonomyMulti="true" ma:sspId="56acfe07-7aa8-4914-8c16-70e22d57bec3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18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20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21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22" nillable="true" ma:displayName="Location" ma:indexed="true" ma:internalName="MediaServiceLocation" ma:readOnly="true">
      <xsd:simpleType>
        <xsd:restriction base="dms:Text"/>
      </xsd:simpleType>
    </xsd:element>
    <xsd:element name="MediaLengthInSeconds" ma:index="23" nillable="true" ma:displayName="MediaLengthInSeconds" ma:hidden="true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d120825-0378-4063-8777-0aa7db6274f0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7" nillable="true" ma:displayName="Taxonomy Catch All Column" ma:hidden="true" ma:list="{bf6a89bf-50fa-42f7-ac23-b323c9f500ee}" ma:internalName="TaxCatchAll" ma:showField="CatchAllData" ma:web="8d120825-0378-4063-8777-0aa7db6274f0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6D1BFBD1-F3B9-4B1E-B700-21C206D79CD2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CCCF24CF-C13A-402F-9DD5-6BC43AFCD004}">
  <ds:schemaRefs>
    <ds:schemaRef ds:uri="8d120825-0378-4063-8777-0aa7db6274f0"/>
    <ds:schemaRef ds:uri="551f674b-acf4-400c-83be-637346b2f9cb"/>
    <ds:schemaRef ds:uri="http://purl.org/dc/terms/"/>
    <ds:schemaRef ds:uri="http://schemas.openxmlformats.org/package/2006/metadata/core-properties"/>
    <ds:schemaRef ds:uri="http://www.w3.org/XML/1998/namespace"/>
    <ds:schemaRef ds:uri="http://schemas.microsoft.com/office/2006/documentManagement/types"/>
    <ds:schemaRef ds:uri="http://purl.org/dc/dcmitype/"/>
    <ds:schemaRef ds:uri="http://schemas.microsoft.com/office/infopath/2007/PartnerControls"/>
    <ds:schemaRef ds:uri="http://schemas.microsoft.com/office/2006/metadata/properties"/>
    <ds:schemaRef ds:uri="http://purl.org/dc/elements/1.1/"/>
  </ds:schemaRefs>
</ds:datastoreItem>
</file>

<file path=customXml/itemProps3.xml><?xml version="1.0" encoding="utf-8"?>
<ds:datastoreItem xmlns:ds="http://schemas.openxmlformats.org/officeDocument/2006/customXml" ds:itemID="{61917749-4480-4DBB-8DAE-EE6FE9C77F0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551f674b-acf4-400c-83be-637346b2f9cb"/>
    <ds:schemaRef ds:uri="8d120825-0378-4063-8777-0aa7db6274f0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Opcion Foto</Template>
  <TotalTime>5802</TotalTime>
  <Words>491</Words>
  <Application>Microsoft Office PowerPoint</Application>
  <PresentationFormat>On-screen Show (16:9)</PresentationFormat>
  <Paragraphs>50</Paragraphs>
  <Slides>6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Arial</vt:lpstr>
      <vt:lpstr>Calibri</vt:lpstr>
      <vt:lpstr>Helvetica</vt:lpstr>
      <vt:lpstr>Helvetica 75</vt:lpstr>
      <vt:lpstr>Opcion Foto</vt:lpstr>
      <vt:lpstr>Research questions and topics from the CERN community</vt:lpstr>
      <vt:lpstr>1. Science Diplomacy and Identity at CERN </vt:lpstr>
      <vt:lpstr>2. Cross-Disciplinary Collaboration: Beyond Conversations</vt:lpstr>
      <vt:lpstr>3. Educational Engagement: Workshops, Lectures, and Public Labs</vt:lpstr>
      <vt:lpstr>4. Outreach Innovation: Masterclasses and Data Interaction</vt:lpstr>
      <vt:lpstr>5. Public Communication and Societal Impact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Claudia Marcelloni</dc:creator>
  <cp:keywords/>
  <dc:description/>
  <cp:lastModifiedBy>L. Valtonen</cp:lastModifiedBy>
  <cp:revision>80</cp:revision>
  <dcterms:created xsi:type="dcterms:W3CDTF">2022-01-18T18:56:13Z</dcterms:created>
  <dcterms:modified xsi:type="dcterms:W3CDTF">2025-06-08T18:30:17Z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0x010100E9A73B7EF7883844837E7AFFDA038724</vt:lpwstr>
  </property>
  <property fmtid="{D5CDD505-2E9C-101B-9397-08002B2CF9AE}" pid="3" name="MediaServiceImageTags">
    <vt:lpwstr/>
  </property>
</Properties>
</file>