
<file path=[Content_Types].xml><?xml version="1.0" encoding="utf-8"?>
<Types xmlns="http://schemas.openxmlformats.org/package/2006/content-types">
  <Default Extension="bin" ContentType="application/vnd.openxmlformats-officedocument.oleObject"/>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drawings/drawing1.xml" ContentType="application/vnd.openxmlformats-officedocument.drawingml.chartshapes+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3.xml" ContentType="application/vnd.openxmlformats-officedocument.themeOverr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4.xml" ContentType="application/vnd.openxmlformats-officedocument.themeOverr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theme/themeOverride5.xml" ContentType="application/vnd.openxmlformats-officedocument.themeOverr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theme/themeOverride6.xml" ContentType="application/vnd.openxmlformats-officedocument.themeOverr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theme/themeOverride7.xml" ContentType="application/vnd.openxmlformats-officedocument.themeOverr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2" saveSubsetFonts="1">
  <p:sldMasterIdLst>
    <p:sldMasterId id="2147483665" r:id="rId1"/>
    <p:sldMasterId id="2147483648" r:id="rId2"/>
    <p:sldMasterId id="2147483650" r:id="rId3"/>
  </p:sldMasterIdLst>
  <p:notesMasterIdLst>
    <p:notesMasterId r:id="rId28"/>
  </p:notesMasterIdLst>
  <p:sldIdLst>
    <p:sldId id="282" r:id="rId4"/>
    <p:sldId id="285" r:id="rId5"/>
    <p:sldId id="356" r:id="rId6"/>
    <p:sldId id="353" r:id="rId7"/>
    <p:sldId id="354" r:id="rId8"/>
    <p:sldId id="329" r:id="rId9"/>
    <p:sldId id="330" r:id="rId10"/>
    <p:sldId id="296" r:id="rId11"/>
    <p:sldId id="331" r:id="rId12"/>
    <p:sldId id="339" r:id="rId13"/>
    <p:sldId id="332" r:id="rId14"/>
    <p:sldId id="333" r:id="rId15"/>
    <p:sldId id="340" r:id="rId16"/>
    <p:sldId id="336" r:id="rId17"/>
    <p:sldId id="337" r:id="rId18"/>
    <p:sldId id="338" r:id="rId19"/>
    <p:sldId id="341" r:id="rId20"/>
    <p:sldId id="342" r:id="rId21"/>
    <p:sldId id="343" r:id="rId22"/>
    <p:sldId id="344" r:id="rId23"/>
    <p:sldId id="323" r:id="rId24"/>
    <p:sldId id="345" r:id="rId25"/>
    <p:sldId id="355" r:id="rId26"/>
    <p:sldId id="274" r:id="rId27"/>
  </p:sldIdLst>
  <p:sldSz cx="9906000" cy="6858000" type="A4"/>
  <p:notesSz cx="6858000" cy="9144000"/>
  <p:defaultTextStyle>
    <a:defPPr>
      <a:defRPr lang="de-DE"/>
    </a:defPPr>
    <a:lvl1pPr marL="0" algn="l" defTabSz="804587" rtl="0" eaLnBrk="1" latinLnBrk="0" hangingPunct="1">
      <a:defRPr sz="1584" kern="1200">
        <a:solidFill>
          <a:schemeClr val="tx1"/>
        </a:solidFill>
        <a:latin typeface="+mn-lt"/>
        <a:ea typeface="+mn-ea"/>
        <a:cs typeface="+mn-cs"/>
      </a:defRPr>
    </a:lvl1pPr>
    <a:lvl2pPr marL="402293" algn="l" defTabSz="804587" rtl="0" eaLnBrk="1" latinLnBrk="0" hangingPunct="1">
      <a:defRPr sz="1584" kern="1200">
        <a:solidFill>
          <a:schemeClr val="tx1"/>
        </a:solidFill>
        <a:latin typeface="+mn-lt"/>
        <a:ea typeface="+mn-ea"/>
        <a:cs typeface="+mn-cs"/>
      </a:defRPr>
    </a:lvl2pPr>
    <a:lvl3pPr marL="804587" algn="l" defTabSz="804587" rtl="0" eaLnBrk="1" latinLnBrk="0" hangingPunct="1">
      <a:defRPr sz="1584" kern="1200">
        <a:solidFill>
          <a:schemeClr val="tx1"/>
        </a:solidFill>
        <a:latin typeface="+mn-lt"/>
        <a:ea typeface="+mn-ea"/>
        <a:cs typeface="+mn-cs"/>
      </a:defRPr>
    </a:lvl3pPr>
    <a:lvl4pPr marL="1206880" algn="l" defTabSz="804587" rtl="0" eaLnBrk="1" latinLnBrk="0" hangingPunct="1">
      <a:defRPr sz="1584" kern="1200">
        <a:solidFill>
          <a:schemeClr val="tx1"/>
        </a:solidFill>
        <a:latin typeface="+mn-lt"/>
        <a:ea typeface="+mn-ea"/>
        <a:cs typeface="+mn-cs"/>
      </a:defRPr>
    </a:lvl4pPr>
    <a:lvl5pPr marL="1609172" algn="l" defTabSz="804587" rtl="0" eaLnBrk="1" latinLnBrk="0" hangingPunct="1">
      <a:defRPr sz="1584" kern="1200">
        <a:solidFill>
          <a:schemeClr val="tx1"/>
        </a:solidFill>
        <a:latin typeface="+mn-lt"/>
        <a:ea typeface="+mn-ea"/>
        <a:cs typeface="+mn-cs"/>
      </a:defRPr>
    </a:lvl5pPr>
    <a:lvl6pPr marL="2011466" algn="l" defTabSz="804587" rtl="0" eaLnBrk="1" latinLnBrk="0" hangingPunct="1">
      <a:defRPr sz="1584" kern="1200">
        <a:solidFill>
          <a:schemeClr val="tx1"/>
        </a:solidFill>
        <a:latin typeface="+mn-lt"/>
        <a:ea typeface="+mn-ea"/>
        <a:cs typeface="+mn-cs"/>
      </a:defRPr>
    </a:lvl6pPr>
    <a:lvl7pPr marL="2413759" algn="l" defTabSz="804587" rtl="0" eaLnBrk="1" latinLnBrk="0" hangingPunct="1">
      <a:defRPr sz="1584" kern="1200">
        <a:solidFill>
          <a:schemeClr val="tx1"/>
        </a:solidFill>
        <a:latin typeface="+mn-lt"/>
        <a:ea typeface="+mn-ea"/>
        <a:cs typeface="+mn-cs"/>
      </a:defRPr>
    </a:lvl7pPr>
    <a:lvl8pPr marL="2816053" algn="l" defTabSz="804587" rtl="0" eaLnBrk="1" latinLnBrk="0" hangingPunct="1">
      <a:defRPr sz="1584" kern="1200">
        <a:solidFill>
          <a:schemeClr val="tx1"/>
        </a:solidFill>
        <a:latin typeface="+mn-lt"/>
        <a:ea typeface="+mn-ea"/>
        <a:cs typeface="+mn-cs"/>
      </a:defRPr>
    </a:lvl8pPr>
    <a:lvl9pPr marL="3218346" algn="l" defTabSz="804587" rtl="0" eaLnBrk="1" latinLnBrk="0" hangingPunct="1">
      <a:defRPr sz="1584"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3B035FEC-B7DB-45A1-9532-D96C8BE340EC}">
          <p14:sldIdLst>
            <p14:sldId id="282"/>
            <p14:sldId id="285"/>
            <p14:sldId id="356"/>
            <p14:sldId id="353"/>
            <p14:sldId id="354"/>
            <p14:sldId id="329"/>
            <p14:sldId id="330"/>
            <p14:sldId id="296"/>
            <p14:sldId id="331"/>
            <p14:sldId id="339"/>
            <p14:sldId id="332"/>
            <p14:sldId id="333"/>
            <p14:sldId id="340"/>
            <p14:sldId id="336"/>
            <p14:sldId id="337"/>
            <p14:sldId id="338"/>
            <p14:sldId id="341"/>
            <p14:sldId id="342"/>
            <p14:sldId id="343"/>
            <p14:sldId id="344"/>
            <p14:sldId id="323"/>
            <p14:sldId id="345"/>
            <p14:sldId id="355"/>
            <p14:sldId id="274"/>
          </p14:sldIdLst>
        </p14:section>
        <p14:section name="Toolbox Slides" id="{878827CB-F001-431E-8642-0DF02B629B71}">
          <p14:sldIdLst/>
        </p14:section>
      </p14:sectionLst>
    </p:ex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27AE1DD-8F60-320F-7108-F4082EAF6E9E}" name="Irene Del Rosario Crespo Garrido" initials="IDRCG" userId="S::irene.crespo.garrido@cern.ch::6cfe5a7e-6067-4a8d-ad85-b57dd40fc8a1"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F124A"/>
    <a:srgbClr val="DFDFDF"/>
    <a:srgbClr val="F6FDA3"/>
    <a:srgbClr val="D4BEF7"/>
    <a:srgbClr val="B8BAFA"/>
    <a:srgbClr val="DBDBE4"/>
    <a:srgbClr val="FFE4DF"/>
    <a:srgbClr val="DAEEDB"/>
    <a:srgbClr val="EEE2FF"/>
    <a:srgbClr val="F9FDD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0" autoAdjust="0"/>
    <p:restoredTop sz="92024" autoAdjust="0"/>
  </p:normalViewPr>
  <p:slideViewPr>
    <p:cSldViewPr>
      <p:cViewPr varScale="1">
        <p:scale>
          <a:sx n="124" d="100"/>
          <a:sy n="124" d="100"/>
        </p:scale>
        <p:origin x="2682" y="102"/>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microsoft.com/office/2018/10/relationships/authors" Target="author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viewProps" Target="viewProps.xml"/><Relationship Id="rId8" Type="http://schemas.openxmlformats.org/officeDocument/2006/relationships/slide" Target="slides/slide5.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5" Type="http://schemas.openxmlformats.org/officeDocument/2006/relationships/chartUserShapes" Target="../drawings/drawing1.xml"/><Relationship Id="rId4"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oleObject" Target="../embeddings/oleObject1.bin"/></Relationships>
</file>

<file path=ppt/charts/_rels/chart5.xml.rels><?xml version="1.0" encoding="UTF-8" standalone="yes"?>
<Relationships xmlns="http://schemas.openxmlformats.org/package/2006/relationships"><Relationship Id="rId3" Type="http://schemas.openxmlformats.org/officeDocument/2006/relationships/themeOverride" Target="../theme/themeOverride5.xml"/><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package" Target="../embeddings/Microsoft_Excel_Worksheet3.xlsx"/></Relationships>
</file>

<file path=ppt/charts/_rels/chart6.xml.rels><?xml version="1.0" encoding="UTF-8" standalone="yes"?>
<Relationships xmlns="http://schemas.openxmlformats.org/package/2006/relationships"><Relationship Id="rId3" Type="http://schemas.openxmlformats.org/officeDocument/2006/relationships/themeOverride" Target="../theme/themeOverride6.xml"/><Relationship Id="rId2" Type="http://schemas.microsoft.com/office/2011/relationships/chartColorStyle" Target="colors6.xml"/><Relationship Id="rId1" Type="http://schemas.microsoft.com/office/2011/relationships/chartStyle" Target="style6.xml"/><Relationship Id="rId4" Type="http://schemas.openxmlformats.org/officeDocument/2006/relationships/package" Target="../embeddings/Microsoft_Excel_Worksheet4.xlsx"/></Relationships>
</file>

<file path=ppt/charts/_rels/chart7.xml.rels><?xml version="1.0" encoding="UTF-8" standalone="yes"?>
<Relationships xmlns="http://schemas.openxmlformats.org/package/2006/relationships"><Relationship Id="rId3" Type="http://schemas.openxmlformats.org/officeDocument/2006/relationships/themeOverride" Target="../theme/themeOverride7.xml"/><Relationship Id="rId2" Type="http://schemas.microsoft.com/office/2011/relationships/chartColorStyle" Target="colors7.xml"/><Relationship Id="rId1" Type="http://schemas.microsoft.com/office/2011/relationships/chartStyle" Target="style7.xml"/><Relationship Id="rId4" Type="http://schemas.openxmlformats.org/officeDocument/2006/relationships/package" Target="../embeddings/Microsoft_Excel_Worksheet5.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r>
              <a:rPr lang="en-GB"/>
              <a:t>Gender and age</a:t>
            </a:r>
          </a:p>
        </c:rich>
      </c:tx>
      <c:overlay val="0"/>
      <c:spPr>
        <a:noFill/>
        <a:ln>
          <a:noFill/>
        </a:ln>
        <a:effectLst/>
      </c:spPr>
      <c:txPr>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Sheet7!$I$8</c:f>
              <c:strCache>
                <c:ptCount val="1"/>
                <c:pt idx="0">
                  <c:v>Female</c:v>
                </c:pt>
              </c:strCache>
            </c:strRef>
          </c:tx>
          <c:spPr>
            <a:solidFill>
              <a:schemeClr val="accent1">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ysClr val="windowText" lastClr="000000"/>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Sheet7!$H$9:$H$14</c:f>
              <c:strCache>
                <c:ptCount val="6"/>
                <c:pt idx="0">
                  <c:v>18 - 25</c:v>
                </c:pt>
                <c:pt idx="1">
                  <c:v>26 – 30</c:v>
                </c:pt>
                <c:pt idx="2">
                  <c:v>31 – 40</c:v>
                </c:pt>
                <c:pt idx="3">
                  <c:v>41 – 50</c:v>
                </c:pt>
                <c:pt idx="4">
                  <c:v>51 – 65</c:v>
                </c:pt>
                <c:pt idx="5">
                  <c:v>&gt; 65</c:v>
                </c:pt>
              </c:strCache>
            </c:strRef>
          </c:cat>
          <c:val>
            <c:numRef>
              <c:f>Sheet7!$I$9:$I$14</c:f>
              <c:numCache>
                <c:formatCode>General</c:formatCode>
                <c:ptCount val="6"/>
                <c:pt idx="0">
                  <c:v>39</c:v>
                </c:pt>
                <c:pt idx="1">
                  <c:v>100</c:v>
                </c:pt>
                <c:pt idx="2">
                  <c:v>372</c:v>
                </c:pt>
                <c:pt idx="3">
                  <c:v>294</c:v>
                </c:pt>
                <c:pt idx="4">
                  <c:v>196</c:v>
                </c:pt>
                <c:pt idx="5">
                  <c:v>8</c:v>
                </c:pt>
              </c:numCache>
            </c:numRef>
          </c:val>
          <c:extLst>
            <c:ext xmlns:c16="http://schemas.microsoft.com/office/drawing/2014/chart" uri="{C3380CC4-5D6E-409C-BE32-E72D297353CC}">
              <c16:uniqueId val="{00000000-C1ED-4DE3-A592-04527BA98046}"/>
            </c:ext>
          </c:extLst>
        </c:ser>
        <c:ser>
          <c:idx val="1"/>
          <c:order val="1"/>
          <c:tx>
            <c:strRef>
              <c:f>Sheet7!$J$8</c:f>
              <c:strCache>
                <c:ptCount val="1"/>
                <c:pt idx="0">
                  <c:v>Male</c:v>
                </c:pt>
              </c:strCache>
            </c:strRef>
          </c:tx>
          <c:spPr>
            <a:solidFill>
              <a:schemeClr val="accent2">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ysClr val="windowText" lastClr="000000"/>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Sheet7!$H$9:$H$14</c:f>
              <c:strCache>
                <c:ptCount val="6"/>
                <c:pt idx="0">
                  <c:v>18 - 25</c:v>
                </c:pt>
                <c:pt idx="1">
                  <c:v>26 – 30</c:v>
                </c:pt>
                <c:pt idx="2">
                  <c:v>31 – 40</c:v>
                </c:pt>
                <c:pt idx="3">
                  <c:v>41 – 50</c:v>
                </c:pt>
                <c:pt idx="4">
                  <c:v>51 – 65</c:v>
                </c:pt>
                <c:pt idx="5">
                  <c:v>&gt; 65</c:v>
                </c:pt>
              </c:strCache>
            </c:strRef>
          </c:cat>
          <c:val>
            <c:numRef>
              <c:f>Sheet7!$J$9:$J$14</c:f>
              <c:numCache>
                <c:formatCode>General</c:formatCode>
                <c:ptCount val="6"/>
                <c:pt idx="0">
                  <c:v>30</c:v>
                </c:pt>
                <c:pt idx="1">
                  <c:v>77</c:v>
                </c:pt>
                <c:pt idx="2">
                  <c:v>380</c:v>
                </c:pt>
                <c:pt idx="3">
                  <c:v>319</c:v>
                </c:pt>
                <c:pt idx="4">
                  <c:v>257</c:v>
                </c:pt>
                <c:pt idx="5">
                  <c:v>26</c:v>
                </c:pt>
              </c:numCache>
            </c:numRef>
          </c:val>
          <c:extLst>
            <c:ext xmlns:c16="http://schemas.microsoft.com/office/drawing/2014/chart" uri="{C3380CC4-5D6E-409C-BE32-E72D297353CC}">
              <c16:uniqueId val="{00000001-C1ED-4DE3-A592-04527BA98046}"/>
            </c:ext>
          </c:extLst>
        </c:ser>
        <c:ser>
          <c:idx val="2"/>
          <c:order val="2"/>
          <c:tx>
            <c:strRef>
              <c:f>Sheet7!$K$8</c:f>
              <c:strCache>
                <c:ptCount val="1"/>
                <c:pt idx="0">
                  <c:v>Other</c:v>
                </c:pt>
              </c:strCache>
            </c:strRef>
          </c:tx>
          <c:spPr>
            <a:solidFill>
              <a:schemeClr val="accent3">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Sheet7!$H$9:$H$14</c:f>
              <c:strCache>
                <c:ptCount val="6"/>
                <c:pt idx="0">
                  <c:v>18 - 25</c:v>
                </c:pt>
                <c:pt idx="1">
                  <c:v>26 – 30</c:v>
                </c:pt>
                <c:pt idx="2">
                  <c:v>31 – 40</c:v>
                </c:pt>
                <c:pt idx="3">
                  <c:v>41 – 50</c:v>
                </c:pt>
                <c:pt idx="4">
                  <c:v>51 – 65</c:v>
                </c:pt>
                <c:pt idx="5">
                  <c:v>&gt; 65</c:v>
                </c:pt>
              </c:strCache>
            </c:strRef>
          </c:cat>
          <c:val>
            <c:numRef>
              <c:f>Sheet7!$K$9:$K$14</c:f>
              <c:numCache>
                <c:formatCode>General</c:formatCode>
                <c:ptCount val="6"/>
                <c:pt idx="1">
                  <c:v>1</c:v>
                </c:pt>
                <c:pt idx="2">
                  <c:v>1</c:v>
                </c:pt>
              </c:numCache>
            </c:numRef>
          </c:val>
          <c:extLst>
            <c:ext xmlns:c16="http://schemas.microsoft.com/office/drawing/2014/chart" uri="{C3380CC4-5D6E-409C-BE32-E72D297353CC}">
              <c16:uniqueId val="{00000002-C1ED-4DE3-A592-04527BA98046}"/>
            </c:ext>
          </c:extLst>
        </c:ser>
        <c:dLbls>
          <c:dLblPos val="inEnd"/>
          <c:showLegendKey val="0"/>
          <c:showVal val="1"/>
          <c:showCatName val="0"/>
          <c:showSerName val="0"/>
          <c:showPercent val="0"/>
          <c:showBubbleSize val="0"/>
        </c:dLbls>
        <c:gapWidth val="65"/>
        <c:axId val="456310671"/>
        <c:axId val="456311503"/>
      </c:barChart>
      <c:catAx>
        <c:axId val="456310671"/>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900" b="0" i="0" u="none" strike="noStrike" kern="1200" cap="all" baseline="0">
                <a:solidFill>
                  <a:schemeClr val="dk1">
                    <a:lumMod val="75000"/>
                    <a:lumOff val="25000"/>
                  </a:schemeClr>
                </a:solidFill>
                <a:latin typeface="+mn-lt"/>
                <a:ea typeface="+mn-ea"/>
                <a:cs typeface="+mn-cs"/>
              </a:defRPr>
            </a:pPr>
            <a:endParaRPr lang="en-US"/>
          </a:p>
        </c:txPr>
        <c:crossAx val="456311503"/>
        <c:crosses val="autoZero"/>
        <c:auto val="1"/>
        <c:lblAlgn val="ctr"/>
        <c:lblOffset val="100"/>
        <c:noMultiLvlLbl val="0"/>
      </c:catAx>
      <c:valAx>
        <c:axId val="456311503"/>
        <c:scaling>
          <c:orientation val="minMax"/>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General" sourceLinked="1"/>
        <c:majorTickMark val="none"/>
        <c:minorTickMark val="none"/>
        <c:tickLblPos val="nextTo"/>
        <c:crossAx val="456310671"/>
        <c:crosses val="autoZero"/>
        <c:crossBetween val="between"/>
      </c:valAx>
      <c:spPr>
        <a:noFill/>
        <a:ln>
          <a:noFill/>
        </a:ln>
        <a:effectLst/>
      </c:spPr>
    </c:plotArea>
    <c:legend>
      <c:legendPos val="b"/>
      <c:overlay val="0"/>
      <c:spPr>
        <a:solidFill>
          <a:schemeClr val="lt1">
            <a:lumMod val="95000"/>
            <a:alpha val="39000"/>
          </a:schemeClr>
        </a:solidFill>
        <a:ln>
          <a:noFill/>
        </a:ln>
        <a:effectLst/>
      </c:spPr>
      <c:txPr>
        <a:bodyPr rot="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pivotSource>
    <c:name>[Results.xlsx]Education!PivotTable19</c:name>
    <c:fmtId val="8"/>
  </c:pivotSource>
  <c:chart>
    <c:autoTitleDeleted val="1"/>
    <c:pivotFmts>
      <c:pivotFmt>
        <c:idx val="0"/>
        <c:spPr>
          <a:gradFill>
            <a:gsLst>
              <a:gs pos="0">
                <a:schemeClr val="accent1"/>
              </a:gs>
              <a:gs pos="100000">
                <a:schemeClr val="accent1">
                  <a:lumMod val="84000"/>
                </a:schemeClr>
              </a:gs>
            </a:gsLst>
            <a:lin ang="5400000" scaled="1"/>
          </a:gradFill>
          <a:ln>
            <a:noFill/>
          </a:ln>
          <a:effectLst>
            <a:outerShdw blurRad="76200" dir="18900000" sy="23000" kx="-1200000" algn="bl" rotWithShape="0">
              <a:prstClr val="black">
                <a:alpha val="20000"/>
              </a:prstClr>
            </a:outerShdw>
          </a:effectLst>
        </c:spPr>
        <c:marker>
          <c:symbol val="circle"/>
          <c:size val="6"/>
          <c:spPr>
            <a:gradFill>
              <a:gsLst>
                <a:gs pos="0">
                  <a:schemeClr val="accent1"/>
                </a:gs>
                <a:gs pos="100000">
                  <a:schemeClr val="accent1">
                    <a:lumMod val="84000"/>
                  </a:schemeClr>
                </a:gs>
              </a:gsLst>
              <a:lin ang="5400000" scaled="1"/>
            </a:gradFill>
            <a:ln>
              <a:noFill/>
            </a:ln>
            <a:effectLst>
              <a:outerShdw blurRad="76200" dir="18900000" sy="23000" kx="-1200000" algn="bl" rotWithShape="0">
                <a:prstClr val="black">
                  <a:alpha val="20000"/>
                </a:prstClr>
              </a:outerShdw>
            </a:effectLst>
          </c:spPr>
        </c:marker>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extLst>
            <c:ext xmlns:c15="http://schemas.microsoft.com/office/drawing/2012/chart" uri="{CE6537A1-D6FC-4f65-9D91-7224C49458BB}"/>
          </c:extLst>
        </c:dLbl>
      </c:pivotFmt>
      <c:pivotFmt>
        <c:idx val="1"/>
        <c:spPr>
          <a:gradFill>
            <a:gsLst>
              <a:gs pos="0">
                <a:schemeClr val="accent1"/>
              </a:gs>
              <a:gs pos="100000">
                <a:schemeClr val="accent1">
                  <a:lumMod val="84000"/>
                </a:schemeClr>
              </a:gs>
            </a:gsLst>
            <a:lin ang="5400000" scaled="1"/>
          </a:gradFill>
          <a:ln>
            <a:noFill/>
          </a:ln>
          <a:effectLst>
            <a:outerShdw blurRad="76200" dir="18900000" sy="23000" kx="-1200000" algn="bl" rotWithShape="0">
              <a:prstClr val="black">
                <a:alpha val="20000"/>
              </a:prstClr>
            </a:outerShdw>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extLst>
            <c:ext xmlns:c15="http://schemas.microsoft.com/office/drawing/2012/chart" uri="{CE6537A1-D6FC-4f65-9D91-7224C49458BB}"/>
          </c:extLst>
        </c:dLbl>
      </c:pivotFmt>
      <c:pivotFmt>
        <c:idx val="2"/>
        <c:spPr>
          <a:gradFill>
            <a:gsLst>
              <a:gs pos="0">
                <a:schemeClr val="accent1"/>
              </a:gs>
              <a:gs pos="100000">
                <a:schemeClr val="accent1">
                  <a:lumMod val="84000"/>
                </a:schemeClr>
              </a:gs>
            </a:gsLst>
            <a:lin ang="5400000" scaled="1"/>
          </a:gradFill>
          <a:ln>
            <a:noFill/>
          </a:ln>
          <a:effectLst>
            <a:outerShdw blurRad="76200" dir="18900000" sy="23000" kx="-1200000" algn="bl" rotWithShape="0">
              <a:prstClr val="black">
                <a:alpha val="20000"/>
              </a:prstClr>
            </a:outerShdw>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extLst>
            <c:ext xmlns:c15="http://schemas.microsoft.com/office/drawing/2012/chart" uri="{CE6537A1-D6FC-4f65-9D91-7224C49458BB}"/>
          </c:extLst>
        </c:dLbl>
      </c:pivotFmt>
    </c:pivotFmts>
    <c:plotArea>
      <c:layout/>
      <c:barChart>
        <c:barDir val="col"/>
        <c:grouping val="clustered"/>
        <c:varyColors val="0"/>
        <c:ser>
          <c:idx val="0"/>
          <c:order val="0"/>
          <c:tx>
            <c:strRef>
              <c:f>Education!$B$3</c:f>
              <c:strCache>
                <c:ptCount val="1"/>
                <c:pt idx="0">
                  <c:v>Total</c:v>
                </c:pt>
              </c:strCache>
            </c:strRef>
          </c:tx>
          <c:spPr>
            <a:gradFill>
              <a:gsLst>
                <a:gs pos="0">
                  <a:schemeClr val="accent1"/>
                </a:gs>
                <a:gs pos="100000">
                  <a:schemeClr val="accent1">
                    <a:lumMod val="84000"/>
                  </a:schemeClr>
                </a:gs>
              </a:gsLst>
              <a:lin ang="5400000" scaled="1"/>
            </a:gradFill>
            <a:ln>
              <a:noFill/>
            </a:ln>
            <a:effectLst>
              <a:outerShdw blurRad="76200" dir="18900000" sy="23000" kx="-1200000" algn="bl" rotWithShape="0">
                <a:prstClr val="black">
                  <a:alpha val="20000"/>
                </a:prstClr>
              </a:outerShdw>
            </a:effectLst>
          </c:spPr>
          <c:invertIfNegative val="0"/>
          <c:dLbls>
            <c:spPr>
              <a:noFill/>
              <a:ln>
                <a:noFill/>
              </a:ln>
              <a:effectLst/>
            </c:spPr>
            <c:txPr>
              <a:bodyPr rot="0" spcFirstLastPara="1" vertOverflow="ellipsis" vert="horz" wrap="square" anchor="ctr" anchorCtr="1"/>
              <a:lstStyle/>
              <a:p>
                <a:pPr>
                  <a:defRPr sz="11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multiLvlStrRef>
              <c:f>Education!$A$4:$A$19</c:f>
              <c:multiLvlStrCache>
                <c:ptCount val="12"/>
                <c:lvl>
                  <c:pt idx="0">
                    <c:v>Bachelor’s Degree</c:v>
                  </c:pt>
                  <c:pt idx="1">
                    <c:v>Doctoral Degree</c:v>
                  </c:pt>
                  <c:pt idx="2">
                    <c:v>Higher professional education</c:v>
                  </c:pt>
                  <c:pt idx="3">
                    <c:v>Master’s Degree</c:v>
                  </c:pt>
                  <c:pt idx="4">
                    <c:v>Upper secondary education</c:v>
                  </c:pt>
                  <c:pt idx="5">
                    <c:v>Bachelor’s Degree</c:v>
                  </c:pt>
                  <c:pt idx="6">
                    <c:v>Doctoral Degree</c:v>
                  </c:pt>
                  <c:pt idx="7">
                    <c:v>Higher professional education</c:v>
                  </c:pt>
                  <c:pt idx="8">
                    <c:v>Master’s Degree</c:v>
                  </c:pt>
                  <c:pt idx="9">
                    <c:v>Upper secondary education</c:v>
                  </c:pt>
                  <c:pt idx="10">
                    <c:v>Higher professional education</c:v>
                  </c:pt>
                  <c:pt idx="11">
                    <c:v>Master’s Degree</c:v>
                  </c:pt>
                </c:lvl>
                <c:lvl>
                  <c:pt idx="0">
                    <c:v>Female</c:v>
                  </c:pt>
                  <c:pt idx="5">
                    <c:v>Male</c:v>
                  </c:pt>
                  <c:pt idx="10">
                    <c:v>Other</c:v>
                  </c:pt>
                </c:lvl>
              </c:multiLvlStrCache>
            </c:multiLvlStrRef>
          </c:cat>
          <c:val>
            <c:numRef>
              <c:f>Education!$B$4:$B$19</c:f>
              <c:numCache>
                <c:formatCode>General</c:formatCode>
                <c:ptCount val="12"/>
                <c:pt idx="0">
                  <c:v>348</c:v>
                </c:pt>
                <c:pt idx="1">
                  <c:v>44</c:v>
                </c:pt>
                <c:pt idx="2">
                  <c:v>195</c:v>
                </c:pt>
                <c:pt idx="3">
                  <c:v>267</c:v>
                </c:pt>
                <c:pt idx="4">
                  <c:v>155</c:v>
                </c:pt>
                <c:pt idx="5">
                  <c:v>360</c:v>
                </c:pt>
                <c:pt idx="6">
                  <c:v>44</c:v>
                </c:pt>
                <c:pt idx="7">
                  <c:v>221</c:v>
                </c:pt>
                <c:pt idx="8">
                  <c:v>336</c:v>
                </c:pt>
                <c:pt idx="9">
                  <c:v>128</c:v>
                </c:pt>
                <c:pt idx="10">
                  <c:v>1</c:v>
                </c:pt>
                <c:pt idx="11">
                  <c:v>1</c:v>
                </c:pt>
              </c:numCache>
            </c:numRef>
          </c:val>
          <c:extLst>
            <c:ext xmlns:c16="http://schemas.microsoft.com/office/drawing/2014/chart" uri="{C3380CC4-5D6E-409C-BE32-E72D297353CC}">
              <c16:uniqueId val="{00000000-7EDB-422C-AF80-00415A79CB33}"/>
            </c:ext>
          </c:extLst>
        </c:ser>
        <c:dLbls>
          <c:dLblPos val="inEnd"/>
          <c:showLegendKey val="0"/>
          <c:showVal val="1"/>
          <c:showCatName val="0"/>
          <c:showSerName val="0"/>
          <c:showPercent val="0"/>
          <c:showBubbleSize val="0"/>
        </c:dLbls>
        <c:gapWidth val="41"/>
        <c:axId val="1783517696"/>
        <c:axId val="1783515200"/>
      </c:barChart>
      <c:catAx>
        <c:axId val="1783517696"/>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dk1">
                    <a:lumMod val="65000"/>
                    <a:lumOff val="35000"/>
                  </a:schemeClr>
                </a:solidFill>
                <a:effectLst/>
                <a:latin typeface="+mn-lt"/>
                <a:ea typeface="+mn-ea"/>
                <a:cs typeface="+mn-cs"/>
              </a:defRPr>
            </a:pPr>
            <a:endParaRPr lang="en-US"/>
          </a:p>
        </c:txPr>
        <c:crossAx val="1783515200"/>
        <c:crosses val="autoZero"/>
        <c:auto val="1"/>
        <c:lblAlgn val="ctr"/>
        <c:lblOffset val="100"/>
        <c:noMultiLvlLbl val="0"/>
      </c:catAx>
      <c:valAx>
        <c:axId val="1783515200"/>
        <c:scaling>
          <c:orientation val="minMax"/>
        </c:scaling>
        <c:delete val="1"/>
        <c:axPos val="l"/>
        <c:numFmt formatCode="General" sourceLinked="1"/>
        <c:majorTickMark val="none"/>
        <c:minorTickMark val="none"/>
        <c:tickLblPos val="nextTo"/>
        <c:crossAx val="1783517696"/>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lt1"/>
        </a:gs>
        <a:gs pos="68000">
          <a:schemeClr val="lt1">
            <a:lumMod val="85000"/>
          </a:schemeClr>
        </a:gs>
        <a:gs pos="100000">
          <a:schemeClr val="lt1"/>
        </a:gs>
      </a:gsLst>
      <a:lin ang="5400000" scaled="1"/>
      <a:tileRect/>
    </a:gradFill>
    <a:ln w="9525" cap="flat" cmpd="sng" algn="ctr">
      <a:solidFill>
        <a:schemeClr val="dk1">
          <a:lumMod val="15000"/>
          <a:lumOff val="85000"/>
        </a:schemeClr>
      </a:solidFill>
      <a:round/>
    </a:ln>
    <a:effectLst/>
  </c:spPr>
  <c:txPr>
    <a:bodyPr/>
    <a:lstStyle/>
    <a:p>
      <a:pPr>
        <a:defRPr sz="1100"/>
      </a:pPr>
      <a:endParaRPr lang="en-US"/>
    </a:p>
  </c:txPr>
  <c:externalData r:id="rId4">
    <c:autoUpdate val="0"/>
  </c:externalData>
  <c:userShapes r:id="rId5"/>
  <c:extLst>
    <c:ext xmlns:c14="http://schemas.microsoft.com/office/drawing/2007/8/2/chart" uri="{781A3756-C4B2-4CAC-9D66-4F8BD8637D16}">
      <c14:pivotOptions>
        <c14:dropZoneFilter val="1"/>
        <c14:dropZoneCategories val="1"/>
        <c14:dropZoneData val="1"/>
        <c14:dropZonesVisible val="1"/>
      </c14:pivotOptions>
    </c:ext>
    <c:ext xmlns:c16="http://schemas.microsoft.com/office/drawing/2014/chart" uri="{E28EC0CA-F0BB-4C9C-879D-F8772B89E7AC}">
      <c16:pivotOptions16>
        <c16:showExpandCollapseFieldButtons val="1"/>
      </c16:pivotOptions16>
    </c:ext>
  </c:extLst>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pivotSource>
    <c:name>[Results.xlsx]Sheet10!PivotTable2</c:name>
    <c:fmtId val="7"/>
  </c:pivotSource>
  <c:chart>
    <c:autoTitleDeleted val="1"/>
    <c:pivotFmts>
      <c:pivotFmt>
        <c:idx val="0"/>
        <c:spPr>
          <a:solidFill>
            <a:schemeClr val="accent1">
              <a:alpha val="85000"/>
            </a:schemeClr>
          </a:solidFill>
          <a:ln w="9525" cap="flat" cmpd="sng" algn="ctr">
            <a:solidFill>
              <a:schemeClr val="lt1">
                <a:alpha val="50000"/>
              </a:schemeClr>
            </a:solidFill>
            <a:round/>
          </a:ln>
          <a:effectLst/>
        </c:spPr>
        <c:marker>
          <c:symbol val="circle"/>
          <c:size val="6"/>
          <c:spPr>
            <a:solidFill>
              <a:schemeClr val="accent1">
                <a:alpha val="85000"/>
              </a:schemeClr>
            </a:solidFill>
            <a:ln>
              <a:noFill/>
            </a:ln>
            <a:effectLst/>
          </c:spPr>
        </c:marker>
        <c:dLbl>
          <c:idx val="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extLst>
            <c:ext xmlns:c15="http://schemas.microsoft.com/office/drawing/2012/chart" uri="{CE6537A1-D6FC-4f65-9D91-7224C49458BB}"/>
          </c:extLst>
        </c:dLbl>
      </c:pivotFmt>
      <c:pivotFmt>
        <c:idx val="1"/>
        <c:spPr>
          <a:solidFill>
            <a:schemeClr val="accent1">
              <a:alpha val="85000"/>
            </a:schemeClr>
          </a:solidFill>
          <a:ln w="9525" cap="flat" cmpd="sng" algn="ctr">
            <a:solidFill>
              <a:schemeClr val="lt1">
                <a:alpha val="50000"/>
              </a:schemeClr>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extLst>
            <c:ext xmlns:c15="http://schemas.microsoft.com/office/drawing/2012/chart" uri="{CE6537A1-D6FC-4f65-9D91-7224C49458BB}"/>
          </c:extLst>
        </c:dLbl>
      </c:pivotFmt>
      <c:pivotFmt>
        <c:idx val="2"/>
        <c:spPr>
          <a:solidFill>
            <a:schemeClr val="accent1">
              <a:alpha val="85000"/>
            </a:schemeClr>
          </a:solidFill>
          <a:ln w="9525" cap="flat" cmpd="sng" algn="ctr">
            <a:solidFill>
              <a:schemeClr val="lt1">
                <a:alpha val="50000"/>
              </a:schemeClr>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extLst>
            <c:ext xmlns:c15="http://schemas.microsoft.com/office/drawing/2012/chart" uri="{CE6537A1-D6FC-4f65-9D91-7224C49458BB}"/>
          </c:extLst>
        </c:dLbl>
      </c:pivotFmt>
    </c:pivotFmts>
    <c:plotArea>
      <c:layout/>
      <c:barChart>
        <c:barDir val="bar"/>
        <c:grouping val="clustered"/>
        <c:varyColors val="0"/>
        <c:ser>
          <c:idx val="0"/>
          <c:order val="0"/>
          <c:tx>
            <c:strRef>
              <c:f>Sheet10!$B$3</c:f>
              <c:strCache>
                <c:ptCount val="1"/>
                <c:pt idx="0">
                  <c:v>Total</c:v>
                </c:pt>
              </c:strCache>
            </c:strRef>
          </c:tx>
          <c:spPr>
            <a:solidFill>
              <a:schemeClr val="accent1">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Sheet10!$A$4:$A$10</c:f>
              <c:strCache>
                <c:ptCount val="6"/>
                <c:pt idx="0">
                  <c:v>Less than 15,000€</c:v>
                </c:pt>
                <c:pt idx="1">
                  <c:v>More than or equal to 15,000€ and less than 30,000€</c:v>
                </c:pt>
                <c:pt idx="2">
                  <c:v>More than or equal to 30,000€ and less than 45,000€</c:v>
                </c:pt>
                <c:pt idx="3">
                  <c:v>More than or equal to 45,000€ and less than 60,000€</c:v>
                </c:pt>
                <c:pt idx="4">
                  <c:v>More than or equal to 60,000€</c:v>
                </c:pt>
                <c:pt idx="5">
                  <c:v>Prefer not to respond</c:v>
                </c:pt>
              </c:strCache>
            </c:strRef>
          </c:cat>
          <c:val>
            <c:numRef>
              <c:f>Sheet10!$B$4:$B$10</c:f>
              <c:numCache>
                <c:formatCode>General</c:formatCode>
                <c:ptCount val="6"/>
                <c:pt idx="0">
                  <c:v>69</c:v>
                </c:pt>
                <c:pt idx="1">
                  <c:v>470</c:v>
                </c:pt>
                <c:pt idx="2">
                  <c:v>496</c:v>
                </c:pt>
                <c:pt idx="3">
                  <c:v>391</c:v>
                </c:pt>
                <c:pt idx="4">
                  <c:v>623</c:v>
                </c:pt>
                <c:pt idx="5">
                  <c:v>51</c:v>
                </c:pt>
              </c:numCache>
            </c:numRef>
          </c:val>
          <c:extLst>
            <c:ext xmlns:c16="http://schemas.microsoft.com/office/drawing/2014/chart" uri="{C3380CC4-5D6E-409C-BE32-E72D297353CC}">
              <c16:uniqueId val="{00000000-BA74-402E-944D-9131FD9DB0BC}"/>
            </c:ext>
          </c:extLst>
        </c:ser>
        <c:dLbls>
          <c:dLblPos val="inEnd"/>
          <c:showLegendKey val="0"/>
          <c:showVal val="1"/>
          <c:showCatName val="0"/>
          <c:showSerName val="0"/>
          <c:showPercent val="0"/>
          <c:showBubbleSize val="0"/>
        </c:dLbls>
        <c:gapWidth val="65"/>
        <c:axId val="1074190608"/>
        <c:axId val="1074175216"/>
      </c:barChart>
      <c:catAx>
        <c:axId val="1074190608"/>
        <c:scaling>
          <c:orientation val="minMax"/>
        </c:scaling>
        <c:delete val="0"/>
        <c:axPos val="l"/>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900" b="0" i="0" u="none" strike="noStrike" kern="1200" cap="all" baseline="0">
                <a:solidFill>
                  <a:schemeClr val="dk1">
                    <a:lumMod val="75000"/>
                    <a:lumOff val="25000"/>
                  </a:schemeClr>
                </a:solidFill>
                <a:latin typeface="+mn-lt"/>
                <a:ea typeface="+mn-ea"/>
                <a:cs typeface="+mn-cs"/>
              </a:defRPr>
            </a:pPr>
            <a:endParaRPr lang="en-US"/>
          </a:p>
        </c:txPr>
        <c:crossAx val="1074175216"/>
        <c:crosses val="autoZero"/>
        <c:auto val="1"/>
        <c:lblAlgn val="ctr"/>
        <c:lblOffset val="100"/>
        <c:noMultiLvlLbl val="0"/>
      </c:catAx>
      <c:valAx>
        <c:axId val="1074175216"/>
        <c:scaling>
          <c:orientation val="minMax"/>
        </c:scaling>
        <c:delete val="0"/>
        <c:axPos val="b"/>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en-US"/>
          </a:p>
        </c:txPr>
        <c:crossAx val="1074190608"/>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4">
    <c:autoUpdate val="0"/>
  </c:externalData>
  <c:extLst>
    <c:ext xmlns:c14="http://schemas.microsoft.com/office/drawing/2007/8/2/chart" uri="{781A3756-C4B2-4CAC-9D66-4F8BD8637D16}">
      <c14:pivotOptions>
        <c14:dropZoneFilter val="1"/>
        <c14:dropZoneCategories val="1"/>
        <c14:dropZoneData val="1"/>
        <c14:dropZonesVisible val="1"/>
      </c14:pivotOptions>
    </c:ext>
    <c:ext xmlns:c16="http://schemas.microsoft.com/office/drawing/2014/chart" uri="{E28EC0CA-F0BB-4C9C-879D-F8772B89E7AC}">
      <c16:pivotOptions16>
        <c16:showExpandCollapseFieldButtons val="1"/>
      </c16:pivotOptions16>
    </c:ext>
  </c:extLst>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pivotSource>
    <c:name>[Results.xlsx]Sheet11!PivotTable24</c:name>
    <c:fmtId val="-1"/>
  </c:pivotSource>
  <c:chart>
    <c:autoTitleDeleted val="1"/>
    <c:pivotFmts>
      <c:pivotFmt>
        <c:idx val="0"/>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s>
    <c:plotArea>
      <c:layout/>
      <c:barChart>
        <c:barDir val="col"/>
        <c:grouping val="clustered"/>
        <c:varyColors val="0"/>
        <c:ser>
          <c:idx val="0"/>
          <c:order val="0"/>
          <c:tx>
            <c:strRef>
              <c:f>Sheet11!$B$3</c:f>
              <c:strCache>
                <c:ptCount val="1"/>
                <c:pt idx="0">
                  <c:v>Total</c:v>
                </c:pt>
              </c:strCache>
            </c:strRef>
          </c:tx>
          <c:spPr>
            <a:gradFill>
              <a:gsLst>
                <a:gs pos="0">
                  <a:schemeClr val="accent1"/>
                </a:gs>
                <a:gs pos="100000">
                  <a:schemeClr val="accent1">
                    <a:lumMod val="84000"/>
                  </a:schemeClr>
                </a:gs>
              </a:gsLst>
              <a:lin ang="5400000" scaled="1"/>
            </a:gradFill>
            <a:ln>
              <a:noFill/>
            </a:ln>
            <a:effectLst>
              <a:outerShdw blurRad="76200" dir="18900000" sy="23000" kx="-1200000" algn="bl" rotWithShape="0">
                <a:prstClr val="black">
                  <a:alpha val="20000"/>
                </a:prst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Sheet11!$A$4:$A$7</c:f>
              <c:strCache>
                <c:ptCount val="3"/>
                <c:pt idx="0">
                  <c:v>Both</c:v>
                </c:pt>
                <c:pt idx="1">
                  <c:v>Event moderator or organizer</c:v>
                </c:pt>
                <c:pt idx="2">
                  <c:v>Event participant</c:v>
                </c:pt>
              </c:strCache>
            </c:strRef>
          </c:cat>
          <c:val>
            <c:numRef>
              <c:f>Sheet11!$B$4:$B$7</c:f>
              <c:numCache>
                <c:formatCode>General</c:formatCode>
                <c:ptCount val="3"/>
                <c:pt idx="0">
                  <c:v>792</c:v>
                </c:pt>
                <c:pt idx="1">
                  <c:v>374</c:v>
                </c:pt>
                <c:pt idx="2">
                  <c:v>934</c:v>
                </c:pt>
              </c:numCache>
            </c:numRef>
          </c:val>
          <c:extLst>
            <c:ext xmlns:c16="http://schemas.microsoft.com/office/drawing/2014/chart" uri="{C3380CC4-5D6E-409C-BE32-E72D297353CC}">
              <c16:uniqueId val="{00000000-5A82-4D23-9C98-737824B12BE4}"/>
            </c:ext>
          </c:extLst>
        </c:ser>
        <c:dLbls>
          <c:dLblPos val="inEnd"/>
          <c:showLegendKey val="0"/>
          <c:showVal val="1"/>
          <c:showCatName val="0"/>
          <c:showSerName val="0"/>
          <c:showPercent val="0"/>
          <c:showBubbleSize val="0"/>
        </c:dLbls>
        <c:gapWidth val="41"/>
        <c:axId val="1955893008"/>
        <c:axId val="1955893424"/>
      </c:barChart>
      <c:catAx>
        <c:axId val="1955893008"/>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dk1">
                    <a:lumMod val="65000"/>
                    <a:lumOff val="35000"/>
                  </a:schemeClr>
                </a:solidFill>
                <a:effectLst/>
                <a:latin typeface="+mn-lt"/>
                <a:ea typeface="+mn-ea"/>
                <a:cs typeface="+mn-cs"/>
              </a:defRPr>
            </a:pPr>
            <a:endParaRPr lang="en-US"/>
          </a:p>
        </c:txPr>
        <c:crossAx val="1955893424"/>
        <c:crosses val="autoZero"/>
        <c:auto val="1"/>
        <c:lblAlgn val="ctr"/>
        <c:lblOffset val="100"/>
        <c:noMultiLvlLbl val="0"/>
      </c:catAx>
      <c:valAx>
        <c:axId val="1955893424"/>
        <c:scaling>
          <c:orientation val="minMax"/>
        </c:scaling>
        <c:delete val="1"/>
        <c:axPos val="l"/>
        <c:numFmt formatCode="General" sourceLinked="1"/>
        <c:majorTickMark val="none"/>
        <c:minorTickMark val="none"/>
        <c:tickLblPos val="nextTo"/>
        <c:crossAx val="1955893008"/>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lt1"/>
        </a:gs>
        <a:gs pos="68000">
          <a:schemeClr val="lt1">
            <a:lumMod val="85000"/>
          </a:schemeClr>
        </a:gs>
        <a:gs pos="100000">
          <a:schemeClr val="lt1"/>
        </a:gs>
      </a:gsLst>
      <a:lin ang="5400000" scaled="1"/>
      <a:tileRect/>
    </a:gradFill>
    <a:ln w="9525" cap="flat" cmpd="sng" algn="ctr">
      <a:solidFill>
        <a:schemeClr val="dk1">
          <a:lumMod val="15000"/>
          <a:lumOff val="85000"/>
        </a:schemeClr>
      </a:solidFill>
      <a:round/>
    </a:ln>
    <a:effectLst/>
  </c:spPr>
  <c:txPr>
    <a:bodyPr/>
    <a:lstStyle/>
    <a:p>
      <a:pPr>
        <a:defRPr/>
      </a:pPr>
      <a:endParaRPr lang="en-US"/>
    </a:p>
  </c:txPr>
  <c:externalData r:id="rId4">
    <c:autoUpdate val="0"/>
  </c:externalData>
  <c:extLst>
    <c:ext xmlns:c14="http://schemas.microsoft.com/office/drawing/2007/8/2/chart" uri="{781A3756-C4B2-4CAC-9D66-4F8BD8637D16}">
      <c14:pivotOptions>
        <c14:dropZoneFilter val="1"/>
        <c14:dropZoneCategories val="1"/>
        <c14:dropZoneData val="1"/>
        <c14:dropZonesVisible val="1"/>
      </c14:pivotOptions>
    </c:ext>
    <c:ext xmlns:c16="http://schemas.microsoft.com/office/drawing/2014/chart" uri="{E28EC0CA-F0BB-4C9C-879D-F8772B89E7AC}">
      <c16:pivotOptions16>
        <c16:showExpandCollapseFieldButtons val="1"/>
      </c16:pivotOptions16>
    </c:ext>
  </c:extLst>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pivotSource>
    <c:name>[Results.xlsx]Sheet12!PivotTable3</c:name>
    <c:fmtId val="4"/>
  </c:pivotSource>
  <c:chart>
    <c:title>
      <c:tx>
        <c:rich>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r>
              <a:rPr lang="en-GB"/>
              <a:t>Knowledge of meeting/conference management tools/software</a:t>
            </a:r>
          </a:p>
        </c:rich>
      </c:tx>
      <c:overlay val="0"/>
      <c:spPr>
        <a:noFill/>
        <a:ln>
          <a:noFill/>
        </a:ln>
        <a:effectLst/>
      </c:spPr>
      <c:txPr>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endParaRPr lang="en-US"/>
        </a:p>
      </c:txPr>
    </c:title>
    <c:autoTitleDeleted val="0"/>
    <c:pivotFmts>
      <c:pivotFmt>
        <c:idx val="0"/>
        <c:spPr>
          <a:solidFill>
            <a:schemeClr val="accent1">
              <a:alpha val="85000"/>
            </a:schemeClr>
          </a:solidFill>
          <a:ln w="9525" cap="flat" cmpd="sng" algn="ctr">
            <a:solidFill>
              <a:schemeClr val="lt1">
                <a:alpha val="50000"/>
              </a:schemeClr>
            </a:solidFill>
            <a:round/>
          </a:ln>
          <a:effectLst/>
        </c:spPr>
        <c:marker>
          <c:symbol val="circle"/>
          <c:size val="6"/>
          <c:spPr>
            <a:solidFill>
              <a:schemeClr val="accent1">
                <a:alpha val="85000"/>
              </a:schemeClr>
            </a:solidFill>
            <a:ln>
              <a:noFill/>
            </a:ln>
            <a:effectLst/>
          </c:spPr>
        </c:marker>
        <c:dLbl>
          <c:idx val="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extLst>
            <c:ext xmlns:c15="http://schemas.microsoft.com/office/drawing/2012/chart" uri="{CE6537A1-D6FC-4f65-9D91-7224C49458BB}"/>
          </c:extLst>
        </c:dLbl>
      </c:pivotFmt>
      <c:pivotFmt>
        <c:idx val="1"/>
        <c:spPr>
          <a:solidFill>
            <a:schemeClr val="accent1">
              <a:alpha val="85000"/>
            </a:schemeClr>
          </a:solidFill>
          <a:ln w="9525" cap="flat" cmpd="sng" algn="ctr">
            <a:solidFill>
              <a:schemeClr val="lt1">
                <a:alpha val="50000"/>
              </a:schemeClr>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extLst>
            <c:ext xmlns:c15="http://schemas.microsoft.com/office/drawing/2012/chart" uri="{CE6537A1-D6FC-4f65-9D91-7224C49458BB}"/>
          </c:extLst>
        </c:dLbl>
      </c:pivotFmt>
      <c:pivotFmt>
        <c:idx val="2"/>
        <c:spPr>
          <a:solidFill>
            <a:schemeClr val="accent1">
              <a:alpha val="85000"/>
            </a:schemeClr>
          </a:solidFill>
          <a:ln w="9525" cap="flat" cmpd="sng" algn="ctr">
            <a:solidFill>
              <a:schemeClr val="lt1">
                <a:alpha val="50000"/>
              </a:schemeClr>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extLst>
            <c:ext xmlns:c15="http://schemas.microsoft.com/office/drawing/2012/chart" uri="{CE6537A1-D6FC-4f65-9D91-7224C49458BB}"/>
          </c:extLst>
        </c:dLbl>
      </c:pivotFmt>
    </c:pivotFmts>
    <c:plotArea>
      <c:layout/>
      <c:barChart>
        <c:barDir val="col"/>
        <c:grouping val="clustered"/>
        <c:varyColors val="0"/>
        <c:ser>
          <c:idx val="0"/>
          <c:order val="0"/>
          <c:tx>
            <c:strRef>
              <c:f>Sheet12!$B$3</c:f>
              <c:strCache>
                <c:ptCount val="1"/>
                <c:pt idx="0">
                  <c:v>Total</c:v>
                </c:pt>
              </c:strCache>
            </c:strRef>
          </c:tx>
          <c:spPr>
            <a:solidFill>
              <a:schemeClr val="accent1">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Sheet12!$A$4:$A$7</c:f>
              <c:strCache>
                <c:ptCount val="3"/>
                <c:pt idx="0">
                  <c:v>Have only a general sense</c:v>
                </c:pt>
                <c:pt idx="1">
                  <c:v>Somewhat knowledgeable</c:v>
                </c:pt>
                <c:pt idx="2">
                  <c:v>Very knowledgeable</c:v>
                </c:pt>
              </c:strCache>
            </c:strRef>
          </c:cat>
          <c:val>
            <c:numRef>
              <c:f>Sheet12!$B$4:$B$7</c:f>
              <c:numCache>
                <c:formatCode>General</c:formatCode>
                <c:ptCount val="3"/>
                <c:pt idx="0">
                  <c:v>371</c:v>
                </c:pt>
                <c:pt idx="1">
                  <c:v>901</c:v>
                </c:pt>
                <c:pt idx="2">
                  <c:v>828</c:v>
                </c:pt>
              </c:numCache>
            </c:numRef>
          </c:val>
          <c:extLst>
            <c:ext xmlns:c16="http://schemas.microsoft.com/office/drawing/2014/chart" uri="{C3380CC4-5D6E-409C-BE32-E72D297353CC}">
              <c16:uniqueId val="{00000000-3F55-425D-8FE2-E8D6DBE0DC5F}"/>
            </c:ext>
          </c:extLst>
        </c:ser>
        <c:dLbls>
          <c:dLblPos val="inEnd"/>
          <c:showLegendKey val="0"/>
          <c:showVal val="1"/>
          <c:showCatName val="0"/>
          <c:showSerName val="0"/>
          <c:showPercent val="0"/>
          <c:showBubbleSize val="0"/>
        </c:dLbls>
        <c:gapWidth val="65"/>
        <c:axId val="1146208912"/>
        <c:axId val="1146209744"/>
      </c:barChart>
      <c:catAx>
        <c:axId val="1146208912"/>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900" b="0" i="0" u="none" strike="noStrike" kern="1200" cap="all" baseline="0">
                <a:solidFill>
                  <a:schemeClr val="dk1">
                    <a:lumMod val="75000"/>
                    <a:lumOff val="25000"/>
                  </a:schemeClr>
                </a:solidFill>
                <a:latin typeface="+mn-lt"/>
                <a:ea typeface="+mn-ea"/>
                <a:cs typeface="+mn-cs"/>
              </a:defRPr>
            </a:pPr>
            <a:endParaRPr lang="en-US"/>
          </a:p>
        </c:txPr>
        <c:crossAx val="1146209744"/>
        <c:crosses val="autoZero"/>
        <c:auto val="1"/>
        <c:lblAlgn val="ctr"/>
        <c:lblOffset val="100"/>
        <c:noMultiLvlLbl val="0"/>
      </c:catAx>
      <c:valAx>
        <c:axId val="1146209744"/>
        <c:scaling>
          <c:orientation val="minMax"/>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General" sourceLinked="1"/>
        <c:majorTickMark val="none"/>
        <c:minorTickMark val="none"/>
        <c:tickLblPos val="nextTo"/>
        <c:crossAx val="114620891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4">
    <c:autoUpdate val="0"/>
  </c:externalData>
  <c:extLst>
    <c:ext xmlns:c14="http://schemas.microsoft.com/office/drawing/2007/8/2/chart" uri="{781A3756-C4B2-4CAC-9D66-4F8BD8637D16}">
      <c14:pivotOptions>
        <c14:dropZoneFilter val="1"/>
        <c14:dropZoneCategories val="1"/>
        <c14:dropZoneData val="1"/>
        <c14:dropZonesVisible val="1"/>
      </c14:pivotOptions>
    </c:ext>
    <c:ext xmlns:c16="http://schemas.microsoft.com/office/drawing/2014/chart" uri="{E28EC0CA-F0BB-4C9C-879D-F8772B89E7AC}">
      <c16:pivotOptions16>
        <c16:showExpandCollapseFieldButtons val="1"/>
      </c16:pivotOptions16>
    </c:ext>
  </c:extLst>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pivotSource>
    <c:name>[Results.xlsx]Sheet2!PivotTable10</c:name>
    <c:fmtId val="3"/>
  </c:pivotSource>
  <c:chart>
    <c:title>
      <c:tx>
        <c:rich>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r>
              <a:rPr lang="en-GB" dirty="0"/>
              <a:t> Use meeting/conference management tools or software in your working life</a:t>
            </a:r>
          </a:p>
        </c:rich>
      </c:tx>
      <c:overlay val="0"/>
      <c:spPr>
        <a:noFill/>
        <a:ln>
          <a:noFill/>
        </a:ln>
        <a:effectLst/>
      </c:spPr>
      <c:txPr>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endParaRPr lang="en-US"/>
        </a:p>
      </c:txPr>
    </c:title>
    <c:autoTitleDeleted val="0"/>
    <c:pivotFmts>
      <c:pivotFmt>
        <c:idx val="0"/>
        <c:spPr>
          <a:solidFill>
            <a:schemeClr val="accent1">
              <a:alpha val="85000"/>
            </a:schemeClr>
          </a:solidFill>
          <a:ln w="9525" cap="flat" cmpd="sng" algn="ctr">
            <a:solidFill>
              <a:schemeClr val="lt1">
                <a:alpha val="50000"/>
              </a:schemeClr>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extLst>
            <c:ext xmlns:c15="http://schemas.microsoft.com/office/drawing/2012/chart" uri="{CE6537A1-D6FC-4f65-9D91-7224C49458BB}"/>
          </c:extLst>
        </c:dLbl>
      </c:pivotFmt>
      <c:pivotFmt>
        <c:idx val="1"/>
        <c:spPr>
          <a:solidFill>
            <a:schemeClr val="accent1">
              <a:alpha val="85000"/>
            </a:schemeClr>
          </a:solidFill>
          <a:ln w="9525" cap="flat" cmpd="sng" algn="ctr">
            <a:solidFill>
              <a:schemeClr val="lt1">
                <a:alpha val="50000"/>
              </a:schemeClr>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extLst>
            <c:ext xmlns:c15="http://schemas.microsoft.com/office/drawing/2012/chart" uri="{CE6537A1-D6FC-4f65-9D91-7224C49458BB}"/>
          </c:extLst>
        </c:dLbl>
      </c:pivotFmt>
      <c:pivotFmt>
        <c:idx val="2"/>
        <c:spPr>
          <a:solidFill>
            <a:schemeClr val="accent1">
              <a:alpha val="85000"/>
            </a:schemeClr>
          </a:solidFill>
          <a:ln w="9525" cap="flat" cmpd="sng" algn="ctr">
            <a:solidFill>
              <a:schemeClr val="lt1">
                <a:alpha val="50000"/>
              </a:schemeClr>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extLst>
            <c:ext xmlns:c15="http://schemas.microsoft.com/office/drawing/2012/chart" uri="{CE6537A1-D6FC-4f65-9D91-7224C49458BB}"/>
          </c:extLst>
        </c:dLbl>
      </c:pivotFmt>
    </c:pivotFmts>
    <c:plotArea>
      <c:layout/>
      <c:barChart>
        <c:barDir val="bar"/>
        <c:grouping val="clustered"/>
        <c:varyColors val="0"/>
        <c:ser>
          <c:idx val="0"/>
          <c:order val="0"/>
          <c:tx>
            <c:strRef>
              <c:f>Sheet2!$B$3</c:f>
              <c:strCache>
                <c:ptCount val="1"/>
                <c:pt idx="0">
                  <c:v>Total</c:v>
                </c:pt>
              </c:strCache>
            </c:strRef>
          </c:tx>
          <c:spPr>
            <a:solidFill>
              <a:schemeClr val="accent1">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Sheet2!$A$4:$A$7</c:f>
              <c:strCache>
                <c:ptCount val="4"/>
                <c:pt idx="0">
                  <c:v>Monthly</c:v>
                </c:pt>
                <c:pt idx="1">
                  <c:v>Weekly</c:v>
                </c:pt>
                <c:pt idx="2">
                  <c:v>Daily</c:v>
                </c:pt>
                <c:pt idx="3">
                  <c:v>A few times per year</c:v>
                </c:pt>
              </c:strCache>
            </c:strRef>
          </c:cat>
          <c:val>
            <c:numRef>
              <c:f>Sheet2!$B$4:$B$7</c:f>
              <c:numCache>
                <c:formatCode>General</c:formatCode>
                <c:ptCount val="4"/>
                <c:pt idx="0">
                  <c:v>312</c:v>
                </c:pt>
                <c:pt idx="1">
                  <c:v>768</c:v>
                </c:pt>
                <c:pt idx="2">
                  <c:v>741</c:v>
                </c:pt>
                <c:pt idx="3">
                  <c:v>279</c:v>
                </c:pt>
              </c:numCache>
            </c:numRef>
          </c:val>
          <c:extLst>
            <c:ext xmlns:c16="http://schemas.microsoft.com/office/drawing/2014/chart" uri="{C3380CC4-5D6E-409C-BE32-E72D297353CC}">
              <c16:uniqueId val="{00000000-6C10-42FA-B606-47D1A1BC7E26}"/>
            </c:ext>
          </c:extLst>
        </c:ser>
        <c:dLbls>
          <c:dLblPos val="inEnd"/>
          <c:showLegendKey val="0"/>
          <c:showVal val="1"/>
          <c:showCatName val="0"/>
          <c:showSerName val="0"/>
          <c:showPercent val="0"/>
          <c:showBubbleSize val="0"/>
        </c:dLbls>
        <c:gapWidth val="65"/>
        <c:axId val="1935581536"/>
        <c:axId val="1935581952"/>
      </c:barChart>
      <c:catAx>
        <c:axId val="1935581536"/>
        <c:scaling>
          <c:orientation val="minMax"/>
        </c:scaling>
        <c:delete val="0"/>
        <c:axPos val="l"/>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900" b="0" i="0" u="none" strike="noStrike" kern="1200" cap="all" baseline="0">
                <a:solidFill>
                  <a:schemeClr val="dk1">
                    <a:lumMod val="75000"/>
                    <a:lumOff val="25000"/>
                  </a:schemeClr>
                </a:solidFill>
                <a:latin typeface="+mn-lt"/>
                <a:ea typeface="+mn-ea"/>
                <a:cs typeface="+mn-cs"/>
              </a:defRPr>
            </a:pPr>
            <a:endParaRPr lang="en-US"/>
          </a:p>
        </c:txPr>
        <c:crossAx val="1935581952"/>
        <c:crosses val="autoZero"/>
        <c:auto val="1"/>
        <c:lblAlgn val="ctr"/>
        <c:lblOffset val="100"/>
        <c:noMultiLvlLbl val="0"/>
      </c:catAx>
      <c:valAx>
        <c:axId val="1935581952"/>
        <c:scaling>
          <c:orientation val="minMax"/>
        </c:scaling>
        <c:delete val="0"/>
        <c:axPos val="b"/>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en-US"/>
          </a:p>
        </c:txPr>
        <c:crossAx val="1935581536"/>
        <c:crosses val="autoZero"/>
        <c:crossBetween val="between"/>
      </c:valAx>
      <c:spPr>
        <a:noFill/>
        <a:ln>
          <a:noFill/>
        </a:ln>
        <a:effectLst/>
      </c:spPr>
    </c:plotArea>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4">
    <c:autoUpdate val="0"/>
  </c:externalData>
  <c:extLst>
    <c:ext xmlns:c14="http://schemas.microsoft.com/office/drawing/2007/8/2/chart" uri="{781A3756-C4B2-4CAC-9D66-4F8BD8637D16}">
      <c14:pivotOptions>
        <c14:dropZoneFilter val="1"/>
        <c14:dropZoneCategories val="1"/>
        <c14:dropZoneData val="1"/>
        <c14:dropZonesVisible val="1"/>
      </c14:pivotOptions>
    </c:ext>
    <c:ext xmlns:c16="http://schemas.microsoft.com/office/drawing/2014/chart" uri="{E28EC0CA-F0BB-4C9C-879D-F8772B89E7AC}">
      <c16:pivotOptions16>
        <c16:showExpandCollapseFieldButtons val="1"/>
      </c16:pivotOptions16>
    </c:ext>
  </c:extLst>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pivotSource>
    <c:name>[Results.xlsx]Sheet9!PivotTable5</c:name>
    <c:fmtId val="3"/>
  </c:pivotSource>
  <c:chart>
    <c:title>
      <c:tx>
        <c:rich>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r>
              <a:rPr lang="en-US" sz="1800" b="1" dirty="0">
                <a:effectLst/>
              </a:rPr>
              <a:t>What price would you be willing to pay</a:t>
            </a:r>
            <a:br>
              <a:rPr lang="en-US" sz="1800" b="1" dirty="0">
                <a:effectLst/>
              </a:rPr>
            </a:br>
            <a:r>
              <a:rPr lang="en-US" sz="1800" b="1" dirty="0">
                <a:effectLst/>
              </a:rPr>
              <a:t>for Indico to manage </a:t>
            </a:r>
            <a:r>
              <a:rPr lang="en-US" sz="1800" b="1" u="sng" dirty="0">
                <a:effectLst/>
              </a:rPr>
              <a:t>one single event</a:t>
            </a:r>
            <a:r>
              <a:rPr lang="en-US" sz="1800" b="1" dirty="0">
                <a:effectLst/>
              </a:rPr>
              <a:t>?</a:t>
            </a:r>
            <a:endParaRPr lang="en-GB" sz="1800" dirty="0">
              <a:effectLst/>
            </a:endParaRPr>
          </a:p>
        </c:rich>
      </c:tx>
      <c:overlay val="0"/>
      <c:spPr>
        <a:noFill/>
        <a:ln>
          <a:noFill/>
        </a:ln>
        <a:effectLst/>
      </c:spPr>
      <c:txPr>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endParaRPr lang="en-GB"/>
        </a:p>
      </c:txPr>
    </c:title>
    <c:autoTitleDeleted val="0"/>
    <c:pivotFmts>
      <c:pivotFmt>
        <c:idx val="0"/>
        <c:spPr>
          <a:solidFill>
            <a:schemeClr val="accent1">
              <a:alpha val="85000"/>
            </a:schemeClr>
          </a:solidFill>
          <a:ln w="9525" cap="flat" cmpd="sng" algn="ctr">
            <a:solidFill>
              <a:schemeClr val="lt1">
                <a:alpha val="50000"/>
              </a:schemeClr>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extLst>
            <c:ext xmlns:c15="http://schemas.microsoft.com/office/drawing/2012/chart" uri="{CE6537A1-D6FC-4f65-9D91-7224C49458BB}"/>
          </c:extLst>
        </c:dLbl>
      </c:pivotFmt>
      <c:pivotFmt>
        <c:idx val="1"/>
        <c:spPr>
          <a:solidFill>
            <a:schemeClr val="accent1">
              <a:alpha val="85000"/>
            </a:schemeClr>
          </a:solidFill>
          <a:ln w="9525" cap="flat" cmpd="sng" algn="ctr">
            <a:solidFill>
              <a:schemeClr val="lt1">
                <a:alpha val="50000"/>
              </a:schemeClr>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extLst>
            <c:ext xmlns:c15="http://schemas.microsoft.com/office/drawing/2012/chart" uri="{CE6537A1-D6FC-4f65-9D91-7224C49458BB}"/>
          </c:extLst>
        </c:dLbl>
      </c:pivotFmt>
      <c:pivotFmt>
        <c:idx val="2"/>
        <c:spPr>
          <a:solidFill>
            <a:schemeClr val="accent1">
              <a:alpha val="85000"/>
            </a:schemeClr>
          </a:solidFill>
          <a:ln w="9525" cap="flat" cmpd="sng" algn="ctr">
            <a:solidFill>
              <a:schemeClr val="lt1">
                <a:alpha val="50000"/>
              </a:schemeClr>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extLst>
            <c:ext xmlns:c15="http://schemas.microsoft.com/office/drawing/2012/chart" uri="{CE6537A1-D6FC-4f65-9D91-7224C49458BB}"/>
          </c:extLst>
        </c:dLbl>
      </c:pivotFmt>
    </c:pivotFmts>
    <c:plotArea>
      <c:layout/>
      <c:barChart>
        <c:barDir val="bar"/>
        <c:grouping val="clustered"/>
        <c:varyColors val="0"/>
        <c:ser>
          <c:idx val="0"/>
          <c:order val="0"/>
          <c:tx>
            <c:strRef>
              <c:f>Sheet9!$B$3</c:f>
              <c:strCache>
                <c:ptCount val="1"/>
                <c:pt idx="0">
                  <c:v>Total</c:v>
                </c:pt>
              </c:strCache>
            </c:strRef>
          </c:tx>
          <c:spPr>
            <a:solidFill>
              <a:schemeClr val="accent1">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Sheet9!$A$4:$A$11</c:f>
              <c:strCache>
                <c:ptCount val="8"/>
                <c:pt idx="0">
                  <c:v>I would not be willing to pay anything.</c:v>
                </c:pt>
                <c:pt idx="1">
                  <c:v>&gt; 900 €</c:v>
                </c:pt>
                <c:pt idx="2">
                  <c:v>751 € - 900 €</c:v>
                </c:pt>
                <c:pt idx="3">
                  <c:v>501 € - 750 €</c:v>
                </c:pt>
                <c:pt idx="4">
                  <c:v>251 € - 500 €</c:v>
                </c:pt>
                <c:pt idx="5">
                  <c:v>151 € - 250 €</c:v>
                </c:pt>
                <c:pt idx="6">
                  <c:v>51 €- 150 €</c:v>
                </c:pt>
                <c:pt idx="7">
                  <c:v>1 € - 50 €</c:v>
                </c:pt>
              </c:strCache>
            </c:strRef>
          </c:cat>
          <c:val>
            <c:numRef>
              <c:f>Sheet9!$B$4:$B$11</c:f>
              <c:numCache>
                <c:formatCode>General</c:formatCode>
                <c:ptCount val="8"/>
                <c:pt idx="0">
                  <c:v>297</c:v>
                </c:pt>
                <c:pt idx="1">
                  <c:v>117</c:v>
                </c:pt>
                <c:pt idx="2">
                  <c:v>212</c:v>
                </c:pt>
                <c:pt idx="3">
                  <c:v>408</c:v>
                </c:pt>
                <c:pt idx="4">
                  <c:v>438</c:v>
                </c:pt>
                <c:pt idx="5">
                  <c:v>288</c:v>
                </c:pt>
                <c:pt idx="6">
                  <c:v>208</c:v>
                </c:pt>
                <c:pt idx="7">
                  <c:v>132</c:v>
                </c:pt>
              </c:numCache>
            </c:numRef>
          </c:val>
          <c:extLst>
            <c:ext xmlns:c16="http://schemas.microsoft.com/office/drawing/2014/chart" uri="{C3380CC4-5D6E-409C-BE32-E72D297353CC}">
              <c16:uniqueId val="{00000000-96C8-4E67-AD77-C42DD67296F4}"/>
            </c:ext>
          </c:extLst>
        </c:ser>
        <c:dLbls>
          <c:dLblPos val="inEnd"/>
          <c:showLegendKey val="0"/>
          <c:showVal val="1"/>
          <c:showCatName val="0"/>
          <c:showSerName val="0"/>
          <c:showPercent val="0"/>
          <c:showBubbleSize val="0"/>
        </c:dLbls>
        <c:gapWidth val="65"/>
        <c:axId val="465181359"/>
        <c:axId val="465185935"/>
      </c:barChart>
      <c:catAx>
        <c:axId val="465181359"/>
        <c:scaling>
          <c:orientation val="minMax"/>
        </c:scaling>
        <c:delete val="0"/>
        <c:axPos val="l"/>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900" b="0" i="0" u="none" strike="noStrike" kern="1200" cap="all" baseline="0">
                <a:solidFill>
                  <a:schemeClr val="dk1">
                    <a:lumMod val="75000"/>
                    <a:lumOff val="25000"/>
                  </a:schemeClr>
                </a:solidFill>
                <a:latin typeface="+mn-lt"/>
                <a:ea typeface="+mn-ea"/>
                <a:cs typeface="+mn-cs"/>
              </a:defRPr>
            </a:pPr>
            <a:endParaRPr lang="en-US"/>
          </a:p>
        </c:txPr>
        <c:crossAx val="465185935"/>
        <c:crosses val="autoZero"/>
        <c:auto val="1"/>
        <c:lblAlgn val="ctr"/>
        <c:lblOffset val="100"/>
        <c:noMultiLvlLbl val="0"/>
      </c:catAx>
      <c:valAx>
        <c:axId val="465185935"/>
        <c:scaling>
          <c:orientation val="minMax"/>
        </c:scaling>
        <c:delete val="0"/>
        <c:axPos val="b"/>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en-US"/>
          </a:p>
        </c:txPr>
        <c:crossAx val="465181359"/>
        <c:crosses val="autoZero"/>
        <c:crossBetween val="between"/>
      </c:valAx>
      <c:spPr>
        <a:noFill/>
        <a:ln>
          <a:noFill/>
        </a:ln>
        <a:effectLst/>
      </c:spPr>
    </c:plotArea>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4">
    <c:autoUpdate val="0"/>
  </c:externalData>
  <c:extLst>
    <c:ext xmlns:c14="http://schemas.microsoft.com/office/drawing/2007/8/2/chart" uri="{781A3756-C4B2-4CAC-9D66-4F8BD8637D16}">
      <c14:pivotOptions>
        <c14:dropZoneFilter val="1"/>
        <c14:dropZoneCategories val="1"/>
        <c14:dropZoneData val="1"/>
        <c14:dropZonesVisible val="1"/>
      </c14:pivotOptions>
    </c:ext>
    <c:ext xmlns:c16="http://schemas.microsoft.com/office/drawing/2014/chart" uri="{E28EC0CA-F0BB-4C9C-879D-F8772B89E7AC}">
      <c16:pivotOptions16>
        <c16:showExpandCollapseFieldButtons val="1"/>
      </c16:pivotOptions16>
    </c:ext>
  </c:extLst>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5">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defRPr sz="9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04">
  <cs:axisTitle>
    <cs:lnRef idx="0"/>
    <cs:fillRef idx="0"/>
    <cs:effectRef idx="0"/>
    <cs:fontRef idx="minor">
      <a:schemeClr val="dk1">
        <a:lumMod val="65000"/>
        <a:lumOff val="35000"/>
      </a:schemeClr>
    </cs:fontRef>
    <cs:defRPr sz="900" b="1" kern="1200"/>
  </cs:axisTitle>
  <cs:categoryAxis>
    <cs:lnRef idx="0"/>
    <cs:fillRef idx="0"/>
    <cs:effectRef idx="0"/>
    <cs:fontRef idx="minor">
      <a:schemeClr val="dk1">
        <a:lumMod val="65000"/>
        <a:lumOff val="35000"/>
      </a:schemeClr>
    </cs:fontRef>
    <cs:defRPr sz="900" kern="1200">
      <a:effectLst/>
    </cs:defRPr>
  </cs:categoryAxis>
  <cs:chartArea>
    <cs:lnRef idx="0"/>
    <cs:fillRef idx="0"/>
    <cs:effectRef idx="0"/>
    <cs:fontRef idx="minor">
      <a:schemeClr val="dk1"/>
    </cs:fontRef>
    <cs:spPr>
      <a:gradFill flip="none" rotWithShape="1">
        <a:gsLst>
          <a:gs pos="0">
            <a:schemeClr val="lt1"/>
          </a:gs>
          <a:gs pos="68000">
            <a:schemeClr val="lt1">
              <a:lumMod val="85000"/>
            </a:schemeClr>
          </a:gs>
          <a:gs pos="100000">
            <a:schemeClr val="lt1"/>
          </a:gs>
        </a:gsLst>
        <a:lin ang="5400000" scaled="1"/>
        <a:tileRect/>
      </a:gradFill>
      <a:ln w="9525" cap="flat" cmpd="sng" algn="ctr">
        <a:solidFill>
          <a:schemeClr val="dk1">
            <a:lumMod val="15000"/>
            <a:lumOff val="85000"/>
          </a:schemeClr>
        </a:solidFill>
        <a:round/>
      </a:ln>
    </cs:spPr>
    <cs:defRPr sz="1000" kern="1200"/>
  </cs:chartArea>
  <cs:dataLabel>
    <cs:lnRef idx="0"/>
    <cs:fillRef idx="0"/>
    <cs:effectRef idx="0"/>
    <cs:fontRef idx="minor">
      <a:schemeClr val="lt1"/>
    </cs:fontRef>
    <cs:spPr/>
    <cs:defRPr sz="10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1000" b="1" kern="12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dk1"/>
    </cs:fontRef>
    <cs:spPr>
      <a:gradFill>
        <a:gsLst>
          <a:gs pos="0">
            <a:schemeClr val="phClr"/>
          </a:gs>
          <a:gs pos="100000">
            <a:schemeClr val="phClr">
              <a:lumMod val="84000"/>
            </a:schemeClr>
          </a:gs>
        </a:gsLst>
        <a:lin ang="5400000" scaled="1"/>
      </a:gradFill>
      <a:effectLst>
        <a:outerShdw blurRad="76200" dir="18900000" sy="23000" kx="-1200000" algn="bl" rotWithShape="0">
          <a:prstClr val="black">
            <a:alpha val="20000"/>
          </a:prstClr>
        </a:outerShdw>
      </a:effectLst>
    </cs:spPr>
  </cs:dataPoint>
  <cs:dataPoint3D>
    <cs:lnRef idx="0"/>
    <cs:fillRef idx="0">
      <cs:styleClr val="auto"/>
    </cs:fillRef>
    <cs:effectRef idx="0"/>
    <cs:fontRef idx="minor">
      <a:schemeClr val="dk1"/>
    </cs:fontRef>
    <cs:spPr>
      <a:gradFill>
        <a:gsLst>
          <a:gs pos="0">
            <a:schemeClr val="phClr"/>
          </a:gs>
          <a:gs pos="100000">
            <a:schemeClr val="phClr">
              <a:lumMod val="84000"/>
            </a:schemeClr>
          </a:gs>
        </a:gsLst>
        <a:lin ang="5400000" scaled="1"/>
      </a:gradFill>
      <a:effectLst>
        <a:outerShdw blurRad="76200" dir="18900000" sy="23000" kx="-1200000" algn="bl" rotWithShape="0">
          <a:prstClr val="black">
            <a:alpha val="20000"/>
          </a:prstClr>
        </a:outerShdw>
      </a:effectLst>
    </cs:spPr>
  </cs:dataPoint3D>
  <cs:dataPointLine>
    <cs:lnRef idx="0">
      <cs:styleClr val="auto"/>
    </cs:lnRef>
    <cs:fillRef idx="0"/>
    <cs:effectRef idx="0"/>
    <cs:fontRef idx="minor">
      <a:schemeClr val="dk1"/>
    </cs:fontRef>
    <cs:spPr>
      <a:ln w="28575" cap="rnd">
        <a:gradFill>
          <a:gsLst>
            <a:gs pos="0">
              <a:schemeClr val="phClr"/>
            </a:gs>
            <a:gs pos="100000">
              <a:schemeClr val="phClr">
                <a:lumMod val="84000"/>
              </a:schemeClr>
            </a:gs>
          </a:gsLst>
          <a:lin ang="5400000" scaled="1"/>
        </a:gradFill>
        <a:round/>
      </a:ln>
    </cs:spPr>
  </cs:dataPointLine>
  <cs:dataPointMarker>
    <cs:lnRef idx="0"/>
    <cs:fillRef idx="0">
      <cs:styleClr val="auto"/>
    </cs:fillRef>
    <cs:effectRef idx="0"/>
    <cs:fontRef idx="minor">
      <a:schemeClr val="dk1"/>
    </cs:fontRef>
    <cs:spPr>
      <a:gradFill>
        <a:gsLst>
          <a:gs pos="0">
            <a:schemeClr val="phClr"/>
          </a:gs>
          <a:gs pos="100000">
            <a:schemeClr val="phClr">
              <a:lumMod val="84000"/>
            </a:schemeClr>
          </a:gs>
        </a:gsLst>
        <a:lin ang="5400000" scaled="1"/>
      </a:gradFill>
      <a:effectLst>
        <a:outerShdw blurRad="76200" dir="18900000" sy="23000" kx="-1200000" algn="bl" rotWithShape="0">
          <a:prstClr val="black">
            <a:alpha val="20000"/>
          </a:prstClr>
        </a:outerShdw>
      </a:effectLst>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a:solidFill>
          <a:schemeClr val="dk1">
            <a:lumMod val="15000"/>
            <a:lumOff val="85000"/>
          </a:schemeClr>
        </a:solidFill>
      </a:ln>
    </cs:spPr>
    <cs:defRPr sz="900" kern="1200"/>
  </cs:dataTable>
  <cs:downBar>
    <cs:lnRef idx="0"/>
    <cs:fillRef idx="0"/>
    <cs:effectRef idx="0"/>
    <cs:fontRef idx="minor">
      <a:schemeClr val="dk1"/>
    </cs:fontRef>
    <cs:spPr>
      <a:solidFill>
        <a:schemeClr val="dk1">
          <a:lumMod val="35000"/>
          <a:lumOff val="65000"/>
        </a:schemeClr>
      </a:solidFill>
      <a:ln w="9525">
        <a:solidFill>
          <a:schemeClr val="dk1">
            <a:lumMod val="50000"/>
            <a:lumOff val="50000"/>
          </a:schemeClr>
        </a:solidFill>
      </a:ln>
    </cs:spPr>
  </cs:downBar>
  <cs:dropLine>
    <cs:lnRef idx="0"/>
    <cs:fillRef idx="0"/>
    <cs:effectRef idx="0"/>
    <cs:fontRef idx="minor">
      <a:schemeClr val="dk1"/>
    </cs:fontRef>
    <cs:spPr>
      <a:ln w="9525">
        <a:solidFill>
          <a:schemeClr val="dk1">
            <a:lumMod val="50000"/>
            <a:lumOff val="50000"/>
          </a:schemeClr>
        </a:solidFill>
        <a:round/>
      </a:ln>
    </cs:spPr>
  </cs:dropLine>
  <cs:errorBar>
    <cs:lnRef idx="0"/>
    <cs:fillRef idx="0"/>
    <cs:effectRef idx="0"/>
    <cs:fontRef idx="minor">
      <a:schemeClr val="dk1"/>
    </cs:fontRef>
    <cs:spPr>
      <a:ln w="9525">
        <a:solidFill>
          <a:schemeClr val="dk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a:solidFill>
          <a:schemeClr val="dk1">
            <a:lumMod val="5000"/>
            <a:lumOff val="95000"/>
          </a:schemeClr>
        </a:solidFill>
      </a:ln>
    </cs:spPr>
  </cs:gridlineMinor>
  <cs:hiLoLine>
    <cs:lnRef idx="0"/>
    <cs:fillRef idx="0"/>
    <cs:effectRef idx="0"/>
    <cs:fontRef idx="minor">
      <a:schemeClr val="dk1"/>
    </cs:fontRef>
    <cs:spPr>
      <a:ln w="9525">
        <a:solidFill>
          <a:schemeClr val="dk1">
            <a:lumMod val="50000"/>
            <a:lumOff val="50000"/>
          </a:schemeClr>
        </a:solidFill>
        <a:round/>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65000"/>
        <a:lumOff val="35000"/>
      </a:schemeClr>
    </cs:fontRef>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65000"/>
        <a:lumOff val="35000"/>
      </a:schemeClr>
    </cs:fontRef>
    <cs:defRPr kern="1200">
      <a:effectLst/>
    </cs:defRPr>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dk1">
        <a:lumMod val="65000"/>
        <a:lumOff val="35000"/>
      </a:schemeClr>
    </cs:fontRef>
    <cs:defRPr sz="900" kern="1200"/>
  </cs:trendlineLabel>
  <cs:upBar>
    <cs:lnRef idx="0"/>
    <cs:fillRef idx="0"/>
    <cs:effectRef idx="0"/>
    <cs:fontRef idx="minor">
      <a:schemeClr val="dk1"/>
    </cs:fontRef>
    <cs:spPr>
      <a:solidFill>
        <a:schemeClr val="lt1">
          <a:lumMod val="95000"/>
        </a:schemeClr>
      </a:solidFill>
      <a:ln w="9525">
        <a:solidFill>
          <a:schemeClr val="dk1">
            <a:lumMod val="15000"/>
            <a:lumOff val="85000"/>
          </a:schemeClr>
        </a:solidFill>
      </a:ln>
    </cs:spPr>
  </cs:upBar>
  <cs:valueAxis>
    <cs:lnRef idx="0"/>
    <cs:fillRef idx="0"/>
    <cs:effectRef idx="0"/>
    <cs:fontRef idx="minor">
      <a:schemeClr val="dk1">
        <a:lumMod val="65000"/>
        <a:lumOff val="35000"/>
      </a:schemeClr>
    </cs:fontRef>
    <cs:defRPr sz="900"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18">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defRPr sz="9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4.xml><?xml version="1.0" encoding="utf-8"?>
<cs:chartStyle xmlns:cs="http://schemas.microsoft.com/office/drawing/2012/chartStyle" xmlns:a="http://schemas.openxmlformats.org/drawingml/2006/main" id="204">
  <cs:axisTitle>
    <cs:lnRef idx="0"/>
    <cs:fillRef idx="0"/>
    <cs:effectRef idx="0"/>
    <cs:fontRef idx="minor">
      <a:schemeClr val="dk1">
        <a:lumMod val="65000"/>
        <a:lumOff val="35000"/>
      </a:schemeClr>
    </cs:fontRef>
    <cs:defRPr sz="900" b="1" kern="1200"/>
  </cs:axisTitle>
  <cs:categoryAxis>
    <cs:lnRef idx="0"/>
    <cs:fillRef idx="0"/>
    <cs:effectRef idx="0"/>
    <cs:fontRef idx="minor">
      <a:schemeClr val="dk1">
        <a:lumMod val="65000"/>
        <a:lumOff val="35000"/>
      </a:schemeClr>
    </cs:fontRef>
    <cs:defRPr sz="900" kern="1200">
      <a:effectLst/>
    </cs:defRPr>
  </cs:categoryAxis>
  <cs:chartArea>
    <cs:lnRef idx="0"/>
    <cs:fillRef idx="0"/>
    <cs:effectRef idx="0"/>
    <cs:fontRef idx="minor">
      <a:schemeClr val="dk1"/>
    </cs:fontRef>
    <cs:spPr>
      <a:gradFill flip="none" rotWithShape="1">
        <a:gsLst>
          <a:gs pos="0">
            <a:schemeClr val="lt1"/>
          </a:gs>
          <a:gs pos="68000">
            <a:schemeClr val="lt1">
              <a:lumMod val="85000"/>
            </a:schemeClr>
          </a:gs>
          <a:gs pos="100000">
            <a:schemeClr val="lt1"/>
          </a:gs>
        </a:gsLst>
        <a:lin ang="5400000" scaled="1"/>
        <a:tileRect/>
      </a:gradFill>
      <a:ln w="9525" cap="flat" cmpd="sng" algn="ctr">
        <a:solidFill>
          <a:schemeClr val="dk1">
            <a:lumMod val="15000"/>
            <a:lumOff val="85000"/>
          </a:schemeClr>
        </a:solidFill>
        <a:round/>
      </a:ln>
    </cs:spPr>
    <cs:defRPr sz="1000" kern="1200"/>
  </cs:chartArea>
  <cs:dataLabel>
    <cs:lnRef idx="0"/>
    <cs:fillRef idx="0"/>
    <cs:effectRef idx="0"/>
    <cs:fontRef idx="minor">
      <a:schemeClr val="lt1"/>
    </cs:fontRef>
    <cs:spPr/>
    <cs:defRPr sz="10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1000" b="1" kern="12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dk1"/>
    </cs:fontRef>
    <cs:spPr>
      <a:gradFill>
        <a:gsLst>
          <a:gs pos="0">
            <a:schemeClr val="phClr"/>
          </a:gs>
          <a:gs pos="100000">
            <a:schemeClr val="phClr">
              <a:lumMod val="84000"/>
            </a:schemeClr>
          </a:gs>
        </a:gsLst>
        <a:lin ang="5400000" scaled="1"/>
      </a:gradFill>
      <a:effectLst>
        <a:outerShdw blurRad="76200" dir="18900000" sy="23000" kx="-1200000" algn="bl" rotWithShape="0">
          <a:prstClr val="black">
            <a:alpha val="20000"/>
          </a:prstClr>
        </a:outerShdw>
      </a:effectLst>
    </cs:spPr>
  </cs:dataPoint>
  <cs:dataPoint3D>
    <cs:lnRef idx="0"/>
    <cs:fillRef idx="0">
      <cs:styleClr val="auto"/>
    </cs:fillRef>
    <cs:effectRef idx="0"/>
    <cs:fontRef idx="minor">
      <a:schemeClr val="dk1"/>
    </cs:fontRef>
    <cs:spPr>
      <a:gradFill>
        <a:gsLst>
          <a:gs pos="0">
            <a:schemeClr val="phClr"/>
          </a:gs>
          <a:gs pos="100000">
            <a:schemeClr val="phClr">
              <a:lumMod val="84000"/>
            </a:schemeClr>
          </a:gs>
        </a:gsLst>
        <a:lin ang="5400000" scaled="1"/>
      </a:gradFill>
      <a:effectLst>
        <a:outerShdw blurRad="76200" dir="18900000" sy="23000" kx="-1200000" algn="bl" rotWithShape="0">
          <a:prstClr val="black">
            <a:alpha val="20000"/>
          </a:prstClr>
        </a:outerShdw>
      </a:effectLst>
    </cs:spPr>
  </cs:dataPoint3D>
  <cs:dataPointLine>
    <cs:lnRef idx="0">
      <cs:styleClr val="auto"/>
    </cs:lnRef>
    <cs:fillRef idx="0"/>
    <cs:effectRef idx="0"/>
    <cs:fontRef idx="minor">
      <a:schemeClr val="dk1"/>
    </cs:fontRef>
    <cs:spPr>
      <a:ln w="28575" cap="rnd">
        <a:gradFill>
          <a:gsLst>
            <a:gs pos="0">
              <a:schemeClr val="phClr"/>
            </a:gs>
            <a:gs pos="100000">
              <a:schemeClr val="phClr">
                <a:lumMod val="84000"/>
              </a:schemeClr>
            </a:gs>
          </a:gsLst>
          <a:lin ang="5400000" scaled="1"/>
        </a:gradFill>
        <a:round/>
      </a:ln>
    </cs:spPr>
  </cs:dataPointLine>
  <cs:dataPointMarker>
    <cs:lnRef idx="0"/>
    <cs:fillRef idx="0">
      <cs:styleClr val="auto"/>
    </cs:fillRef>
    <cs:effectRef idx="0"/>
    <cs:fontRef idx="minor">
      <a:schemeClr val="dk1"/>
    </cs:fontRef>
    <cs:spPr>
      <a:gradFill>
        <a:gsLst>
          <a:gs pos="0">
            <a:schemeClr val="phClr"/>
          </a:gs>
          <a:gs pos="100000">
            <a:schemeClr val="phClr">
              <a:lumMod val="84000"/>
            </a:schemeClr>
          </a:gs>
        </a:gsLst>
        <a:lin ang="5400000" scaled="1"/>
      </a:gradFill>
      <a:effectLst>
        <a:outerShdw blurRad="76200" dir="18900000" sy="23000" kx="-1200000" algn="bl" rotWithShape="0">
          <a:prstClr val="black">
            <a:alpha val="20000"/>
          </a:prstClr>
        </a:outerShdw>
      </a:effectLst>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a:solidFill>
          <a:schemeClr val="dk1">
            <a:lumMod val="15000"/>
            <a:lumOff val="85000"/>
          </a:schemeClr>
        </a:solidFill>
      </a:ln>
    </cs:spPr>
    <cs:defRPr sz="900" kern="1200"/>
  </cs:dataTable>
  <cs:downBar>
    <cs:lnRef idx="0"/>
    <cs:fillRef idx="0"/>
    <cs:effectRef idx="0"/>
    <cs:fontRef idx="minor">
      <a:schemeClr val="dk1"/>
    </cs:fontRef>
    <cs:spPr>
      <a:solidFill>
        <a:schemeClr val="dk1">
          <a:lumMod val="35000"/>
          <a:lumOff val="65000"/>
        </a:schemeClr>
      </a:solidFill>
      <a:ln w="9525">
        <a:solidFill>
          <a:schemeClr val="dk1">
            <a:lumMod val="50000"/>
            <a:lumOff val="50000"/>
          </a:schemeClr>
        </a:solidFill>
      </a:ln>
    </cs:spPr>
  </cs:downBar>
  <cs:dropLine>
    <cs:lnRef idx="0"/>
    <cs:fillRef idx="0"/>
    <cs:effectRef idx="0"/>
    <cs:fontRef idx="minor">
      <a:schemeClr val="dk1"/>
    </cs:fontRef>
    <cs:spPr>
      <a:ln w="9525">
        <a:solidFill>
          <a:schemeClr val="dk1">
            <a:lumMod val="50000"/>
            <a:lumOff val="50000"/>
          </a:schemeClr>
        </a:solidFill>
        <a:round/>
      </a:ln>
    </cs:spPr>
  </cs:dropLine>
  <cs:errorBar>
    <cs:lnRef idx="0"/>
    <cs:fillRef idx="0"/>
    <cs:effectRef idx="0"/>
    <cs:fontRef idx="minor">
      <a:schemeClr val="dk1"/>
    </cs:fontRef>
    <cs:spPr>
      <a:ln w="9525">
        <a:solidFill>
          <a:schemeClr val="dk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a:solidFill>
          <a:schemeClr val="dk1">
            <a:lumMod val="5000"/>
            <a:lumOff val="95000"/>
          </a:schemeClr>
        </a:solidFill>
      </a:ln>
    </cs:spPr>
  </cs:gridlineMinor>
  <cs:hiLoLine>
    <cs:lnRef idx="0"/>
    <cs:fillRef idx="0"/>
    <cs:effectRef idx="0"/>
    <cs:fontRef idx="minor">
      <a:schemeClr val="dk1"/>
    </cs:fontRef>
    <cs:spPr>
      <a:ln w="9525">
        <a:solidFill>
          <a:schemeClr val="dk1">
            <a:lumMod val="50000"/>
            <a:lumOff val="50000"/>
          </a:schemeClr>
        </a:solidFill>
        <a:round/>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65000"/>
        <a:lumOff val="35000"/>
      </a:schemeClr>
    </cs:fontRef>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65000"/>
        <a:lumOff val="35000"/>
      </a:schemeClr>
    </cs:fontRef>
    <cs:defRPr kern="1200">
      <a:effectLst/>
    </cs:defRPr>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dk1">
        <a:lumMod val="65000"/>
        <a:lumOff val="35000"/>
      </a:schemeClr>
    </cs:fontRef>
    <cs:defRPr sz="900" kern="1200"/>
  </cs:trendlineLabel>
  <cs:upBar>
    <cs:lnRef idx="0"/>
    <cs:fillRef idx="0"/>
    <cs:effectRef idx="0"/>
    <cs:fontRef idx="minor">
      <a:schemeClr val="dk1"/>
    </cs:fontRef>
    <cs:spPr>
      <a:solidFill>
        <a:schemeClr val="lt1">
          <a:lumMod val="95000"/>
        </a:schemeClr>
      </a:solidFill>
      <a:ln w="9525">
        <a:solidFill>
          <a:schemeClr val="dk1">
            <a:lumMod val="15000"/>
            <a:lumOff val="85000"/>
          </a:schemeClr>
        </a:solidFill>
      </a:ln>
    </cs:spPr>
  </cs:upBar>
  <cs:valueAxis>
    <cs:lnRef idx="0"/>
    <cs:fillRef idx="0"/>
    <cs:effectRef idx="0"/>
    <cs:fontRef idx="minor">
      <a:schemeClr val="dk1">
        <a:lumMod val="65000"/>
        <a:lumOff val="35000"/>
      </a:schemeClr>
    </cs:fontRef>
    <cs:defRPr sz="900" kern="1200"/>
  </cs:valueAxis>
  <cs:wall>
    <cs:lnRef idx="0"/>
    <cs:fillRef idx="0"/>
    <cs:effectRef idx="0"/>
    <cs:fontRef idx="minor">
      <a:schemeClr val="dk1"/>
    </cs:fontRef>
  </cs:wall>
</cs:chartStyle>
</file>

<file path=ppt/charts/style5.xml><?xml version="1.0" encoding="utf-8"?>
<cs:chartStyle xmlns:cs="http://schemas.microsoft.com/office/drawing/2012/chartStyle" xmlns:a="http://schemas.openxmlformats.org/drawingml/2006/main" id="205">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defRPr sz="9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6.xml><?xml version="1.0" encoding="utf-8"?>
<cs:chartStyle xmlns:cs="http://schemas.microsoft.com/office/drawing/2012/chartStyle" xmlns:a="http://schemas.openxmlformats.org/drawingml/2006/main" id="218">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defRPr sz="9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7.xml><?xml version="1.0" encoding="utf-8"?>
<cs:chartStyle xmlns:cs="http://schemas.microsoft.com/office/drawing/2012/chartStyle" xmlns:a="http://schemas.openxmlformats.org/drawingml/2006/main" id="218">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defRPr sz="9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drawings/drawing1.xml><?xml version="1.0" encoding="utf-8"?>
<c:userShapes xmlns:c="http://schemas.openxmlformats.org/drawingml/2006/chart">
  <cdr:relSizeAnchor xmlns:cdr="http://schemas.openxmlformats.org/drawingml/2006/chartDrawing">
    <cdr:from>
      <cdr:x>0.5</cdr:x>
      <cdr:y>0</cdr:y>
    </cdr:from>
    <cdr:to>
      <cdr:x>0.5</cdr:x>
      <cdr:y>1</cdr:y>
    </cdr:to>
    <cdr:cxnSp macro="">
      <cdr:nvCxnSpPr>
        <cdr:cNvPr id="3" name="Straight Connector 2">
          <a:extLst xmlns:a="http://schemas.openxmlformats.org/drawingml/2006/main">
            <a:ext uri="{FF2B5EF4-FFF2-40B4-BE49-F238E27FC236}">
              <a16:creationId xmlns:a16="http://schemas.microsoft.com/office/drawing/2014/main" id="{9807167C-8D0B-8C68-9FBE-E96416E33A72}"/>
            </a:ext>
          </a:extLst>
        </cdr:cNvPr>
        <cdr:cNvCxnSpPr/>
      </cdr:nvCxnSpPr>
      <cdr:spPr>
        <a:xfrm xmlns:a="http://schemas.openxmlformats.org/drawingml/2006/main">
          <a:off x="4680520" y="0"/>
          <a:ext cx="0" cy="4548199"/>
        </a:xfrm>
        <a:prstGeom xmlns:a="http://schemas.openxmlformats.org/drawingml/2006/main" prst="line">
          <a:avLst/>
        </a:prstGeom>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cxnSp>
  </cdr:relSizeAnchor>
  <cdr:relSizeAnchor xmlns:cdr="http://schemas.openxmlformats.org/drawingml/2006/chartDrawing">
    <cdr:from>
      <cdr:x>0.82308</cdr:x>
      <cdr:y>0</cdr:y>
    </cdr:from>
    <cdr:to>
      <cdr:x>0.82308</cdr:x>
      <cdr:y>1</cdr:y>
    </cdr:to>
    <cdr:cxnSp macro="">
      <cdr:nvCxnSpPr>
        <cdr:cNvPr id="4" name="Straight Connector 3">
          <a:extLst xmlns:a="http://schemas.openxmlformats.org/drawingml/2006/main">
            <a:ext uri="{FF2B5EF4-FFF2-40B4-BE49-F238E27FC236}">
              <a16:creationId xmlns:a16="http://schemas.microsoft.com/office/drawing/2014/main" id="{8BA4E5DA-D66E-36C3-0C8E-B63C77F22389}"/>
            </a:ext>
          </a:extLst>
        </cdr:cNvPr>
        <cdr:cNvCxnSpPr/>
      </cdr:nvCxnSpPr>
      <cdr:spPr>
        <a:xfrm xmlns:a="http://schemas.openxmlformats.org/drawingml/2006/main">
          <a:off x="7704856" y="0"/>
          <a:ext cx="0" cy="4548199"/>
        </a:xfrm>
        <a:prstGeom xmlns:a="http://schemas.openxmlformats.org/drawingml/2006/main" prst="line">
          <a:avLst/>
        </a:prstGeom>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cxn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05DC35-68C2-4BDA-9BF4-910782E0ECF3}" type="datetimeFigureOut">
              <a:rPr lang="de-AT" smtClean="0"/>
              <a:t>08.06.2025</a:t>
            </a:fld>
            <a:endParaRPr lang="de-AT"/>
          </a:p>
        </p:txBody>
      </p:sp>
      <p:sp>
        <p:nvSpPr>
          <p:cNvPr id="4" name="Folienbildplatzhalter 3"/>
          <p:cNvSpPr>
            <a:spLocks noGrp="1" noRot="1" noChangeAspect="1"/>
          </p:cNvSpPr>
          <p:nvPr>
            <p:ph type="sldImg" idx="2"/>
          </p:nvPr>
        </p:nvSpPr>
        <p:spPr>
          <a:xfrm>
            <a:off x="1200150" y="1143000"/>
            <a:ext cx="4457700" cy="3086100"/>
          </a:xfrm>
          <a:prstGeom prst="rect">
            <a:avLst/>
          </a:prstGeom>
          <a:noFill/>
          <a:ln w="12700">
            <a:solidFill>
              <a:prstClr val="black"/>
            </a:solidFill>
          </a:ln>
        </p:spPr>
        <p:txBody>
          <a:bodyPr vert="horz" lIns="91440" tIns="45720" rIns="91440" bIns="45720" rtlCol="0" anchor="ctr"/>
          <a:lstStyle/>
          <a:p>
            <a:endParaRPr lang="de-AT"/>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AT"/>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7EBA44-2749-4505-B776-1307762B45EE}" type="slidenum">
              <a:rPr lang="de-AT" smtClean="0"/>
              <a:t>‹#›</a:t>
            </a:fld>
            <a:endParaRPr lang="de-AT"/>
          </a:p>
        </p:txBody>
      </p:sp>
    </p:spTree>
    <p:extLst>
      <p:ext uri="{BB962C8B-B14F-4D97-AF65-F5344CB8AC3E}">
        <p14:creationId xmlns:p14="http://schemas.microsoft.com/office/powerpoint/2010/main" val="1618437064"/>
      </p:ext>
    </p:extLst>
  </p:cSld>
  <p:clrMap bg1="lt1" tx1="dk1" bg2="lt2" tx2="dk2" accent1="accent1" accent2="accent2" accent3="accent3" accent4="accent4" accent5="accent5" accent6="accent6" hlink="hlink" folHlink="folHlink"/>
  <p:notesStyle>
    <a:lvl1pPr marL="0" algn="l" defTabSz="402336" rtl="0" eaLnBrk="1" latinLnBrk="0" hangingPunct="1">
      <a:defRPr sz="528" kern="1200">
        <a:solidFill>
          <a:schemeClr val="tx1"/>
        </a:solidFill>
        <a:latin typeface="+mn-lt"/>
        <a:ea typeface="+mn-ea"/>
        <a:cs typeface="+mn-cs"/>
      </a:defRPr>
    </a:lvl1pPr>
    <a:lvl2pPr marL="201168" algn="l" defTabSz="402336" rtl="0" eaLnBrk="1" latinLnBrk="0" hangingPunct="1">
      <a:defRPr sz="528" kern="1200">
        <a:solidFill>
          <a:schemeClr val="tx1"/>
        </a:solidFill>
        <a:latin typeface="+mn-lt"/>
        <a:ea typeface="+mn-ea"/>
        <a:cs typeface="+mn-cs"/>
      </a:defRPr>
    </a:lvl2pPr>
    <a:lvl3pPr marL="402336" algn="l" defTabSz="402336" rtl="0" eaLnBrk="1" latinLnBrk="0" hangingPunct="1">
      <a:defRPr sz="528" kern="1200">
        <a:solidFill>
          <a:schemeClr val="tx1"/>
        </a:solidFill>
        <a:latin typeface="+mn-lt"/>
        <a:ea typeface="+mn-ea"/>
        <a:cs typeface="+mn-cs"/>
      </a:defRPr>
    </a:lvl3pPr>
    <a:lvl4pPr marL="603504" algn="l" defTabSz="402336" rtl="0" eaLnBrk="1" latinLnBrk="0" hangingPunct="1">
      <a:defRPr sz="528" kern="1200">
        <a:solidFill>
          <a:schemeClr val="tx1"/>
        </a:solidFill>
        <a:latin typeface="+mn-lt"/>
        <a:ea typeface="+mn-ea"/>
        <a:cs typeface="+mn-cs"/>
      </a:defRPr>
    </a:lvl4pPr>
    <a:lvl5pPr marL="804672" algn="l" defTabSz="402336" rtl="0" eaLnBrk="1" latinLnBrk="0" hangingPunct="1">
      <a:defRPr sz="528" kern="1200">
        <a:solidFill>
          <a:schemeClr val="tx1"/>
        </a:solidFill>
        <a:latin typeface="+mn-lt"/>
        <a:ea typeface="+mn-ea"/>
        <a:cs typeface="+mn-cs"/>
      </a:defRPr>
    </a:lvl5pPr>
    <a:lvl6pPr marL="1005840" algn="l" defTabSz="402336" rtl="0" eaLnBrk="1" latinLnBrk="0" hangingPunct="1">
      <a:defRPr sz="528" kern="1200">
        <a:solidFill>
          <a:schemeClr val="tx1"/>
        </a:solidFill>
        <a:latin typeface="+mn-lt"/>
        <a:ea typeface="+mn-ea"/>
        <a:cs typeface="+mn-cs"/>
      </a:defRPr>
    </a:lvl6pPr>
    <a:lvl7pPr marL="1207008" algn="l" defTabSz="402336" rtl="0" eaLnBrk="1" latinLnBrk="0" hangingPunct="1">
      <a:defRPr sz="528" kern="1200">
        <a:solidFill>
          <a:schemeClr val="tx1"/>
        </a:solidFill>
        <a:latin typeface="+mn-lt"/>
        <a:ea typeface="+mn-ea"/>
        <a:cs typeface="+mn-cs"/>
      </a:defRPr>
    </a:lvl7pPr>
    <a:lvl8pPr marL="1408176" algn="l" defTabSz="402336" rtl="0" eaLnBrk="1" latinLnBrk="0" hangingPunct="1">
      <a:defRPr sz="528" kern="1200">
        <a:solidFill>
          <a:schemeClr val="tx1"/>
        </a:solidFill>
        <a:latin typeface="+mn-lt"/>
        <a:ea typeface="+mn-ea"/>
        <a:cs typeface="+mn-cs"/>
      </a:defRPr>
    </a:lvl8pPr>
    <a:lvl9pPr marL="1609344" algn="l" defTabSz="402336" rtl="0" eaLnBrk="1" latinLnBrk="0" hangingPunct="1">
      <a:defRPr sz="528"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2</a:t>
            </a:fld>
            <a:endParaRPr lang="de-AT"/>
          </a:p>
        </p:txBody>
      </p:sp>
    </p:spTree>
    <p:extLst>
      <p:ext uri="{BB962C8B-B14F-4D97-AF65-F5344CB8AC3E}">
        <p14:creationId xmlns:p14="http://schemas.microsoft.com/office/powerpoint/2010/main" val="16254632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tromovie">
    <p:bg>
      <p:bgPr>
        <a:solidFill>
          <a:schemeClr val="accent6"/>
        </a:solidFill>
        <a:effectLst/>
      </p:bgPr>
    </p:bg>
    <p:spTree>
      <p:nvGrpSpPr>
        <p:cNvPr id="1" name=""/>
        <p:cNvGrpSpPr/>
        <p:nvPr/>
      </p:nvGrpSpPr>
      <p:grpSpPr>
        <a:xfrm>
          <a:off x="0" y="0"/>
          <a:ext cx="0" cy="0"/>
          <a:chOff x="0" y="0"/>
          <a:chExt cx="0" cy="0"/>
        </a:xfrm>
      </p:grpSpPr>
      <p:sp>
        <p:nvSpPr>
          <p:cNvPr id="4" name="Medienplatzhalter 3">
            <a:extLst>
              <a:ext uri="{FF2B5EF4-FFF2-40B4-BE49-F238E27FC236}">
                <a16:creationId xmlns:a16="http://schemas.microsoft.com/office/drawing/2014/main" id="{35791F61-4EBB-4F31-815E-D8EAD2B04A66}"/>
              </a:ext>
            </a:extLst>
          </p:cNvPr>
          <p:cNvSpPr>
            <a:spLocks noGrp="1"/>
          </p:cNvSpPr>
          <p:nvPr>
            <p:ph type="media" sz="quarter" idx="10" hasCustomPrompt="1"/>
          </p:nvPr>
        </p:nvSpPr>
        <p:spPr>
          <a:xfrm>
            <a:off x="0" y="0"/>
            <a:ext cx="9906000" cy="6858000"/>
          </a:xfrm>
        </p:spPr>
        <p:txBody>
          <a:bodyPr/>
          <a:lstStyle>
            <a:lvl1pPr algn="ctr">
              <a:lnSpc>
                <a:spcPct val="200000"/>
              </a:lnSpc>
              <a:defRPr sz="3250">
                <a:solidFill>
                  <a:schemeClr val="bg1"/>
                </a:solidFill>
              </a:defRPr>
            </a:lvl1pPr>
          </a:lstStyle>
          <a:p>
            <a:r>
              <a:rPr lang="en-US" noProof="0" dirty="0"/>
              <a:t>Add Movie</a:t>
            </a:r>
          </a:p>
        </p:txBody>
      </p:sp>
    </p:spTree>
    <p:extLst>
      <p:ext uri="{BB962C8B-B14F-4D97-AF65-F5344CB8AC3E}">
        <p14:creationId xmlns:p14="http://schemas.microsoft.com/office/powerpoint/2010/main" val="25947899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79700" y="6237312"/>
            <a:ext cx="2822625" cy="278062"/>
          </a:xfrm>
        </p:spPr>
        <p:txBody>
          <a:bodyPr wrap="none">
            <a:noAutofit/>
          </a:bodyPr>
          <a:lstStyle>
            <a:lvl1pPr>
              <a:lnSpc>
                <a:spcPts val="1097"/>
              </a:lnSpc>
              <a:defRPr sz="813" b="0"/>
            </a:lvl1pPr>
            <a:lvl2pPr marL="0" indent="0">
              <a:lnSpc>
                <a:spcPts val="1097"/>
              </a:lnSpc>
              <a:buFontTx/>
              <a:buNone/>
              <a:defRPr sz="813" b="0"/>
            </a:lvl2pPr>
            <a:lvl3pPr marL="0" indent="0">
              <a:lnSpc>
                <a:spcPts val="1097"/>
              </a:lnSpc>
              <a:buFontTx/>
              <a:buNone/>
              <a:defRPr sz="813" b="0"/>
            </a:lvl3pPr>
            <a:lvl4pPr marL="0" indent="0">
              <a:lnSpc>
                <a:spcPts val="1097"/>
              </a:lnSpc>
              <a:buFontTx/>
              <a:buNone/>
              <a:defRPr sz="813" b="0"/>
            </a:lvl4pPr>
            <a:lvl5pPr marL="0" indent="0">
              <a:lnSpc>
                <a:spcPts val="1097"/>
              </a:lnSpc>
              <a:buFontTx/>
              <a:buNone/>
              <a:defRPr sz="813" b="0"/>
            </a:lvl5pPr>
            <a:lvl6pPr marL="1857604"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506264" y="1110600"/>
            <a:ext cx="2749947" cy="2313000"/>
          </a:xfrm>
        </p:spPr>
        <p:txBody>
          <a:bodyPr/>
          <a:lstStyle>
            <a:lvl1pPr>
              <a:defRPr/>
            </a:lvl1pPr>
          </a:lstStyle>
          <a:p>
            <a:r>
              <a:rPr lang="en-US" noProof="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3578027" y="1110600"/>
            <a:ext cx="2749947"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6649790" y="1110600"/>
            <a:ext cx="2749947"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506264" y="3861000"/>
            <a:ext cx="2749947"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3578027" y="3861000"/>
            <a:ext cx="2749947"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6649790" y="3861000"/>
            <a:ext cx="2749947"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479700" y="3501008"/>
            <a:ext cx="2822625" cy="278062"/>
          </a:xfrm>
        </p:spPr>
        <p:txBody>
          <a:bodyPr wrap="none">
            <a:noAutofit/>
          </a:bodyPr>
          <a:lstStyle>
            <a:lvl1pPr>
              <a:lnSpc>
                <a:spcPts val="1097"/>
              </a:lnSpc>
              <a:defRPr sz="813" b="0"/>
            </a:lvl1pPr>
            <a:lvl2pPr marL="0" indent="0">
              <a:lnSpc>
                <a:spcPts val="1097"/>
              </a:lnSpc>
              <a:buFontTx/>
              <a:buNone/>
              <a:defRPr sz="813" b="0"/>
            </a:lvl2pPr>
            <a:lvl3pPr marL="0" indent="0">
              <a:lnSpc>
                <a:spcPts val="1097"/>
              </a:lnSpc>
              <a:buFontTx/>
              <a:buNone/>
              <a:defRPr sz="813" b="0"/>
            </a:lvl3pPr>
            <a:lvl4pPr marL="0" indent="0">
              <a:lnSpc>
                <a:spcPts val="1097"/>
              </a:lnSpc>
              <a:buFontTx/>
              <a:buNone/>
              <a:defRPr sz="813" b="0"/>
            </a:lvl4pPr>
            <a:lvl5pPr marL="0" indent="0">
              <a:lnSpc>
                <a:spcPts val="1097"/>
              </a:lnSpc>
              <a:buFontTx/>
              <a:buNone/>
              <a:defRPr sz="813" b="0"/>
            </a:lvl5pPr>
            <a:lvl6pPr marL="1857604"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3541688" y="3501008"/>
            <a:ext cx="2822625" cy="278062"/>
          </a:xfrm>
        </p:spPr>
        <p:txBody>
          <a:bodyPr wrap="none">
            <a:noAutofit/>
          </a:bodyPr>
          <a:lstStyle>
            <a:lvl1pPr>
              <a:lnSpc>
                <a:spcPts val="1097"/>
              </a:lnSpc>
              <a:defRPr sz="813" b="0"/>
            </a:lvl1pPr>
            <a:lvl2pPr marL="0" indent="0">
              <a:lnSpc>
                <a:spcPts val="1097"/>
              </a:lnSpc>
              <a:buFontTx/>
              <a:buNone/>
              <a:defRPr sz="813" b="0"/>
            </a:lvl2pPr>
            <a:lvl3pPr marL="0" indent="0">
              <a:lnSpc>
                <a:spcPts val="1097"/>
              </a:lnSpc>
              <a:buFontTx/>
              <a:buNone/>
              <a:defRPr sz="813" b="0"/>
            </a:lvl3pPr>
            <a:lvl4pPr marL="0" indent="0">
              <a:lnSpc>
                <a:spcPts val="1097"/>
              </a:lnSpc>
              <a:buFontTx/>
              <a:buNone/>
              <a:defRPr sz="813" b="0"/>
            </a:lvl4pPr>
            <a:lvl5pPr marL="0" indent="0">
              <a:lnSpc>
                <a:spcPts val="1097"/>
              </a:lnSpc>
              <a:buFontTx/>
              <a:buNone/>
              <a:defRPr sz="813" b="0"/>
            </a:lvl5pPr>
            <a:lvl6pPr marL="1857604"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6603675" y="3501008"/>
            <a:ext cx="2822625" cy="278062"/>
          </a:xfrm>
        </p:spPr>
        <p:txBody>
          <a:bodyPr wrap="none">
            <a:noAutofit/>
          </a:bodyPr>
          <a:lstStyle>
            <a:lvl1pPr>
              <a:lnSpc>
                <a:spcPts val="1097"/>
              </a:lnSpc>
              <a:defRPr sz="813" b="0"/>
            </a:lvl1pPr>
            <a:lvl2pPr marL="0" indent="0">
              <a:lnSpc>
                <a:spcPts val="1097"/>
              </a:lnSpc>
              <a:buFontTx/>
              <a:buNone/>
              <a:defRPr sz="813" b="0"/>
            </a:lvl2pPr>
            <a:lvl3pPr marL="0" indent="0">
              <a:lnSpc>
                <a:spcPts val="1097"/>
              </a:lnSpc>
              <a:buFontTx/>
              <a:buNone/>
              <a:defRPr sz="813" b="0"/>
            </a:lvl3pPr>
            <a:lvl4pPr marL="0" indent="0">
              <a:lnSpc>
                <a:spcPts val="1097"/>
              </a:lnSpc>
              <a:buFontTx/>
              <a:buNone/>
              <a:defRPr sz="813" b="0"/>
            </a:lvl4pPr>
            <a:lvl5pPr marL="0" indent="0">
              <a:lnSpc>
                <a:spcPts val="1097"/>
              </a:lnSpc>
              <a:buFontTx/>
              <a:buNone/>
              <a:defRPr sz="813" b="0"/>
            </a:lvl5pPr>
            <a:lvl6pPr marL="1857604"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3541688" y="6237312"/>
            <a:ext cx="2822625" cy="278062"/>
          </a:xfrm>
        </p:spPr>
        <p:txBody>
          <a:bodyPr wrap="none">
            <a:noAutofit/>
          </a:bodyPr>
          <a:lstStyle>
            <a:lvl1pPr>
              <a:lnSpc>
                <a:spcPts val="1097"/>
              </a:lnSpc>
              <a:defRPr sz="813" b="0"/>
            </a:lvl1pPr>
            <a:lvl2pPr marL="0" indent="0">
              <a:lnSpc>
                <a:spcPts val="1097"/>
              </a:lnSpc>
              <a:buFontTx/>
              <a:buNone/>
              <a:defRPr sz="813" b="0"/>
            </a:lvl2pPr>
            <a:lvl3pPr marL="0" indent="0">
              <a:lnSpc>
                <a:spcPts val="1097"/>
              </a:lnSpc>
              <a:buFontTx/>
              <a:buNone/>
              <a:defRPr sz="813" b="0"/>
            </a:lvl3pPr>
            <a:lvl4pPr marL="0" indent="0">
              <a:lnSpc>
                <a:spcPts val="1097"/>
              </a:lnSpc>
              <a:buFontTx/>
              <a:buNone/>
              <a:defRPr sz="813" b="0"/>
            </a:lvl4pPr>
            <a:lvl5pPr marL="0" indent="0">
              <a:lnSpc>
                <a:spcPts val="1097"/>
              </a:lnSpc>
              <a:buFontTx/>
              <a:buNone/>
              <a:defRPr sz="813" b="0"/>
            </a:lvl5pPr>
            <a:lvl6pPr marL="1857604"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6603675" y="6237312"/>
            <a:ext cx="2822625" cy="278062"/>
          </a:xfrm>
        </p:spPr>
        <p:txBody>
          <a:bodyPr wrap="none">
            <a:noAutofit/>
          </a:bodyPr>
          <a:lstStyle>
            <a:lvl1pPr>
              <a:lnSpc>
                <a:spcPts val="1097"/>
              </a:lnSpc>
              <a:defRPr sz="813" b="0"/>
            </a:lvl1pPr>
            <a:lvl2pPr marL="0" indent="0">
              <a:lnSpc>
                <a:spcPts val="1097"/>
              </a:lnSpc>
              <a:buFontTx/>
              <a:buNone/>
              <a:defRPr sz="813" b="0"/>
            </a:lvl2pPr>
            <a:lvl3pPr marL="0" indent="0">
              <a:lnSpc>
                <a:spcPts val="1097"/>
              </a:lnSpc>
              <a:buFontTx/>
              <a:buNone/>
              <a:defRPr sz="813" b="0"/>
            </a:lvl3pPr>
            <a:lvl4pPr marL="0" indent="0">
              <a:lnSpc>
                <a:spcPts val="1097"/>
              </a:lnSpc>
              <a:buFontTx/>
              <a:buNone/>
              <a:defRPr sz="813" b="0"/>
            </a:lvl4pPr>
            <a:lvl5pPr marL="0" indent="0">
              <a:lnSpc>
                <a:spcPts val="1097"/>
              </a:lnSpc>
              <a:buFontTx/>
              <a:buNone/>
              <a:defRPr sz="813" b="0"/>
            </a:lvl5pPr>
            <a:lvl6pPr marL="1857604" indent="0">
              <a:buNone/>
              <a:defRPr/>
            </a:lvl6pPr>
          </a:lstStyle>
          <a:p>
            <a:pPr lvl="0"/>
            <a:r>
              <a:rPr lang="en-US" noProof="0"/>
              <a:t>Caption</a:t>
            </a:r>
          </a:p>
        </p:txBody>
      </p:sp>
    </p:spTree>
    <p:extLst>
      <p:ext uri="{BB962C8B-B14F-4D97-AF65-F5344CB8AC3E}">
        <p14:creationId xmlns:p14="http://schemas.microsoft.com/office/powerpoint/2010/main" val="15361555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506263" y="1904399"/>
            <a:ext cx="4283663" cy="4343400"/>
          </a:xfrm>
        </p:spPr>
        <p:txBody>
          <a:bodyPr/>
          <a:lstStyle/>
          <a:p>
            <a:r>
              <a:rPr lang="en-US" noProof="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5108512" y="1904399"/>
            <a:ext cx="4283663"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479700" y="770400"/>
            <a:ext cx="8951963" cy="1072089"/>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4223207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5108512" y="1904399"/>
            <a:ext cx="4283663"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79700" y="1872797"/>
            <a:ext cx="4358250" cy="283411"/>
          </a:xfrm>
        </p:spPr>
        <p:txBody>
          <a:bodyPr>
            <a:noAutofit/>
          </a:bodyPr>
          <a:lstStyle>
            <a:lvl1pPr>
              <a:defRPr sz="1463" b="1"/>
            </a:lvl1pPr>
            <a:lvl2pPr marL="0" indent="0">
              <a:buFontTx/>
              <a:buNone/>
              <a:defRPr sz="1463" b="1"/>
            </a:lvl2pPr>
            <a:lvl3pPr marL="0" indent="0">
              <a:buFontTx/>
              <a:buNone/>
              <a:defRPr sz="1463" b="1"/>
            </a:lvl3pPr>
            <a:lvl4pPr marL="0" indent="0">
              <a:buFontTx/>
              <a:buNone/>
              <a:defRPr sz="1463" b="1"/>
            </a:lvl4pPr>
            <a:lvl5pPr marL="0" indent="0">
              <a:buFontTx/>
              <a:buNone/>
              <a:defRPr sz="1463"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79700" y="2327400"/>
            <a:ext cx="435825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5070013" y="5823266"/>
            <a:ext cx="4358250" cy="278062"/>
          </a:xfrm>
        </p:spPr>
        <p:txBody>
          <a:bodyPr wrap="none">
            <a:noAutofit/>
          </a:bodyPr>
          <a:lstStyle>
            <a:lvl1pPr>
              <a:lnSpc>
                <a:spcPts val="1097"/>
              </a:lnSpc>
              <a:defRPr sz="813" b="0"/>
            </a:lvl1pPr>
            <a:lvl2pPr marL="0" indent="0">
              <a:lnSpc>
                <a:spcPts val="1097"/>
              </a:lnSpc>
              <a:buFontTx/>
              <a:buNone/>
              <a:defRPr sz="813" b="0"/>
            </a:lvl2pPr>
            <a:lvl3pPr marL="0" indent="0">
              <a:lnSpc>
                <a:spcPts val="1097"/>
              </a:lnSpc>
              <a:buFontTx/>
              <a:buNone/>
              <a:defRPr sz="813" b="0"/>
            </a:lvl3pPr>
            <a:lvl4pPr marL="0" indent="0">
              <a:lnSpc>
                <a:spcPts val="1097"/>
              </a:lnSpc>
              <a:buFontTx/>
              <a:buNone/>
              <a:defRPr sz="813" b="0"/>
            </a:lvl4pPr>
            <a:lvl5pPr marL="0" indent="0">
              <a:lnSpc>
                <a:spcPts val="1097"/>
              </a:lnSpc>
              <a:buFontTx/>
              <a:buNone/>
              <a:defRPr sz="813" b="0"/>
            </a:lvl5pPr>
            <a:lvl6pPr marL="1857604"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479822" y="6165000"/>
            <a:ext cx="4358382" cy="455400"/>
          </a:xfrm>
        </p:spPr>
        <p:txBody>
          <a:bodyPr>
            <a:noAutofit/>
          </a:bodyPr>
          <a:lstStyle>
            <a:lvl1pPr>
              <a:lnSpc>
                <a:spcPts val="1097"/>
              </a:lnSpc>
              <a:defRPr sz="813"/>
            </a:lvl1pPr>
            <a:lvl2pPr marL="0" indent="0">
              <a:lnSpc>
                <a:spcPts val="1097"/>
              </a:lnSpc>
              <a:buNone/>
              <a:defRPr sz="813"/>
            </a:lvl2pPr>
            <a:lvl3pPr marL="0" indent="0">
              <a:lnSpc>
                <a:spcPts val="1097"/>
              </a:lnSpc>
              <a:buFont typeface="Arial" panose="020B0604020202020204" pitchFamily="34" charset="0"/>
              <a:buNone/>
              <a:defRPr sz="813"/>
            </a:lvl3pPr>
            <a:lvl4pPr marL="0" indent="0">
              <a:lnSpc>
                <a:spcPts val="1097"/>
              </a:lnSpc>
              <a:buFont typeface="Arial" panose="020B0604020202020204" pitchFamily="34" charset="0"/>
              <a:buNone/>
              <a:defRPr sz="813"/>
            </a:lvl4pPr>
            <a:lvl5pPr marL="0" indent="0">
              <a:lnSpc>
                <a:spcPts val="1097"/>
              </a:lnSpc>
              <a:buFont typeface="Arial" panose="020B0604020202020204" pitchFamily="34" charset="0"/>
              <a:buNone/>
              <a:defRPr sz="813"/>
            </a:lvl5pPr>
          </a:lstStyle>
          <a:p>
            <a:pPr lvl="0"/>
            <a:r>
              <a:rPr lang="de-DE" dirty="0" err="1"/>
              <a:t>Footnote</a:t>
            </a:r>
            <a:endParaRPr lang="de-AT" dirty="0"/>
          </a:p>
        </p:txBody>
      </p:sp>
    </p:spTree>
    <p:extLst>
      <p:ext uri="{BB962C8B-B14F-4D97-AF65-F5344CB8AC3E}">
        <p14:creationId xmlns:p14="http://schemas.microsoft.com/office/powerpoint/2010/main" val="36488688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506025" y="1904399"/>
            <a:ext cx="4283663"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077800" y="1872797"/>
            <a:ext cx="4358250" cy="283411"/>
          </a:xfrm>
        </p:spPr>
        <p:txBody>
          <a:bodyPr>
            <a:noAutofit/>
          </a:bodyPr>
          <a:lstStyle>
            <a:lvl1pPr>
              <a:defRPr sz="1463" b="1"/>
            </a:lvl1pPr>
            <a:lvl2pPr marL="0" indent="0">
              <a:buFontTx/>
              <a:buNone/>
              <a:defRPr sz="1463" b="1"/>
            </a:lvl2pPr>
            <a:lvl3pPr marL="0" indent="0">
              <a:buFontTx/>
              <a:buNone/>
              <a:defRPr sz="1463" b="1"/>
            </a:lvl3pPr>
            <a:lvl4pPr marL="0" indent="0">
              <a:buFontTx/>
              <a:buNone/>
              <a:defRPr sz="1463" b="1"/>
            </a:lvl4pPr>
            <a:lvl5pPr marL="0" indent="0">
              <a:buFontTx/>
              <a:buNone/>
              <a:defRPr sz="1463"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077800" y="2327400"/>
            <a:ext cx="435825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err="1"/>
              <a:t>Zweite</a:t>
            </a:r>
            <a:r>
              <a:rPr lang="en-US" noProof="0" dirty="0"/>
              <a:t> Ebene</a:t>
            </a:r>
          </a:p>
          <a:p>
            <a:pPr lvl="3"/>
            <a:r>
              <a:rPr lang="en-US" noProof="0" dirty="0" err="1"/>
              <a:t>Dritte</a:t>
            </a:r>
            <a:r>
              <a:rPr lang="en-US" noProof="0" dirty="0"/>
              <a:t> Ebene</a:t>
            </a:r>
          </a:p>
          <a:p>
            <a:pPr lvl="4"/>
            <a:r>
              <a:rPr lang="en-US" noProof="0" dirty="0" err="1"/>
              <a:t>Vierte</a:t>
            </a:r>
            <a:r>
              <a:rPr lang="en-US" noProof="0" dirty="0"/>
              <a:t>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479700" y="770400"/>
            <a:ext cx="8951963" cy="1072089"/>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479822" y="6165000"/>
            <a:ext cx="4358382" cy="455400"/>
          </a:xfrm>
        </p:spPr>
        <p:txBody>
          <a:bodyPr>
            <a:noAutofit/>
          </a:bodyPr>
          <a:lstStyle>
            <a:lvl1pPr>
              <a:lnSpc>
                <a:spcPts val="1097"/>
              </a:lnSpc>
              <a:defRPr sz="813"/>
            </a:lvl1pPr>
            <a:lvl2pPr marL="0" indent="0">
              <a:lnSpc>
                <a:spcPts val="1097"/>
              </a:lnSpc>
              <a:buNone/>
              <a:defRPr sz="813"/>
            </a:lvl2pPr>
            <a:lvl3pPr marL="0" indent="0">
              <a:lnSpc>
                <a:spcPts val="1097"/>
              </a:lnSpc>
              <a:buFont typeface="Arial" panose="020B0604020202020204" pitchFamily="34" charset="0"/>
              <a:buNone/>
              <a:defRPr sz="813"/>
            </a:lvl3pPr>
            <a:lvl4pPr marL="0" indent="0">
              <a:lnSpc>
                <a:spcPts val="1097"/>
              </a:lnSpc>
              <a:buFont typeface="Arial" panose="020B0604020202020204" pitchFamily="34" charset="0"/>
              <a:buNone/>
              <a:defRPr sz="813"/>
            </a:lvl4pPr>
            <a:lvl5pPr marL="0" indent="0">
              <a:lnSpc>
                <a:spcPts val="1097"/>
              </a:lnSpc>
              <a:buFont typeface="Arial" panose="020B0604020202020204" pitchFamily="34" charset="0"/>
              <a:buNone/>
              <a:defRPr sz="813"/>
            </a:lvl5pPr>
          </a:lstStyle>
          <a:p>
            <a:pPr lvl="0"/>
            <a:r>
              <a:rPr lang="de-DE" dirty="0" err="1"/>
              <a:t>Footnote</a:t>
            </a:r>
            <a:endParaRPr lang="de-AT" dirty="0"/>
          </a:p>
        </p:txBody>
      </p:sp>
    </p:spTree>
    <p:extLst>
      <p:ext uri="{BB962C8B-B14F-4D97-AF65-F5344CB8AC3E}">
        <p14:creationId xmlns:p14="http://schemas.microsoft.com/office/powerpoint/2010/main" val="40949997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3578737" y="1904400"/>
            <a:ext cx="2749947"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79700" y="1872797"/>
            <a:ext cx="2822625" cy="283411"/>
          </a:xfrm>
        </p:spPr>
        <p:txBody>
          <a:bodyPr>
            <a:noAutofit/>
          </a:bodyPr>
          <a:lstStyle>
            <a:lvl1pPr>
              <a:defRPr sz="1463" b="1"/>
            </a:lvl1pPr>
            <a:lvl2pPr marL="0" indent="0">
              <a:buFontTx/>
              <a:buNone/>
              <a:defRPr sz="1463" b="1"/>
            </a:lvl2pPr>
            <a:lvl3pPr marL="0" indent="0">
              <a:buFontTx/>
              <a:buNone/>
              <a:defRPr sz="1463" b="1"/>
            </a:lvl3pPr>
            <a:lvl4pPr marL="0" indent="0">
              <a:buFontTx/>
              <a:buNone/>
              <a:defRPr sz="1463" b="1"/>
            </a:lvl4pPr>
            <a:lvl5pPr marL="0" indent="0">
              <a:buFontTx/>
              <a:buNone/>
              <a:defRPr sz="1463"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79700" y="2327400"/>
            <a:ext cx="2822625"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6603188" y="2327400"/>
            <a:ext cx="2822625"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3578737" y="4165200"/>
            <a:ext cx="2749947"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479700" y="770400"/>
            <a:ext cx="8951963" cy="1072089"/>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479822" y="6165000"/>
            <a:ext cx="2822503" cy="455400"/>
          </a:xfrm>
        </p:spPr>
        <p:txBody>
          <a:bodyPr>
            <a:noAutofit/>
          </a:bodyPr>
          <a:lstStyle>
            <a:lvl1pPr>
              <a:lnSpc>
                <a:spcPts val="1097"/>
              </a:lnSpc>
              <a:defRPr sz="813"/>
            </a:lvl1pPr>
            <a:lvl2pPr marL="0" indent="0">
              <a:lnSpc>
                <a:spcPts val="1097"/>
              </a:lnSpc>
              <a:buNone/>
              <a:defRPr sz="813"/>
            </a:lvl2pPr>
            <a:lvl3pPr marL="0" indent="0">
              <a:lnSpc>
                <a:spcPts val="1097"/>
              </a:lnSpc>
              <a:buFont typeface="Arial" panose="020B0604020202020204" pitchFamily="34" charset="0"/>
              <a:buNone/>
              <a:defRPr sz="813"/>
            </a:lvl3pPr>
            <a:lvl4pPr marL="0" indent="0">
              <a:lnSpc>
                <a:spcPts val="1097"/>
              </a:lnSpc>
              <a:buFont typeface="Arial" panose="020B0604020202020204" pitchFamily="34" charset="0"/>
              <a:buNone/>
              <a:defRPr sz="813"/>
            </a:lvl4pPr>
            <a:lvl5pPr marL="0" indent="0">
              <a:lnSpc>
                <a:spcPts val="1097"/>
              </a:lnSpc>
              <a:buFont typeface="Arial" panose="020B0604020202020204" pitchFamily="34" charset="0"/>
              <a:buNone/>
              <a:defRPr sz="813"/>
            </a:lvl5pPr>
          </a:lstStyle>
          <a:p>
            <a:pPr lvl="0"/>
            <a:r>
              <a:rPr lang="de-DE" dirty="0" err="1"/>
              <a:t>Footnote</a:t>
            </a:r>
            <a:endParaRPr lang="de-AT" dirty="0"/>
          </a:p>
        </p:txBody>
      </p:sp>
    </p:spTree>
    <p:extLst>
      <p:ext uri="{BB962C8B-B14F-4D97-AF65-F5344CB8AC3E}">
        <p14:creationId xmlns:p14="http://schemas.microsoft.com/office/powerpoint/2010/main" val="15053897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31999"/>
            <a:ext cx="9906000" cy="6426000"/>
          </a:xfrm>
          <a:solidFill>
            <a:schemeClr val="bg1">
              <a:lumMod val="50000"/>
              <a:alpha val="50000"/>
            </a:schemeClr>
          </a:solidFill>
        </p:spPr>
        <p:txBody>
          <a:bodyPr anchor="t" anchorCtr="0"/>
          <a:lstStyle>
            <a:lvl1pPr algn="ctr">
              <a:lnSpc>
                <a:spcPct val="150000"/>
              </a:lnSpc>
              <a:spcBef>
                <a:spcPts val="0"/>
              </a:spcBef>
              <a:defRPr sz="325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9906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479700" y="6093296"/>
            <a:ext cx="2815313" cy="378341"/>
          </a:xfrm>
        </p:spPr>
        <p:txBody>
          <a:bodyPr wrap="none">
            <a:noAutofit/>
          </a:bodyPr>
          <a:lstStyle>
            <a:lvl1pPr>
              <a:lnSpc>
                <a:spcPts val="1097"/>
              </a:lnSpc>
              <a:defRPr sz="813" b="1">
                <a:solidFill>
                  <a:schemeClr val="bg1"/>
                </a:solidFill>
              </a:defRPr>
            </a:lvl1pPr>
            <a:lvl2pPr marL="0" indent="0">
              <a:lnSpc>
                <a:spcPts val="1097"/>
              </a:lnSpc>
              <a:buFontTx/>
              <a:buNone/>
              <a:defRPr sz="813" b="0">
                <a:solidFill>
                  <a:schemeClr val="bg1"/>
                </a:solidFill>
              </a:defRPr>
            </a:lvl2pPr>
            <a:lvl3pPr marL="0" indent="0">
              <a:lnSpc>
                <a:spcPts val="1097"/>
              </a:lnSpc>
              <a:buFontTx/>
              <a:buNone/>
              <a:defRPr sz="813" b="0">
                <a:solidFill>
                  <a:schemeClr val="bg1"/>
                </a:solidFill>
              </a:defRPr>
            </a:lvl3pPr>
            <a:lvl4pPr marL="0" indent="0">
              <a:lnSpc>
                <a:spcPts val="1097"/>
              </a:lnSpc>
              <a:buFontTx/>
              <a:buNone/>
              <a:defRPr sz="813" b="0">
                <a:solidFill>
                  <a:schemeClr val="bg1"/>
                </a:solidFill>
              </a:defRPr>
            </a:lvl4pPr>
            <a:lvl5pPr marL="0" indent="0">
              <a:lnSpc>
                <a:spcPts val="1097"/>
              </a:lnSpc>
              <a:buFontTx/>
              <a:buNone/>
              <a:defRPr sz="813" b="0">
                <a:solidFill>
                  <a:schemeClr val="bg1"/>
                </a:solidFill>
              </a:defRPr>
            </a:lvl5pPr>
            <a:lvl6pPr marL="1857604"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16571053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1356280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slide - 1">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906000" cy="68580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79700" y="1592796"/>
            <a:ext cx="8951963" cy="2387600"/>
          </a:xfrm>
        </p:spPr>
        <p:txBody>
          <a:bodyPr anchor="b"/>
          <a:lstStyle>
            <a:lvl1pPr algn="ctr">
              <a:lnSpc>
                <a:spcPts val="3860"/>
              </a:lnSpc>
              <a:defRPr sz="3657"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79700" y="4275516"/>
            <a:ext cx="8951963" cy="1655762"/>
          </a:xfrm>
        </p:spPr>
        <p:txBody>
          <a:bodyPr>
            <a:noAutofit/>
          </a:bodyPr>
          <a:lstStyle>
            <a:lvl1pPr marL="0" indent="0" algn="ctr">
              <a:buNone/>
              <a:defRPr sz="1219">
                <a:solidFill>
                  <a:schemeClr val="bg1"/>
                </a:solidFill>
              </a:defRPr>
            </a:lvl1pPr>
            <a:lvl2pPr marL="371521" indent="0" algn="ctr">
              <a:buNone/>
              <a:defRPr sz="1625"/>
            </a:lvl2pPr>
            <a:lvl3pPr marL="743041" indent="0" algn="ctr">
              <a:buNone/>
              <a:defRPr sz="1463"/>
            </a:lvl3pPr>
            <a:lvl4pPr marL="1114562" indent="0" algn="ctr">
              <a:buNone/>
              <a:defRPr sz="1300"/>
            </a:lvl4pPr>
            <a:lvl5pPr marL="1486083" indent="0" algn="ctr">
              <a:buNone/>
              <a:defRPr sz="1300"/>
            </a:lvl5pPr>
            <a:lvl6pPr marL="1857604" indent="0" algn="ctr">
              <a:buNone/>
              <a:defRPr sz="1300"/>
            </a:lvl6pPr>
            <a:lvl7pPr marL="2229124" indent="0" algn="ctr">
              <a:buNone/>
              <a:defRPr sz="1300"/>
            </a:lvl7pPr>
            <a:lvl8pPr marL="2600645" indent="0" algn="ctr">
              <a:buNone/>
              <a:defRPr sz="1300"/>
            </a:lvl8pPr>
            <a:lvl9pPr marL="2972166" indent="0" algn="ctr">
              <a:buNone/>
              <a:defRPr sz="13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9474075" y="69891"/>
            <a:ext cx="313602" cy="22676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41320" y="127800"/>
            <a:ext cx="374903" cy="185468"/>
          </a:xfrm>
          <a:prstGeom prst="rect">
            <a:avLst/>
          </a:prstGeom>
        </p:spPr>
      </p:pic>
      <p:sp>
        <p:nvSpPr>
          <p:cNvPr id="18" name="Textfeld 17">
            <a:extLst>
              <a:ext uri="{FF2B5EF4-FFF2-40B4-BE49-F238E27FC236}">
                <a16:creationId xmlns:a16="http://schemas.microsoft.com/office/drawing/2014/main" id="{7136173B-ADC4-48D8-8FD1-FAE6B6018F59}"/>
              </a:ext>
            </a:extLst>
          </p:cNvPr>
          <p:cNvSpPr txBox="1"/>
          <p:nvPr userDrawn="1"/>
        </p:nvSpPr>
        <p:spPr>
          <a:xfrm>
            <a:off x="1091816" y="69891"/>
            <a:ext cx="2208375" cy="226761"/>
          </a:xfrm>
          <a:prstGeom prst="rect">
            <a:avLst/>
          </a:prstGeom>
          <a:noFill/>
        </p:spPr>
        <p:txBody>
          <a:bodyPr wrap="square" rtlCol="0">
            <a:noAutofit/>
          </a:bodyPr>
          <a:lstStyle/>
          <a:p>
            <a:pPr>
              <a:lnSpc>
                <a:spcPts val="1341"/>
              </a:lnSpc>
            </a:pPr>
            <a:r>
              <a:rPr lang="en-US" sz="609" noProof="0" dirty="0">
                <a:solidFill>
                  <a:schemeClr val="bg1"/>
                </a:solidFill>
              </a:rPr>
              <a:t>Date / Name of the event</a:t>
            </a:r>
          </a:p>
        </p:txBody>
      </p:sp>
      <p:sp>
        <p:nvSpPr>
          <p:cNvPr id="20" name="Textfeld 19">
            <a:extLst>
              <a:ext uri="{FF2B5EF4-FFF2-40B4-BE49-F238E27FC236}">
                <a16:creationId xmlns:a16="http://schemas.microsoft.com/office/drawing/2014/main" id="{B20A6FAC-8407-4032-B758-2E53F90BF4C5}"/>
              </a:ext>
            </a:extLst>
          </p:cNvPr>
          <p:cNvSpPr txBox="1"/>
          <p:nvPr userDrawn="1"/>
        </p:nvSpPr>
        <p:spPr>
          <a:xfrm>
            <a:off x="5070156" y="69891"/>
            <a:ext cx="1287000" cy="226761"/>
          </a:xfrm>
          <a:prstGeom prst="rect">
            <a:avLst/>
          </a:prstGeom>
          <a:noFill/>
        </p:spPr>
        <p:txBody>
          <a:bodyPr wrap="square" rtlCol="0">
            <a:noAutofit/>
          </a:bodyPr>
          <a:lstStyle/>
          <a:p>
            <a:pPr>
              <a:lnSpc>
                <a:spcPts val="1341"/>
              </a:lnSpc>
            </a:pPr>
            <a:r>
              <a:rPr lang="en-US" sz="609" noProof="0" dirty="0">
                <a:solidFill>
                  <a:schemeClr val="bg1"/>
                </a:solidFill>
              </a:rPr>
              <a:t>Name of the speaker/author</a:t>
            </a:r>
          </a:p>
        </p:txBody>
      </p:sp>
      <p:sp>
        <p:nvSpPr>
          <p:cNvPr id="9" name="additional logos">
            <a:extLst>
              <a:ext uri="{FF2B5EF4-FFF2-40B4-BE49-F238E27FC236}">
                <a16:creationId xmlns:a16="http://schemas.microsoft.com/office/drawing/2014/main" id="{08DA79EA-95EB-40D9-BE96-C60DC99F1D09}"/>
              </a:ext>
            </a:extLst>
          </p:cNvPr>
          <p:cNvSpPr/>
          <p:nvPr userDrawn="1"/>
        </p:nvSpPr>
        <p:spPr>
          <a:xfrm>
            <a:off x="6635362" y="112711"/>
            <a:ext cx="2759738" cy="208800"/>
          </a:xfrm>
          <a:prstGeom prst="rect">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406" cap="all" baseline="0" noProof="0" dirty="0">
                <a:solidFill>
                  <a:schemeClr val="bg1"/>
                </a:solidFill>
              </a:rPr>
              <a:t>Space</a:t>
            </a:r>
            <a:r>
              <a:rPr lang="en-US" sz="406" cap="all" baseline="0" noProof="0" dirty="0">
                <a:solidFill>
                  <a:schemeClr val="tx2"/>
                </a:solidFill>
              </a:rPr>
              <a:t> </a:t>
            </a:r>
            <a:r>
              <a:rPr lang="en-US" sz="406" cap="all" baseline="0" noProof="0" dirty="0">
                <a:solidFill>
                  <a:schemeClr val="bg1"/>
                </a:solidFill>
              </a:rPr>
              <a:t>for additional logos</a:t>
            </a:r>
          </a:p>
        </p:txBody>
      </p:sp>
    </p:spTree>
    <p:extLst>
      <p:ext uri="{BB962C8B-B14F-4D97-AF65-F5344CB8AC3E}">
        <p14:creationId xmlns:p14="http://schemas.microsoft.com/office/powerpoint/2010/main" val="1647798049"/>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slide - 2">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D343D645-9E73-4DF5-987F-AE7051A4FC6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3051539" y="1107340"/>
            <a:ext cx="3832176" cy="4720131"/>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79700" y="1592796"/>
            <a:ext cx="8951963" cy="2387600"/>
          </a:xfrm>
        </p:spPr>
        <p:txBody>
          <a:bodyPr anchor="b"/>
          <a:lstStyle>
            <a:lvl1pPr algn="ctr">
              <a:lnSpc>
                <a:spcPts val="3860"/>
              </a:lnSpc>
              <a:defRPr sz="3657" cap="all" baseline="0">
                <a:solidFill>
                  <a:schemeClr val="tx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79700" y="4275516"/>
            <a:ext cx="8951963" cy="1655762"/>
          </a:xfrm>
        </p:spPr>
        <p:txBody>
          <a:bodyPr>
            <a:noAutofit/>
          </a:bodyPr>
          <a:lstStyle>
            <a:lvl1pPr marL="0" indent="0" algn="ctr">
              <a:buNone/>
              <a:defRPr sz="1219">
                <a:solidFill>
                  <a:schemeClr val="tx1"/>
                </a:solidFill>
              </a:defRPr>
            </a:lvl1pPr>
            <a:lvl2pPr marL="371521" indent="0" algn="ctr">
              <a:buNone/>
              <a:defRPr sz="1625"/>
            </a:lvl2pPr>
            <a:lvl3pPr marL="743041" indent="0" algn="ctr">
              <a:buNone/>
              <a:defRPr sz="1463"/>
            </a:lvl3pPr>
            <a:lvl4pPr marL="1114562" indent="0" algn="ctr">
              <a:buNone/>
              <a:defRPr sz="1300"/>
            </a:lvl4pPr>
            <a:lvl5pPr marL="1486083" indent="0" algn="ctr">
              <a:buNone/>
              <a:defRPr sz="1300"/>
            </a:lvl5pPr>
            <a:lvl6pPr marL="1857604" indent="0" algn="ctr">
              <a:buNone/>
              <a:defRPr sz="1300"/>
            </a:lvl6pPr>
            <a:lvl7pPr marL="2229124" indent="0" algn="ctr">
              <a:buNone/>
              <a:defRPr sz="1300"/>
            </a:lvl7pPr>
            <a:lvl8pPr marL="2600645" indent="0" algn="ctr">
              <a:buNone/>
              <a:defRPr sz="1300"/>
            </a:lvl8pPr>
            <a:lvl9pPr marL="2972166" indent="0" algn="ctr">
              <a:buNone/>
              <a:defRPr sz="13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9474075" y="69891"/>
            <a:ext cx="313602" cy="226761"/>
          </a:xfrm>
          <a:prstGeom prst="rect">
            <a:avLst/>
          </a:prstGeom>
        </p:spPr>
        <p:txBody>
          <a:bodyPr/>
          <a:lstStyle>
            <a:lvl1pPr>
              <a:defRPr>
                <a:solidFill>
                  <a:schemeClr val="tx2"/>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41320" y="128037"/>
            <a:ext cx="374903" cy="184994"/>
          </a:xfrm>
          <a:prstGeom prst="rect">
            <a:avLst/>
          </a:prstGeom>
        </p:spPr>
      </p:pic>
      <p:sp>
        <p:nvSpPr>
          <p:cNvPr id="18" name="Textfeld 17">
            <a:extLst>
              <a:ext uri="{FF2B5EF4-FFF2-40B4-BE49-F238E27FC236}">
                <a16:creationId xmlns:a16="http://schemas.microsoft.com/office/drawing/2014/main" id="{7136173B-ADC4-48D8-8FD1-FAE6B6018F59}"/>
              </a:ext>
            </a:extLst>
          </p:cNvPr>
          <p:cNvSpPr txBox="1"/>
          <p:nvPr userDrawn="1"/>
        </p:nvSpPr>
        <p:spPr>
          <a:xfrm>
            <a:off x="1091816" y="69891"/>
            <a:ext cx="2208375" cy="226761"/>
          </a:xfrm>
          <a:prstGeom prst="rect">
            <a:avLst/>
          </a:prstGeom>
          <a:noFill/>
        </p:spPr>
        <p:txBody>
          <a:bodyPr wrap="square" rtlCol="0">
            <a:noAutofit/>
          </a:bodyPr>
          <a:lstStyle/>
          <a:p>
            <a:pPr>
              <a:lnSpc>
                <a:spcPts val="1341"/>
              </a:lnSpc>
            </a:pPr>
            <a:r>
              <a:rPr lang="en-US" sz="609" dirty="0">
                <a:solidFill>
                  <a:schemeClr val="tx2"/>
                </a:solidFill>
              </a:rPr>
              <a:t>Date / Name of the event</a:t>
            </a:r>
            <a:endParaRPr lang="de-AT" sz="609" dirty="0">
              <a:solidFill>
                <a:schemeClr val="tx2"/>
              </a:solidFill>
            </a:endParaRPr>
          </a:p>
        </p:txBody>
      </p:sp>
      <p:sp>
        <p:nvSpPr>
          <p:cNvPr id="20" name="Textfeld 19">
            <a:extLst>
              <a:ext uri="{FF2B5EF4-FFF2-40B4-BE49-F238E27FC236}">
                <a16:creationId xmlns:a16="http://schemas.microsoft.com/office/drawing/2014/main" id="{B20A6FAC-8407-4032-B758-2E53F90BF4C5}"/>
              </a:ext>
            </a:extLst>
          </p:cNvPr>
          <p:cNvSpPr txBox="1"/>
          <p:nvPr userDrawn="1"/>
        </p:nvSpPr>
        <p:spPr>
          <a:xfrm>
            <a:off x="5070156" y="69891"/>
            <a:ext cx="1287000" cy="226761"/>
          </a:xfrm>
          <a:prstGeom prst="rect">
            <a:avLst/>
          </a:prstGeom>
          <a:noFill/>
        </p:spPr>
        <p:txBody>
          <a:bodyPr wrap="square" rtlCol="0">
            <a:noAutofit/>
          </a:bodyPr>
          <a:lstStyle/>
          <a:p>
            <a:pPr>
              <a:lnSpc>
                <a:spcPts val="1341"/>
              </a:lnSpc>
            </a:pPr>
            <a:r>
              <a:rPr lang="en-US" sz="609" dirty="0">
                <a:solidFill>
                  <a:schemeClr val="tx2"/>
                </a:solidFill>
              </a:rPr>
              <a:t>Name of the speaker/author</a:t>
            </a:r>
            <a:endParaRPr lang="de-AT" sz="609" dirty="0">
              <a:solidFill>
                <a:schemeClr val="tx2"/>
              </a:solidFill>
            </a:endParaRPr>
          </a:p>
        </p:txBody>
      </p:sp>
    </p:spTree>
    <p:extLst>
      <p:ext uri="{BB962C8B-B14F-4D97-AF65-F5344CB8AC3E}">
        <p14:creationId xmlns:p14="http://schemas.microsoft.com/office/powerpoint/2010/main" val="1299973895"/>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slide - 3">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0B76ECB0-B71D-454C-9911-8489B91E505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9906000" cy="6858000"/>
          </a:xfrm>
          <a:prstGeom prst="rect">
            <a:avLst/>
          </a:prstGeom>
        </p:spPr>
      </p:pic>
      <p:pic>
        <p:nvPicPr>
          <p:cNvPr id="12" name="Grafik 11" descr="Ein Bild, das Zeichnung enthält.&#10;&#10;Automatisch generierte Beschreibung">
            <a:extLst>
              <a:ext uri="{FF2B5EF4-FFF2-40B4-BE49-F238E27FC236}">
                <a16:creationId xmlns:a16="http://schemas.microsoft.com/office/drawing/2014/main" id="{A869517B-FA4A-4693-A73F-75823C3FCBFB}"/>
              </a:ext>
            </a:extLst>
          </p:cNvPr>
          <p:cNvPicPr>
            <a:picLocks noChangeAspect="1"/>
          </p:cNvPicPr>
          <p:nvPr userDrawn="1"/>
        </p:nvPicPr>
        <p:blipFill>
          <a:blip r:embed="rId3">
            <a:alphaModFix amt="40000"/>
            <a:extLst>
              <a:ext uri="{28A0092B-C50C-407E-A947-70E740481C1C}">
                <a14:useLocalDpi xmlns:a14="http://schemas.microsoft.com/office/drawing/2010/main" val="0"/>
              </a:ext>
            </a:extLst>
          </a:blip>
          <a:stretch>
            <a:fillRect/>
          </a:stretch>
        </p:blipFill>
        <p:spPr>
          <a:xfrm>
            <a:off x="2848950" y="1132200"/>
            <a:ext cx="4441105" cy="47988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79700" y="1394774"/>
            <a:ext cx="8951963" cy="2387600"/>
          </a:xfrm>
        </p:spPr>
        <p:txBody>
          <a:bodyPr anchor="b"/>
          <a:lstStyle>
            <a:lvl1pPr algn="ctr">
              <a:lnSpc>
                <a:spcPts val="3860"/>
              </a:lnSpc>
              <a:defRPr sz="3657"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79700" y="3861048"/>
            <a:ext cx="8951963" cy="1655762"/>
          </a:xfrm>
        </p:spPr>
        <p:txBody>
          <a:bodyPr>
            <a:noAutofit/>
          </a:bodyPr>
          <a:lstStyle>
            <a:lvl1pPr marL="0" indent="0" algn="ctr">
              <a:buNone/>
              <a:defRPr sz="1219">
                <a:solidFill>
                  <a:schemeClr val="bg1"/>
                </a:solidFill>
              </a:defRPr>
            </a:lvl1pPr>
            <a:lvl2pPr marL="371521" indent="0" algn="ctr">
              <a:buNone/>
              <a:defRPr sz="1625"/>
            </a:lvl2pPr>
            <a:lvl3pPr marL="743041" indent="0" algn="ctr">
              <a:buNone/>
              <a:defRPr sz="1463"/>
            </a:lvl3pPr>
            <a:lvl4pPr marL="1114562" indent="0" algn="ctr">
              <a:buNone/>
              <a:defRPr sz="1300"/>
            </a:lvl4pPr>
            <a:lvl5pPr marL="1486083" indent="0" algn="ctr">
              <a:buNone/>
              <a:defRPr sz="1300"/>
            </a:lvl5pPr>
            <a:lvl6pPr marL="1857604" indent="0" algn="ctr">
              <a:buNone/>
              <a:defRPr sz="1300"/>
            </a:lvl6pPr>
            <a:lvl7pPr marL="2229124" indent="0" algn="ctr">
              <a:buNone/>
              <a:defRPr sz="1300"/>
            </a:lvl7pPr>
            <a:lvl8pPr marL="2600645" indent="0" algn="ctr">
              <a:buNone/>
              <a:defRPr sz="1300"/>
            </a:lvl8pPr>
            <a:lvl9pPr marL="2972166" indent="0" algn="ctr">
              <a:buNone/>
              <a:defRPr sz="13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9474075" y="69891"/>
            <a:ext cx="313602" cy="22676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4">
            <a:extLst>
              <a:ext uri="{28A0092B-C50C-407E-A947-70E740481C1C}">
                <a14:useLocalDpi xmlns:a14="http://schemas.microsoft.com/office/drawing/2010/main" val="0"/>
              </a:ext>
            </a:extLst>
          </a:blip>
          <a:srcRect/>
          <a:stretch/>
        </p:blipFill>
        <p:spPr>
          <a:xfrm>
            <a:off x="141320" y="127800"/>
            <a:ext cx="374903" cy="185468"/>
          </a:xfrm>
          <a:prstGeom prst="rect">
            <a:avLst/>
          </a:prstGeom>
        </p:spPr>
      </p:pic>
      <p:sp>
        <p:nvSpPr>
          <p:cNvPr id="18" name="Textfeld 17">
            <a:extLst>
              <a:ext uri="{FF2B5EF4-FFF2-40B4-BE49-F238E27FC236}">
                <a16:creationId xmlns:a16="http://schemas.microsoft.com/office/drawing/2014/main" id="{7136173B-ADC4-48D8-8FD1-FAE6B6018F59}"/>
              </a:ext>
            </a:extLst>
          </p:cNvPr>
          <p:cNvSpPr txBox="1"/>
          <p:nvPr userDrawn="1"/>
        </p:nvSpPr>
        <p:spPr>
          <a:xfrm>
            <a:off x="1091816" y="69891"/>
            <a:ext cx="2208375" cy="226761"/>
          </a:xfrm>
          <a:prstGeom prst="rect">
            <a:avLst/>
          </a:prstGeom>
          <a:noFill/>
        </p:spPr>
        <p:txBody>
          <a:bodyPr wrap="square" rtlCol="0">
            <a:noAutofit/>
          </a:bodyPr>
          <a:lstStyle/>
          <a:p>
            <a:pPr>
              <a:lnSpc>
                <a:spcPts val="1341"/>
              </a:lnSpc>
            </a:pPr>
            <a:r>
              <a:rPr lang="en-US" sz="609" dirty="0">
                <a:solidFill>
                  <a:schemeClr val="bg1"/>
                </a:solidFill>
              </a:rPr>
              <a:t>Date / Name of the event</a:t>
            </a:r>
            <a:endParaRPr lang="de-AT" sz="609" dirty="0">
              <a:solidFill>
                <a:schemeClr val="bg1"/>
              </a:solidFill>
            </a:endParaRPr>
          </a:p>
        </p:txBody>
      </p:sp>
      <p:sp>
        <p:nvSpPr>
          <p:cNvPr id="20" name="Textfeld 19">
            <a:extLst>
              <a:ext uri="{FF2B5EF4-FFF2-40B4-BE49-F238E27FC236}">
                <a16:creationId xmlns:a16="http://schemas.microsoft.com/office/drawing/2014/main" id="{B20A6FAC-8407-4032-B758-2E53F90BF4C5}"/>
              </a:ext>
            </a:extLst>
          </p:cNvPr>
          <p:cNvSpPr txBox="1"/>
          <p:nvPr userDrawn="1"/>
        </p:nvSpPr>
        <p:spPr>
          <a:xfrm>
            <a:off x="5070156" y="69891"/>
            <a:ext cx="1287000" cy="226761"/>
          </a:xfrm>
          <a:prstGeom prst="rect">
            <a:avLst/>
          </a:prstGeom>
          <a:noFill/>
        </p:spPr>
        <p:txBody>
          <a:bodyPr wrap="square" rtlCol="0">
            <a:noAutofit/>
          </a:bodyPr>
          <a:lstStyle/>
          <a:p>
            <a:pPr>
              <a:lnSpc>
                <a:spcPts val="1341"/>
              </a:lnSpc>
            </a:pPr>
            <a:r>
              <a:rPr lang="en-US" sz="609" dirty="0">
                <a:solidFill>
                  <a:schemeClr val="bg1"/>
                </a:solidFill>
              </a:rPr>
              <a:t>Name of the speaker/author</a:t>
            </a:r>
            <a:endParaRPr lang="de-AT" sz="609" dirty="0">
              <a:solidFill>
                <a:schemeClr val="bg1"/>
              </a:solidFill>
            </a:endParaRPr>
          </a:p>
        </p:txBody>
      </p:sp>
      <p:sp>
        <p:nvSpPr>
          <p:cNvPr id="8" name="additional logos">
            <a:extLst>
              <a:ext uri="{FF2B5EF4-FFF2-40B4-BE49-F238E27FC236}">
                <a16:creationId xmlns:a16="http://schemas.microsoft.com/office/drawing/2014/main" id="{0AA5206F-B469-48ED-BD15-270339F8E9ED}"/>
              </a:ext>
            </a:extLst>
          </p:cNvPr>
          <p:cNvSpPr/>
          <p:nvPr userDrawn="1"/>
        </p:nvSpPr>
        <p:spPr>
          <a:xfrm>
            <a:off x="6635362" y="112711"/>
            <a:ext cx="2759738" cy="208800"/>
          </a:xfrm>
          <a:prstGeom prst="rect">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406" cap="all" baseline="0" noProof="0" dirty="0">
                <a:solidFill>
                  <a:schemeClr val="bg1"/>
                </a:solidFill>
              </a:rPr>
              <a:t>Space</a:t>
            </a:r>
            <a:r>
              <a:rPr lang="en-US" sz="406" cap="all" baseline="0" noProof="0" dirty="0">
                <a:solidFill>
                  <a:schemeClr val="tx2"/>
                </a:solidFill>
              </a:rPr>
              <a:t> </a:t>
            </a:r>
            <a:r>
              <a:rPr lang="en-US" sz="406" cap="all" baseline="0" noProof="0" dirty="0">
                <a:solidFill>
                  <a:schemeClr val="bg1"/>
                </a:solidFill>
              </a:rPr>
              <a:t>for additional logos</a:t>
            </a:r>
          </a:p>
        </p:txBody>
      </p:sp>
    </p:spTree>
    <p:extLst>
      <p:ext uri="{BB962C8B-B14F-4D97-AF65-F5344CB8AC3E}">
        <p14:creationId xmlns:p14="http://schemas.microsoft.com/office/powerpoint/2010/main" val="1437966118"/>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oodbye Slid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906000" cy="68580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79700" y="2384884"/>
            <a:ext cx="8951963" cy="2387600"/>
          </a:xfrm>
        </p:spPr>
        <p:txBody>
          <a:bodyPr anchor="ctr" anchorCtr="0"/>
          <a:lstStyle>
            <a:lvl1pPr algn="ctr">
              <a:lnSpc>
                <a:spcPts val="3860"/>
              </a:lnSpc>
              <a:defRPr sz="3657"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9474075" y="69891"/>
            <a:ext cx="313602" cy="22676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41320" y="127800"/>
            <a:ext cx="374903" cy="185468"/>
          </a:xfrm>
          <a:prstGeom prst="rect">
            <a:avLst/>
          </a:prstGeom>
        </p:spPr>
      </p:pic>
      <p:sp>
        <p:nvSpPr>
          <p:cNvPr id="18" name="Textfeld 17">
            <a:extLst>
              <a:ext uri="{FF2B5EF4-FFF2-40B4-BE49-F238E27FC236}">
                <a16:creationId xmlns:a16="http://schemas.microsoft.com/office/drawing/2014/main" id="{7136173B-ADC4-48D8-8FD1-FAE6B6018F59}"/>
              </a:ext>
            </a:extLst>
          </p:cNvPr>
          <p:cNvSpPr txBox="1"/>
          <p:nvPr userDrawn="1"/>
        </p:nvSpPr>
        <p:spPr>
          <a:xfrm>
            <a:off x="1091816" y="69891"/>
            <a:ext cx="2208375" cy="226761"/>
          </a:xfrm>
          <a:prstGeom prst="rect">
            <a:avLst/>
          </a:prstGeom>
          <a:noFill/>
        </p:spPr>
        <p:txBody>
          <a:bodyPr wrap="square" rtlCol="0">
            <a:noAutofit/>
          </a:bodyPr>
          <a:lstStyle/>
          <a:p>
            <a:pPr>
              <a:lnSpc>
                <a:spcPts val="1341"/>
              </a:lnSpc>
            </a:pPr>
            <a:r>
              <a:rPr lang="en-US" sz="609" noProof="0" dirty="0">
                <a:solidFill>
                  <a:schemeClr val="bg1"/>
                </a:solidFill>
              </a:rPr>
              <a:t>Date / Name of the event</a:t>
            </a:r>
          </a:p>
        </p:txBody>
      </p:sp>
      <p:sp>
        <p:nvSpPr>
          <p:cNvPr id="20" name="Textfeld 19">
            <a:extLst>
              <a:ext uri="{FF2B5EF4-FFF2-40B4-BE49-F238E27FC236}">
                <a16:creationId xmlns:a16="http://schemas.microsoft.com/office/drawing/2014/main" id="{B20A6FAC-8407-4032-B758-2E53F90BF4C5}"/>
              </a:ext>
            </a:extLst>
          </p:cNvPr>
          <p:cNvSpPr txBox="1"/>
          <p:nvPr userDrawn="1"/>
        </p:nvSpPr>
        <p:spPr>
          <a:xfrm>
            <a:off x="5070156" y="69891"/>
            <a:ext cx="1287000" cy="226761"/>
          </a:xfrm>
          <a:prstGeom prst="rect">
            <a:avLst/>
          </a:prstGeom>
          <a:noFill/>
        </p:spPr>
        <p:txBody>
          <a:bodyPr wrap="square" rtlCol="0">
            <a:noAutofit/>
          </a:bodyPr>
          <a:lstStyle/>
          <a:p>
            <a:pPr>
              <a:lnSpc>
                <a:spcPts val="1341"/>
              </a:lnSpc>
            </a:pPr>
            <a:r>
              <a:rPr lang="en-US" sz="609" noProof="0" dirty="0">
                <a:solidFill>
                  <a:schemeClr val="bg1"/>
                </a:solidFill>
              </a:rPr>
              <a:t>Name of the speaker/author</a:t>
            </a:r>
          </a:p>
        </p:txBody>
      </p:sp>
      <p:sp>
        <p:nvSpPr>
          <p:cNvPr id="9" name="additional logos">
            <a:extLst>
              <a:ext uri="{FF2B5EF4-FFF2-40B4-BE49-F238E27FC236}">
                <a16:creationId xmlns:a16="http://schemas.microsoft.com/office/drawing/2014/main" id="{08DA79EA-95EB-40D9-BE96-C60DC99F1D09}"/>
              </a:ext>
            </a:extLst>
          </p:cNvPr>
          <p:cNvSpPr/>
          <p:nvPr userDrawn="1"/>
        </p:nvSpPr>
        <p:spPr>
          <a:xfrm>
            <a:off x="6635362" y="112711"/>
            <a:ext cx="2759738" cy="208800"/>
          </a:xfrm>
          <a:prstGeom prst="rect">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406" cap="all" baseline="0" noProof="0" dirty="0">
                <a:solidFill>
                  <a:schemeClr val="bg1"/>
                </a:solidFill>
              </a:rPr>
              <a:t>Space</a:t>
            </a:r>
            <a:r>
              <a:rPr lang="en-US" sz="406" cap="all" baseline="0" noProof="0" dirty="0">
                <a:solidFill>
                  <a:schemeClr val="tx2"/>
                </a:solidFill>
              </a:rPr>
              <a:t> </a:t>
            </a:r>
            <a:r>
              <a:rPr lang="en-US" sz="406" cap="all" baseline="0" noProof="0" dirty="0">
                <a:solidFill>
                  <a:schemeClr val="bg1"/>
                </a:solidFill>
              </a:rPr>
              <a:t>for additional logos</a:t>
            </a:r>
          </a:p>
        </p:txBody>
      </p:sp>
    </p:spTree>
    <p:extLst>
      <p:ext uri="{BB962C8B-B14F-4D97-AF65-F5344CB8AC3E}">
        <p14:creationId xmlns:p14="http://schemas.microsoft.com/office/powerpoint/2010/main" val="1240709275"/>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79700" y="1872797"/>
            <a:ext cx="4358250" cy="283411"/>
          </a:xfrm>
        </p:spPr>
        <p:txBody>
          <a:bodyPr>
            <a:noAutofit/>
          </a:bodyPr>
          <a:lstStyle>
            <a:lvl1pPr>
              <a:defRPr sz="1463" b="1"/>
            </a:lvl1pPr>
            <a:lvl2pPr marL="0" indent="0">
              <a:buFontTx/>
              <a:buNone/>
              <a:defRPr sz="1463" b="1"/>
            </a:lvl2pPr>
            <a:lvl3pPr marL="0" indent="0">
              <a:buFontTx/>
              <a:buNone/>
              <a:defRPr sz="1463" b="1"/>
            </a:lvl3pPr>
            <a:lvl4pPr marL="0" indent="0">
              <a:buFontTx/>
              <a:buNone/>
              <a:defRPr sz="1463" b="1"/>
            </a:lvl4pPr>
            <a:lvl5pPr marL="0" indent="0">
              <a:buFontTx/>
              <a:buNone/>
              <a:defRPr sz="1463"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79700" y="2327400"/>
            <a:ext cx="435825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5077800" y="2327328"/>
            <a:ext cx="4358250" cy="3663000"/>
          </a:xfrm>
        </p:spPr>
        <p:txBody>
          <a:bodyPr/>
          <a:lstStyle>
            <a:lvl1pPr>
              <a:defRPr/>
            </a:lvl1pPr>
            <a:lvl3pPr>
              <a:defRPr/>
            </a:lvl3pPr>
            <a:lvl5pPr>
              <a:defRPr/>
            </a:lvl5pPr>
          </a:lstStyle>
          <a:p>
            <a:pPr marL="0" marR="0" lvl="0" indent="0" algn="l" defTabSz="743041" rtl="0" eaLnBrk="1" fontAlgn="auto" latinLnBrk="0" hangingPunct="1">
              <a:lnSpc>
                <a:spcPts val="1503"/>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79700" y="770400"/>
            <a:ext cx="8951963" cy="1072089"/>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79822" y="6165000"/>
            <a:ext cx="4358382" cy="455400"/>
          </a:xfrm>
        </p:spPr>
        <p:txBody>
          <a:bodyPr>
            <a:noAutofit/>
          </a:bodyPr>
          <a:lstStyle>
            <a:lvl1pPr>
              <a:lnSpc>
                <a:spcPts val="1097"/>
              </a:lnSpc>
              <a:defRPr sz="813"/>
            </a:lvl1pPr>
            <a:lvl2pPr marL="0" indent="0">
              <a:lnSpc>
                <a:spcPts val="1097"/>
              </a:lnSpc>
              <a:buNone/>
              <a:defRPr sz="813"/>
            </a:lvl2pPr>
            <a:lvl3pPr marL="0" indent="0">
              <a:lnSpc>
                <a:spcPts val="1097"/>
              </a:lnSpc>
              <a:buFont typeface="Arial" panose="020B0604020202020204" pitchFamily="34" charset="0"/>
              <a:buNone/>
              <a:defRPr sz="813"/>
            </a:lvl3pPr>
            <a:lvl4pPr marL="0" indent="0">
              <a:lnSpc>
                <a:spcPts val="1097"/>
              </a:lnSpc>
              <a:buFont typeface="Arial" panose="020B0604020202020204" pitchFamily="34" charset="0"/>
              <a:buNone/>
              <a:defRPr sz="813"/>
            </a:lvl4pPr>
            <a:lvl5pPr marL="0" indent="0">
              <a:lnSpc>
                <a:spcPts val="1097"/>
              </a:lnSpc>
              <a:buFont typeface="Arial" panose="020B0604020202020204" pitchFamily="34" charset="0"/>
              <a:buNone/>
              <a:defRPr sz="813"/>
            </a:lvl5pPr>
          </a:lstStyle>
          <a:p>
            <a:pPr lvl="0"/>
            <a:r>
              <a:rPr lang="de-DE" dirty="0" err="1"/>
              <a:t>Footnote</a:t>
            </a:r>
            <a:endParaRPr lang="de-AT" dirty="0"/>
          </a:p>
        </p:txBody>
      </p:sp>
    </p:spTree>
    <p:extLst>
      <p:ext uri="{BB962C8B-B14F-4D97-AF65-F5344CB8AC3E}">
        <p14:creationId xmlns:p14="http://schemas.microsoft.com/office/powerpoint/2010/main" val="35248067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79700" y="1872000"/>
            <a:ext cx="4358250" cy="4118400"/>
          </a:xfrm>
        </p:spPr>
        <p:txBody>
          <a:bodyPr/>
          <a:lstStyle>
            <a:lvl1pPr>
              <a:spcBef>
                <a:spcPts val="1503"/>
              </a:spcBef>
              <a:defRPr sz="1463" b="1"/>
            </a:lvl1pPr>
            <a:lvl2pPr marL="511938" indent="0">
              <a:buNone/>
              <a:tabLst>
                <a:tab pos="4285652" algn="r"/>
              </a:tabLst>
              <a:defRPr/>
            </a:lvl2pPr>
            <a:lvl3pPr marL="1214024" indent="0">
              <a:buFont typeface="Arial" panose="020B0604020202020204" pitchFamily="34" charset="0"/>
              <a:buNone/>
              <a:tabLst>
                <a:tab pos="4285652" algn="r"/>
              </a:tabLst>
              <a:defRPr/>
            </a:lvl3pPr>
            <a:lvl4pPr marL="1214024" indent="0">
              <a:buFont typeface="Arial" panose="020B0604020202020204" pitchFamily="34" charset="0"/>
              <a:buNone/>
              <a:tabLst>
                <a:tab pos="4285652" algn="r"/>
              </a:tabLst>
              <a:defRPr/>
            </a:lvl4pPr>
            <a:lvl5pPr marL="1214024" indent="0">
              <a:buFont typeface="Arial" panose="020B0604020202020204" pitchFamily="34" charset="0"/>
              <a:buNone/>
              <a:tabLst>
                <a:tab pos="4285652"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5077800" y="1872000"/>
            <a:ext cx="4358250" cy="4118400"/>
          </a:xfrm>
        </p:spPr>
        <p:txBody>
          <a:bodyPr/>
          <a:lstStyle>
            <a:lvl1pPr>
              <a:spcBef>
                <a:spcPts val="1503"/>
              </a:spcBef>
              <a:defRPr sz="1463" b="1"/>
            </a:lvl1pPr>
            <a:lvl2pPr marL="511938" indent="0">
              <a:buNone/>
              <a:tabLst>
                <a:tab pos="4285652" algn="r"/>
              </a:tabLst>
              <a:defRPr/>
            </a:lvl2pPr>
            <a:lvl3pPr marL="1214024" indent="0">
              <a:buFont typeface="Arial" panose="020B0604020202020204" pitchFamily="34" charset="0"/>
              <a:buNone/>
              <a:tabLst>
                <a:tab pos="4285652" algn="r"/>
              </a:tabLst>
              <a:defRPr/>
            </a:lvl3pPr>
            <a:lvl4pPr marL="1214024" indent="0">
              <a:buFont typeface="Arial" panose="020B0604020202020204" pitchFamily="34" charset="0"/>
              <a:buNone/>
              <a:tabLst>
                <a:tab pos="4285652" algn="r"/>
              </a:tabLst>
              <a:defRPr/>
            </a:lvl4pPr>
            <a:lvl5pPr marL="1214024" indent="0">
              <a:buFont typeface="Arial" panose="020B0604020202020204" pitchFamily="34" charset="0"/>
              <a:buNone/>
              <a:tabLst>
                <a:tab pos="4285652"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479700" y="770400"/>
            <a:ext cx="8951963" cy="1072089"/>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9908342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479700" y="1394774"/>
            <a:ext cx="8951963" cy="2387600"/>
          </a:xfrm>
          <a:prstGeom prst="rect">
            <a:avLst/>
          </a:prstGeom>
        </p:spPr>
        <p:txBody>
          <a:bodyPr anchor="b"/>
          <a:lstStyle>
            <a:lvl1pPr algn="ctr">
              <a:lnSpc>
                <a:spcPts val="3860"/>
              </a:lnSpc>
              <a:defRPr sz="3657"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479700" y="3843046"/>
            <a:ext cx="8951963" cy="1655762"/>
          </a:xfrm>
        </p:spPr>
        <p:txBody>
          <a:bodyPr>
            <a:noAutofit/>
          </a:bodyPr>
          <a:lstStyle>
            <a:lvl1pPr marL="0" indent="0" algn="ctr">
              <a:buNone/>
              <a:defRPr sz="1219">
                <a:solidFill>
                  <a:schemeClr val="bg1"/>
                </a:solidFill>
              </a:defRPr>
            </a:lvl1pPr>
            <a:lvl2pPr marL="371521" indent="0" algn="ctr">
              <a:buNone/>
              <a:defRPr sz="1625"/>
            </a:lvl2pPr>
            <a:lvl3pPr marL="743041" indent="0" algn="ctr">
              <a:buNone/>
              <a:defRPr sz="1463"/>
            </a:lvl3pPr>
            <a:lvl4pPr marL="1114562" indent="0" algn="ctr">
              <a:buNone/>
              <a:defRPr sz="1300"/>
            </a:lvl4pPr>
            <a:lvl5pPr marL="1486083" indent="0" algn="ctr">
              <a:buNone/>
              <a:defRPr sz="1300"/>
            </a:lvl5pPr>
            <a:lvl6pPr marL="1857604" indent="0" algn="ctr">
              <a:buNone/>
              <a:defRPr sz="1300"/>
            </a:lvl6pPr>
            <a:lvl7pPr marL="2229124" indent="0" algn="ctr">
              <a:buNone/>
              <a:defRPr sz="1300"/>
            </a:lvl7pPr>
            <a:lvl8pPr marL="2600645" indent="0" algn="ctr">
              <a:buNone/>
              <a:defRPr sz="1300"/>
            </a:lvl8pPr>
            <a:lvl9pPr marL="2972166" indent="0" algn="ctr">
              <a:buNone/>
              <a:defRPr sz="1300"/>
            </a:lvl9pPr>
          </a:lstStyle>
          <a:p>
            <a:r>
              <a:rPr lang="en-US" noProof="0" dirty="0"/>
              <a:t>Chapter</a:t>
            </a:r>
            <a:r>
              <a:rPr lang="de-AT" dirty="0"/>
              <a:t> </a:t>
            </a:r>
            <a:r>
              <a:rPr lang="en-US" noProof="0" dirty="0"/>
              <a:t>Subtitle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31999"/>
            <a:ext cx="9906000" cy="6426000"/>
          </a:xfrm>
          <a:solidFill>
            <a:schemeClr val="bg1">
              <a:lumMod val="50000"/>
              <a:alpha val="50000"/>
            </a:schemeClr>
          </a:solidFill>
        </p:spPr>
        <p:txBody>
          <a:bodyPr anchor="t" anchorCtr="0"/>
          <a:lstStyle>
            <a:lvl1pPr algn="ctr">
              <a:lnSpc>
                <a:spcPct val="150000"/>
              </a:lnSpc>
              <a:spcBef>
                <a:spcPts val="0"/>
              </a:spcBef>
              <a:defRPr sz="3250">
                <a:solidFill>
                  <a:schemeClr val="bg1"/>
                </a:solidFill>
              </a:defRPr>
            </a:lvl1pPr>
          </a:lstStyle>
          <a:p>
            <a:r>
              <a:rPr lang="de-AT" dirty="0"/>
              <a:t>Insert </a:t>
            </a:r>
            <a:r>
              <a:rPr lang="en-US" noProof="0" dirty="0"/>
              <a:t>Background</a:t>
            </a:r>
            <a:r>
              <a:rPr lang="de-AT" dirty="0"/>
              <a:t> Image  </a:t>
            </a:r>
          </a:p>
        </p:txBody>
      </p:sp>
    </p:spTree>
    <p:extLst>
      <p:ext uri="{BB962C8B-B14F-4D97-AF65-F5344CB8AC3E}">
        <p14:creationId xmlns:p14="http://schemas.microsoft.com/office/powerpoint/2010/main" val="36551242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79700" y="1872797"/>
            <a:ext cx="4358250" cy="283411"/>
          </a:xfrm>
        </p:spPr>
        <p:txBody>
          <a:bodyPr>
            <a:noAutofit/>
          </a:bodyPr>
          <a:lstStyle>
            <a:lvl1pPr>
              <a:defRPr sz="1463" b="1"/>
            </a:lvl1pPr>
            <a:lvl2pPr marL="0" indent="0">
              <a:buFontTx/>
              <a:buNone/>
              <a:defRPr sz="1463" b="1"/>
            </a:lvl2pPr>
            <a:lvl3pPr marL="0" indent="0">
              <a:buFontTx/>
              <a:buNone/>
              <a:defRPr sz="1463" b="1"/>
            </a:lvl3pPr>
            <a:lvl4pPr marL="0" indent="0">
              <a:buFontTx/>
              <a:buNone/>
              <a:defRPr sz="1463" b="1"/>
            </a:lvl4pPr>
            <a:lvl5pPr marL="0" indent="0">
              <a:buFontTx/>
              <a:buNone/>
              <a:defRPr sz="1463"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79700" y="2327400"/>
            <a:ext cx="435825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5077800" y="2327328"/>
            <a:ext cx="4358250" cy="3663000"/>
          </a:xfrm>
        </p:spPr>
        <p:txBody>
          <a:bodyPr/>
          <a:lstStyle>
            <a:lvl1pPr>
              <a:defRPr/>
            </a:lvl1pPr>
            <a:lvl3pPr>
              <a:defRPr/>
            </a:lvl3pPr>
            <a:lvl5pPr>
              <a:defRPr/>
            </a:lvl5pPr>
          </a:lstStyle>
          <a:p>
            <a:pPr marL="0" marR="0" lvl="0" indent="0" algn="l" defTabSz="743041" rtl="0" eaLnBrk="1" fontAlgn="auto" latinLnBrk="0" hangingPunct="1">
              <a:lnSpc>
                <a:spcPts val="1503"/>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79700" y="770400"/>
            <a:ext cx="8951963" cy="1072089"/>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79822" y="6165000"/>
            <a:ext cx="4358382" cy="455400"/>
          </a:xfrm>
        </p:spPr>
        <p:txBody>
          <a:bodyPr>
            <a:noAutofit/>
          </a:bodyPr>
          <a:lstStyle>
            <a:lvl1pPr>
              <a:lnSpc>
                <a:spcPts val="1097"/>
              </a:lnSpc>
              <a:defRPr sz="813"/>
            </a:lvl1pPr>
            <a:lvl2pPr marL="0" indent="0">
              <a:lnSpc>
                <a:spcPts val="1097"/>
              </a:lnSpc>
              <a:buNone/>
              <a:defRPr sz="813"/>
            </a:lvl2pPr>
            <a:lvl3pPr marL="0" indent="0">
              <a:lnSpc>
                <a:spcPts val="1097"/>
              </a:lnSpc>
              <a:buFont typeface="Arial" panose="020B0604020202020204" pitchFamily="34" charset="0"/>
              <a:buNone/>
              <a:defRPr sz="813"/>
            </a:lvl3pPr>
            <a:lvl4pPr marL="0" indent="0">
              <a:lnSpc>
                <a:spcPts val="1097"/>
              </a:lnSpc>
              <a:buFont typeface="Arial" panose="020B0604020202020204" pitchFamily="34" charset="0"/>
              <a:buNone/>
              <a:defRPr sz="813"/>
            </a:lvl4pPr>
            <a:lvl5pPr marL="0" indent="0">
              <a:lnSpc>
                <a:spcPts val="1097"/>
              </a:lnSpc>
              <a:buFont typeface="Arial" panose="020B0604020202020204" pitchFamily="34" charset="0"/>
              <a:buNone/>
              <a:defRPr sz="813"/>
            </a:lvl5pPr>
          </a:lstStyle>
          <a:p>
            <a:pPr lvl="0"/>
            <a:r>
              <a:rPr lang="de-DE" dirty="0" err="1"/>
              <a:t>Footnote</a:t>
            </a:r>
            <a:endParaRPr lang="de-AT" dirty="0"/>
          </a:p>
        </p:txBody>
      </p:sp>
    </p:spTree>
    <p:extLst>
      <p:ext uri="{BB962C8B-B14F-4D97-AF65-F5344CB8AC3E}">
        <p14:creationId xmlns:p14="http://schemas.microsoft.com/office/powerpoint/2010/main" val="130800993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7" Type="http://schemas.openxmlformats.org/officeDocument/2006/relationships/image" Target="../media/image1.png"/><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theme" Target="../theme/theme2.xml"/><Relationship Id="rId5" Type="http://schemas.openxmlformats.org/officeDocument/2006/relationships/slideLayout" Target="../slideLayouts/slideLayout6.xml"/><Relationship Id="rId4"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4.xml"/><Relationship Id="rId13" Type="http://schemas.openxmlformats.org/officeDocument/2006/relationships/image" Target="../media/image1.png"/><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image" Target="../media/image3.png"/><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theme" Target="../theme/theme3.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79700" y="770400"/>
            <a:ext cx="8951963" cy="1072089"/>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79700" y="2327249"/>
            <a:ext cx="8951963"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Tree>
    <p:extLst>
      <p:ext uri="{BB962C8B-B14F-4D97-AF65-F5344CB8AC3E}">
        <p14:creationId xmlns:p14="http://schemas.microsoft.com/office/powerpoint/2010/main" val="2137442623"/>
      </p:ext>
    </p:extLst>
  </p:cSld>
  <p:clrMap bg1="lt1" tx1="dk1" bg2="lt2" tx2="dk2" accent1="accent1" accent2="accent2" accent3="accent3" accent4="accent4" accent5="accent5" accent6="accent6" hlink="hlink" folHlink="folHlink"/>
  <p:sldLayoutIdLst>
    <p:sldLayoutId id="2147483666" r:id="rId1"/>
  </p:sldLayoutIdLst>
  <p:hf hdr="0" ftr="0"/>
  <p:txStyles>
    <p:titleStyle>
      <a:lvl1pPr algn="l" defTabSz="743041" rtl="0" eaLnBrk="1" latinLnBrk="0" hangingPunct="1">
        <a:lnSpc>
          <a:spcPts val="3250"/>
        </a:lnSpc>
        <a:spcBef>
          <a:spcPct val="0"/>
        </a:spcBef>
        <a:buNone/>
        <a:defRPr sz="3250" kern="1200">
          <a:solidFill>
            <a:schemeClr val="tx1"/>
          </a:solidFill>
          <a:latin typeface="+mj-lt"/>
          <a:ea typeface="+mj-ea"/>
          <a:cs typeface="+mj-cs"/>
        </a:defRPr>
      </a:lvl1pPr>
    </p:titleStyle>
    <p:bodyStyle>
      <a:lvl1pPr marL="0" indent="0" algn="l" defTabSz="743041" rtl="0" eaLnBrk="1" latinLnBrk="0" hangingPunct="1">
        <a:lnSpc>
          <a:spcPts val="1503"/>
        </a:lnSpc>
        <a:spcBef>
          <a:spcPts val="0"/>
        </a:spcBef>
        <a:buFont typeface="Arial" panose="020B0604020202020204" pitchFamily="34" charset="0"/>
        <a:buNone/>
        <a:defRPr sz="1219" kern="1200">
          <a:solidFill>
            <a:schemeClr val="tx1"/>
          </a:solidFill>
          <a:latin typeface="+mn-lt"/>
          <a:ea typeface="+mn-ea"/>
          <a:cs typeface="+mn-cs"/>
        </a:defRPr>
      </a:lvl1pPr>
      <a:lvl2pPr marL="263282" indent="-263282" algn="l" defTabSz="743041" rtl="0" eaLnBrk="1" latinLnBrk="0" hangingPunct="1">
        <a:lnSpc>
          <a:spcPts val="1503"/>
        </a:lnSpc>
        <a:spcBef>
          <a:spcPts val="0"/>
        </a:spcBef>
        <a:buFont typeface="Arial" panose="020B0604020202020204" pitchFamily="34" charset="0"/>
        <a:buChar char="•"/>
        <a:defRPr sz="1219" kern="1200">
          <a:solidFill>
            <a:schemeClr val="tx1"/>
          </a:solidFill>
          <a:latin typeface="+mn-lt"/>
          <a:ea typeface="+mn-ea"/>
          <a:cs typeface="+mn-cs"/>
        </a:defRPr>
      </a:lvl2pPr>
      <a:lvl3pPr marL="263282" indent="-263282" algn="l" defTabSz="743041" rtl="0" eaLnBrk="1" latinLnBrk="0" hangingPunct="1">
        <a:lnSpc>
          <a:spcPts val="1503"/>
        </a:lnSpc>
        <a:spcBef>
          <a:spcPts val="0"/>
        </a:spcBef>
        <a:buSzPct val="120000"/>
        <a:buFontTx/>
        <a:buBlip>
          <a:blip r:embed="rId3"/>
        </a:buBlip>
        <a:defRPr sz="1219" kern="1200">
          <a:solidFill>
            <a:schemeClr val="tx1"/>
          </a:solidFill>
          <a:latin typeface="+mn-lt"/>
          <a:ea typeface="+mn-ea"/>
          <a:cs typeface="+mn-cs"/>
        </a:defRPr>
      </a:lvl3pPr>
      <a:lvl4pPr marL="263282" indent="-263282" algn="l" defTabSz="743041" rtl="0" eaLnBrk="1" latinLnBrk="0" hangingPunct="1">
        <a:lnSpc>
          <a:spcPts val="1503"/>
        </a:lnSpc>
        <a:spcBef>
          <a:spcPts val="0"/>
        </a:spcBef>
        <a:buSzPct val="120000"/>
        <a:buFontTx/>
        <a:buBlip>
          <a:blip r:embed="rId3"/>
        </a:buBlip>
        <a:defRPr sz="1219" kern="1200">
          <a:solidFill>
            <a:schemeClr val="tx1"/>
          </a:solidFill>
          <a:latin typeface="+mn-lt"/>
          <a:ea typeface="+mn-ea"/>
          <a:cs typeface="+mn-cs"/>
        </a:defRPr>
      </a:lvl4pPr>
      <a:lvl5pPr marL="263282" indent="-263282" algn="l" defTabSz="743041" rtl="0" eaLnBrk="1" latinLnBrk="0" hangingPunct="1">
        <a:lnSpc>
          <a:spcPts val="1503"/>
        </a:lnSpc>
        <a:spcBef>
          <a:spcPts val="0"/>
        </a:spcBef>
        <a:buSzPct val="120000"/>
        <a:buFontTx/>
        <a:buBlip>
          <a:blip r:embed="rId3"/>
        </a:buBlip>
        <a:defRPr sz="1219" kern="1200">
          <a:solidFill>
            <a:schemeClr val="tx1"/>
          </a:solidFill>
          <a:latin typeface="+mn-lt"/>
          <a:ea typeface="+mn-ea"/>
          <a:cs typeface="+mn-cs"/>
        </a:defRPr>
      </a:lvl5pPr>
      <a:lvl6pPr marL="2043364" indent="-185760" algn="l" defTabSz="743041"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6pPr>
      <a:lvl7pPr marL="2414885" indent="-185760" algn="l" defTabSz="743041"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7pPr>
      <a:lvl8pPr marL="2786405" indent="-185760" algn="l" defTabSz="743041"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8pPr>
      <a:lvl9pPr marL="3157926" indent="-185760" algn="l" defTabSz="743041"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9pPr>
    </p:bodyStyle>
    <p:otherStyle>
      <a:defPPr>
        <a:defRPr lang="de-DE"/>
      </a:defPPr>
      <a:lvl1pPr marL="0" algn="l" defTabSz="743041" rtl="0" eaLnBrk="1" latinLnBrk="0" hangingPunct="1">
        <a:defRPr sz="1463" kern="1200">
          <a:solidFill>
            <a:schemeClr val="tx1"/>
          </a:solidFill>
          <a:latin typeface="+mn-lt"/>
          <a:ea typeface="+mn-ea"/>
          <a:cs typeface="+mn-cs"/>
        </a:defRPr>
      </a:lvl1pPr>
      <a:lvl2pPr marL="371521" algn="l" defTabSz="743041" rtl="0" eaLnBrk="1" latinLnBrk="0" hangingPunct="1">
        <a:defRPr sz="1463" kern="1200">
          <a:solidFill>
            <a:schemeClr val="tx1"/>
          </a:solidFill>
          <a:latin typeface="+mn-lt"/>
          <a:ea typeface="+mn-ea"/>
          <a:cs typeface="+mn-cs"/>
        </a:defRPr>
      </a:lvl2pPr>
      <a:lvl3pPr marL="743041" algn="l" defTabSz="743041" rtl="0" eaLnBrk="1" latinLnBrk="0" hangingPunct="1">
        <a:defRPr sz="1463" kern="1200">
          <a:solidFill>
            <a:schemeClr val="tx1"/>
          </a:solidFill>
          <a:latin typeface="+mn-lt"/>
          <a:ea typeface="+mn-ea"/>
          <a:cs typeface="+mn-cs"/>
        </a:defRPr>
      </a:lvl3pPr>
      <a:lvl4pPr marL="1114562" algn="l" defTabSz="743041" rtl="0" eaLnBrk="1" latinLnBrk="0" hangingPunct="1">
        <a:defRPr sz="1463" kern="1200">
          <a:solidFill>
            <a:schemeClr val="tx1"/>
          </a:solidFill>
          <a:latin typeface="+mn-lt"/>
          <a:ea typeface="+mn-ea"/>
          <a:cs typeface="+mn-cs"/>
        </a:defRPr>
      </a:lvl4pPr>
      <a:lvl5pPr marL="1486083" algn="l" defTabSz="743041" rtl="0" eaLnBrk="1" latinLnBrk="0" hangingPunct="1">
        <a:defRPr sz="1463" kern="1200">
          <a:solidFill>
            <a:schemeClr val="tx1"/>
          </a:solidFill>
          <a:latin typeface="+mn-lt"/>
          <a:ea typeface="+mn-ea"/>
          <a:cs typeface="+mn-cs"/>
        </a:defRPr>
      </a:lvl5pPr>
      <a:lvl6pPr marL="1857604" algn="l" defTabSz="743041" rtl="0" eaLnBrk="1" latinLnBrk="0" hangingPunct="1">
        <a:defRPr sz="1463" kern="1200">
          <a:solidFill>
            <a:schemeClr val="tx1"/>
          </a:solidFill>
          <a:latin typeface="+mn-lt"/>
          <a:ea typeface="+mn-ea"/>
          <a:cs typeface="+mn-cs"/>
        </a:defRPr>
      </a:lvl6pPr>
      <a:lvl7pPr marL="2229124" algn="l" defTabSz="743041" rtl="0" eaLnBrk="1" latinLnBrk="0" hangingPunct="1">
        <a:defRPr sz="1463" kern="1200">
          <a:solidFill>
            <a:schemeClr val="tx1"/>
          </a:solidFill>
          <a:latin typeface="+mn-lt"/>
          <a:ea typeface="+mn-ea"/>
          <a:cs typeface="+mn-cs"/>
        </a:defRPr>
      </a:lvl7pPr>
      <a:lvl8pPr marL="2600645" algn="l" defTabSz="743041" rtl="0" eaLnBrk="1" latinLnBrk="0" hangingPunct="1">
        <a:defRPr sz="1463" kern="1200">
          <a:solidFill>
            <a:schemeClr val="tx1"/>
          </a:solidFill>
          <a:latin typeface="+mn-lt"/>
          <a:ea typeface="+mn-ea"/>
          <a:cs typeface="+mn-cs"/>
        </a:defRPr>
      </a:lvl8pPr>
      <a:lvl9pPr marL="2972166" algn="l" defTabSz="743041" rtl="0" eaLnBrk="1" latinLnBrk="0" hangingPunct="1">
        <a:defRPr sz="1463"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4156" userDrawn="1">
          <p15:clr>
            <a:srgbClr val="F26B43"/>
          </p15:clr>
        </p15:guide>
        <p15:guide id="3" pos="98" userDrawn="1">
          <p15:clr>
            <a:srgbClr val="F26B43"/>
          </p15:clr>
        </p15:guide>
        <p15:guide id="4" pos="319" userDrawn="1">
          <p15:clr>
            <a:srgbClr val="F26B43"/>
          </p15:clr>
        </p15:guide>
        <p15:guide id="5" pos="1093" userDrawn="1">
          <p15:clr>
            <a:srgbClr val="F26B43"/>
          </p15:clr>
        </p15:guide>
        <p15:guide id="6" pos="1296" userDrawn="1">
          <p15:clr>
            <a:srgbClr val="F26B43"/>
          </p15:clr>
        </p15:guide>
        <p15:guide id="7" pos="6142" userDrawn="1">
          <p15:clr>
            <a:srgbClr val="F26B43"/>
          </p15:clr>
        </p15:guide>
        <p15:guide id="8" pos="5921" userDrawn="1">
          <p15:clr>
            <a:srgbClr val="F26B43"/>
          </p15:clr>
        </p15:guide>
        <p15:guide id="9" pos="2254" userDrawn="1">
          <p15:clr>
            <a:srgbClr val="F26B43"/>
          </p15:clr>
        </p15:guide>
        <p15:guide id="10" pos="2051" userDrawn="1">
          <p15:clr>
            <a:srgbClr val="F26B43"/>
          </p15:clr>
        </p15:guide>
        <p15:guide id="12" pos="3221" userDrawn="1">
          <p15:clr>
            <a:srgbClr val="F26B43"/>
          </p15:clr>
        </p15:guide>
        <p15:guide id="13" pos="3019" userDrawn="1">
          <p15:clr>
            <a:srgbClr val="F26B43"/>
          </p15:clr>
        </p15:guide>
        <p15:guide id="14" pos="5147" userDrawn="1">
          <p15:clr>
            <a:srgbClr val="F26B43"/>
          </p15:clr>
        </p15:guide>
        <p15:guide id="15" pos="4944" userDrawn="1">
          <p15:clr>
            <a:srgbClr val="F26B43"/>
          </p15:clr>
        </p15:guide>
        <p15:guide id="16" pos="4189" userDrawn="1">
          <p15:clr>
            <a:srgbClr val="F26B43"/>
          </p15:clr>
        </p15:guide>
        <p15:guide id="17" pos="3986" userDrawn="1">
          <p15:clr>
            <a:srgbClr val="F26B43"/>
          </p15:clr>
        </p15:guide>
        <p15:guide id="19" orient="horz" pos="164" userDrawn="1">
          <p15:clr>
            <a:srgbClr val="F26B43"/>
          </p15:clr>
        </p15:guide>
        <p15:guide id="21" orient="horz" pos="266" userDrawn="1">
          <p15:clr>
            <a:srgbClr val="F26B43"/>
          </p15:clr>
        </p15:guide>
        <p15:guide id="23" orient="horz" pos="516" userDrawn="1">
          <p15:clr>
            <a:srgbClr val="F26B43"/>
          </p15:clr>
        </p15:guide>
        <p15:guide id="24" orient="horz" pos="3759" userDrawn="1">
          <p15:clr>
            <a:srgbClr val="F26B43"/>
          </p15:clr>
        </p15:guide>
        <p15:guide id="25" orient="horz" pos="3918"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79700" y="772736"/>
            <a:ext cx="8951963" cy="1072089"/>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79700" y="2327249"/>
            <a:ext cx="8951963"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9474075" y="69891"/>
            <a:ext cx="313602" cy="226761"/>
          </a:xfrm>
          <a:prstGeom prst="rect">
            <a:avLst/>
          </a:prstGeom>
        </p:spPr>
        <p:txBody>
          <a:bodyPr vert="horz" wrap="none" lIns="91440" tIns="45720" rIns="91440" bIns="45720" rtlCol="0" anchor="ctr">
            <a:noAutofit/>
          </a:bodyPr>
          <a:lstStyle>
            <a:lvl1pPr algn="r">
              <a:lnSpc>
                <a:spcPts val="1341"/>
              </a:lnSpc>
              <a:defRPr sz="609">
                <a:solidFill>
                  <a:schemeClr val="tx2"/>
                </a:solidFill>
              </a:defRPr>
            </a:lvl1pPr>
          </a:lstStyle>
          <a:p>
            <a:r>
              <a:rPr lang="de-AT" dirty="0"/>
              <a:t> </a:t>
            </a:r>
            <a:fld id="{88A1DFE4-5FC5-43BD-BB7E-75EAD82B965F}" type="slidenum">
              <a:rPr lang="en-US" noProof="0" smtClean="0"/>
              <a:pPr/>
              <a:t>‹#›</a:t>
            </a:fld>
            <a:endParaRPr lang="en-US" noProof="0" dirty="0"/>
          </a:p>
        </p:txBody>
      </p:sp>
      <p:sp>
        <p:nvSpPr>
          <p:cNvPr id="10" name="additional logos">
            <a:extLst>
              <a:ext uri="{FF2B5EF4-FFF2-40B4-BE49-F238E27FC236}">
                <a16:creationId xmlns:a16="http://schemas.microsoft.com/office/drawing/2014/main" id="{10F71DD6-42B5-4F3C-AAC5-53D95E75CDAB}"/>
              </a:ext>
            </a:extLst>
          </p:cNvPr>
          <p:cNvSpPr/>
          <p:nvPr userDrawn="1"/>
        </p:nvSpPr>
        <p:spPr>
          <a:xfrm>
            <a:off x="6635362" y="112711"/>
            <a:ext cx="2759738" cy="208800"/>
          </a:xfrm>
          <a:prstGeom prst="rect">
            <a:avLst/>
          </a:prstGeom>
          <a:noFill/>
          <a:ln w="19050">
            <a:solidFill>
              <a:schemeClr val="tx2"/>
            </a:solidFill>
            <a:prstDash val="sysDot"/>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406" cap="all" baseline="0" noProof="0">
                <a:solidFill>
                  <a:schemeClr val="tx2"/>
                </a:solidFill>
              </a:rPr>
              <a:t>Space for additional logos</a:t>
            </a:r>
          </a:p>
        </p:txBody>
      </p:sp>
    </p:spTree>
    <p:extLst>
      <p:ext uri="{BB962C8B-B14F-4D97-AF65-F5344CB8AC3E}">
        <p14:creationId xmlns:p14="http://schemas.microsoft.com/office/powerpoint/2010/main" val="2319903011"/>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59" r:id="rId3"/>
    <p:sldLayoutId id="2147483663" r:id="rId4"/>
    <p:sldLayoutId id="2147483668" r:id="rId5"/>
  </p:sldLayoutIdLst>
  <p:hf hdr="0" ftr="0"/>
  <p:txStyles>
    <p:titleStyle>
      <a:lvl1pPr algn="l" defTabSz="743041" rtl="0" eaLnBrk="1" latinLnBrk="0" hangingPunct="1">
        <a:lnSpc>
          <a:spcPts val="3250"/>
        </a:lnSpc>
        <a:spcBef>
          <a:spcPct val="0"/>
        </a:spcBef>
        <a:buNone/>
        <a:defRPr sz="3250" kern="1200">
          <a:solidFill>
            <a:schemeClr val="tx1"/>
          </a:solidFill>
          <a:latin typeface="+mj-lt"/>
          <a:ea typeface="+mj-ea"/>
          <a:cs typeface="+mj-cs"/>
        </a:defRPr>
      </a:lvl1pPr>
    </p:titleStyle>
    <p:bodyStyle>
      <a:lvl1pPr marL="0" indent="0" algn="l" defTabSz="743041" rtl="0" eaLnBrk="1" latinLnBrk="0" hangingPunct="1">
        <a:lnSpc>
          <a:spcPts val="1503"/>
        </a:lnSpc>
        <a:spcBef>
          <a:spcPts val="0"/>
        </a:spcBef>
        <a:buFont typeface="Arial" panose="020B0604020202020204" pitchFamily="34" charset="0"/>
        <a:buNone/>
        <a:defRPr sz="1219" kern="1200">
          <a:solidFill>
            <a:schemeClr val="tx1"/>
          </a:solidFill>
          <a:latin typeface="+mn-lt"/>
          <a:ea typeface="+mn-ea"/>
          <a:cs typeface="+mn-cs"/>
        </a:defRPr>
      </a:lvl1pPr>
      <a:lvl2pPr marL="263282" indent="-263282" algn="l" defTabSz="743041" rtl="0" eaLnBrk="1" latinLnBrk="0" hangingPunct="1">
        <a:lnSpc>
          <a:spcPts val="1503"/>
        </a:lnSpc>
        <a:spcBef>
          <a:spcPts val="0"/>
        </a:spcBef>
        <a:buFont typeface="Arial" panose="020B0604020202020204" pitchFamily="34" charset="0"/>
        <a:buChar char="•"/>
        <a:defRPr sz="1219" kern="1200">
          <a:solidFill>
            <a:schemeClr val="tx1"/>
          </a:solidFill>
          <a:latin typeface="+mn-lt"/>
          <a:ea typeface="+mn-ea"/>
          <a:cs typeface="+mn-cs"/>
        </a:defRPr>
      </a:lvl2pPr>
      <a:lvl3pPr marL="263282" indent="-263282" algn="l" defTabSz="743041" rtl="0" eaLnBrk="1" latinLnBrk="0" hangingPunct="1">
        <a:lnSpc>
          <a:spcPts val="1503"/>
        </a:lnSpc>
        <a:spcBef>
          <a:spcPts val="0"/>
        </a:spcBef>
        <a:buSzPct val="120000"/>
        <a:buFontTx/>
        <a:buBlip>
          <a:blip r:embed="rId7"/>
        </a:buBlip>
        <a:defRPr sz="1219" kern="1200">
          <a:solidFill>
            <a:schemeClr val="tx1"/>
          </a:solidFill>
          <a:latin typeface="+mn-lt"/>
          <a:ea typeface="+mn-ea"/>
          <a:cs typeface="+mn-cs"/>
        </a:defRPr>
      </a:lvl3pPr>
      <a:lvl4pPr marL="263282" indent="-263282" algn="l" defTabSz="743041" rtl="0" eaLnBrk="1" latinLnBrk="0" hangingPunct="1">
        <a:lnSpc>
          <a:spcPts val="1503"/>
        </a:lnSpc>
        <a:spcBef>
          <a:spcPts val="0"/>
        </a:spcBef>
        <a:buSzPct val="120000"/>
        <a:buFontTx/>
        <a:buBlip>
          <a:blip r:embed="rId7"/>
        </a:buBlip>
        <a:defRPr sz="1219" kern="1200">
          <a:solidFill>
            <a:schemeClr val="tx1"/>
          </a:solidFill>
          <a:latin typeface="+mn-lt"/>
          <a:ea typeface="+mn-ea"/>
          <a:cs typeface="+mn-cs"/>
        </a:defRPr>
      </a:lvl4pPr>
      <a:lvl5pPr marL="263282" indent="-263282" algn="l" defTabSz="743041" rtl="0" eaLnBrk="1" latinLnBrk="0" hangingPunct="1">
        <a:lnSpc>
          <a:spcPts val="1503"/>
        </a:lnSpc>
        <a:spcBef>
          <a:spcPts val="0"/>
        </a:spcBef>
        <a:buSzPct val="120000"/>
        <a:buFontTx/>
        <a:buBlip>
          <a:blip r:embed="rId7"/>
        </a:buBlip>
        <a:defRPr sz="1219" kern="1200">
          <a:solidFill>
            <a:schemeClr val="tx1"/>
          </a:solidFill>
          <a:latin typeface="+mn-lt"/>
          <a:ea typeface="+mn-ea"/>
          <a:cs typeface="+mn-cs"/>
        </a:defRPr>
      </a:lvl5pPr>
      <a:lvl6pPr marL="2043364" indent="-185760" algn="l" defTabSz="743041"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6pPr>
      <a:lvl7pPr marL="2414885" indent="-185760" algn="l" defTabSz="743041"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7pPr>
      <a:lvl8pPr marL="2786405" indent="-185760" algn="l" defTabSz="743041"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8pPr>
      <a:lvl9pPr marL="3157926" indent="-185760" algn="l" defTabSz="743041"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9pPr>
    </p:bodyStyle>
    <p:otherStyle>
      <a:defPPr>
        <a:defRPr lang="de-DE"/>
      </a:defPPr>
      <a:lvl1pPr marL="0" algn="l" defTabSz="743041" rtl="0" eaLnBrk="1" latinLnBrk="0" hangingPunct="1">
        <a:defRPr sz="1463" kern="1200">
          <a:solidFill>
            <a:schemeClr val="tx1"/>
          </a:solidFill>
          <a:latin typeface="+mn-lt"/>
          <a:ea typeface="+mn-ea"/>
          <a:cs typeface="+mn-cs"/>
        </a:defRPr>
      </a:lvl1pPr>
      <a:lvl2pPr marL="371521" algn="l" defTabSz="743041" rtl="0" eaLnBrk="1" latinLnBrk="0" hangingPunct="1">
        <a:defRPr sz="1463" kern="1200">
          <a:solidFill>
            <a:schemeClr val="tx1"/>
          </a:solidFill>
          <a:latin typeface="+mn-lt"/>
          <a:ea typeface="+mn-ea"/>
          <a:cs typeface="+mn-cs"/>
        </a:defRPr>
      </a:lvl2pPr>
      <a:lvl3pPr marL="743041" algn="l" defTabSz="743041" rtl="0" eaLnBrk="1" latinLnBrk="0" hangingPunct="1">
        <a:defRPr sz="1463" kern="1200">
          <a:solidFill>
            <a:schemeClr val="tx1"/>
          </a:solidFill>
          <a:latin typeface="+mn-lt"/>
          <a:ea typeface="+mn-ea"/>
          <a:cs typeface="+mn-cs"/>
        </a:defRPr>
      </a:lvl3pPr>
      <a:lvl4pPr marL="1114562" algn="l" defTabSz="743041" rtl="0" eaLnBrk="1" latinLnBrk="0" hangingPunct="1">
        <a:defRPr sz="1463" kern="1200">
          <a:solidFill>
            <a:schemeClr val="tx1"/>
          </a:solidFill>
          <a:latin typeface="+mn-lt"/>
          <a:ea typeface="+mn-ea"/>
          <a:cs typeface="+mn-cs"/>
        </a:defRPr>
      </a:lvl4pPr>
      <a:lvl5pPr marL="1486083" algn="l" defTabSz="743041" rtl="0" eaLnBrk="1" latinLnBrk="0" hangingPunct="1">
        <a:defRPr sz="1463" kern="1200">
          <a:solidFill>
            <a:schemeClr val="tx1"/>
          </a:solidFill>
          <a:latin typeface="+mn-lt"/>
          <a:ea typeface="+mn-ea"/>
          <a:cs typeface="+mn-cs"/>
        </a:defRPr>
      </a:lvl5pPr>
      <a:lvl6pPr marL="1857604" algn="l" defTabSz="743041" rtl="0" eaLnBrk="1" latinLnBrk="0" hangingPunct="1">
        <a:defRPr sz="1463" kern="1200">
          <a:solidFill>
            <a:schemeClr val="tx1"/>
          </a:solidFill>
          <a:latin typeface="+mn-lt"/>
          <a:ea typeface="+mn-ea"/>
          <a:cs typeface="+mn-cs"/>
        </a:defRPr>
      </a:lvl6pPr>
      <a:lvl7pPr marL="2229124" algn="l" defTabSz="743041" rtl="0" eaLnBrk="1" latinLnBrk="0" hangingPunct="1">
        <a:defRPr sz="1463" kern="1200">
          <a:solidFill>
            <a:schemeClr val="tx1"/>
          </a:solidFill>
          <a:latin typeface="+mn-lt"/>
          <a:ea typeface="+mn-ea"/>
          <a:cs typeface="+mn-cs"/>
        </a:defRPr>
      </a:lvl7pPr>
      <a:lvl8pPr marL="2600645" algn="l" defTabSz="743041" rtl="0" eaLnBrk="1" latinLnBrk="0" hangingPunct="1">
        <a:defRPr sz="1463" kern="1200">
          <a:solidFill>
            <a:schemeClr val="tx1"/>
          </a:solidFill>
          <a:latin typeface="+mn-lt"/>
          <a:ea typeface="+mn-ea"/>
          <a:cs typeface="+mn-cs"/>
        </a:defRPr>
      </a:lvl8pPr>
      <a:lvl9pPr marL="2972166" algn="l" defTabSz="743041" rtl="0" eaLnBrk="1" latinLnBrk="0" hangingPunct="1">
        <a:defRPr sz="1463"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4156" userDrawn="1">
          <p15:clr>
            <a:srgbClr val="F26B43"/>
          </p15:clr>
        </p15:guide>
        <p15:guide id="3" pos="98" userDrawn="1">
          <p15:clr>
            <a:srgbClr val="F26B43"/>
          </p15:clr>
        </p15:guide>
        <p15:guide id="4" pos="319" userDrawn="1">
          <p15:clr>
            <a:srgbClr val="F26B43"/>
          </p15:clr>
        </p15:guide>
        <p15:guide id="5" pos="1093" userDrawn="1">
          <p15:clr>
            <a:srgbClr val="F26B43"/>
          </p15:clr>
        </p15:guide>
        <p15:guide id="6" pos="1296" userDrawn="1">
          <p15:clr>
            <a:srgbClr val="F26B43"/>
          </p15:clr>
        </p15:guide>
        <p15:guide id="7" pos="6142" userDrawn="1">
          <p15:clr>
            <a:srgbClr val="F26B43"/>
          </p15:clr>
        </p15:guide>
        <p15:guide id="8" pos="5921" userDrawn="1">
          <p15:clr>
            <a:srgbClr val="F26B43"/>
          </p15:clr>
        </p15:guide>
        <p15:guide id="9" pos="2254" userDrawn="1">
          <p15:clr>
            <a:srgbClr val="F26B43"/>
          </p15:clr>
        </p15:guide>
        <p15:guide id="10" pos="2051" userDrawn="1">
          <p15:clr>
            <a:srgbClr val="F26B43"/>
          </p15:clr>
        </p15:guide>
        <p15:guide id="12" pos="3221" userDrawn="1">
          <p15:clr>
            <a:srgbClr val="F26B43"/>
          </p15:clr>
        </p15:guide>
        <p15:guide id="13" pos="3019" userDrawn="1">
          <p15:clr>
            <a:srgbClr val="F26B43"/>
          </p15:clr>
        </p15:guide>
        <p15:guide id="14" pos="5147" userDrawn="1">
          <p15:clr>
            <a:srgbClr val="F26B43"/>
          </p15:clr>
        </p15:guide>
        <p15:guide id="15" pos="4944" userDrawn="1">
          <p15:clr>
            <a:srgbClr val="F26B43"/>
          </p15:clr>
        </p15:guide>
        <p15:guide id="16" pos="4189" userDrawn="1">
          <p15:clr>
            <a:srgbClr val="F26B43"/>
          </p15:clr>
        </p15:guide>
        <p15:guide id="17" pos="3986" userDrawn="1">
          <p15:clr>
            <a:srgbClr val="F26B43"/>
          </p15:clr>
        </p15:guide>
        <p15:guide id="19" orient="horz" pos="164" userDrawn="1">
          <p15:clr>
            <a:srgbClr val="F26B43"/>
          </p15:clr>
        </p15:guide>
        <p15:guide id="21" orient="horz" pos="266" userDrawn="1">
          <p15:clr>
            <a:srgbClr val="F26B43"/>
          </p15:clr>
        </p15:guide>
        <p15:guide id="23" orient="horz" pos="516" userDrawn="1">
          <p15:clr>
            <a:srgbClr val="F26B43"/>
          </p15:clr>
        </p15:guide>
        <p15:guide id="24" orient="horz" pos="3759" userDrawn="1">
          <p15:clr>
            <a:srgbClr val="F26B43"/>
          </p15:clr>
        </p15:guide>
        <p15:guide id="25" orient="horz" pos="3918"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79700" y="770400"/>
            <a:ext cx="8951963" cy="1072089"/>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79700" y="2327249"/>
            <a:ext cx="8951963"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9905513" cy="4320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44"/>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9474075" y="69891"/>
            <a:ext cx="313602" cy="226761"/>
          </a:xfrm>
          <a:prstGeom prst="rect">
            <a:avLst/>
          </a:prstGeom>
        </p:spPr>
        <p:txBody>
          <a:bodyPr vert="horz" wrap="none" lIns="91440" tIns="45720" rIns="91440" bIns="45720" rtlCol="0" anchor="ctr">
            <a:noAutofit/>
          </a:bodyPr>
          <a:lstStyle>
            <a:lvl1pPr algn="r">
              <a:lnSpc>
                <a:spcPts val="1341"/>
              </a:lnSpc>
              <a:defRPr sz="609">
                <a:solidFill>
                  <a:schemeClr val="bg1"/>
                </a:solidFill>
              </a:defRPr>
            </a:lvl1pPr>
          </a:lstStyle>
          <a:p>
            <a:fld id="{88A1DFE4-5FC5-43BD-BB7E-75EAD82B965F}" type="slidenum">
              <a:rPr lang="en-US" noProof="0" smtClean="0"/>
              <a:pPr/>
              <a:t>‹#›</a:t>
            </a:fld>
            <a:endParaRPr lang="en-US" noProof="0" dirty="0"/>
          </a:p>
        </p:txBody>
      </p:sp>
      <p:sp>
        <p:nvSpPr>
          <p:cNvPr id="10" name="additional logos">
            <a:extLst>
              <a:ext uri="{FF2B5EF4-FFF2-40B4-BE49-F238E27FC236}">
                <a16:creationId xmlns:a16="http://schemas.microsoft.com/office/drawing/2014/main" id="{10F71DD6-42B5-4F3C-AAC5-53D95E75CDAB}"/>
              </a:ext>
            </a:extLst>
          </p:cNvPr>
          <p:cNvSpPr/>
          <p:nvPr userDrawn="1"/>
        </p:nvSpPr>
        <p:spPr>
          <a:xfrm>
            <a:off x="6635362" y="112711"/>
            <a:ext cx="2759738" cy="208800"/>
          </a:xfrm>
          <a:prstGeom prst="rect">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406" cap="all" baseline="0" noProof="0" dirty="0">
                <a:solidFill>
                  <a:schemeClr val="bg1"/>
                </a:solidFill>
              </a:rPr>
              <a:t>Space</a:t>
            </a:r>
            <a:r>
              <a:rPr lang="en-US" sz="406" cap="all" baseline="0" noProof="0" dirty="0">
                <a:solidFill>
                  <a:schemeClr val="tx2"/>
                </a:solidFill>
              </a:rPr>
              <a:t> </a:t>
            </a:r>
            <a:r>
              <a:rPr lang="en-US" sz="406" cap="all" baseline="0" noProof="0" dirty="0">
                <a:solidFill>
                  <a:schemeClr val="bg1"/>
                </a:solidFill>
              </a:rPr>
              <a:t>for additional logos</a:t>
            </a:r>
          </a:p>
        </p:txBody>
      </p:sp>
      <p:sp>
        <p:nvSpPr>
          <p:cNvPr id="13" name="Textfeld 12">
            <a:extLst>
              <a:ext uri="{FF2B5EF4-FFF2-40B4-BE49-F238E27FC236}">
                <a16:creationId xmlns:a16="http://schemas.microsoft.com/office/drawing/2014/main" id="{25C3122F-E190-40B5-857B-06585FC6E9C1}"/>
              </a:ext>
            </a:extLst>
          </p:cNvPr>
          <p:cNvSpPr txBox="1"/>
          <p:nvPr userDrawn="1"/>
        </p:nvSpPr>
        <p:spPr>
          <a:xfrm>
            <a:off x="5070156" y="69891"/>
            <a:ext cx="1287000" cy="226761"/>
          </a:xfrm>
          <a:prstGeom prst="rect">
            <a:avLst/>
          </a:prstGeom>
          <a:noFill/>
        </p:spPr>
        <p:txBody>
          <a:bodyPr wrap="square" rtlCol="0">
            <a:noAutofit/>
          </a:bodyPr>
          <a:lstStyle/>
          <a:p>
            <a:pPr>
              <a:lnSpc>
                <a:spcPts val="1341"/>
              </a:lnSpc>
            </a:pPr>
            <a:r>
              <a:rPr lang="en-US" sz="609" dirty="0">
                <a:solidFill>
                  <a:schemeClr val="bg1"/>
                </a:solidFill>
              </a:rPr>
              <a:t>Name of the speaker/author</a:t>
            </a:r>
            <a:endParaRPr lang="de-AT" sz="609" dirty="0">
              <a:solidFill>
                <a:schemeClr val="bg1"/>
              </a:solidFill>
            </a:endParaRPr>
          </a:p>
        </p:txBody>
      </p:sp>
      <p:sp>
        <p:nvSpPr>
          <p:cNvPr id="15" name="Textfeld 14">
            <a:extLst>
              <a:ext uri="{FF2B5EF4-FFF2-40B4-BE49-F238E27FC236}">
                <a16:creationId xmlns:a16="http://schemas.microsoft.com/office/drawing/2014/main" id="{82B9CFDA-6280-482D-B662-4226DAAAFC27}"/>
              </a:ext>
            </a:extLst>
          </p:cNvPr>
          <p:cNvSpPr txBox="1"/>
          <p:nvPr userDrawn="1"/>
        </p:nvSpPr>
        <p:spPr>
          <a:xfrm>
            <a:off x="1091816" y="69891"/>
            <a:ext cx="2208375" cy="226761"/>
          </a:xfrm>
          <a:prstGeom prst="rect">
            <a:avLst/>
          </a:prstGeom>
          <a:noFill/>
        </p:spPr>
        <p:txBody>
          <a:bodyPr wrap="square" rtlCol="0">
            <a:noAutofit/>
          </a:bodyPr>
          <a:lstStyle/>
          <a:p>
            <a:pPr>
              <a:lnSpc>
                <a:spcPts val="1341"/>
              </a:lnSpc>
            </a:pPr>
            <a:r>
              <a:rPr lang="en-US" sz="609" dirty="0">
                <a:solidFill>
                  <a:schemeClr val="bg1"/>
                </a:solidFill>
              </a:rPr>
              <a:t>Date / Name of the event</a:t>
            </a:r>
            <a:endParaRPr lang="de-AT" sz="609" dirty="0">
              <a:solidFill>
                <a:schemeClr val="bg1"/>
              </a:solidFill>
            </a:endParaRPr>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2">
            <a:extLst>
              <a:ext uri="{28A0092B-C50C-407E-A947-70E740481C1C}">
                <a14:useLocalDpi xmlns:a14="http://schemas.microsoft.com/office/drawing/2010/main" val="0"/>
              </a:ext>
            </a:extLst>
          </a:blip>
          <a:srcRect/>
          <a:stretch/>
        </p:blipFill>
        <p:spPr>
          <a:xfrm>
            <a:off x="141320" y="127800"/>
            <a:ext cx="374903" cy="185468"/>
          </a:xfrm>
          <a:prstGeom prst="rect">
            <a:avLst/>
          </a:prstGeom>
        </p:spPr>
      </p:pic>
    </p:spTree>
    <p:extLst>
      <p:ext uri="{BB962C8B-B14F-4D97-AF65-F5344CB8AC3E}">
        <p14:creationId xmlns:p14="http://schemas.microsoft.com/office/powerpoint/2010/main" val="3684260606"/>
      </p:ext>
    </p:extLst>
  </p:cSld>
  <p:clrMap bg1="lt1" tx1="dk1" bg2="lt2" tx2="dk2" accent1="accent1" accent2="accent2" accent3="accent3" accent4="accent4" accent5="accent5" accent6="accent6" hlink="hlink" folHlink="folHlink"/>
  <p:sldLayoutIdLst>
    <p:sldLayoutId id="2147483654" r:id="rId1"/>
    <p:sldLayoutId id="2147483660" r:id="rId2"/>
    <p:sldLayoutId id="2147483653" r:id="rId3"/>
    <p:sldLayoutId id="2147483655" r:id="rId4"/>
    <p:sldLayoutId id="2147483656" r:id="rId5"/>
    <p:sldLayoutId id="2147483657" r:id="rId6"/>
    <p:sldLayoutId id="2147483658" r:id="rId7"/>
    <p:sldLayoutId id="2147483661" r:id="rId8"/>
    <p:sldLayoutId id="2147483662" r:id="rId9"/>
    <p:sldLayoutId id="2147483667" r:id="rId10"/>
  </p:sldLayoutIdLst>
  <p:hf hdr="0" ftr="0"/>
  <p:txStyles>
    <p:titleStyle>
      <a:lvl1pPr algn="l" defTabSz="743041" rtl="0" eaLnBrk="1" latinLnBrk="0" hangingPunct="1">
        <a:lnSpc>
          <a:spcPts val="3250"/>
        </a:lnSpc>
        <a:spcBef>
          <a:spcPct val="0"/>
        </a:spcBef>
        <a:buNone/>
        <a:defRPr sz="3250" kern="1200">
          <a:solidFill>
            <a:schemeClr val="tx1"/>
          </a:solidFill>
          <a:latin typeface="+mj-lt"/>
          <a:ea typeface="+mj-ea"/>
          <a:cs typeface="+mj-cs"/>
        </a:defRPr>
      </a:lvl1pPr>
    </p:titleStyle>
    <p:bodyStyle>
      <a:lvl1pPr marL="0" indent="0" algn="l" defTabSz="743041" rtl="0" eaLnBrk="1" latinLnBrk="0" hangingPunct="1">
        <a:lnSpc>
          <a:spcPts val="1503"/>
        </a:lnSpc>
        <a:spcBef>
          <a:spcPts val="0"/>
        </a:spcBef>
        <a:buFont typeface="Arial" panose="020B0604020202020204" pitchFamily="34" charset="0"/>
        <a:buNone/>
        <a:defRPr sz="1219" kern="1200">
          <a:solidFill>
            <a:schemeClr val="tx1"/>
          </a:solidFill>
          <a:latin typeface="+mn-lt"/>
          <a:ea typeface="+mn-ea"/>
          <a:cs typeface="+mn-cs"/>
        </a:defRPr>
      </a:lvl1pPr>
      <a:lvl2pPr marL="263282" indent="-263282" algn="l" defTabSz="743041" rtl="0" eaLnBrk="1" latinLnBrk="0" hangingPunct="1">
        <a:lnSpc>
          <a:spcPts val="1503"/>
        </a:lnSpc>
        <a:spcBef>
          <a:spcPts val="0"/>
        </a:spcBef>
        <a:buFont typeface="Arial" panose="020B0604020202020204" pitchFamily="34" charset="0"/>
        <a:buChar char="•"/>
        <a:defRPr sz="1219" kern="1200">
          <a:solidFill>
            <a:schemeClr val="tx1"/>
          </a:solidFill>
          <a:latin typeface="+mn-lt"/>
          <a:ea typeface="+mn-ea"/>
          <a:cs typeface="+mn-cs"/>
        </a:defRPr>
      </a:lvl2pPr>
      <a:lvl3pPr marL="263282" indent="-263282" algn="l" defTabSz="743041" rtl="0" eaLnBrk="1" latinLnBrk="0" hangingPunct="1">
        <a:lnSpc>
          <a:spcPts val="1503"/>
        </a:lnSpc>
        <a:spcBef>
          <a:spcPts val="0"/>
        </a:spcBef>
        <a:buSzPct val="120000"/>
        <a:buFontTx/>
        <a:buBlip>
          <a:blip r:embed="rId13"/>
        </a:buBlip>
        <a:defRPr sz="1219" kern="1200">
          <a:solidFill>
            <a:schemeClr val="tx1"/>
          </a:solidFill>
          <a:latin typeface="+mn-lt"/>
          <a:ea typeface="+mn-ea"/>
          <a:cs typeface="+mn-cs"/>
        </a:defRPr>
      </a:lvl3pPr>
      <a:lvl4pPr marL="263282" indent="-263282" algn="l" defTabSz="743041" rtl="0" eaLnBrk="1" latinLnBrk="0" hangingPunct="1">
        <a:lnSpc>
          <a:spcPts val="1503"/>
        </a:lnSpc>
        <a:spcBef>
          <a:spcPts val="0"/>
        </a:spcBef>
        <a:buSzPct val="120000"/>
        <a:buFontTx/>
        <a:buBlip>
          <a:blip r:embed="rId13"/>
        </a:buBlip>
        <a:defRPr sz="1219" kern="1200">
          <a:solidFill>
            <a:schemeClr val="tx1"/>
          </a:solidFill>
          <a:latin typeface="+mn-lt"/>
          <a:ea typeface="+mn-ea"/>
          <a:cs typeface="+mn-cs"/>
        </a:defRPr>
      </a:lvl4pPr>
      <a:lvl5pPr marL="263282" indent="-263282" algn="l" defTabSz="743041" rtl="0" eaLnBrk="1" latinLnBrk="0" hangingPunct="1">
        <a:lnSpc>
          <a:spcPts val="1503"/>
        </a:lnSpc>
        <a:spcBef>
          <a:spcPts val="0"/>
        </a:spcBef>
        <a:buSzPct val="120000"/>
        <a:buFontTx/>
        <a:buBlip>
          <a:blip r:embed="rId13"/>
        </a:buBlip>
        <a:defRPr sz="1219" kern="1200">
          <a:solidFill>
            <a:schemeClr val="tx1"/>
          </a:solidFill>
          <a:latin typeface="+mn-lt"/>
          <a:ea typeface="+mn-ea"/>
          <a:cs typeface="+mn-cs"/>
        </a:defRPr>
      </a:lvl5pPr>
      <a:lvl6pPr marL="2043364" indent="-185760" algn="l" defTabSz="743041"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6pPr>
      <a:lvl7pPr marL="2414885" indent="-185760" algn="l" defTabSz="743041"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7pPr>
      <a:lvl8pPr marL="2786405" indent="-185760" algn="l" defTabSz="743041"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8pPr>
      <a:lvl9pPr marL="3157926" indent="-185760" algn="l" defTabSz="743041"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9pPr>
    </p:bodyStyle>
    <p:otherStyle>
      <a:defPPr>
        <a:defRPr lang="de-DE"/>
      </a:defPPr>
      <a:lvl1pPr marL="0" algn="l" defTabSz="743041" rtl="0" eaLnBrk="1" latinLnBrk="0" hangingPunct="1">
        <a:defRPr sz="1463" kern="1200">
          <a:solidFill>
            <a:schemeClr val="tx1"/>
          </a:solidFill>
          <a:latin typeface="+mn-lt"/>
          <a:ea typeface="+mn-ea"/>
          <a:cs typeface="+mn-cs"/>
        </a:defRPr>
      </a:lvl1pPr>
      <a:lvl2pPr marL="371521" algn="l" defTabSz="743041" rtl="0" eaLnBrk="1" latinLnBrk="0" hangingPunct="1">
        <a:defRPr sz="1463" kern="1200">
          <a:solidFill>
            <a:schemeClr val="tx1"/>
          </a:solidFill>
          <a:latin typeface="+mn-lt"/>
          <a:ea typeface="+mn-ea"/>
          <a:cs typeface="+mn-cs"/>
        </a:defRPr>
      </a:lvl2pPr>
      <a:lvl3pPr marL="743041" algn="l" defTabSz="743041" rtl="0" eaLnBrk="1" latinLnBrk="0" hangingPunct="1">
        <a:defRPr sz="1463" kern="1200">
          <a:solidFill>
            <a:schemeClr val="tx1"/>
          </a:solidFill>
          <a:latin typeface="+mn-lt"/>
          <a:ea typeface="+mn-ea"/>
          <a:cs typeface="+mn-cs"/>
        </a:defRPr>
      </a:lvl3pPr>
      <a:lvl4pPr marL="1114562" algn="l" defTabSz="743041" rtl="0" eaLnBrk="1" latinLnBrk="0" hangingPunct="1">
        <a:defRPr sz="1463" kern="1200">
          <a:solidFill>
            <a:schemeClr val="tx1"/>
          </a:solidFill>
          <a:latin typeface="+mn-lt"/>
          <a:ea typeface="+mn-ea"/>
          <a:cs typeface="+mn-cs"/>
        </a:defRPr>
      </a:lvl4pPr>
      <a:lvl5pPr marL="1486083" algn="l" defTabSz="743041" rtl="0" eaLnBrk="1" latinLnBrk="0" hangingPunct="1">
        <a:defRPr sz="1463" kern="1200">
          <a:solidFill>
            <a:schemeClr val="tx1"/>
          </a:solidFill>
          <a:latin typeface="+mn-lt"/>
          <a:ea typeface="+mn-ea"/>
          <a:cs typeface="+mn-cs"/>
        </a:defRPr>
      </a:lvl5pPr>
      <a:lvl6pPr marL="1857604" algn="l" defTabSz="743041" rtl="0" eaLnBrk="1" latinLnBrk="0" hangingPunct="1">
        <a:defRPr sz="1463" kern="1200">
          <a:solidFill>
            <a:schemeClr val="tx1"/>
          </a:solidFill>
          <a:latin typeface="+mn-lt"/>
          <a:ea typeface="+mn-ea"/>
          <a:cs typeface="+mn-cs"/>
        </a:defRPr>
      </a:lvl6pPr>
      <a:lvl7pPr marL="2229124" algn="l" defTabSz="743041" rtl="0" eaLnBrk="1" latinLnBrk="0" hangingPunct="1">
        <a:defRPr sz="1463" kern="1200">
          <a:solidFill>
            <a:schemeClr val="tx1"/>
          </a:solidFill>
          <a:latin typeface="+mn-lt"/>
          <a:ea typeface="+mn-ea"/>
          <a:cs typeface="+mn-cs"/>
        </a:defRPr>
      </a:lvl7pPr>
      <a:lvl8pPr marL="2600645" algn="l" defTabSz="743041" rtl="0" eaLnBrk="1" latinLnBrk="0" hangingPunct="1">
        <a:defRPr sz="1463" kern="1200">
          <a:solidFill>
            <a:schemeClr val="tx1"/>
          </a:solidFill>
          <a:latin typeface="+mn-lt"/>
          <a:ea typeface="+mn-ea"/>
          <a:cs typeface="+mn-cs"/>
        </a:defRPr>
      </a:lvl8pPr>
      <a:lvl9pPr marL="2972166" algn="l" defTabSz="743041" rtl="0" eaLnBrk="1" latinLnBrk="0" hangingPunct="1">
        <a:defRPr sz="1463"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4156" userDrawn="1">
          <p15:clr>
            <a:srgbClr val="F26B43"/>
          </p15:clr>
        </p15:guide>
        <p15:guide id="3" pos="98" userDrawn="1">
          <p15:clr>
            <a:srgbClr val="F26B43"/>
          </p15:clr>
        </p15:guide>
        <p15:guide id="4" pos="319" userDrawn="1">
          <p15:clr>
            <a:srgbClr val="F26B43"/>
          </p15:clr>
        </p15:guide>
        <p15:guide id="5" pos="1093" userDrawn="1">
          <p15:clr>
            <a:srgbClr val="F26B43"/>
          </p15:clr>
        </p15:guide>
        <p15:guide id="6" pos="1296" userDrawn="1">
          <p15:clr>
            <a:srgbClr val="F26B43"/>
          </p15:clr>
        </p15:guide>
        <p15:guide id="7" pos="6142" userDrawn="1">
          <p15:clr>
            <a:srgbClr val="F26B43"/>
          </p15:clr>
        </p15:guide>
        <p15:guide id="8" pos="5921" userDrawn="1">
          <p15:clr>
            <a:srgbClr val="F26B43"/>
          </p15:clr>
        </p15:guide>
        <p15:guide id="9" pos="2254" userDrawn="1">
          <p15:clr>
            <a:srgbClr val="F26B43"/>
          </p15:clr>
        </p15:guide>
        <p15:guide id="10" pos="2051" userDrawn="1">
          <p15:clr>
            <a:srgbClr val="F26B43"/>
          </p15:clr>
        </p15:guide>
        <p15:guide id="12" pos="3221" userDrawn="1">
          <p15:clr>
            <a:srgbClr val="F26B43"/>
          </p15:clr>
        </p15:guide>
        <p15:guide id="13" pos="3019" userDrawn="1">
          <p15:clr>
            <a:srgbClr val="F26B43"/>
          </p15:clr>
        </p15:guide>
        <p15:guide id="14" pos="5147" userDrawn="1">
          <p15:clr>
            <a:srgbClr val="F26B43"/>
          </p15:clr>
        </p15:guide>
        <p15:guide id="15" pos="4944" userDrawn="1">
          <p15:clr>
            <a:srgbClr val="F26B43"/>
          </p15:clr>
        </p15:guide>
        <p15:guide id="16" pos="4189" userDrawn="1">
          <p15:clr>
            <a:srgbClr val="F26B43"/>
          </p15:clr>
        </p15:guide>
        <p15:guide id="17" pos="3986" userDrawn="1">
          <p15:clr>
            <a:srgbClr val="F26B43"/>
          </p15:clr>
        </p15:guide>
        <p15:guide id="19" orient="horz" pos="164" userDrawn="1">
          <p15:clr>
            <a:srgbClr val="F26B43"/>
          </p15:clr>
        </p15:guide>
        <p15:guide id="21" orient="horz" pos="266" userDrawn="1">
          <p15:clr>
            <a:srgbClr val="F26B43"/>
          </p15:clr>
        </p15:guide>
        <p15:guide id="23" orient="horz" pos="516" userDrawn="1">
          <p15:clr>
            <a:srgbClr val="F26B43"/>
          </p15:clr>
        </p15:guide>
        <p15:guide id="24" orient="horz" pos="3759" userDrawn="1">
          <p15:clr>
            <a:srgbClr val="F26B43"/>
          </p15:clr>
        </p15:guide>
        <p15:guide id="25" orient="horz" pos="3918" userDrawn="1">
          <p15:clr>
            <a:srgbClr val="F26B43"/>
          </p15:clr>
        </p15:guide>
        <p15:guide id="26" pos="3120" userDrawn="1">
          <p15:clr>
            <a:srgbClr val="F26B43"/>
          </p15:clr>
        </p15:guide>
      </p15:sldGuideLst>
    </p:ext>
  </p:extLst>
</p:sldMaster>
</file>

<file path=ppt/slides/_rels/slide1.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9.png"/><Relationship Id="rId7" Type="http://schemas.openxmlformats.org/officeDocument/2006/relationships/image" Target="../media/image12.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1.jpg"/><Relationship Id="rId5" Type="http://schemas.openxmlformats.org/officeDocument/2006/relationships/image" Target="../media/image1.png"/><Relationship Id="rId4" Type="http://schemas.openxmlformats.org/officeDocument/2006/relationships/image" Target="../media/image10.png"/></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6.xml"/><Relationship Id="rId6" Type="http://schemas.openxmlformats.org/officeDocument/2006/relationships/image" Target="../media/image11.jpg"/><Relationship Id="rId5" Type="http://schemas.openxmlformats.org/officeDocument/2006/relationships/chart" Target="../charts/chart3.xml"/><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6.xml"/><Relationship Id="rId6" Type="http://schemas.openxmlformats.org/officeDocument/2006/relationships/image" Target="../media/image11.jpg"/><Relationship Id="rId5" Type="http://schemas.openxmlformats.org/officeDocument/2006/relationships/chart" Target="../charts/chart4.xml"/><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1.jpg"/><Relationship Id="rId2" Type="http://schemas.openxmlformats.org/officeDocument/2006/relationships/image" Target="../media/image14.png"/><Relationship Id="rId1" Type="http://schemas.openxmlformats.org/officeDocument/2006/relationships/slideLayout" Target="../slideLayouts/slideLayout6.xml"/><Relationship Id="rId6" Type="http://schemas.openxmlformats.org/officeDocument/2006/relationships/chart" Target="../charts/chart6.xml"/><Relationship Id="rId5" Type="http://schemas.openxmlformats.org/officeDocument/2006/relationships/chart" Target="../charts/chart5.xml"/><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6.xml"/><Relationship Id="rId5" Type="http://schemas.openxmlformats.org/officeDocument/2006/relationships/image" Target="../media/image11.jpg"/><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6.xml"/><Relationship Id="rId6" Type="http://schemas.openxmlformats.org/officeDocument/2006/relationships/image" Target="../media/image11.jpg"/><Relationship Id="rId5" Type="http://schemas.openxmlformats.org/officeDocument/2006/relationships/chart" Target="../charts/chart7.xml"/><Relationship Id="rId4" Type="http://schemas.openxmlformats.org/officeDocument/2006/relationships/image" Target="../media/image16.png"/></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6.xml"/><Relationship Id="rId5" Type="http://schemas.openxmlformats.org/officeDocument/2006/relationships/image" Target="../media/image11.jpg"/><Relationship Id="rId4" Type="http://schemas.openxmlformats.org/officeDocument/2006/relationships/image" Target="../media/image16.png"/></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6.xml"/><Relationship Id="rId6" Type="http://schemas.openxmlformats.org/officeDocument/2006/relationships/image" Target="../media/image11.jpg"/><Relationship Id="rId5" Type="http://schemas.openxmlformats.org/officeDocument/2006/relationships/image" Target="../media/image18.png"/><Relationship Id="rId4" Type="http://schemas.openxmlformats.org/officeDocument/2006/relationships/image" Target="../media/image16.png"/></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6.xml"/><Relationship Id="rId5" Type="http://schemas.openxmlformats.org/officeDocument/2006/relationships/image" Target="../media/image11.jpg"/><Relationship Id="rId4" Type="http://schemas.openxmlformats.org/officeDocument/2006/relationships/image" Target="../media/image16.png"/></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6.xml"/><Relationship Id="rId6" Type="http://schemas.openxmlformats.org/officeDocument/2006/relationships/image" Target="../media/image11.jpg"/><Relationship Id="rId5" Type="http://schemas.openxmlformats.org/officeDocument/2006/relationships/image" Target="../media/image19.png"/><Relationship Id="rId4" Type="http://schemas.openxmlformats.org/officeDocument/2006/relationships/image" Target="../media/image16.png"/></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6.xml"/><Relationship Id="rId5" Type="http://schemas.openxmlformats.org/officeDocument/2006/relationships/image" Target="../media/image11.jpg"/><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6.xml"/><Relationship Id="rId5" Type="http://schemas.openxmlformats.org/officeDocument/2006/relationships/image" Target="../media/image11.jpg"/><Relationship Id="rId4" Type="http://schemas.openxmlformats.org/officeDocument/2006/relationships/image" Target="../media/image16.png"/></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6.xml"/><Relationship Id="rId5" Type="http://schemas.openxmlformats.org/officeDocument/2006/relationships/image" Target="../media/image11.jpg"/><Relationship Id="rId4" Type="http://schemas.openxmlformats.org/officeDocument/2006/relationships/image" Target="../media/image16.png"/></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6.xml"/><Relationship Id="rId5" Type="http://schemas.openxmlformats.org/officeDocument/2006/relationships/image" Target="../media/image11.jpg"/><Relationship Id="rId4" Type="http://schemas.openxmlformats.org/officeDocument/2006/relationships/image" Target="../media/image16.png"/></Relationships>
</file>

<file path=ppt/slides/_rels/slide2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6.xml"/><Relationship Id="rId5" Type="http://schemas.openxmlformats.org/officeDocument/2006/relationships/image" Target="../media/image11.jpg"/><Relationship Id="rId4" Type="http://schemas.openxmlformats.org/officeDocument/2006/relationships/image" Target="../media/image16.png"/></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6.xml"/><Relationship Id="rId5" Type="http://schemas.openxmlformats.org/officeDocument/2006/relationships/image" Target="../media/image11.jpg"/><Relationship Id="rId4" Type="http://schemas.openxmlformats.org/officeDocument/2006/relationships/image" Target="../media/image16.png"/></Relationships>
</file>

<file path=ppt/slides/_rels/slide2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6.xml"/><Relationship Id="rId5" Type="http://schemas.openxmlformats.org/officeDocument/2006/relationships/image" Target="../media/image11.jpg"/><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6.xml"/><Relationship Id="rId6" Type="http://schemas.openxmlformats.org/officeDocument/2006/relationships/image" Target="../media/image11.jpg"/><Relationship Id="rId5" Type="http://schemas.openxmlformats.org/officeDocument/2006/relationships/image" Target="../media/image17.png"/><Relationship Id="rId4" Type="http://schemas.openxmlformats.org/officeDocument/2006/relationships/image" Target="../media/image16.png"/></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6.xml"/><Relationship Id="rId5" Type="http://schemas.openxmlformats.org/officeDocument/2006/relationships/image" Target="../media/image11.jpg"/><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6.xml"/><Relationship Id="rId5" Type="http://schemas.openxmlformats.org/officeDocument/2006/relationships/image" Target="../media/image11.jpg"/><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6.xml"/><Relationship Id="rId6" Type="http://schemas.openxmlformats.org/officeDocument/2006/relationships/image" Target="../media/image11.jpg"/><Relationship Id="rId5" Type="http://schemas.openxmlformats.org/officeDocument/2006/relationships/chart" Target="../charts/chart1.xml"/><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6.xml"/><Relationship Id="rId5" Type="http://schemas.openxmlformats.org/officeDocument/2006/relationships/image" Target="../media/image11.jpg"/><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6.xml"/><Relationship Id="rId6" Type="http://schemas.openxmlformats.org/officeDocument/2006/relationships/image" Target="../media/image11.jpg"/><Relationship Id="rId5" Type="http://schemas.openxmlformats.org/officeDocument/2006/relationships/chart" Target="../charts/chart2.xml"/><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liennummernplatzhalter 7">
            <a:extLst>
              <a:ext uri="{FF2B5EF4-FFF2-40B4-BE49-F238E27FC236}">
                <a16:creationId xmlns:a16="http://schemas.microsoft.com/office/drawing/2014/main" id="{EA65A794-1675-4AFB-B2F6-BBBC54F8E4C9}"/>
              </a:ext>
            </a:extLst>
          </p:cNvPr>
          <p:cNvSpPr>
            <a:spLocks noGrp="1"/>
          </p:cNvSpPr>
          <p:nvPr>
            <p:ph type="sldNum" sz="quarter" idx="12"/>
          </p:nvPr>
        </p:nvSpPr>
        <p:spPr/>
        <p:txBody>
          <a:bodyPr/>
          <a:lstStyle/>
          <a:p>
            <a:fld id="{88A1DFE4-5FC5-43BD-BB7E-75EAD82B965F}" type="slidenum">
              <a:rPr lang="de-AT" smtClean="0"/>
              <a:pPr/>
              <a:t>2</a:t>
            </a:fld>
            <a:endParaRPr lang="de-AT" dirty="0"/>
          </a:p>
        </p:txBody>
      </p:sp>
      <p:pic>
        <p:nvPicPr>
          <p:cNvPr id="4" name="Picture 3">
            <a:extLst>
              <a:ext uri="{FF2B5EF4-FFF2-40B4-BE49-F238E27FC236}">
                <a16:creationId xmlns:a16="http://schemas.microsoft.com/office/drawing/2014/main" id="{07813530-2DCF-8C4D-89DD-6907C57560B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
            <a:ext cx="9906000" cy="422275"/>
          </a:xfrm>
          <a:prstGeom prst="rect">
            <a:avLst/>
          </a:prstGeom>
        </p:spPr>
      </p:pic>
      <p:pic>
        <p:nvPicPr>
          <p:cNvPr id="9" name="Picture 8" descr="A picture containing text&#10;&#10;Description automatically generated">
            <a:extLst>
              <a:ext uri="{FF2B5EF4-FFF2-40B4-BE49-F238E27FC236}">
                <a16:creationId xmlns:a16="http://schemas.microsoft.com/office/drawing/2014/main" id="{87E59986-4E97-3345-96AD-EADF8ADECB8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6413" y="467958"/>
            <a:ext cx="3055014" cy="1081603"/>
          </a:xfrm>
          <a:prstGeom prst="rect">
            <a:avLst/>
          </a:prstGeom>
        </p:spPr>
      </p:pic>
      <p:sp>
        <p:nvSpPr>
          <p:cNvPr id="10" name="Untertitel 6">
            <a:extLst>
              <a:ext uri="{FF2B5EF4-FFF2-40B4-BE49-F238E27FC236}">
                <a16:creationId xmlns:a16="http://schemas.microsoft.com/office/drawing/2014/main" id="{A6123619-FB77-824F-9163-F2B253D90B7F}"/>
              </a:ext>
            </a:extLst>
          </p:cNvPr>
          <p:cNvSpPr txBox="1">
            <a:spLocks/>
          </p:cNvSpPr>
          <p:nvPr/>
        </p:nvSpPr>
        <p:spPr>
          <a:xfrm>
            <a:off x="1439330" y="4374855"/>
            <a:ext cx="7960257" cy="1199276"/>
          </a:xfrm>
          <a:prstGeom prst="rect">
            <a:avLst/>
          </a:prstGeom>
        </p:spPr>
        <p:txBody>
          <a:bodyPr/>
          <a:lstStyle>
            <a:lvl1pPr marL="0" indent="0" algn="l" defTabSz="743041" rtl="0" eaLnBrk="1" latinLnBrk="0" hangingPunct="1">
              <a:lnSpc>
                <a:spcPts val="1503"/>
              </a:lnSpc>
              <a:spcBef>
                <a:spcPts val="0"/>
              </a:spcBef>
              <a:buFont typeface="Arial" panose="020B0604020202020204" pitchFamily="34" charset="0"/>
              <a:buNone/>
              <a:defRPr sz="1219" kern="1200">
                <a:solidFill>
                  <a:schemeClr val="tx1"/>
                </a:solidFill>
                <a:latin typeface="+mn-lt"/>
                <a:ea typeface="+mn-ea"/>
                <a:cs typeface="+mn-cs"/>
              </a:defRPr>
            </a:lvl1pPr>
            <a:lvl2pPr marL="263282" indent="-263282" algn="l" defTabSz="743041" rtl="0" eaLnBrk="1" latinLnBrk="0" hangingPunct="1">
              <a:lnSpc>
                <a:spcPts val="1503"/>
              </a:lnSpc>
              <a:spcBef>
                <a:spcPts val="0"/>
              </a:spcBef>
              <a:buFont typeface="Arial" panose="020B0604020202020204" pitchFamily="34" charset="0"/>
              <a:buChar char="•"/>
              <a:defRPr sz="1219" kern="1200">
                <a:solidFill>
                  <a:schemeClr val="tx1"/>
                </a:solidFill>
                <a:latin typeface="+mn-lt"/>
                <a:ea typeface="+mn-ea"/>
                <a:cs typeface="+mn-cs"/>
              </a:defRPr>
            </a:lvl2pPr>
            <a:lvl3pPr marL="263282" indent="-263282" algn="l" defTabSz="743041" rtl="0" eaLnBrk="1" latinLnBrk="0" hangingPunct="1">
              <a:lnSpc>
                <a:spcPts val="1503"/>
              </a:lnSpc>
              <a:spcBef>
                <a:spcPts val="0"/>
              </a:spcBef>
              <a:buSzPct val="120000"/>
              <a:buFontTx/>
              <a:buBlip>
                <a:blip r:embed="rId5"/>
              </a:buBlip>
              <a:defRPr sz="1219" kern="1200">
                <a:solidFill>
                  <a:schemeClr val="tx1"/>
                </a:solidFill>
                <a:latin typeface="+mn-lt"/>
                <a:ea typeface="+mn-ea"/>
                <a:cs typeface="+mn-cs"/>
              </a:defRPr>
            </a:lvl3pPr>
            <a:lvl4pPr marL="263282" indent="-263282" algn="l" defTabSz="743041" rtl="0" eaLnBrk="1" latinLnBrk="0" hangingPunct="1">
              <a:lnSpc>
                <a:spcPts val="1503"/>
              </a:lnSpc>
              <a:spcBef>
                <a:spcPts val="0"/>
              </a:spcBef>
              <a:buSzPct val="120000"/>
              <a:buFontTx/>
              <a:buBlip>
                <a:blip r:embed="rId5"/>
              </a:buBlip>
              <a:defRPr sz="1219" kern="1200">
                <a:solidFill>
                  <a:schemeClr val="tx1"/>
                </a:solidFill>
                <a:latin typeface="+mn-lt"/>
                <a:ea typeface="+mn-ea"/>
                <a:cs typeface="+mn-cs"/>
              </a:defRPr>
            </a:lvl4pPr>
            <a:lvl5pPr marL="263282" indent="-263282" algn="l" defTabSz="743041" rtl="0" eaLnBrk="1" latinLnBrk="0" hangingPunct="1">
              <a:lnSpc>
                <a:spcPts val="1503"/>
              </a:lnSpc>
              <a:spcBef>
                <a:spcPts val="0"/>
              </a:spcBef>
              <a:buSzPct val="120000"/>
              <a:buFontTx/>
              <a:buBlip>
                <a:blip r:embed="rId5"/>
              </a:buBlip>
              <a:defRPr sz="1219" kern="1200">
                <a:solidFill>
                  <a:schemeClr val="tx1"/>
                </a:solidFill>
                <a:latin typeface="+mn-lt"/>
                <a:ea typeface="+mn-ea"/>
                <a:cs typeface="+mn-cs"/>
              </a:defRPr>
            </a:lvl5pPr>
            <a:lvl6pPr marL="2043364" indent="-185760" algn="l" defTabSz="743041"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6pPr>
            <a:lvl7pPr marL="2414885" indent="-185760" algn="l" defTabSz="743041"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7pPr>
            <a:lvl8pPr marL="2786405" indent="-185760" algn="l" defTabSz="743041"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8pPr>
            <a:lvl9pPr marL="3157926" indent="-185760" algn="l" defTabSz="743041"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9pPr>
          </a:lstStyle>
          <a:p>
            <a:pPr algn="just">
              <a:lnSpc>
                <a:spcPct val="100000"/>
              </a:lnSpc>
            </a:pPr>
            <a:r>
              <a:rPr lang="en-US" sz="1600" dirty="0">
                <a:solidFill>
                  <a:schemeClr val="bg1"/>
                </a:solidFill>
              </a:rPr>
              <a:t>This project has received funding from the European Union's Horizon 2020 research and innovation program under the European Union's Horizon 2020 research and innovation program under grant agreement No 951754.</a:t>
            </a:r>
          </a:p>
          <a:p>
            <a:pPr>
              <a:lnSpc>
                <a:spcPct val="100000"/>
              </a:lnSpc>
            </a:pPr>
            <a:endParaRPr lang="en-US" sz="1600" dirty="0">
              <a:solidFill>
                <a:schemeClr val="bg1"/>
              </a:solidFill>
            </a:endParaRPr>
          </a:p>
          <a:p>
            <a:pPr>
              <a:lnSpc>
                <a:spcPct val="100000"/>
              </a:lnSpc>
            </a:pPr>
            <a:endParaRPr lang="en-US" sz="1600" dirty="0">
              <a:solidFill>
                <a:schemeClr val="bg1"/>
              </a:solidFill>
            </a:endParaRPr>
          </a:p>
          <a:p>
            <a:pPr>
              <a:lnSpc>
                <a:spcPct val="100000"/>
              </a:lnSpc>
            </a:pPr>
            <a:r>
              <a:rPr lang="en-US" sz="1600" dirty="0">
                <a:solidFill>
                  <a:schemeClr val="bg1"/>
                </a:solidFill>
              </a:rPr>
              <a:t>This work has been carried out in the frame of CERN’s doctoral student program. Supervisors: Dr. Johannes Gutleber (CERN) and Prof. María Loureiro García (USC)</a:t>
            </a:r>
            <a:endParaRPr lang="en-US" sz="1400" dirty="0">
              <a:solidFill>
                <a:schemeClr val="bg1"/>
              </a:solidFill>
            </a:endParaRPr>
          </a:p>
          <a:p>
            <a:pPr>
              <a:lnSpc>
                <a:spcPct val="100000"/>
              </a:lnSpc>
            </a:pPr>
            <a:endParaRPr lang="de-AT" sz="1400" dirty="0"/>
          </a:p>
        </p:txBody>
      </p:sp>
      <p:sp>
        <p:nvSpPr>
          <p:cNvPr id="11" name="Titel 5">
            <a:extLst>
              <a:ext uri="{FF2B5EF4-FFF2-40B4-BE49-F238E27FC236}">
                <a16:creationId xmlns:a16="http://schemas.microsoft.com/office/drawing/2014/main" id="{FAC26A52-E599-F747-86F5-525813C833B4}"/>
              </a:ext>
            </a:extLst>
          </p:cNvPr>
          <p:cNvSpPr txBox="1">
            <a:spLocks/>
          </p:cNvSpPr>
          <p:nvPr/>
        </p:nvSpPr>
        <p:spPr>
          <a:xfrm>
            <a:off x="506413" y="2348880"/>
            <a:ext cx="8850616" cy="1199276"/>
          </a:xfrm>
          <a:prstGeom prst="rect">
            <a:avLst/>
          </a:prstGeom>
        </p:spPr>
        <p:txBody>
          <a:bodyPr vert="horz" lIns="91440" tIns="45720" rIns="91440" bIns="45720" rtlCol="0" anchor="b" anchorCtr="0">
            <a:noAutofit/>
          </a:bodyPr>
          <a:lstStyle>
            <a:lvl1pPr algn="ctr" defTabSz="743041" rtl="0" eaLnBrk="1" latinLnBrk="0" hangingPunct="1">
              <a:lnSpc>
                <a:spcPts val="3860"/>
              </a:lnSpc>
              <a:spcBef>
                <a:spcPct val="0"/>
              </a:spcBef>
              <a:buNone/>
              <a:defRPr sz="3657" kern="1200" cap="all" baseline="0">
                <a:solidFill>
                  <a:schemeClr val="bg1"/>
                </a:solidFill>
                <a:latin typeface="+mj-lt"/>
                <a:ea typeface="+mj-ea"/>
                <a:cs typeface="+mj-cs"/>
              </a:defRPr>
            </a:lvl1pPr>
          </a:lstStyle>
          <a:p>
            <a:pPr marL="0" marR="0" algn="ctr">
              <a:spcBef>
                <a:spcPts val="0"/>
              </a:spcBef>
              <a:spcAft>
                <a:spcPts val="0"/>
              </a:spcAft>
            </a:pPr>
            <a:r>
              <a:rPr lang="en-GB" sz="3600" cap="none" dirty="0">
                <a:effectLst/>
                <a:latin typeface="Calibri" panose="020F0502020204030204" pitchFamily="34" charset="0"/>
                <a:ea typeface="Times New Roman" panose="02020603050405020304" pitchFamily="18" charset="0"/>
                <a:cs typeface="Times New Roman" panose="02020603050405020304" pitchFamily="18" charset="0"/>
              </a:rPr>
              <a:t>Assessing the Socio-Economic Impact of a collaborative platform in a global project</a:t>
            </a:r>
          </a:p>
          <a:p>
            <a:pPr marL="0" marR="0" algn="ctr">
              <a:spcBef>
                <a:spcPts val="0"/>
              </a:spcBef>
              <a:spcAft>
                <a:spcPts val="0"/>
              </a:spcAft>
            </a:pPr>
            <a:r>
              <a:rPr lang="en-GB" sz="2000" cap="none" dirty="0">
                <a:latin typeface="Calibri" panose="020F0502020204030204" pitchFamily="34" charset="0"/>
                <a:ea typeface="Times New Roman" panose="02020603050405020304" pitchFamily="18" charset="0"/>
                <a:cs typeface="Times New Roman" panose="02020603050405020304" pitchFamily="18" charset="0"/>
              </a:rPr>
              <a:t>Irene del Rosario Crespo Garrido, CERN</a:t>
            </a:r>
            <a:endParaRPr lang="en-US" sz="2000" cap="none" dirty="0">
              <a:latin typeface="Calibri" panose="020F0502020204030204" pitchFamily="34" charset="0"/>
              <a:ea typeface="Times New Roman" panose="02020603050405020304" pitchFamily="18" charset="0"/>
              <a:cs typeface="Times New Roman" panose="02020603050405020304" pitchFamily="18" charset="0"/>
            </a:endParaRPr>
          </a:p>
        </p:txBody>
      </p:sp>
      <p:pic>
        <p:nvPicPr>
          <p:cNvPr id="3" name="Picture 2" descr="Logo&#10;&#10;Description automatically generated">
            <a:extLst>
              <a:ext uri="{FF2B5EF4-FFF2-40B4-BE49-F238E27FC236}">
                <a16:creationId xmlns:a16="http://schemas.microsoft.com/office/drawing/2014/main" id="{3F16E444-DD1E-E894-D67A-7AB78FCC457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008501" y="467958"/>
            <a:ext cx="1391086" cy="907834"/>
          </a:xfrm>
          <a:prstGeom prst="rect">
            <a:avLst/>
          </a:prstGeom>
        </p:spPr>
      </p:pic>
      <p:pic>
        <p:nvPicPr>
          <p:cNvPr id="1026" name="Picture 2">
            <a:extLst>
              <a:ext uri="{FF2B5EF4-FFF2-40B4-BE49-F238E27FC236}">
                <a16:creationId xmlns:a16="http://schemas.microsoft.com/office/drawing/2014/main" id="{728149A1-19E1-378D-9599-139A504511A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2393" y="4374855"/>
            <a:ext cx="1080120" cy="721880"/>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a:extLst>
              <a:ext uri="{FF2B5EF4-FFF2-40B4-BE49-F238E27FC236}">
                <a16:creationId xmlns:a16="http://schemas.microsoft.com/office/drawing/2014/main" id="{A9A23242-3D99-AAC6-24EB-907C17575371}"/>
              </a:ext>
            </a:extLst>
          </p:cNvPr>
          <p:cNvPicPr>
            <a:picLocks noChangeAspect="1"/>
          </p:cNvPicPr>
          <p:nvPr/>
        </p:nvPicPr>
        <p:blipFill>
          <a:blip r:embed="rId8"/>
          <a:stretch>
            <a:fillRect/>
          </a:stretch>
        </p:blipFill>
        <p:spPr>
          <a:xfrm>
            <a:off x="355633" y="5369529"/>
            <a:ext cx="1080119" cy="1078321"/>
          </a:xfrm>
          <a:prstGeom prst="rect">
            <a:avLst/>
          </a:prstGeom>
        </p:spPr>
      </p:pic>
    </p:spTree>
    <p:extLst>
      <p:ext uri="{BB962C8B-B14F-4D97-AF65-F5344CB8AC3E}">
        <p14:creationId xmlns:p14="http://schemas.microsoft.com/office/powerpoint/2010/main" val="22020558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picture containing text&#10;&#10;Description automatically generated">
            <a:extLst>
              <a:ext uri="{FF2B5EF4-FFF2-40B4-BE49-F238E27FC236}">
                <a16:creationId xmlns:a16="http://schemas.microsoft.com/office/drawing/2014/main" id="{32670DC9-CF10-F345-A67B-1C69F910EF9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4741" y="71877"/>
            <a:ext cx="936104" cy="330733"/>
          </a:xfrm>
          <a:prstGeom prst="rect">
            <a:avLst/>
          </a:prstGeom>
        </p:spPr>
      </p:pic>
      <p:pic>
        <p:nvPicPr>
          <p:cNvPr id="13" name="Picture 12">
            <a:extLst>
              <a:ext uri="{FF2B5EF4-FFF2-40B4-BE49-F238E27FC236}">
                <a16:creationId xmlns:a16="http://schemas.microsoft.com/office/drawing/2014/main" id="{13B9D3CF-3AEC-2947-AEEE-CA36E843A99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4088"/>
            <a:ext cx="9906000" cy="436363"/>
          </a:xfrm>
          <a:prstGeom prst="rect">
            <a:avLst/>
          </a:prstGeom>
        </p:spPr>
      </p:pic>
      <p:pic>
        <p:nvPicPr>
          <p:cNvPr id="12" name="Picture 11" descr="A picture containing text&#10;&#10;Description automatically generated">
            <a:extLst>
              <a:ext uri="{FF2B5EF4-FFF2-40B4-BE49-F238E27FC236}">
                <a16:creationId xmlns:a16="http://schemas.microsoft.com/office/drawing/2014/main" id="{2193D01B-3304-0F43-9C07-7DAA7C42387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4741" y="52212"/>
            <a:ext cx="936104" cy="330733"/>
          </a:xfrm>
          <a:prstGeom prst="rect">
            <a:avLst/>
          </a:prstGeom>
        </p:spPr>
      </p:pic>
      <p:sp>
        <p:nvSpPr>
          <p:cNvPr id="18" name="Titel 7">
            <a:extLst>
              <a:ext uri="{FF2B5EF4-FFF2-40B4-BE49-F238E27FC236}">
                <a16:creationId xmlns:a16="http://schemas.microsoft.com/office/drawing/2014/main" id="{B6A6A54C-D5F1-5046-AE18-9D7DC76139F0}"/>
              </a:ext>
            </a:extLst>
          </p:cNvPr>
          <p:cNvSpPr>
            <a:spLocks noGrp="1"/>
          </p:cNvSpPr>
          <p:nvPr>
            <p:ph type="title"/>
          </p:nvPr>
        </p:nvSpPr>
        <p:spPr>
          <a:xfrm>
            <a:off x="334696" y="526949"/>
            <a:ext cx="8951963" cy="1072089"/>
          </a:xfrm>
        </p:spPr>
        <p:txBody>
          <a:bodyPr/>
          <a:lstStyle/>
          <a:p>
            <a:pPr algn="ctr"/>
            <a:br>
              <a:rPr lang="en-US" dirty="0"/>
            </a:br>
            <a:br>
              <a:rPr lang="en-US" dirty="0"/>
            </a:br>
            <a:br>
              <a:rPr lang="en-US" dirty="0"/>
            </a:br>
            <a:endParaRPr lang="en-US" dirty="0"/>
          </a:p>
        </p:txBody>
      </p:sp>
      <p:sp>
        <p:nvSpPr>
          <p:cNvPr id="6" name="Slide Number Placeholder 5">
            <a:extLst>
              <a:ext uri="{FF2B5EF4-FFF2-40B4-BE49-F238E27FC236}">
                <a16:creationId xmlns:a16="http://schemas.microsoft.com/office/drawing/2014/main" id="{20B7E32E-B1E3-EE42-990D-E106F6357BBA}"/>
              </a:ext>
            </a:extLst>
          </p:cNvPr>
          <p:cNvSpPr>
            <a:spLocks noGrp="1"/>
          </p:cNvSpPr>
          <p:nvPr>
            <p:ph type="sldNum" sz="quarter" idx="10"/>
          </p:nvPr>
        </p:nvSpPr>
        <p:spPr/>
        <p:txBody>
          <a:bodyPr/>
          <a:lstStyle/>
          <a:p>
            <a:pPr marL="0" marR="0" lvl="0" indent="0" algn="r" defTabSz="804587" rtl="0" eaLnBrk="1" fontAlgn="auto" latinLnBrk="0" hangingPunct="1">
              <a:lnSpc>
                <a:spcPts val="1341"/>
              </a:lnSpc>
              <a:spcBef>
                <a:spcPts val="0"/>
              </a:spcBef>
              <a:spcAft>
                <a:spcPts val="0"/>
              </a:spcAft>
              <a:buClrTx/>
              <a:buSzTx/>
              <a:buFontTx/>
              <a:buNone/>
              <a:tabLst/>
              <a:defRPr/>
            </a:pPr>
            <a:fld id="{88A1DFE4-5FC5-43BD-BB7E-75EAD82B965F}" type="slidenum">
              <a:rPr kumimoji="0" lang="en-US" sz="609" b="0" i="0" u="none" strike="noStrike" kern="1200" cap="none" spc="0" normalizeH="0" baseline="0" noProof="0" smtClean="0">
                <a:ln>
                  <a:noFill/>
                </a:ln>
                <a:solidFill>
                  <a:srgbClr val="0000FF"/>
                </a:solidFill>
                <a:effectLst/>
                <a:uLnTx/>
                <a:uFillTx/>
                <a:latin typeface="Arial"/>
                <a:ea typeface="+mn-ea"/>
                <a:cs typeface="+mn-cs"/>
              </a:rPr>
              <a:pPr marL="0" marR="0" lvl="0" indent="0" algn="r" defTabSz="804587" rtl="0" eaLnBrk="1" fontAlgn="auto" latinLnBrk="0" hangingPunct="1">
                <a:lnSpc>
                  <a:spcPts val="1341"/>
                </a:lnSpc>
                <a:spcBef>
                  <a:spcPts val="0"/>
                </a:spcBef>
                <a:spcAft>
                  <a:spcPts val="0"/>
                </a:spcAft>
                <a:buClrTx/>
                <a:buSzTx/>
                <a:buFontTx/>
                <a:buNone/>
                <a:tabLst/>
                <a:defRPr/>
              </a:pPr>
              <a:t>11</a:t>
            </a:fld>
            <a:endParaRPr kumimoji="0" lang="en-US" sz="609" b="0" i="0" u="none" strike="noStrike" kern="1200" cap="none" spc="0" normalizeH="0" baseline="0" noProof="0" dirty="0">
              <a:ln>
                <a:noFill/>
              </a:ln>
              <a:solidFill>
                <a:srgbClr val="0000FF"/>
              </a:solidFill>
              <a:effectLst/>
              <a:uLnTx/>
              <a:uFillTx/>
              <a:latin typeface="Arial"/>
              <a:ea typeface="+mn-ea"/>
              <a:cs typeface="+mn-cs"/>
            </a:endParaRPr>
          </a:p>
        </p:txBody>
      </p:sp>
      <p:sp>
        <p:nvSpPr>
          <p:cNvPr id="23" name="TextBox 22">
            <a:extLst>
              <a:ext uri="{FF2B5EF4-FFF2-40B4-BE49-F238E27FC236}">
                <a16:creationId xmlns:a16="http://schemas.microsoft.com/office/drawing/2014/main" id="{B951797C-4571-A24A-9CFF-75D3E9DD22E1}"/>
              </a:ext>
            </a:extLst>
          </p:cNvPr>
          <p:cNvSpPr txBox="1"/>
          <p:nvPr/>
        </p:nvSpPr>
        <p:spPr>
          <a:xfrm>
            <a:off x="1119149" y="6260804"/>
            <a:ext cx="8118996" cy="336847"/>
          </a:xfrm>
          <a:prstGeom prst="rect">
            <a:avLst/>
          </a:prstGeom>
          <a:noFill/>
        </p:spPr>
        <p:txBody>
          <a:bodyPr wrap="square" rtlCol="0">
            <a:spAutoFit/>
          </a:bodyPr>
          <a:lstStyle/>
          <a:p>
            <a:pPr marL="0" marR="0" lvl="0" indent="0" algn="just" defTabSz="804587"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srgbClr val="0F124A"/>
                </a:solidFill>
                <a:effectLst/>
                <a:uLnTx/>
                <a:uFillTx/>
                <a:latin typeface="Arial"/>
                <a:ea typeface="+mn-ea"/>
                <a:cs typeface="+mn-cs"/>
              </a:rPr>
              <a:t>The Future Circular Collider Innovation Study (FCCIS) receives funding from the European Union’s Horizon 2020 research and innovation programme under grant No 951754. The information herein only reflects the views of its authors and the European Commission is not responsible for any use that may be made of the information.</a:t>
            </a:r>
            <a:endParaRPr kumimoji="0" lang="en-CH" sz="800" b="0" i="0" u="none" strike="noStrike" kern="1200" cap="none" spc="0" normalizeH="0" baseline="0" noProof="0" dirty="0">
              <a:ln>
                <a:noFill/>
              </a:ln>
              <a:solidFill>
                <a:srgbClr val="0F124A"/>
              </a:solidFill>
              <a:effectLst/>
              <a:uLnTx/>
              <a:uFillTx/>
              <a:latin typeface="Arial"/>
              <a:ea typeface="+mn-ea"/>
              <a:cs typeface="+mn-cs"/>
            </a:endParaRPr>
          </a:p>
        </p:txBody>
      </p:sp>
      <p:pic>
        <p:nvPicPr>
          <p:cNvPr id="24" name="Picture 23" descr="Background pattern&#10;&#10;Description automatically generated">
            <a:extLst>
              <a:ext uri="{FF2B5EF4-FFF2-40B4-BE49-F238E27FC236}">
                <a16:creationId xmlns:a16="http://schemas.microsoft.com/office/drawing/2014/main" id="{F4165F6F-7053-784D-8B3E-E1A568CA8CE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6347" y="6219825"/>
            <a:ext cx="567626" cy="377826"/>
          </a:xfrm>
          <a:prstGeom prst="rect">
            <a:avLst/>
          </a:prstGeom>
        </p:spPr>
      </p:pic>
      <p:sp>
        <p:nvSpPr>
          <p:cNvPr id="17" name="Footer Placeholder 16">
            <a:extLst>
              <a:ext uri="{FF2B5EF4-FFF2-40B4-BE49-F238E27FC236}">
                <a16:creationId xmlns:a16="http://schemas.microsoft.com/office/drawing/2014/main" id="{D0C2EF91-9868-40C4-9100-CEABD5EAEE19}"/>
              </a:ext>
            </a:extLst>
          </p:cNvPr>
          <p:cNvSpPr txBox="1">
            <a:spLocks/>
          </p:cNvSpPr>
          <p:nvPr/>
        </p:nvSpPr>
        <p:spPr>
          <a:xfrm>
            <a:off x="3766165" y="110694"/>
            <a:ext cx="3052589" cy="213767"/>
          </a:xfrm>
          <a:prstGeom prst="rect">
            <a:avLst/>
          </a:prstGeom>
        </p:spPr>
        <p:txBody>
          <a:bodyPr/>
          <a:lstStyle>
            <a:defPPr>
              <a:defRPr lang="de-DE"/>
            </a:defPPr>
            <a:lvl1pPr marL="0" algn="l" defTabSz="804587" rtl="0" eaLnBrk="1" latinLnBrk="0" hangingPunct="1">
              <a:defRPr sz="1584" kern="1200">
                <a:solidFill>
                  <a:schemeClr val="tx1"/>
                </a:solidFill>
                <a:latin typeface="+mn-lt"/>
                <a:ea typeface="+mn-ea"/>
                <a:cs typeface="+mn-cs"/>
              </a:defRPr>
            </a:lvl1pPr>
            <a:lvl2pPr marL="402293" algn="l" defTabSz="804587" rtl="0" eaLnBrk="1" latinLnBrk="0" hangingPunct="1">
              <a:defRPr sz="1584" kern="1200">
                <a:solidFill>
                  <a:schemeClr val="tx1"/>
                </a:solidFill>
                <a:latin typeface="+mn-lt"/>
                <a:ea typeface="+mn-ea"/>
                <a:cs typeface="+mn-cs"/>
              </a:defRPr>
            </a:lvl2pPr>
            <a:lvl3pPr marL="804587" algn="l" defTabSz="804587" rtl="0" eaLnBrk="1" latinLnBrk="0" hangingPunct="1">
              <a:defRPr sz="1584" kern="1200">
                <a:solidFill>
                  <a:schemeClr val="tx1"/>
                </a:solidFill>
                <a:latin typeface="+mn-lt"/>
                <a:ea typeface="+mn-ea"/>
                <a:cs typeface="+mn-cs"/>
              </a:defRPr>
            </a:lvl3pPr>
            <a:lvl4pPr marL="1206880" algn="l" defTabSz="804587" rtl="0" eaLnBrk="1" latinLnBrk="0" hangingPunct="1">
              <a:defRPr sz="1584" kern="1200">
                <a:solidFill>
                  <a:schemeClr val="tx1"/>
                </a:solidFill>
                <a:latin typeface="+mn-lt"/>
                <a:ea typeface="+mn-ea"/>
                <a:cs typeface="+mn-cs"/>
              </a:defRPr>
            </a:lvl4pPr>
            <a:lvl5pPr marL="1609172" algn="l" defTabSz="804587" rtl="0" eaLnBrk="1" latinLnBrk="0" hangingPunct="1">
              <a:defRPr sz="1584" kern="1200">
                <a:solidFill>
                  <a:schemeClr val="tx1"/>
                </a:solidFill>
                <a:latin typeface="+mn-lt"/>
                <a:ea typeface="+mn-ea"/>
                <a:cs typeface="+mn-cs"/>
              </a:defRPr>
            </a:lvl5pPr>
            <a:lvl6pPr marL="2011466" algn="l" defTabSz="804587" rtl="0" eaLnBrk="1" latinLnBrk="0" hangingPunct="1">
              <a:defRPr sz="1584" kern="1200">
                <a:solidFill>
                  <a:schemeClr val="tx1"/>
                </a:solidFill>
                <a:latin typeface="+mn-lt"/>
                <a:ea typeface="+mn-ea"/>
                <a:cs typeface="+mn-cs"/>
              </a:defRPr>
            </a:lvl6pPr>
            <a:lvl7pPr marL="2413759" algn="l" defTabSz="804587" rtl="0" eaLnBrk="1" latinLnBrk="0" hangingPunct="1">
              <a:defRPr sz="1584" kern="1200">
                <a:solidFill>
                  <a:schemeClr val="tx1"/>
                </a:solidFill>
                <a:latin typeface="+mn-lt"/>
                <a:ea typeface="+mn-ea"/>
                <a:cs typeface="+mn-cs"/>
              </a:defRPr>
            </a:lvl7pPr>
            <a:lvl8pPr marL="2816053" algn="l" defTabSz="804587" rtl="0" eaLnBrk="1" latinLnBrk="0" hangingPunct="1">
              <a:defRPr sz="1584" kern="1200">
                <a:solidFill>
                  <a:schemeClr val="tx1"/>
                </a:solidFill>
                <a:latin typeface="+mn-lt"/>
                <a:ea typeface="+mn-ea"/>
                <a:cs typeface="+mn-cs"/>
              </a:defRPr>
            </a:lvl8pPr>
            <a:lvl9pPr marL="3218346" algn="l" defTabSz="804587" rtl="0" eaLnBrk="1" latinLnBrk="0" hangingPunct="1">
              <a:defRPr sz="1584" kern="1200">
                <a:solidFill>
                  <a:schemeClr val="tx1"/>
                </a:solidFill>
                <a:latin typeface="+mn-lt"/>
                <a:ea typeface="+mn-ea"/>
                <a:cs typeface="+mn-cs"/>
              </a:defRPr>
            </a:lvl9pPr>
          </a:lstStyle>
          <a:p>
            <a:pPr marL="0" marR="0" lvl="0" indent="0" algn="l" defTabSz="804587"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graphicFrame>
        <p:nvGraphicFramePr>
          <p:cNvPr id="9" name="Chart 8">
            <a:extLst>
              <a:ext uri="{FF2B5EF4-FFF2-40B4-BE49-F238E27FC236}">
                <a16:creationId xmlns:a16="http://schemas.microsoft.com/office/drawing/2014/main" id="{E5C9C8EA-B8DC-5B15-20E3-0741E208CA7D}"/>
              </a:ext>
            </a:extLst>
          </p:cNvPr>
          <p:cNvGraphicFramePr>
            <a:graphicFrameLocks/>
          </p:cNvGraphicFramePr>
          <p:nvPr>
            <p:extLst>
              <p:ext uri="{D42A27DB-BD31-4B8C-83A1-F6EECF244321}">
                <p14:modId xmlns:p14="http://schemas.microsoft.com/office/powerpoint/2010/main" val="3969168321"/>
              </p:ext>
            </p:extLst>
          </p:nvPr>
        </p:nvGraphicFramePr>
        <p:xfrm>
          <a:off x="174740" y="1700808"/>
          <a:ext cx="9458779" cy="3588147"/>
        </p:xfrm>
        <a:graphic>
          <a:graphicData uri="http://schemas.openxmlformats.org/drawingml/2006/chart">
            <c:chart xmlns:c="http://schemas.openxmlformats.org/drawingml/2006/chart" xmlns:r="http://schemas.openxmlformats.org/officeDocument/2006/relationships" r:id="rId5"/>
          </a:graphicData>
        </a:graphic>
      </p:graphicFrame>
      <p:sp>
        <p:nvSpPr>
          <p:cNvPr id="10" name="TextBox 9">
            <a:extLst>
              <a:ext uri="{FF2B5EF4-FFF2-40B4-BE49-F238E27FC236}">
                <a16:creationId xmlns:a16="http://schemas.microsoft.com/office/drawing/2014/main" id="{0AE8CC4F-D45E-B4E6-F4FA-E608F89E2CA5}"/>
              </a:ext>
            </a:extLst>
          </p:cNvPr>
          <p:cNvSpPr txBox="1"/>
          <p:nvPr/>
        </p:nvSpPr>
        <p:spPr>
          <a:xfrm>
            <a:off x="334696" y="5438761"/>
            <a:ext cx="8622334" cy="336118"/>
          </a:xfrm>
          <a:prstGeom prst="rect">
            <a:avLst/>
          </a:prstGeom>
          <a:noFill/>
        </p:spPr>
        <p:txBody>
          <a:bodyPr wrap="square" rtlCol="0">
            <a:spAutoFit/>
          </a:bodyPr>
          <a:lstStyle/>
          <a:p>
            <a:pPr marR="0" lvl="0" algn="l" defTabSz="804587" rtl="0" eaLnBrk="1" fontAlgn="auto" latinLnBrk="0" hangingPunct="1">
              <a:lnSpc>
                <a:spcPct val="100000"/>
              </a:lnSpc>
              <a:spcBef>
                <a:spcPts val="0"/>
              </a:spcBef>
              <a:spcAft>
                <a:spcPts val="0"/>
              </a:spcAft>
              <a:buClrTx/>
              <a:buSzTx/>
              <a:tabLst/>
              <a:defRPr/>
            </a:pPr>
            <a:r>
              <a:rPr kumimoji="0" lang="en-GB" sz="1584" b="0" i="0" u="none" strike="noStrike" kern="1200" cap="none" spc="0" normalizeH="0" baseline="0" noProof="0" dirty="0">
                <a:ln>
                  <a:noFill/>
                </a:ln>
                <a:solidFill>
                  <a:srgbClr val="0F124A"/>
                </a:solidFill>
                <a:effectLst/>
                <a:uLnTx/>
                <a:uFillTx/>
                <a:latin typeface="Arial"/>
                <a:ea typeface="+mn-ea"/>
                <a:cs typeface="+mn-cs"/>
              </a:rPr>
              <a:t>The highest concentration of respondents falls in the salary above 45’000 € per year. </a:t>
            </a:r>
          </a:p>
        </p:txBody>
      </p:sp>
      <p:sp>
        <p:nvSpPr>
          <p:cNvPr id="2" name="TextBox 1">
            <a:extLst>
              <a:ext uri="{FF2B5EF4-FFF2-40B4-BE49-F238E27FC236}">
                <a16:creationId xmlns:a16="http://schemas.microsoft.com/office/drawing/2014/main" id="{48045860-0FBD-8B34-ADDC-4DEF817E92EA}"/>
              </a:ext>
            </a:extLst>
          </p:cNvPr>
          <p:cNvSpPr txBox="1"/>
          <p:nvPr/>
        </p:nvSpPr>
        <p:spPr>
          <a:xfrm>
            <a:off x="848544" y="677441"/>
            <a:ext cx="8294099" cy="461665"/>
          </a:xfrm>
          <a:prstGeom prst="rect">
            <a:avLst/>
          </a:prstGeom>
          <a:noFill/>
        </p:spPr>
        <p:txBody>
          <a:bodyPr wrap="square" rtlCol="0">
            <a:spAutoFit/>
          </a:bodyPr>
          <a:lstStyle/>
          <a:p>
            <a:pPr marR="0" lvl="0" indent="0" algn="ctr" fontAlgn="auto">
              <a:lnSpc>
                <a:spcPct val="100000"/>
              </a:lnSpc>
              <a:spcBef>
                <a:spcPts val="0"/>
              </a:spcBef>
              <a:spcAft>
                <a:spcPts val="0"/>
              </a:spcAft>
              <a:buClrTx/>
              <a:buSzTx/>
              <a:buFontTx/>
              <a:buNone/>
              <a:tabLst/>
              <a:defRPr/>
            </a:pPr>
            <a:r>
              <a:rPr lang="en-GB" sz="2400" b="1" u="sng" dirty="0">
                <a:solidFill>
                  <a:srgbClr val="0F124A"/>
                </a:solidFill>
                <a:effectLst>
                  <a:outerShdw blurRad="38100" dist="38100" dir="2700000" algn="tl">
                    <a:srgbClr val="000000">
                      <a:alpha val="43137"/>
                    </a:srgbClr>
                  </a:outerShdw>
                </a:effectLst>
                <a:latin typeface="Arial"/>
              </a:rPr>
              <a:t>Annual gross income of respondents</a:t>
            </a:r>
          </a:p>
        </p:txBody>
      </p:sp>
      <p:pic>
        <p:nvPicPr>
          <p:cNvPr id="3" name="Picture 2" descr="Logo&#10;&#10;Description automatically generated">
            <a:extLst>
              <a:ext uri="{FF2B5EF4-FFF2-40B4-BE49-F238E27FC236}">
                <a16:creationId xmlns:a16="http://schemas.microsoft.com/office/drawing/2014/main" id="{2443874D-221C-3591-49A2-2CE0C7D6391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241854" y="45945"/>
            <a:ext cx="514054" cy="335476"/>
          </a:xfrm>
          <a:prstGeom prst="rect">
            <a:avLst/>
          </a:prstGeom>
        </p:spPr>
      </p:pic>
    </p:spTree>
    <p:extLst>
      <p:ext uri="{BB962C8B-B14F-4D97-AF65-F5344CB8AC3E}">
        <p14:creationId xmlns:p14="http://schemas.microsoft.com/office/powerpoint/2010/main" val="23935929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picture containing text&#10;&#10;Description automatically generated">
            <a:extLst>
              <a:ext uri="{FF2B5EF4-FFF2-40B4-BE49-F238E27FC236}">
                <a16:creationId xmlns:a16="http://schemas.microsoft.com/office/drawing/2014/main" id="{32670DC9-CF10-F345-A67B-1C69F910EF9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4741" y="71877"/>
            <a:ext cx="936104" cy="330733"/>
          </a:xfrm>
          <a:prstGeom prst="rect">
            <a:avLst/>
          </a:prstGeom>
        </p:spPr>
      </p:pic>
      <p:pic>
        <p:nvPicPr>
          <p:cNvPr id="13" name="Picture 12">
            <a:extLst>
              <a:ext uri="{FF2B5EF4-FFF2-40B4-BE49-F238E27FC236}">
                <a16:creationId xmlns:a16="http://schemas.microsoft.com/office/drawing/2014/main" id="{13B9D3CF-3AEC-2947-AEEE-CA36E843A99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4088"/>
            <a:ext cx="9906000" cy="436363"/>
          </a:xfrm>
          <a:prstGeom prst="rect">
            <a:avLst/>
          </a:prstGeom>
        </p:spPr>
      </p:pic>
      <p:pic>
        <p:nvPicPr>
          <p:cNvPr id="12" name="Picture 11" descr="A picture containing text&#10;&#10;Description automatically generated">
            <a:extLst>
              <a:ext uri="{FF2B5EF4-FFF2-40B4-BE49-F238E27FC236}">
                <a16:creationId xmlns:a16="http://schemas.microsoft.com/office/drawing/2014/main" id="{2193D01B-3304-0F43-9C07-7DAA7C42387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4741" y="52212"/>
            <a:ext cx="936104" cy="330733"/>
          </a:xfrm>
          <a:prstGeom prst="rect">
            <a:avLst/>
          </a:prstGeom>
        </p:spPr>
      </p:pic>
      <p:sp>
        <p:nvSpPr>
          <p:cNvPr id="18" name="Titel 7">
            <a:extLst>
              <a:ext uri="{FF2B5EF4-FFF2-40B4-BE49-F238E27FC236}">
                <a16:creationId xmlns:a16="http://schemas.microsoft.com/office/drawing/2014/main" id="{B6A6A54C-D5F1-5046-AE18-9D7DC76139F0}"/>
              </a:ext>
            </a:extLst>
          </p:cNvPr>
          <p:cNvSpPr>
            <a:spLocks noGrp="1"/>
          </p:cNvSpPr>
          <p:nvPr>
            <p:ph type="title"/>
          </p:nvPr>
        </p:nvSpPr>
        <p:spPr>
          <a:xfrm>
            <a:off x="334696" y="526949"/>
            <a:ext cx="8951963" cy="1072089"/>
          </a:xfrm>
        </p:spPr>
        <p:txBody>
          <a:bodyPr/>
          <a:lstStyle/>
          <a:p>
            <a:pPr algn="ctr"/>
            <a:br>
              <a:rPr lang="en-US" dirty="0"/>
            </a:br>
            <a:br>
              <a:rPr lang="en-US" dirty="0"/>
            </a:br>
            <a:br>
              <a:rPr lang="en-US" dirty="0"/>
            </a:br>
            <a:endParaRPr lang="en-US" dirty="0"/>
          </a:p>
        </p:txBody>
      </p:sp>
      <p:sp>
        <p:nvSpPr>
          <p:cNvPr id="6" name="Slide Number Placeholder 5">
            <a:extLst>
              <a:ext uri="{FF2B5EF4-FFF2-40B4-BE49-F238E27FC236}">
                <a16:creationId xmlns:a16="http://schemas.microsoft.com/office/drawing/2014/main" id="{20B7E32E-B1E3-EE42-990D-E106F6357BBA}"/>
              </a:ext>
            </a:extLst>
          </p:cNvPr>
          <p:cNvSpPr>
            <a:spLocks noGrp="1"/>
          </p:cNvSpPr>
          <p:nvPr>
            <p:ph type="sldNum" sz="quarter" idx="10"/>
          </p:nvPr>
        </p:nvSpPr>
        <p:spPr/>
        <p:txBody>
          <a:bodyPr/>
          <a:lstStyle/>
          <a:p>
            <a:pPr marL="0" marR="0" lvl="0" indent="0" algn="r" defTabSz="804587" rtl="0" eaLnBrk="1" fontAlgn="auto" latinLnBrk="0" hangingPunct="1">
              <a:lnSpc>
                <a:spcPts val="1341"/>
              </a:lnSpc>
              <a:spcBef>
                <a:spcPts val="0"/>
              </a:spcBef>
              <a:spcAft>
                <a:spcPts val="0"/>
              </a:spcAft>
              <a:buClrTx/>
              <a:buSzTx/>
              <a:buFontTx/>
              <a:buNone/>
              <a:tabLst/>
              <a:defRPr/>
            </a:pPr>
            <a:fld id="{88A1DFE4-5FC5-43BD-BB7E-75EAD82B965F}" type="slidenum">
              <a:rPr kumimoji="0" lang="en-US" sz="609" b="0" i="0" u="none" strike="noStrike" kern="1200" cap="none" spc="0" normalizeH="0" baseline="0" noProof="0" smtClean="0">
                <a:ln>
                  <a:noFill/>
                </a:ln>
                <a:solidFill>
                  <a:srgbClr val="0000FF"/>
                </a:solidFill>
                <a:effectLst/>
                <a:uLnTx/>
                <a:uFillTx/>
                <a:latin typeface="Arial"/>
                <a:ea typeface="+mn-ea"/>
                <a:cs typeface="+mn-cs"/>
              </a:rPr>
              <a:pPr marL="0" marR="0" lvl="0" indent="0" algn="r" defTabSz="804587" rtl="0" eaLnBrk="1" fontAlgn="auto" latinLnBrk="0" hangingPunct="1">
                <a:lnSpc>
                  <a:spcPts val="1341"/>
                </a:lnSpc>
                <a:spcBef>
                  <a:spcPts val="0"/>
                </a:spcBef>
                <a:spcAft>
                  <a:spcPts val="0"/>
                </a:spcAft>
                <a:buClrTx/>
                <a:buSzTx/>
                <a:buFontTx/>
                <a:buNone/>
                <a:tabLst/>
                <a:defRPr/>
              </a:pPr>
              <a:t>12</a:t>
            </a:fld>
            <a:endParaRPr kumimoji="0" lang="en-US" sz="609" b="0" i="0" u="none" strike="noStrike" kern="1200" cap="none" spc="0" normalizeH="0" baseline="0" noProof="0" dirty="0">
              <a:ln>
                <a:noFill/>
              </a:ln>
              <a:solidFill>
                <a:srgbClr val="0000FF"/>
              </a:solidFill>
              <a:effectLst/>
              <a:uLnTx/>
              <a:uFillTx/>
              <a:latin typeface="Arial"/>
              <a:ea typeface="+mn-ea"/>
              <a:cs typeface="+mn-cs"/>
            </a:endParaRPr>
          </a:p>
        </p:txBody>
      </p:sp>
      <p:sp>
        <p:nvSpPr>
          <p:cNvPr id="23" name="TextBox 22">
            <a:extLst>
              <a:ext uri="{FF2B5EF4-FFF2-40B4-BE49-F238E27FC236}">
                <a16:creationId xmlns:a16="http://schemas.microsoft.com/office/drawing/2014/main" id="{B951797C-4571-A24A-9CFF-75D3E9DD22E1}"/>
              </a:ext>
            </a:extLst>
          </p:cNvPr>
          <p:cNvSpPr txBox="1"/>
          <p:nvPr/>
        </p:nvSpPr>
        <p:spPr>
          <a:xfrm>
            <a:off x="1119149" y="6260804"/>
            <a:ext cx="8118996" cy="336847"/>
          </a:xfrm>
          <a:prstGeom prst="rect">
            <a:avLst/>
          </a:prstGeom>
          <a:noFill/>
        </p:spPr>
        <p:txBody>
          <a:bodyPr wrap="square" rtlCol="0">
            <a:spAutoFit/>
          </a:bodyPr>
          <a:lstStyle/>
          <a:p>
            <a:pPr marL="0" marR="0" lvl="0" indent="0" algn="just" defTabSz="804587"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srgbClr val="0F124A"/>
                </a:solidFill>
                <a:effectLst/>
                <a:uLnTx/>
                <a:uFillTx/>
                <a:latin typeface="Arial"/>
                <a:ea typeface="+mn-ea"/>
                <a:cs typeface="+mn-cs"/>
              </a:rPr>
              <a:t>The Future Circular Collider Innovation Study (FCCIS) receives funding from the European Union’s Horizon 2020 research and innovation programme under grant No 951754. The information herein only reflects the views of its authors and the European Commission is not responsible for any use that may be made of the information.</a:t>
            </a:r>
            <a:endParaRPr kumimoji="0" lang="en-CH" sz="800" b="0" i="0" u="none" strike="noStrike" kern="1200" cap="none" spc="0" normalizeH="0" baseline="0" noProof="0" dirty="0">
              <a:ln>
                <a:noFill/>
              </a:ln>
              <a:solidFill>
                <a:srgbClr val="0F124A"/>
              </a:solidFill>
              <a:effectLst/>
              <a:uLnTx/>
              <a:uFillTx/>
              <a:latin typeface="Arial"/>
              <a:ea typeface="+mn-ea"/>
              <a:cs typeface="+mn-cs"/>
            </a:endParaRPr>
          </a:p>
        </p:txBody>
      </p:sp>
      <p:pic>
        <p:nvPicPr>
          <p:cNvPr id="24" name="Picture 23" descr="Background pattern&#10;&#10;Description automatically generated">
            <a:extLst>
              <a:ext uri="{FF2B5EF4-FFF2-40B4-BE49-F238E27FC236}">
                <a16:creationId xmlns:a16="http://schemas.microsoft.com/office/drawing/2014/main" id="{F4165F6F-7053-784D-8B3E-E1A568CA8CE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6347" y="6219825"/>
            <a:ext cx="567626" cy="377826"/>
          </a:xfrm>
          <a:prstGeom prst="rect">
            <a:avLst/>
          </a:prstGeom>
        </p:spPr>
      </p:pic>
      <p:sp>
        <p:nvSpPr>
          <p:cNvPr id="17" name="Footer Placeholder 16">
            <a:extLst>
              <a:ext uri="{FF2B5EF4-FFF2-40B4-BE49-F238E27FC236}">
                <a16:creationId xmlns:a16="http://schemas.microsoft.com/office/drawing/2014/main" id="{D0C2EF91-9868-40C4-9100-CEABD5EAEE19}"/>
              </a:ext>
            </a:extLst>
          </p:cNvPr>
          <p:cNvSpPr txBox="1">
            <a:spLocks/>
          </p:cNvSpPr>
          <p:nvPr/>
        </p:nvSpPr>
        <p:spPr>
          <a:xfrm>
            <a:off x="3766165" y="110694"/>
            <a:ext cx="3052589" cy="213767"/>
          </a:xfrm>
          <a:prstGeom prst="rect">
            <a:avLst/>
          </a:prstGeom>
        </p:spPr>
        <p:txBody>
          <a:bodyPr/>
          <a:lstStyle>
            <a:defPPr>
              <a:defRPr lang="de-DE"/>
            </a:defPPr>
            <a:lvl1pPr marL="0" algn="l" defTabSz="804587" rtl="0" eaLnBrk="1" latinLnBrk="0" hangingPunct="1">
              <a:defRPr sz="1584" kern="1200">
                <a:solidFill>
                  <a:schemeClr val="tx1"/>
                </a:solidFill>
                <a:latin typeface="+mn-lt"/>
                <a:ea typeface="+mn-ea"/>
                <a:cs typeface="+mn-cs"/>
              </a:defRPr>
            </a:lvl1pPr>
            <a:lvl2pPr marL="402293" algn="l" defTabSz="804587" rtl="0" eaLnBrk="1" latinLnBrk="0" hangingPunct="1">
              <a:defRPr sz="1584" kern="1200">
                <a:solidFill>
                  <a:schemeClr val="tx1"/>
                </a:solidFill>
                <a:latin typeface="+mn-lt"/>
                <a:ea typeface="+mn-ea"/>
                <a:cs typeface="+mn-cs"/>
              </a:defRPr>
            </a:lvl2pPr>
            <a:lvl3pPr marL="804587" algn="l" defTabSz="804587" rtl="0" eaLnBrk="1" latinLnBrk="0" hangingPunct="1">
              <a:defRPr sz="1584" kern="1200">
                <a:solidFill>
                  <a:schemeClr val="tx1"/>
                </a:solidFill>
                <a:latin typeface="+mn-lt"/>
                <a:ea typeface="+mn-ea"/>
                <a:cs typeface="+mn-cs"/>
              </a:defRPr>
            </a:lvl3pPr>
            <a:lvl4pPr marL="1206880" algn="l" defTabSz="804587" rtl="0" eaLnBrk="1" latinLnBrk="0" hangingPunct="1">
              <a:defRPr sz="1584" kern="1200">
                <a:solidFill>
                  <a:schemeClr val="tx1"/>
                </a:solidFill>
                <a:latin typeface="+mn-lt"/>
                <a:ea typeface="+mn-ea"/>
                <a:cs typeface="+mn-cs"/>
              </a:defRPr>
            </a:lvl4pPr>
            <a:lvl5pPr marL="1609172" algn="l" defTabSz="804587" rtl="0" eaLnBrk="1" latinLnBrk="0" hangingPunct="1">
              <a:defRPr sz="1584" kern="1200">
                <a:solidFill>
                  <a:schemeClr val="tx1"/>
                </a:solidFill>
                <a:latin typeface="+mn-lt"/>
                <a:ea typeface="+mn-ea"/>
                <a:cs typeface="+mn-cs"/>
              </a:defRPr>
            </a:lvl5pPr>
            <a:lvl6pPr marL="2011466" algn="l" defTabSz="804587" rtl="0" eaLnBrk="1" latinLnBrk="0" hangingPunct="1">
              <a:defRPr sz="1584" kern="1200">
                <a:solidFill>
                  <a:schemeClr val="tx1"/>
                </a:solidFill>
                <a:latin typeface="+mn-lt"/>
                <a:ea typeface="+mn-ea"/>
                <a:cs typeface="+mn-cs"/>
              </a:defRPr>
            </a:lvl6pPr>
            <a:lvl7pPr marL="2413759" algn="l" defTabSz="804587" rtl="0" eaLnBrk="1" latinLnBrk="0" hangingPunct="1">
              <a:defRPr sz="1584" kern="1200">
                <a:solidFill>
                  <a:schemeClr val="tx1"/>
                </a:solidFill>
                <a:latin typeface="+mn-lt"/>
                <a:ea typeface="+mn-ea"/>
                <a:cs typeface="+mn-cs"/>
              </a:defRPr>
            </a:lvl7pPr>
            <a:lvl8pPr marL="2816053" algn="l" defTabSz="804587" rtl="0" eaLnBrk="1" latinLnBrk="0" hangingPunct="1">
              <a:defRPr sz="1584" kern="1200">
                <a:solidFill>
                  <a:schemeClr val="tx1"/>
                </a:solidFill>
                <a:latin typeface="+mn-lt"/>
                <a:ea typeface="+mn-ea"/>
                <a:cs typeface="+mn-cs"/>
              </a:defRPr>
            </a:lvl8pPr>
            <a:lvl9pPr marL="3218346" algn="l" defTabSz="804587" rtl="0" eaLnBrk="1" latinLnBrk="0" hangingPunct="1">
              <a:defRPr sz="1584" kern="1200">
                <a:solidFill>
                  <a:schemeClr val="tx1"/>
                </a:solidFill>
                <a:latin typeface="+mn-lt"/>
                <a:ea typeface="+mn-ea"/>
                <a:cs typeface="+mn-cs"/>
              </a:defRPr>
            </a:lvl9pPr>
          </a:lstStyle>
          <a:p>
            <a:pPr marL="0" marR="0" lvl="0" indent="0" algn="l" defTabSz="804587"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graphicFrame>
        <p:nvGraphicFramePr>
          <p:cNvPr id="4" name="Chart 3">
            <a:extLst>
              <a:ext uri="{FF2B5EF4-FFF2-40B4-BE49-F238E27FC236}">
                <a16:creationId xmlns:a16="http://schemas.microsoft.com/office/drawing/2014/main" id="{6108B361-EFDF-9F7B-2436-CB4E6AA42BF8}"/>
              </a:ext>
            </a:extLst>
          </p:cNvPr>
          <p:cNvGraphicFramePr/>
          <p:nvPr>
            <p:extLst>
              <p:ext uri="{D42A27DB-BD31-4B8C-83A1-F6EECF244321}">
                <p14:modId xmlns:p14="http://schemas.microsoft.com/office/powerpoint/2010/main" val="3654398803"/>
              </p:ext>
            </p:extLst>
          </p:nvPr>
        </p:nvGraphicFramePr>
        <p:xfrm>
          <a:off x="1712640" y="1203066"/>
          <a:ext cx="6624736" cy="4451868"/>
        </p:xfrm>
        <a:graphic>
          <a:graphicData uri="http://schemas.openxmlformats.org/drawingml/2006/chart">
            <c:chart xmlns:c="http://schemas.openxmlformats.org/drawingml/2006/chart" xmlns:r="http://schemas.openxmlformats.org/officeDocument/2006/relationships" r:id="rId5"/>
          </a:graphicData>
        </a:graphic>
      </p:graphicFrame>
      <p:sp>
        <p:nvSpPr>
          <p:cNvPr id="5" name="TextBox 4">
            <a:extLst>
              <a:ext uri="{FF2B5EF4-FFF2-40B4-BE49-F238E27FC236}">
                <a16:creationId xmlns:a16="http://schemas.microsoft.com/office/drawing/2014/main" id="{0EACE3C8-EF52-DFB9-9ED3-DB99AA129D29}"/>
              </a:ext>
            </a:extLst>
          </p:cNvPr>
          <p:cNvSpPr txBox="1"/>
          <p:nvPr/>
        </p:nvSpPr>
        <p:spPr>
          <a:xfrm>
            <a:off x="989334" y="601328"/>
            <a:ext cx="8294099" cy="461665"/>
          </a:xfrm>
          <a:prstGeom prst="rect">
            <a:avLst/>
          </a:prstGeom>
          <a:noFill/>
        </p:spPr>
        <p:txBody>
          <a:bodyPr wrap="square" rtlCol="0">
            <a:spAutoFit/>
          </a:bodyPr>
          <a:lstStyle/>
          <a:p>
            <a:pPr algn="ctr">
              <a:defRPr/>
            </a:pPr>
            <a:r>
              <a:rPr lang="en-GB" sz="2400" b="1" u="sng" dirty="0">
                <a:solidFill>
                  <a:srgbClr val="0F124A"/>
                </a:solidFill>
                <a:effectLst>
                  <a:outerShdw blurRad="38100" dist="38100" dir="2700000" algn="tl">
                    <a:srgbClr val="000000">
                      <a:alpha val="43137"/>
                    </a:srgbClr>
                  </a:outerShdw>
                </a:effectLst>
                <a:latin typeface="Arial"/>
              </a:rPr>
              <a:t>User profiles</a:t>
            </a:r>
          </a:p>
        </p:txBody>
      </p:sp>
      <p:pic>
        <p:nvPicPr>
          <p:cNvPr id="2" name="Picture 1" descr="Logo&#10;&#10;Description automatically generated">
            <a:extLst>
              <a:ext uri="{FF2B5EF4-FFF2-40B4-BE49-F238E27FC236}">
                <a16:creationId xmlns:a16="http://schemas.microsoft.com/office/drawing/2014/main" id="{4B3345BB-CD38-54E4-1E33-F89DAB78392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241854" y="45945"/>
            <a:ext cx="514054" cy="335476"/>
          </a:xfrm>
          <a:prstGeom prst="rect">
            <a:avLst/>
          </a:prstGeom>
        </p:spPr>
      </p:pic>
    </p:spTree>
    <p:extLst>
      <p:ext uri="{BB962C8B-B14F-4D97-AF65-F5344CB8AC3E}">
        <p14:creationId xmlns:p14="http://schemas.microsoft.com/office/powerpoint/2010/main" val="1652983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picture containing text&#10;&#10;Description automatically generated">
            <a:extLst>
              <a:ext uri="{FF2B5EF4-FFF2-40B4-BE49-F238E27FC236}">
                <a16:creationId xmlns:a16="http://schemas.microsoft.com/office/drawing/2014/main" id="{32670DC9-CF10-F345-A67B-1C69F910EF9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4741" y="71877"/>
            <a:ext cx="936104" cy="330733"/>
          </a:xfrm>
          <a:prstGeom prst="rect">
            <a:avLst/>
          </a:prstGeom>
        </p:spPr>
      </p:pic>
      <p:pic>
        <p:nvPicPr>
          <p:cNvPr id="13" name="Picture 12">
            <a:extLst>
              <a:ext uri="{FF2B5EF4-FFF2-40B4-BE49-F238E27FC236}">
                <a16:creationId xmlns:a16="http://schemas.microsoft.com/office/drawing/2014/main" id="{13B9D3CF-3AEC-2947-AEEE-CA36E843A99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4088"/>
            <a:ext cx="9906000" cy="436363"/>
          </a:xfrm>
          <a:prstGeom prst="rect">
            <a:avLst/>
          </a:prstGeom>
        </p:spPr>
      </p:pic>
      <p:pic>
        <p:nvPicPr>
          <p:cNvPr id="12" name="Picture 11" descr="A picture containing text&#10;&#10;Description automatically generated">
            <a:extLst>
              <a:ext uri="{FF2B5EF4-FFF2-40B4-BE49-F238E27FC236}">
                <a16:creationId xmlns:a16="http://schemas.microsoft.com/office/drawing/2014/main" id="{2193D01B-3304-0F43-9C07-7DAA7C42387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4741" y="52212"/>
            <a:ext cx="936104" cy="330733"/>
          </a:xfrm>
          <a:prstGeom prst="rect">
            <a:avLst/>
          </a:prstGeom>
        </p:spPr>
      </p:pic>
      <p:sp>
        <p:nvSpPr>
          <p:cNvPr id="18" name="Titel 7">
            <a:extLst>
              <a:ext uri="{FF2B5EF4-FFF2-40B4-BE49-F238E27FC236}">
                <a16:creationId xmlns:a16="http://schemas.microsoft.com/office/drawing/2014/main" id="{B6A6A54C-D5F1-5046-AE18-9D7DC76139F0}"/>
              </a:ext>
            </a:extLst>
          </p:cNvPr>
          <p:cNvSpPr>
            <a:spLocks noGrp="1"/>
          </p:cNvSpPr>
          <p:nvPr>
            <p:ph type="title"/>
          </p:nvPr>
        </p:nvSpPr>
        <p:spPr>
          <a:xfrm>
            <a:off x="334696" y="526949"/>
            <a:ext cx="8951963" cy="1072089"/>
          </a:xfrm>
        </p:spPr>
        <p:txBody>
          <a:bodyPr/>
          <a:lstStyle/>
          <a:p>
            <a:pPr algn="ctr"/>
            <a:br>
              <a:rPr lang="en-US" dirty="0"/>
            </a:br>
            <a:br>
              <a:rPr lang="en-US" dirty="0"/>
            </a:br>
            <a:br>
              <a:rPr lang="en-US" dirty="0"/>
            </a:br>
            <a:endParaRPr lang="en-US" dirty="0"/>
          </a:p>
        </p:txBody>
      </p:sp>
      <p:sp>
        <p:nvSpPr>
          <p:cNvPr id="6" name="Slide Number Placeholder 5">
            <a:extLst>
              <a:ext uri="{FF2B5EF4-FFF2-40B4-BE49-F238E27FC236}">
                <a16:creationId xmlns:a16="http://schemas.microsoft.com/office/drawing/2014/main" id="{20B7E32E-B1E3-EE42-990D-E106F6357BBA}"/>
              </a:ext>
            </a:extLst>
          </p:cNvPr>
          <p:cNvSpPr>
            <a:spLocks noGrp="1"/>
          </p:cNvSpPr>
          <p:nvPr>
            <p:ph type="sldNum" sz="quarter" idx="10"/>
          </p:nvPr>
        </p:nvSpPr>
        <p:spPr/>
        <p:txBody>
          <a:bodyPr/>
          <a:lstStyle/>
          <a:p>
            <a:pPr marL="0" marR="0" lvl="0" indent="0" algn="r" defTabSz="804587" rtl="0" eaLnBrk="1" fontAlgn="auto" latinLnBrk="0" hangingPunct="1">
              <a:lnSpc>
                <a:spcPts val="1341"/>
              </a:lnSpc>
              <a:spcBef>
                <a:spcPts val="0"/>
              </a:spcBef>
              <a:spcAft>
                <a:spcPts val="0"/>
              </a:spcAft>
              <a:buClrTx/>
              <a:buSzTx/>
              <a:buFontTx/>
              <a:buNone/>
              <a:tabLst/>
              <a:defRPr/>
            </a:pPr>
            <a:fld id="{88A1DFE4-5FC5-43BD-BB7E-75EAD82B965F}" type="slidenum">
              <a:rPr kumimoji="0" lang="en-US" sz="609" b="0" i="0" u="none" strike="noStrike" kern="1200" cap="none" spc="0" normalizeH="0" baseline="0" noProof="0" smtClean="0">
                <a:ln>
                  <a:noFill/>
                </a:ln>
                <a:solidFill>
                  <a:srgbClr val="0000FF"/>
                </a:solidFill>
                <a:effectLst/>
                <a:uLnTx/>
                <a:uFillTx/>
                <a:latin typeface="Arial"/>
                <a:ea typeface="+mn-ea"/>
                <a:cs typeface="+mn-cs"/>
              </a:rPr>
              <a:pPr marL="0" marR="0" lvl="0" indent="0" algn="r" defTabSz="804587" rtl="0" eaLnBrk="1" fontAlgn="auto" latinLnBrk="0" hangingPunct="1">
                <a:lnSpc>
                  <a:spcPts val="1341"/>
                </a:lnSpc>
                <a:spcBef>
                  <a:spcPts val="0"/>
                </a:spcBef>
                <a:spcAft>
                  <a:spcPts val="0"/>
                </a:spcAft>
                <a:buClrTx/>
                <a:buSzTx/>
                <a:buFontTx/>
                <a:buNone/>
                <a:tabLst/>
                <a:defRPr/>
              </a:pPr>
              <a:t>13</a:t>
            </a:fld>
            <a:endParaRPr kumimoji="0" lang="en-US" sz="609" b="0" i="0" u="none" strike="noStrike" kern="1200" cap="none" spc="0" normalizeH="0" baseline="0" noProof="0" dirty="0">
              <a:ln>
                <a:noFill/>
              </a:ln>
              <a:solidFill>
                <a:srgbClr val="0000FF"/>
              </a:solidFill>
              <a:effectLst/>
              <a:uLnTx/>
              <a:uFillTx/>
              <a:latin typeface="Arial"/>
              <a:ea typeface="+mn-ea"/>
              <a:cs typeface="+mn-cs"/>
            </a:endParaRPr>
          </a:p>
        </p:txBody>
      </p:sp>
      <p:sp>
        <p:nvSpPr>
          <p:cNvPr id="23" name="TextBox 22">
            <a:extLst>
              <a:ext uri="{FF2B5EF4-FFF2-40B4-BE49-F238E27FC236}">
                <a16:creationId xmlns:a16="http://schemas.microsoft.com/office/drawing/2014/main" id="{B951797C-4571-A24A-9CFF-75D3E9DD22E1}"/>
              </a:ext>
            </a:extLst>
          </p:cNvPr>
          <p:cNvSpPr txBox="1"/>
          <p:nvPr/>
        </p:nvSpPr>
        <p:spPr>
          <a:xfrm>
            <a:off x="1119149" y="6260804"/>
            <a:ext cx="8118996" cy="336847"/>
          </a:xfrm>
          <a:prstGeom prst="rect">
            <a:avLst/>
          </a:prstGeom>
          <a:noFill/>
        </p:spPr>
        <p:txBody>
          <a:bodyPr wrap="square" rtlCol="0">
            <a:spAutoFit/>
          </a:bodyPr>
          <a:lstStyle/>
          <a:p>
            <a:pPr marL="0" marR="0" lvl="0" indent="0" algn="just" defTabSz="804587"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srgbClr val="0F124A"/>
                </a:solidFill>
                <a:effectLst/>
                <a:uLnTx/>
                <a:uFillTx/>
                <a:latin typeface="Arial"/>
                <a:ea typeface="+mn-ea"/>
                <a:cs typeface="+mn-cs"/>
              </a:rPr>
              <a:t>The Future Circular Collider Innovation Study (FCCIS) receives funding from the European Union’s Horizon 2020 research and innovation programme under grant No 951754. The information herein only reflects the views of its authors and the European Commission is not responsible for any use that may be made of the information.</a:t>
            </a:r>
            <a:endParaRPr kumimoji="0" lang="en-CH" sz="800" b="0" i="0" u="none" strike="noStrike" kern="1200" cap="none" spc="0" normalizeH="0" baseline="0" noProof="0" dirty="0">
              <a:ln>
                <a:noFill/>
              </a:ln>
              <a:solidFill>
                <a:srgbClr val="0F124A"/>
              </a:solidFill>
              <a:effectLst/>
              <a:uLnTx/>
              <a:uFillTx/>
              <a:latin typeface="Arial"/>
              <a:ea typeface="+mn-ea"/>
              <a:cs typeface="+mn-cs"/>
            </a:endParaRPr>
          </a:p>
        </p:txBody>
      </p:sp>
      <p:pic>
        <p:nvPicPr>
          <p:cNvPr id="24" name="Picture 23" descr="Background pattern&#10;&#10;Description automatically generated">
            <a:extLst>
              <a:ext uri="{FF2B5EF4-FFF2-40B4-BE49-F238E27FC236}">
                <a16:creationId xmlns:a16="http://schemas.microsoft.com/office/drawing/2014/main" id="{F4165F6F-7053-784D-8B3E-E1A568CA8CE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6347" y="6219825"/>
            <a:ext cx="567626" cy="377826"/>
          </a:xfrm>
          <a:prstGeom prst="rect">
            <a:avLst/>
          </a:prstGeom>
        </p:spPr>
      </p:pic>
      <p:sp>
        <p:nvSpPr>
          <p:cNvPr id="17" name="Footer Placeholder 16">
            <a:extLst>
              <a:ext uri="{FF2B5EF4-FFF2-40B4-BE49-F238E27FC236}">
                <a16:creationId xmlns:a16="http://schemas.microsoft.com/office/drawing/2014/main" id="{D0C2EF91-9868-40C4-9100-CEABD5EAEE19}"/>
              </a:ext>
            </a:extLst>
          </p:cNvPr>
          <p:cNvSpPr txBox="1">
            <a:spLocks/>
          </p:cNvSpPr>
          <p:nvPr/>
        </p:nvSpPr>
        <p:spPr>
          <a:xfrm>
            <a:off x="3766165" y="110694"/>
            <a:ext cx="3052589" cy="213767"/>
          </a:xfrm>
          <a:prstGeom prst="rect">
            <a:avLst/>
          </a:prstGeom>
        </p:spPr>
        <p:txBody>
          <a:bodyPr/>
          <a:lstStyle>
            <a:defPPr>
              <a:defRPr lang="de-DE"/>
            </a:defPPr>
            <a:lvl1pPr marL="0" algn="l" defTabSz="804587" rtl="0" eaLnBrk="1" latinLnBrk="0" hangingPunct="1">
              <a:defRPr sz="1584" kern="1200">
                <a:solidFill>
                  <a:schemeClr val="tx1"/>
                </a:solidFill>
                <a:latin typeface="+mn-lt"/>
                <a:ea typeface="+mn-ea"/>
                <a:cs typeface="+mn-cs"/>
              </a:defRPr>
            </a:lvl1pPr>
            <a:lvl2pPr marL="402293" algn="l" defTabSz="804587" rtl="0" eaLnBrk="1" latinLnBrk="0" hangingPunct="1">
              <a:defRPr sz="1584" kern="1200">
                <a:solidFill>
                  <a:schemeClr val="tx1"/>
                </a:solidFill>
                <a:latin typeface="+mn-lt"/>
                <a:ea typeface="+mn-ea"/>
                <a:cs typeface="+mn-cs"/>
              </a:defRPr>
            </a:lvl2pPr>
            <a:lvl3pPr marL="804587" algn="l" defTabSz="804587" rtl="0" eaLnBrk="1" latinLnBrk="0" hangingPunct="1">
              <a:defRPr sz="1584" kern="1200">
                <a:solidFill>
                  <a:schemeClr val="tx1"/>
                </a:solidFill>
                <a:latin typeface="+mn-lt"/>
                <a:ea typeface="+mn-ea"/>
                <a:cs typeface="+mn-cs"/>
              </a:defRPr>
            </a:lvl3pPr>
            <a:lvl4pPr marL="1206880" algn="l" defTabSz="804587" rtl="0" eaLnBrk="1" latinLnBrk="0" hangingPunct="1">
              <a:defRPr sz="1584" kern="1200">
                <a:solidFill>
                  <a:schemeClr val="tx1"/>
                </a:solidFill>
                <a:latin typeface="+mn-lt"/>
                <a:ea typeface="+mn-ea"/>
                <a:cs typeface="+mn-cs"/>
              </a:defRPr>
            </a:lvl4pPr>
            <a:lvl5pPr marL="1609172" algn="l" defTabSz="804587" rtl="0" eaLnBrk="1" latinLnBrk="0" hangingPunct="1">
              <a:defRPr sz="1584" kern="1200">
                <a:solidFill>
                  <a:schemeClr val="tx1"/>
                </a:solidFill>
                <a:latin typeface="+mn-lt"/>
                <a:ea typeface="+mn-ea"/>
                <a:cs typeface="+mn-cs"/>
              </a:defRPr>
            </a:lvl5pPr>
            <a:lvl6pPr marL="2011466" algn="l" defTabSz="804587" rtl="0" eaLnBrk="1" latinLnBrk="0" hangingPunct="1">
              <a:defRPr sz="1584" kern="1200">
                <a:solidFill>
                  <a:schemeClr val="tx1"/>
                </a:solidFill>
                <a:latin typeface="+mn-lt"/>
                <a:ea typeface="+mn-ea"/>
                <a:cs typeface="+mn-cs"/>
              </a:defRPr>
            </a:lvl6pPr>
            <a:lvl7pPr marL="2413759" algn="l" defTabSz="804587" rtl="0" eaLnBrk="1" latinLnBrk="0" hangingPunct="1">
              <a:defRPr sz="1584" kern="1200">
                <a:solidFill>
                  <a:schemeClr val="tx1"/>
                </a:solidFill>
                <a:latin typeface="+mn-lt"/>
                <a:ea typeface="+mn-ea"/>
                <a:cs typeface="+mn-cs"/>
              </a:defRPr>
            </a:lvl7pPr>
            <a:lvl8pPr marL="2816053" algn="l" defTabSz="804587" rtl="0" eaLnBrk="1" latinLnBrk="0" hangingPunct="1">
              <a:defRPr sz="1584" kern="1200">
                <a:solidFill>
                  <a:schemeClr val="tx1"/>
                </a:solidFill>
                <a:latin typeface="+mn-lt"/>
                <a:ea typeface="+mn-ea"/>
                <a:cs typeface="+mn-cs"/>
              </a:defRPr>
            </a:lvl8pPr>
            <a:lvl9pPr marL="3218346" algn="l" defTabSz="804587" rtl="0" eaLnBrk="1" latinLnBrk="0" hangingPunct="1">
              <a:defRPr sz="1584" kern="1200">
                <a:solidFill>
                  <a:schemeClr val="tx1"/>
                </a:solidFill>
                <a:latin typeface="+mn-lt"/>
                <a:ea typeface="+mn-ea"/>
                <a:cs typeface="+mn-cs"/>
              </a:defRPr>
            </a:lvl9pPr>
          </a:lstStyle>
          <a:p>
            <a:pPr marL="0" marR="0" lvl="0" indent="0" algn="l" defTabSz="804587"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1" name="TextBox 10">
            <a:extLst>
              <a:ext uri="{FF2B5EF4-FFF2-40B4-BE49-F238E27FC236}">
                <a16:creationId xmlns:a16="http://schemas.microsoft.com/office/drawing/2014/main" id="{832DE701-2E6C-4A62-825B-4EEB69AF3F26}"/>
              </a:ext>
            </a:extLst>
          </p:cNvPr>
          <p:cNvSpPr txBox="1"/>
          <p:nvPr/>
        </p:nvSpPr>
        <p:spPr>
          <a:xfrm>
            <a:off x="416496" y="487619"/>
            <a:ext cx="9217023" cy="461665"/>
          </a:xfrm>
          <a:prstGeom prst="rect">
            <a:avLst/>
          </a:prstGeom>
          <a:noFill/>
        </p:spPr>
        <p:txBody>
          <a:bodyPr wrap="square" rtlCol="0">
            <a:spAutoFit/>
          </a:bodyPr>
          <a:lstStyle/>
          <a:p>
            <a:pPr marL="0" marR="0" lvl="0" indent="0" algn="ctr" defTabSz="804587" rtl="0" eaLnBrk="1" fontAlgn="auto" latinLnBrk="0" hangingPunct="1">
              <a:lnSpc>
                <a:spcPct val="100000"/>
              </a:lnSpc>
              <a:spcBef>
                <a:spcPts val="0"/>
              </a:spcBef>
              <a:spcAft>
                <a:spcPts val="0"/>
              </a:spcAft>
              <a:buClrTx/>
              <a:buSzTx/>
              <a:buFontTx/>
              <a:buNone/>
              <a:tabLst/>
              <a:defRPr/>
            </a:pPr>
            <a:r>
              <a:rPr kumimoji="0" lang="en-GB" sz="2400" b="1" i="0" u="sng" strike="noStrike" kern="1200" cap="none" spc="0" normalizeH="0" baseline="0" noProof="0" dirty="0">
                <a:ln>
                  <a:noFill/>
                </a:ln>
                <a:solidFill>
                  <a:srgbClr val="0F124A"/>
                </a:solidFill>
                <a:effectLst>
                  <a:outerShdw blurRad="38100" dist="38100" dir="2700000" algn="tl">
                    <a:srgbClr val="000000">
                      <a:alpha val="43137"/>
                    </a:srgbClr>
                  </a:outerShdw>
                </a:effectLst>
                <a:uLnTx/>
                <a:uFillTx/>
                <a:latin typeface="Arial"/>
                <a:ea typeface="+mn-ea"/>
                <a:cs typeface="+mn-cs"/>
              </a:rPr>
              <a:t>About meeting/conference management tools/software</a:t>
            </a:r>
          </a:p>
        </p:txBody>
      </p:sp>
      <p:graphicFrame>
        <p:nvGraphicFramePr>
          <p:cNvPr id="3" name="Chart 2">
            <a:extLst>
              <a:ext uri="{FF2B5EF4-FFF2-40B4-BE49-F238E27FC236}">
                <a16:creationId xmlns:a16="http://schemas.microsoft.com/office/drawing/2014/main" id="{71B29AE3-5761-C5C7-BE1A-9C0E2A3CC511}"/>
              </a:ext>
            </a:extLst>
          </p:cNvPr>
          <p:cNvGraphicFramePr>
            <a:graphicFrameLocks/>
          </p:cNvGraphicFramePr>
          <p:nvPr/>
        </p:nvGraphicFramePr>
        <p:xfrm>
          <a:off x="1765788" y="1062993"/>
          <a:ext cx="6089778" cy="2478216"/>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4" name="Chart 3">
            <a:extLst>
              <a:ext uri="{FF2B5EF4-FFF2-40B4-BE49-F238E27FC236}">
                <a16:creationId xmlns:a16="http://schemas.microsoft.com/office/drawing/2014/main" id="{CB7CB041-EB3C-6855-E2E5-ED1B1007E23C}"/>
              </a:ext>
            </a:extLst>
          </p:cNvPr>
          <p:cNvGraphicFramePr>
            <a:graphicFrameLocks/>
          </p:cNvGraphicFramePr>
          <p:nvPr/>
        </p:nvGraphicFramePr>
        <p:xfrm>
          <a:off x="416496" y="3751007"/>
          <a:ext cx="8951963" cy="2299999"/>
        </p:xfrm>
        <a:graphic>
          <a:graphicData uri="http://schemas.openxmlformats.org/drawingml/2006/chart">
            <c:chart xmlns:c="http://schemas.openxmlformats.org/drawingml/2006/chart" xmlns:r="http://schemas.openxmlformats.org/officeDocument/2006/relationships" r:id="rId6"/>
          </a:graphicData>
        </a:graphic>
      </p:graphicFrame>
      <p:pic>
        <p:nvPicPr>
          <p:cNvPr id="2" name="Picture 1" descr="Logo&#10;&#10;Description automatically generated">
            <a:extLst>
              <a:ext uri="{FF2B5EF4-FFF2-40B4-BE49-F238E27FC236}">
                <a16:creationId xmlns:a16="http://schemas.microsoft.com/office/drawing/2014/main" id="{3D28B305-31B2-2D5E-5788-8809FBB5811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241854" y="45945"/>
            <a:ext cx="514054" cy="335476"/>
          </a:xfrm>
          <a:prstGeom prst="rect">
            <a:avLst/>
          </a:prstGeom>
        </p:spPr>
      </p:pic>
    </p:spTree>
    <p:extLst>
      <p:ext uri="{BB962C8B-B14F-4D97-AF65-F5344CB8AC3E}">
        <p14:creationId xmlns:p14="http://schemas.microsoft.com/office/powerpoint/2010/main" val="29288833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picture containing text&#10;&#10;Description automatically generated">
            <a:extLst>
              <a:ext uri="{FF2B5EF4-FFF2-40B4-BE49-F238E27FC236}">
                <a16:creationId xmlns:a16="http://schemas.microsoft.com/office/drawing/2014/main" id="{32670DC9-CF10-F345-A67B-1C69F910EF9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4741" y="71877"/>
            <a:ext cx="936104" cy="330733"/>
          </a:xfrm>
          <a:prstGeom prst="rect">
            <a:avLst/>
          </a:prstGeom>
        </p:spPr>
      </p:pic>
      <p:pic>
        <p:nvPicPr>
          <p:cNvPr id="13" name="Picture 12">
            <a:extLst>
              <a:ext uri="{FF2B5EF4-FFF2-40B4-BE49-F238E27FC236}">
                <a16:creationId xmlns:a16="http://schemas.microsoft.com/office/drawing/2014/main" id="{13B9D3CF-3AEC-2947-AEEE-CA36E843A99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60" y="0"/>
            <a:ext cx="9906000" cy="436363"/>
          </a:xfrm>
          <a:prstGeom prst="rect">
            <a:avLst/>
          </a:prstGeom>
        </p:spPr>
      </p:pic>
      <p:pic>
        <p:nvPicPr>
          <p:cNvPr id="12" name="Picture 11" descr="A picture containing text&#10;&#10;Description automatically generated">
            <a:extLst>
              <a:ext uri="{FF2B5EF4-FFF2-40B4-BE49-F238E27FC236}">
                <a16:creationId xmlns:a16="http://schemas.microsoft.com/office/drawing/2014/main" id="{2193D01B-3304-0F43-9C07-7DAA7C42387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4741" y="52212"/>
            <a:ext cx="936104" cy="330733"/>
          </a:xfrm>
          <a:prstGeom prst="rect">
            <a:avLst/>
          </a:prstGeom>
        </p:spPr>
      </p:pic>
      <p:sp>
        <p:nvSpPr>
          <p:cNvPr id="18" name="Titel 7">
            <a:extLst>
              <a:ext uri="{FF2B5EF4-FFF2-40B4-BE49-F238E27FC236}">
                <a16:creationId xmlns:a16="http://schemas.microsoft.com/office/drawing/2014/main" id="{B6A6A54C-D5F1-5046-AE18-9D7DC76139F0}"/>
              </a:ext>
            </a:extLst>
          </p:cNvPr>
          <p:cNvSpPr>
            <a:spLocks noGrp="1"/>
          </p:cNvSpPr>
          <p:nvPr>
            <p:ph type="title"/>
          </p:nvPr>
        </p:nvSpPr>
        <p:spPr>
          <a:xfrm>
            <a:off x="334696" y="526949"/>
            <a:ext cx="8951963" cy="1072089"/>
          </a:xfrm>
        </p:spPr>
        <p:txBody>
          <a:bodyPr/>
          <a:lstStyle/>
          <a:p>
            <a:pPr algn="ctr"/>
            <a:br>
              <a:rPr lang="en-US" dirty="0"/>
            </a:br>
            <a:br>
              <a:rPr lang="en-US" dirty="0"/>
            </a:br>
            <a:br>
              <a:rPr lang="en-US" dirty="0"/>
            </a:br>
            <a:endParaRPr lang="en-US" dirty="0"/>
          </a:p>
        </p:txBody>
      </p:sp>
      <p:sp>
        <p:nvSpPr>
          <p:cNvPr id="6" name="Slide Number Placeholder 5">
            <a:extLst>
              <a:ext uri="{FF2B5EF4-FFF2-40B4-BE49-F238E27FC236}">
                <a16:creationId xmlns:a16="http://schemas.microsoft.com/office/drawing/2014/main" id="{20B7E32E-B1E3-EE42-990D-E106F6357BBA}"/>
              </a:ext>
            </a:extLst>
          </p:cNvPr>
          <p:cNvSpPr>
            <a:spLocks noGrp="1"/>
          </p:cNvSpPr>
          <p:nvPr>
            <p:ph type="sldNum" sz="quarter" idx="10"/>
          </p:nvPr>
        </p:nvSpPr>
        <p:spPr/>
        <p:txBody>
          <a:bodyPr/>
          <a:lstStyle/>
          <a:p>
            <a:pPr marL="0" marR="0" lvl="0" indent="0" algn="r" defTabSz="804587" rtl="0" eaLnBrk="1" fontAlgn="auto" latinLnBrk="0" hangingPunct="1">
              <a:lnSpc>
                <a:spcPts val="1341"/>
              </a:lnSpc>
              <a:spcBef>
                <a:spcPts val="0"/>
              </a:spcBef>
              <a:spcAft>
                <a:spcPts val="0"/>
              </a:spcAft>
              <a:buClrTx/>
              <a:buSzTx/>
              <a:buFontTx/>
              <a:buNone/>
              <a:tabLst/>
              <a:defRPr/>
            </a:pPr>
            <a:fld id="{88A1DFE4-5FC5-43BD-BB7E-75EAD82B965F}" type="slidenum">
              <a:rPr kumimoji="0" lang="en-US" sz="609" b="0" i="0" u="none" strike="noStrike" kern="1200" cap="none" spc="0" normalizeH="0" baseline="0" noProof="0" smtClean="0">
                <a:ln>
                  <a:noFill/>
                </a:ln>
                <a:solidFill>
                  <a:srgbClr val="0000FF"/>
                </a:solidFill>
                <a:effectLst/>
                <a:uLnTx/>
                <a:uFillTx/>
                <a:latin typeface="Arial"/>
                <a:ea typeface="+mn-ea"/>
                <a:cs typeface="+mn-cs"/>
              </a:rPr>
              <a:pPr marL="0" marR="0" lvl="0" indent="0" algn="r" defTabSz="804587" rtl="0" eaLnBrk="1" fontAlgn="auto" latinLnBrk="0" hangingPunct="1">
                <a:lnSpc>
                  <a:spcPts val="1341"/>
                </a:lnSpc>
                <a:spcBef>
                  <a:spcPts val="0"/>
                </a:spcBef>
                <a:spcAft>
                  <a:spcPts val="0"/>
                </a:spcAft>
                <a:buClrTx/>
                <a:buSzTx/>
                <a:buFontTx/>
                <a:buNone/>
                <a:tabLst/>
                <a:defRPr/>
              </a:pPr>
              <a:t>14</a:t>
            </a:fld>
            <a:endParaRPr kumimoji="0" lang="en-US" sz="609" b="0" i="0" u="none" strike="noStrike" kern="1200" cap="none" spc="0" normalizeH="0" baseline="0" noProof="0" dirty="0">
              <a:ln>
                <a:noFill/>
              </a:ln>
              <a:solidFill>
                <a:srgbClr val="0000FF"/>
              </a:solidFill>
              <a:effectLst/>
              <a:uLnTx/>
              <a:uFillTx/>
              <a:latin typeface="Arial"/>
              <a:ea typeface="+mn-ea"/>
              <a:cs typeface="+mn-cs"/>
            </a:endParaRPr>
          </a:p>
        </p:txBody>
      </p:sp>
      <p:sp>
        <p:nvSpPr>
          <p:cNvPr id="23" name="TextBox 22">
            <a:extLst>
              <a:ext uri="{FF2B5EF4-FFF2-40B4-BE49-F238E27FC236}">
                <a16:creationId xmlns:a16="http://schemas.microsoft.com/office/drawing/2014/main" id="{B951797C-4571-A24A-9CFF-75D3E9DD22E1}"/>
              </a:ext>
            </a:extLst>
          </p:cNvPr>
          <p:cNvSpPr txBox="1"/>
          <p:nvPr/>
        </p:nvSpPr>
        <p:spPr>
          <a:xfrm>
            <a:off x="1119149" y="6260804"/>
            <a:ext cx="8118996" cy="336847"/>
          </a:xfrm>
          <a:prstGeom prst="rect">
            <a:avLst/>
          </a:prstGeom>
          <a:noFill/>
        </p:spPr>
        <p:txBody>
          <a:bodyPr wrap="square" rtlCol="0">
            <a:spAutoFit/>
          </a:bodyPr>
          <a:lstStyle/>
          <a:p>
            <a:pPr marL="0" marR="0" lvl="0" indent="0" algn="just" defTabSz="804587"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srgbClr val="0F124A"/>
                </a:solidFill>
                <a:effectLst/>
                <a:uLnTx/>
                <a:uFillTx/>
                <a:latin typeface="Arial"/>
                <a:ea typeface="+mn-ea"/>
                <a:cs typeface="+mn-cs"/>
              </a:rPr>
              <a:t>The Future Circular Collider Innovation Study (FCCIS) receives funding from the European Union’s Horizon 2020 research and innovation programme under grant No 951754. The information herein only reflects the views of its authors and the European Commission is not responsible for any use that may be made of the information.</a:t>
            </a:r>
            <a:endParaRPr kumimoji="0" lang="en-CH" sz="800" b="0" i="0" u="none" strike="noStrike" kern="1200" cap="none" spc="0" normalizeH="0" baseline="0" noProof="0" dirty="0">
              <a:ln>
                <a:noFill/>
              </a:ln>
              <a:solidFill>
                <a:srgbClr val="0F124A"/>
              </a:solidFill>
              <a:effectLst/>
              <a:uLnTx/>
              <a:uFillTx/>
              <a:latin typeface="Arial"/>
              <a:ea typeface="+mn-ea"/>
              <a:cs typeface="+mn-cs"/>
            </a:endParaRPr>
          </a:p>
        </p:txBody>
      </p:sp>
      <p:pic>
        <p:nvPicPr>
          <p:cNvPr id="24" name="Picture 23" descr="Background pattern&#10;&#10;Description automatically generated">
            <a:extLst>
              <a:ext uri="{FF2B5EF4-FFF2-40B4-BE49-F238E27FC236}">
                <a16:creationId xmlns:a16="http://schemas.microsoft.com/office/drawing/2014/main" id="{F4165F6F-7053-784D-8B3E-E1A568CA8CE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6347" y="6219825"/>
            <a:ext cx="567626" cy="377826"/>
          </a:xfrm>
          <a:prstGeom prst="rect">
            <a:avLst/>
          </a:prstGeom>
        </p:spPr>
      </p:pic>
      <p:sp>
        <p:nvSpPr>
          <p:cNvPr id="17" name="Footer Placeholder 16">
            <a:extLst>
              <a:ext uri="{FF2B5EF4-FFF2-40B4-BE49-F238E27FC236}">
                <a16:creationId xmlns:a16="http://schemas.microsoft.com/office/drawing/2014/main" id="{D0C2EF91-9868-40C4-9100-CEABD5EAEE19}"/>
              </a:ext>
            </a:extLst>
          </p:cNvPr>
          <p:cNvSpPr txBox="1">
            <a:spLocks/>
          </p:cNvSpPr>
          <p:nvPr/>
        </p:nvSpPr>
        <p:spPr>
          <a:xfrm>
            <a:off x="3766165" y="110694"/>
            <a:ext cx="3052589" cy="213767"/>
          </a:xfrm>
          <a:prstGeom prst="rect">
            <a:avLst/>
          </a:prstGeom>
        </p:spPr>
        <p:txBody>
          <a:bodyPr/>
          <a:lstStyle>
            <a:defPPr>
              <a:defRPr lang="de-DE"/>
            </a:defPPr>
            <a:lvl1pPr marL="0" algn="l" defTabSz="804587" rtl="0" eaLnBrk="1" latinLnBrk="0" hangingPunct="1">
              <a:defRPr sz="1584" kern="1200">
                <a:solidFill>
                  <a:schemeClr val="tx1"/>
                </a:solidFill>
                <a:latin typeface="+mn-lt"/>
                <a:ea typeface="+mn-ea"/>
                <a:cs typeface="+mn-cs"/>
              </a:defRPr>
            </a:lvl1pPr>
            <a:lvl2pPr marL="402293" algn="l" defTabSz="804587" rtl="0" eaLnBrk="1" latinLnBrk="0" hangingPunct="1">
              <a:defRPr sz="1584" kern="1200">
                <a:solidFill>
                  <a:schemeClr val="tx1"/>
                </a:solidFill>
                <a:latin typeface="+mn-lt"/>
                <a:ea typeface="+mn-ea"/>
                <a:cs typeface="+mn-cs"/>
              </a:defRPr>
            </a:lvl2pPr>
            <a:lvl3pPr marL="804587" algn="l" defTabSz="804587" rtl="0" eaLnBrk="1" latinLnBrk="0" hangingPunct="1">
              <a:defRPr sz="1584" kern="1200">
                <a:solidFill>
                  <a:schemeClr val="tx1"/>
                </a:solidFill>
                <a:latin typeface="+mn-lt"/>
                <a:ea typeface="+mn-ea"/>
                <a:cs typeface="+mn-cs"/>
              </a:defRPr>
            </a:lvl3pPr>
            <a:lvl4pPr marL="1206880" algn="l" defTabSz="804587" rtl="0" eaLnBrk="1" latinLnBrk="0" hangingPunct="1">
              <a:defRPr sz="1584" kern="1200">
                <a:solidFill>
                  <a:schemeClr val="tx1"/>
                </a:solidFill>
                <a:latin typeface="+mn-lt"/>
                <a:ea typeface="+mn-ea"/>
                <a:cs typeface="+mn-cs"/>
              </a:defRPr>
            </a:lvl4pPr>
            <a:lvl5pPr marL="1609172" algn="l" defTabSz="804587" rtl="0" eaLnBrk="1" latinLnBrk="0" hangingPunct="1">
              <a:defRPr sz="1584" kern="1200">
                <a:solidFill>
                  <a:schemeClr val="tx1"/>
                </a:solidFill>
                <a:latin typeface="+mn-lt"/>
                <a:ea typeface="+mn-ea"/>
                <a:cs typeface="+mn-cs"/>
              </a:defRPr>
            </a:lvl5pPr>
            <a:lvl6pPr marL="2011466" algn="l" defTabSz="804587" rtl="0" eaLnBrk="1" latinLnBrk="0" hangingPunct="1">
              <a:defRPr sz="1584" kern="1200">
                <a:solidFill>
                  <a:schemeClr val="tx1"/>
                </a:solidFill>
                <a:latin typeface="+mn-lt"/>
                <a:ea typeface="+mn-ea"/>
                <a:cs typeface="+mn-cs"/>
              </a:defRPr>
            </a:lvl6pPr>
            <a:lvl7pPr marL="2413759" algn="l" defTabSz="804587" rtl="0" eaLnBrk="1" latinLnBrk="0" hangingPunct="1">
              <a:defRPr sz="1584" kern="1200">
                <a:solidFill>
                  <a:schemeClr val="tx1"/>
                </a:solidFill>
                <a:latin typeface="+mn-lt"/>
                <a:ea typeface="+mn-ea"/>
                <a:cs typeface="+mn-cs"/>
              </a:defRPr>
            </a:lvl7pPr>
            <a:lvl8pPr marL="2816053" algn="l" defTabSz="804587" rtl="0" eaLnBrk="1" latinLnBrk="0" hangingPunct="1">
              <a:defRPr sz="1584" kern="1200">
                <a:solidFill>
                  <a:schemeClr val="tx1"/>
                </a:solidFill>
                <a:latin typeface="+mn-lt"/>
                <a:ea typeface="+mn-ea"/>
                <a:cs typeface="+mn-cs"/>
              </a:defRPr>
            </a:lvl8pPr>
            <a:lvl9pPr marL="3218346" algn="l" defTabSz="804587" rtl="0" eaLnBrk="1" latinLnBrk="0" hangingPunct="1">
              <a:defRPr sz="1584" kern="1200">
                <a:solidFill>
                  <a:schemeClr val="tx1"/>
                </a:solidFill>
                <a:latin typeface="+mn-lt"/>
                <a:ea typeface="+mn-ea"/>
                <a:cs typeface="+mn-cs"/>
              </a:defRPr>
            </a:lvl9pPr>
          </a:lstStyle>
          <a:p>
            <a:pPr marL="0" marR="0" lvl="0" indent="0" algn="l" defTabSz="804587"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4" name="TextBox 13">
            <a:extLst>
              <a:ext uri="{FF2B5EF4-FFF2-40B4-BE49-F238E27FC236}">
                <a16:creationId xmlns:a16="http://schemas.microsoft.com/office/drawing/2014/main" id="{CEFF0C6C-EDE3-8BD4-8132-44D3669EA4FC}"/>
              </a:ext>
            </a:extLst>
          </p:cNvPr>
          <p:cNvSpPr txBox="1"/>
          <p:nvPr/>
        </p:nvSpPr>
        <p:spPr>
          <a:xfrm>
            <a:off x="944046" y="2996952"/>
            <a:ext cx="8294099" cy="523220"/>
          </a:xfrm>
          <a:prstGeom prst="rect">
            <a:avLst/>
          </a:prstGeom>
          <a:noFill/>
        </p:spPr>
        <p:txBody>
          <a:bodyPr wrap="square">
            <a:spAutoFit/>
          </a:bodyPr>
          <a:lstStyle/>
          <a:p>
            <a:pPr marL="0" marR="0" lvl="0" indent="0" algn="ctr" defTabSz="804587" rtl="0" eaLnBrk="1" fontAlgn="auto" latinLnBrk="0" hangingPunct="1">
              <a:lnSpc>
                <a:spcPct val="100000"/>
              </a:lnSpc>
              <a:spcBef>
                <a:spcPts val="0"/>
              </a:spcBef>
              <a:spcAft>
                <a:spcPts val="0"/>
              </a:spcAft>
              <a:buClrTx/>
              <a:buSzTx/>
              <a:buFontTx/>
              <a:buNone/>
              <a:tabLst/>
              <a:defRPr/>
            </a:pPr>
            <a:r>
              <a:rPr kumimoji="0" lang="en-GB" sz="2800" b="1" i="0" u="sng" strike="noStrike" kern="1200" cap="none" spc="0" normalizeH="0" baseline="0" noProof="0" dirty="0">
                <a:ln>
                  <a:noFill/>
                </a:ln>
                <a:solidFill>
                  <a:srgbClr val="0F124A"/>
                </a:solidFill>
                <a:effectLst>
                  <a:outerShdw blurRad="38100" dist="38100" dir="2700000" algn="tl">
                    <a:srgbClr val="000000">
                      <a:alpha val="43137"/>
                    </a:srgbClr>
                  </a:outerShdw>
                </a:effectLst>
                <a:uLnTx/>
                <a:uFillTx/>
                <a:latin typeface="Arial"/>
                <a:ea typeface="+mn-ea"/>
                <a:cs typeface="+mn-cs"/>
              </a:rPr>
              <a:t>Estimation of the common good value of Indico</a:t>
            </a:r>
          </a:p>
        </p:txBody>
      </p:sp>
      <p:pic>
        <p:nvPicPr>
          <p:cNvPr id="2" name="Picture 1" descr="Logo&#10;&#10;Description automatically generated">
            <a:extLst>
              <a:ext uri="{FF2B5EF4-FFF2-40B4-BE49-F238E27FC236}">
                <a16:creationId xmlns:a16="http://schemas.microsoft.com/office/drawing/2014/main" id="{304848BE-723F-1209-AB1D-929E0FB9322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241854" y="45945"/>
            <a:ext cx="514054" cy="335476"/>
          </a:xfrm>
          <a:prstGeom prst="rect">
            <a:avLst/>
          </a:prstGeom>
        </p:spPr>
      </p:pic>
    </p:spTree>
    <p:extLst>
      <p:ext uri="{BB962C8B-B14F-4D97-AF65-F5344CB8AC3E}">
        <p14:creationId xmlns:p14="http://schemas.microsoft.com/office/powerpoint/2010/main" val="48891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picture containing text&#10;&#10;Description automatically generated">
            <a:extLst>
              <a:ext uri="{FF2B5EF4-FFF2-40B4-BE49-F238E27FC236}">
                <a16:creationId xmlns:a16="http://schemas.microsoft.com/office/drawing/2014/main" id="{32670DC9-CF10-F345-A67B-1C69F910EF9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4741" y="71877"/>
            <a:ext cx="936104" cy="330733"/>
          </a:xfrm>
          <a:prstGeom prst="rect">
            <a:avLst/>
          </a:prstGeom>
        </p:spPr>
      </p:pic>
      <p:pic>
        <p:nvPicPr>
          <p:cNvPr id="13" name="Picture 12">
            <a:extLst>
              <a:ext uri="{FF2B5EF4-FFF2-40B4-BE49-F238E27FC236}">
                <a16:creationId xmlns:a16="http://schemas.microsoft.com/office/drawing/2014/main" id="{13B9D3CF-3AEC-2947-AEEE-CA36E843A99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4088"/>
            <a:ext cx="9906000" cy="436363"/>
          </a:xfrm>
          <a:prstGeom prst="rect">
            <a:avLst/>
          </a:prstGeom>
        </p:spPr>
      </p:pic>
      <p:pic>
        <p:nvPicPr>
          <p:cNvPr id="12" name="Picture 11" descr="A picture containing text&#10;&#10;Description automatically generated">
            <a:extLst>
              <a:ext uri="{FF2B5EF4-FFF2-40B4-BE49-F238E27FC236}">
                <a16:creationId xmlns:a16="http://schemas.microsoft.com/office/drawing/2014/main" id="{2193D01B-3304-0F43-9C07-7DAA7C42387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4741" y="52212"/>
            <a:ext cx="936104" cy="330733"/>
          </a:xfrm>
          <a:prstGeom prst="rect">
            <a:avLst/>
          </a:prstGeom>
        </p:spPr>
      </p:pic>
      <p:sp>
        <p:nvSpPr>
          <p:cNvPr id="18" name="Titel 7">
            <a:extLst>
              <a:ext uri="{FF2B5EF4-FFF2-40B4-BE49-F238E27FC236}">
                <a16:creationId xmlns:a16="http://schemas.microsoft.com/office/drawing/2014/main" id="{B6A6A54C-D5F1-5046-AE18-9D7DC76139F0}"/>
              </a:ext>
            </a:extLst>
          </p:cNvPr>
          <p:cNvSpPr>
            <a:spLocks noGrp="1"/>
          </p:cNvSpPr>
          <p:nvPr>
            <p:ph type="title"/>
          </p:nvPr>
        </p:nvSpPr>
        <p:spPr>
          <a:xfrm>
            <a:off x="334696" y="526949"/>
            <a:ext cx="8951963" cy="1072089"/>
          </a:xfrm>
        </p:spPr>
        <p:txBody>
          <a:bodyPr/>
          <a:lstStyle/>
          <a:p>
            <a:pPr algn="ctr"/>
            <a:br>
              <a:rPr lang="en-US" dirty="0"/>
            </a:br>
            <a:br>
              <a:rPr lang="en-US" dirty="0"/>
            </a:br>
            <a:br>
              <a:rPr lang="en-US" dirty="0"/>
            </a:br>
            <a:endParaRPr lang="en-US" dirty="0"/>
          </a:p>
        </p:txBody>
      </p:sp>
      <p:sp>
        <p:nvSpPr>
          <p:cNvPr id="23" name="TextBox 22">
            <a:extLst>
              <a:ext uri="{FF2B5EF4-FFF2-40B4-BE49-F238E27FC236}">
                <a16:creationId xmlns:a16="http://schemas.microsoft.com/office/drawing/2014/main" id="{B951797C-4571-A24A-9CFF-75D3E9DD22E1}"/>
              </a:ext>
            </a:extLst>
          </p:cNvPr>
          <p:cNvSpPr txBox="1"/>
          <p:nvPr/>
        </p:nvSpPr>
        <p:spPr>
          <a:xfrm>
            <a:off x="1119149" y="6260804"/>
            <a:ext cx="8118996" cy="336847"/>
          </a:xfrm>
          <a:prstGeom prst="rect">
            <a:avLst/>
          </a:prstGeom>
          <a:noFill/>
        </p:spPr>
        <p:txBody>
          <a:bodyPr wrap="square" rtlCol="0">
            <a:spAutoFit/>
          </a:bodyPr>
          <a:lstStyle/>
          <a:p>
            <a:pPr marL="0" marR="0" lvl="0" indent="0" algn="just" defTabSz="804587"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srgbClr val="0F124A"/>
                </a:solidFill>
                <a:effectLst/>
                <a:uLnTx/>
                <a:uFillTx/>
                <a:latin typeface="Arial"/>
                <a:ea typeface="+mn-ea"/>
                <a:cs typeface="+mn-cs"/>
              </a:rPr>
              <a:t>The Future Circular Collider Innovation Study (FCCIS) receives funding from the European Union’s Horizon 2020 research and innovation programme under grant No 951754. The information herein only reflects the views of its authors and the European Commission is not responsible for any use that may be made of the information.</a:t>
            </a:r>
            <a:endParaRPr kumimoji="0" lang="en-CH" sz="800" b="0" i="0" u="none" strike="noStrike" kern="1200" cap="none" spc="0" normalizeH="0" baseline="0" noProof="0" dirty="0">
              <a:ln>
                <a:noFill/>
              </a:ln>
              <a:solidFill>
                <a:srgbClr val="0F124A"/>
              </a:solidFill>
              <a:effectLst/>
              <a:uLnTx/>
              <a:uFillTx/>
              <a:latin typeface="Arial"/>
              <a:ea typeface="+mn-ea"/>
              <a:cs typeface="+mn-cs"/>
            </a:endParaRPr>
          </a:p>
        </p:txBody>
      </p:sp>
      <p:pic>
        <p:nvPicPr>
          <p:cNvPr id="24" name="Picture 23" descr="Background pattern&#10;&#10;Description automatically generated">
            <a:extLst>
              <a:ext uri="{FF2B5EF4-FFF2-40B4-BE49-F238E27FC236}">
                <a16:creationId xmlns:a16="http://schemas.microsoft.com/office/drawing/2014/main" id="{F4165F6F-7053-784D-8B3E-E1A568CA8CE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6347" y="6219825"/>
            <a:ext cx="567626" cy="377826"/>
          </a:xfrm>
          <a:prstGeom prst="rect">
            <a:avLst/>
          </a:prstGeom>
        </p:spPr>
      </p:pic>
      <p:sp>
        <p:nvSpPr>
          <p:cNvPr id="17" name="Footer Placeholder 16">
            <a:extLst>
              <a:ext uri="{FF2B5EF4-FFF2-40B4-BE49-F238E27FC236}">
                <a16:creationId xmlns:a16="http://schemas.microsoft.com/office/drawing/2014/main" id="{D0C2EF91-9868-40C4-9100-CEABD5EAEE19}"/>
              </a:ext>
            </a:extLst>
          </p:cNvPr>
          <p:cNvSpPr txBox="1">
            <a:spLocks/>
          </p:cNvSpPr>
          <p:nvPr/>
        </p:nvSpPr>
        <p:spPr>
          <a:xfrm>
            <a:off x="3766165" y="110694"/>
            <a:ext cx="3052589" cy="213767"/>
          </a:xfrm>
          <a:prstGeom prst="rect">
            <a:avLst/>
          </a:prstGeom>
        </p:spPr>
        <p:txBody>
          <a:bodyPr/>
          <a:lstStyle>
            <a:defPPr>
              <a:defRPr lang="de-DE"/>
            </a:defPPr>
            <a:lvl1pPr marL="0" algn="l" defTabSz="804587" rtl="0" eaLnBrk="1" latinLnBrk="0" hangingPunct="1">
              <a:defRPr sz="1584" kern="1200">
                <a:solidFill>
                  <a:schemeClr val="tx1"/>
                </a:solidFill>
                <a:latin typeface="+mn-lt"/>
                <a:ea typeface="+mn-ea"/>
                <a:cs typeface="+mn-cs"/>
              </a:defRPr>
            </a:lvl1pPr>
            <a:lvl2pPr marL="402293" algn="l" defTabSz="804587" rtl="0" eaLnBrk="1" latinLnBrk="0" hangingPunct="1">
              <a:defRPr sz="1584" kern="1200">
                <a:solidFill>
                  <a:schemeClr val="tx1"/>
                </a:solidFill>
                <a:latin typeface="+mn-lt"/>
                <a:ea typeface="+mn-ea"/>
                <a:cs typeface="+mn-cs"/>
              </a:defRPr>
            </a:lvl2pPr>
            <a:lvl3pPr marL="804587" algn="l" defTabSz="804587" rtl="0" eaLnBrk="1" latinLnBrk="0" hangingPunct="1">
              <a:defRPr sz="1584" kern="1200">
                <a:solidFill>
                  <a:schemeClr val="tx1"/>
                </a:solidFill>
                <a:latin typeface="+mn-lt"/>
                <a:ea typeface="+mn-ea"/>
                <a:cs typeface="+mn-cs"/>
              </a:defRPr>
            </a:lvl3pPr>
            <a:lvl4pPr marL="1206880" algn="l" defTabSz="804587" rtl="0" eaLnBrk="1" latinLnBrk="0" hangingPunct="1">
              <a:defRPr sz="1584" kern="1200">
                <a:solidFill>
                  <a:schemeClr val="tx1"/>
                </a:solidFill>
                <a:latin typeface="+mn-lt"/>
                <a:ea typeface="+mn-ea"/>
                <a:cs typeface="+mn-cs"/>
              </a:defRPr>
            </a:lvl4pPr>
            <a:lvl5pPr marL="1609172" algn="l" defTabSz="804587" rtl="0" eaLnBrk="1" latinLnBrk="0" hangingPunct="1">
              <a:defRPr sz="1584" kern="1200">
                <a:solidFill>
                  <a:schemeClr val="tx1"/>
                </a:solidFill>
                <a:latin typeface="+mn-lt"/>
                <a:ea typeface="+mn-ea"/>
                <a:cs typeface="+mn-cs"/>
              </a:defRPr>
            </a:lvl5pPr>
            <a:lvl6pPr marL="2011466" algn="l" defTabSz="804587" rtl="0" eaLnBrk="1" latinLnBrk="0" hangingPunct="1">
              <a:defRPr sz="1584" kern="1200">
                <a:solidFill>
                  <a:schemeClr val="tx1"/>
                </a:solidFill>
                <a:latin typeface="+mn-lt"/>
                <a:ea typeface="+mn-ea"/>
                <a:cs typeface="+mn-cs"/>
              </a:defRPr>
            </a:lvl6pPr>
            <a:lvl7pPr marL="2413759" algn="l" defTabSz="804587" rtl="0" eaLnBrk="1" latinLnBrk="0" hangingPunct="1">
              <a:defRPr sz="1584" kern="1200">
                <a:solidFill>
                  <a:schemeClr val="tx1"/>
                </a:solidFill>
                <a:latin typeface="+mn-lt"/>
                <a:ea typeface="+mn-ea"/>
                <a:cs typeface="+mn-cs"/>
              </a:defRPr>
            </a:lvl7pPr>
            <a:lvl8pPr marL="2816053" algn="l" defTabSz="804587" rtl="0" eaLnBrk="1" latinLnBrk="0" hangingPunct="1">
              <a:defRPr sz="1584" kern="1200">
                <a:solidFill>
                  <a:schemeClr val="tx1"/>
                </a:solidFill>
                <a:latin typeface="+mn-lt"/>
                <a:ea typeface="+mn-ea"/>
                <a:cs typeface="+mn-cs"/>
              </a:defRPr>
            </a:lvl8pPr>
            <a:lvl9pPr marL="3218346" algn="l" defTabSz="804587" rtl="0" eaLnBrk="1" latinLnBrk="0" hangingPunct="1">
              <a:defRPr sz="1584" kern="1200">
                <a:solidFill>
                  <a:schemeClr val="tx1"/>
                </a:solidFill>
                <a:latin typeface="+mn-lt"/>
                <a:ea typeface="+mn-ea"/>
                <a:cs typeface="+mn-cs"/>
              </a:defRPr>
            </a:lvl9pPr>
          </a:lstStyle>
          <a:p>
            <a:pPr marL="0" marR="0" lvl="0" indent="0" algn="l" defTabSz="804587"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graphicFrame>
        <p:nvGraphicFramePr>
          <p:cNvPr id="3" name="Chart 2">
            <a:extLst>
              <a:ext uri="{FF2B5EF4-FFF2-40B4-BE49-F238E27FC236}">
                <a16:creationId xmlns:a16="http://schemas.microsoft.com/office/drawing/2014/main" id="{AD4BA3C7-82F1-157B-30F9-555E68CA82BB}"/>
              </a:ext>
            </a:extLst>
          </p:cNvPr>
          <p:cNvGraphicFramePr>
            <a:graphicFrameLocks/>
          </p:cNvGraphicFramePr>
          <p:nvPr>
            <p:extLst>
              <p:ext uri="{D42A27DB-BD31-4B8C-83A1-F6EECF244321}">
                <p14:modId xmlns:p14="http://schemas.microsoft.com/office/powerpoint/2010/main" val="335516714"/>
              </p:ext>
            </p:extLst>
          </p:nvPr>
        </p:nvGraphicFramePr>
        <p:xfrm>
          <a:off x="139118" y="2416368"/>
          <a:ext cx="9573598" cy="3136478"/>
        </p:xfrm>
        <a:graphic>
          <a:graphicData uri="http://schemas.openxmlformats.org/drawingml/2006/chart">
            <c:chart xmlns:c="http://schemas.openxmlformats.org/drawingml/2006/chart" xmlns:r="http://schemas.openxmlformats.org/officeDocument/2006/relationships" r:id="rId5"/>
          </a:graphicData>
        </a:graphic>
      </p:graphicFrame>
      <p:sp>
        <p:nvSpPr>
          <p:cNvPr id="5" name="TextBox 4">
            <a:extLst>
              <a:ext uri="{FF2B5EF4-FFF2-40B4-BE49-F238E27FC236}">
                <a16:creationId xmlns:a16="http://schemas.microsoft.com/office/drawing/2014/main" id="{69A8185F-842E-B03C-8640-396EA8D2E1EE}"/>
              </a:ext>
            </a:extLst>
          </p:cNvPr>
          <p:cNvSpPr txBox="1"/>
          <p:nvPr/>
        </p:nvSpPr>
        <p:spPr>
          <a:xfrm>
            <a:off x="139118" y="1305154"/>
            <a:ext cx="9573599" cy="1067472"/>
          </a:xfrm>
          <a:prstGeom prst="rect">
            <a:avLst/>
          </a:prstGeom>
          <a:noFill/>
        </p:spPr>
        <p:txBody>
          <a:bodyPr wrap="square">
            <a:spAutoFit/>
          </a:bodyPr>
          <a:lstStyle/>
          <a:p>
            <a:pPr marR="0" lvl="0" algn="just" defTabSz="804587" rtl="0" eaLnBrk="1" fontAlgn="auto" latinLnBrk="0" hangingPunct="1">
              <a:lnSpc>
                <a:spcPct val="100000"/>
              </a:lnSpc>
              <a:spcBef>
                <a:spcPts val="0"/>
              </a:spcBef>
              <a:spcAft>
                <a:spcPts val="0"/>
              </a:spcAft>
              <a:buClrTx/>
              <a:buSzTx/>
              <a:tabLst/>
              <a:defRPr/>
            </a:pPr>
            <a:r>
              <a:rPr kumimoji="0" lang="en-GB" sz="1584" b="1" i="0" u="none" strike="noStrike" kern="1200" cap="none" spc="0" normalizeH="0" baseline="0" noProof="0" dirty="0">
                <a:ln>
                  <a:noFill/>
                </a:ln>
                <a:solidFill>
                  <a:srgbClr val="0F124A"/>
                </a:solidFill>
                <a:effectLst/>
                <a:uLnTx/>
                <a:uFillTx/>
                <a:latin typeface="Arial"/>
                <a:ea typeface="+mn-ea"/>
                <a:cs typeface="+mn-cs"/>
              </a:rPr>
              <a:t>Two types of questions were asked in relation to the Willingness To Pay (WTP) as a proxy for the common good value</a:t>
            </a:r>
            <a:r>
              <a:rPr kumimoji="0" lang="en-GB" sz="1584" b="0" i="0" u="none" strike="noStrike" kern="1200" cap="none" spc="0" normalizeH="0" baseline="0" noProof="0" dirty="0">
                <a:ln>
                  <a:noFill/>
                </a:ln>
                <a:solidFill>
                  <a:srgbClr val="0F124A"/>
                </a:solidFill>
                <a:effectLst/>
                <a:uLnTx/>
                <a:uFillTx/>
                <a:latin typeface="Arial"/>
                <a:ea typeface="+mn-ea"/>
                <a:cs typeface="+mn-cs"/>
              </a:rPr>
              <a:t>, after showing a presentation on the Indico tool, explaining its features and how it works:</a:t>
            </a:r>
          </a:p>
          <a:p>
            <a:pPr marL="0" marR="0" lvl="0" indent="0" algn="just" defTabSz="804587" rtl="0" eaLnBrk="1" fontAlgn="auto" latinLnBrk="0" hangingPunct="1">
              <a:lnSpc>
                <a:spcPct val="100000"/>
              </a:lnSpc>
              <a:spcBef>
                <a:spcPts val="0"/>
              </a:spcBef>
              <a:spcAft>
                <a:spcPts val="0"/>
              </a:spcAft>
              <a:buClrTx/>
              <a:buSzTx/>
              <a:buFontTx/>
              <a:buNone/>
              <a:tabLst/>
              <a:defRPr/>
            </a:pPr>
            <a:endParaRPr kumimoji="0" lang="en-GB" sz="1584" b="0" i="0" u="none" strike="noStrike" kern="1200" cap="none" spc="0" normalizeH="0" baseline="0" noProof="0" dirty="0">
              <a:ln>
                <a:noFill/>
              </a:ln>
              <a:solidFill>
                <a:srgbClr val="0F124A"/>
              </a:solidFill>
              <a:effectLst/>
              <a:uLnTx/>
              <a:uFillTx/>
              <a:latin typeface="Arial"/>
              <a:ea typeface="+mn-ea"/>
              <a:cs typeface="+mn-cs"/>
            </a:endParaRPr>
          </a:p>
        </p:txBody>
      </p:sp>
      <p:sp>
        <p:nvSpPr>
          <p:cNvPr id="16" name="Rectangle 1">
            <a:extLst>
              <a:ext uri="{FF2B5EF4-FFF2-40B4-BE49-F238E27FC236}">
                <a16:creationId xmlns:a16="http://schemas.microsoft.com/office/drawing/2014/main" id="{35334593-983B-E870-88C1-2F5F19C9ECAD}"/>
              </a:ext>
            </a:extLst>
          </p:cNvPr>
          <p:cNvSpPr>
            <a:spLocks noChangeArrowheads="1"/>
          </p:cNvSpPr>
          <p:nvPr/>
        </p:nvSpPr>
        <p:spPr bwMode="auto">
          <a:xfrm>
            <a:off x="0" y="0"/>
            <a:ext cx="9906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F124A"/>
              </a:solidFill>
              <a:effectLst/>
              <a:uLnTx/>
              <a:uFillTx/>
              <a:latin typeface="Arial" panose="020B0604020202020204" pitchFamily="34" charset="0"/>
              <a:ea typeface="+mn-ea"/>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F124A"/>
              </a:solidFill>
              <a:effectLst/>
              <a:uLnTx/>
              <a:uFillTx/>
              <a:latin typeface="Arial" panose="020B0604020202020204" pitchFamily="34" charset="0"/>
              <a:ea typeface="+mn-ea"/>
              <a:cs typeface="+mn-cs"/>
            </a:endParaRPr>
          </a:p>
        </p:txBody>
      </p:sp>
      <p:sp>
        <p:nvSpPr>
          <p:cNvPr id="6" name="TextBox 5">
            <a:extLst>
              <a:ext uri="{FF2B5EF4-FFF2-40B4-BE49-F238E27FC236}">
                <a16:creationId xmlns:a16="http://schemas.microsoft.com/office/drawing/2014/main" id="{C4F6416B-31B8-4058-DC92-A0DB7115D6E0}"/>
              </a:ext>
            </a:extLst>
          </p:cNvPr>
          <p:cNvSpPr txBox="1"/>
          <p:nvPr/>
        </p:nvSpPr>
        <p:spPr>
          <a:xfrm>
            <a:off x="506348" y="526949"/>
            <a:ext cx="8839140" cy="461665"/>
          </a:xfrm>
          <a:prstGeom prst="rect">
            <a:avLst/>
          </a:prstGeom>
          <a:noFill/>
        </p:spPr>
        <p:txBody>
          <a:bodyPr wrap="square">
            <a:spAutoFit/>
          </a:bodyPr>
          <a:lstStyle/>
          <a:p>
            <a:pPr algn="ctr">
              <a:defRPr/>
            </a:pPr>
            <a:r>
              <a:rPr lang="en-GB" sz="2400" b="1" u="sng" dirty="0">
                <a:solidFill>
                  <a:srgbClr val="0F124A"/>
                </a:solidFill>
                <a:effectLst>
                  <a:outerShdw blurRad="38100" dist="38100" dir="2700000" algn="tl">
                    <a:srgbClr val="000000">
                      <a:alpha val="43137"/>
                    </a:srgbClr>
                  </a:outerShdw>
                </a:effectLst>
                <a:latin typeface="Arial"/>
              </a:rPr>
              <a:t>Estimation of the common good value of Indico</a:t>
            </a:r>
          </a:p>
        </p:txBody>
      </p:sp>
      <p:pic>
        <p:nvPicPr>
          <p:cNvPr id="2" name="Picture 1" descr="Logo&#10;&#10;Description automatically generated">
            <a:extLst>
              <a:ext uri="{FF2B5EF4-FFF2-40B4-BE49-F238E27FC236}">
                <a16:creationId xmlns:a16="http://schemas.microsoft.com/office/drawing/2014/main" id="{1C3B14EE-5D46-A016-ADCD-3076988C6DA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241854" y="45945"/>
            <a:ext cx="514054" cy="335476"/>
          </a:xfrm>
          <a:prstGeom prst="rect">
            <a:avLst/>
          </a:prstGeom>
        </p:spPr>
      </p:pic>
    </p:spTree>
    <p:extLst>
      <p:ext uri="{BB962C8B-B14F-4D97-AF65-F5344CB8AC3E}">
        <p14:creationId xmlns:p14="http://schemas.microsoft.com/office/powerpoint/2010/main" val="34384268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picture containing text&#10;&#10;Description automatically generated">
            <a:extLst>
              <a:ext uri="{FF2B5EF4-FFF2-40B4-BE49-F238E27FC236}">
                <a16:creationId xmlns:a16="http://schemas.microsoft.com/office/drawing/2014/main" id="{32670DC9-CF10-F345-A67B-1C69F910EF9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4741" y="71877"/>
            <a:ext cx="936104" cy="330733"/>
          </a:xfrm>
          <a:prstGeom prst="rect">
            <a:avLst/>
          </a:prstGeom>
        </p:spPr>
      </p:pic>
      <p:pic>
        <p:nvPicPr>
          <p:cNvPr id="13" name="Picture 12">
            <a:extLst>
              <a:ext uri="{FF2B5EF4-FFF2-40B4-BE49-F238E27FC236}">
                <a16:creationId xmlns:a16="http://schemas.microsoft.com/office/drawing/2014/main" id="{13B9D3CF-3AEC-2947-AEEE-CA36E843A99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4088"/>
            <a:ext cx="9906000" cy="436363"/>
          </a:xfrm>
          <a:prstGeom prst="rect">
            <a:avLst/>
          </a:prstGeom>
        </p:spPr>
      </p:pic>
      <p:pic>
        <p:nvPicPr>
          <p:cNvPr id="12" name="Picture 11" descr="A picture containing text&#10;&#10;Description automatically generated">
            <a:extLst>
              <a:ext uri="{FF2B5EF4-FFF2-40B4-BE49-F238E27FC236}">
                <a16:creationId xmlns:a16="http://schemas.microsoft.com/office/drawing/2014/main" id="{2193D01B-3304-0F43-9C07-7DAA7C42387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4741" y="52212"/>
            <a:ext cx="936104" cy="330733"/>
          </a:xfrm>
          <a:prstGeom prst="rect">
            <a:avLst/>
          </a:prstGeom>
        </p:spPr>
      </p:pic>
      <p:sp>
        <p:nvSpPr>
          <p:cNvPr id="18" name="Titel 7">
            <a:extLst>
              <a:ext uri="{FF2B5EF4-FFF2-40B4-BE49-F238E27FC236}">
                <a16:creationId xmlns:a16="http://schemas.microsoft.com/office/drawing/2014/main" id="{B6A6A54C-D5F1-5046-AE18-9D7DC76139F0}"/>
              </a:ext>
            </a:extLst>
          </p:cNvPr>
          <p:cNvSpPr>
            <a:spLocks noGrp="1"/>
          </p:cNvSpPr>
          <p:nvPr>
            <p:ph type="title"/>
          </p:nvPr>
        </p:nvSpPr>
        <p:spPr>
          <a:xfrm>
            <a:off x="334696" y="526949"/>
            <a:ext cx="8951963" cy="1072089"/>
          </a:xfrm>
        </p:spPr>
        <p:txBody>
          <a:bodyPr/>
          <a:lstStyle/>
          <a:p>
            <a:pPr algn="ctr"/>
            <a:br>
              <a:rPr lang="en-US" dirty="0"/>
            </a:br>
            <a:br>
              <a:rPr lang="en-US" dirty="0"/>
            </a:br>
            <a:br>
              <a:rPr lang="en-US" dirty="0"/>
            </a:br>
            <a:endParaRPr lang="en-US" dirty="0"/>
          </a:p>
        </p:txBody>
      </p:sp>
      <p:sp>
        <p:nvSpPr>
          <p:cNvPr id="23" name="TextBox 22">
            <a:extLst>
              <a:ext uri="{FF2B5EF4-FFF2-40B4-BE49-F238E27FC236}">
                <a16:creationId xmlns:a16="http://schemas.microsoft.com/office/drawing/2014/main" id="{B951797C-4571-A24A-9CFF-75D3E9DD22E1}"/>
              </a:ext>
            </a:extLst>
          </p:cNvPr>
          <p:cNvSpPr txBox="1"/>
          <p:nvPr/>
        </p:nvSpPr>
        <p:spPr>
          <a:xfrm>
            <a:off x="1119149" y="6260804"/>
            <a:ext cx="8118996" cy="336847"/>
          </a:xfrm>
          <a:prstGeom prst="rect">
            <a:avLst/>
          </a:prstGeom>
          <a:noFill/>
        </p:spPr>
        <p:txBody>
          <a:bodyPr wrap="square" rtlCol="0">
            <a:spAutoFit/>
          </a:bodyPr>
          <a:lstStyle/>
          <a:p>
            <a:pPr marL="0" marR="0" lvl="0" indent="0" algn="just" defTabSz="804587"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srgbClr val="0F124A"/>
                </a:solidFill>
                <a:effectLst/>
                <a:uLnTx/>
                <a:uFillTx/>
                <a:latin typeface="Arial"/>
                <a:ea typeface="+mn-ea"/>
                <a:cs typeface="+mn-cs"/>
              </a:rPr>
              <a:t>The Future Circular Collider Innovation Study (FCCIS) receives funding from the European Union’s Horizon 2020 research and innovation programme under grant No 951754. The information herein only reflects the views of its authors and the European Commission is not responsible for any use that may be made of the information.</a:t>
            </a:r>
            <a:endParaRPr kumimoji="0" lang="en-CH" sz="800" b="0" i="0" u="none" strike="noStrike" kern="1200" cap="none" spc="0" normalizeH="0" baseline="0" noProof="0" dirty="0">
              <a:ln>
                <a:noFill/>
              </a:ln>
              <a:solidFill>
                <a:srgbClr val="0F124A"/>
              </a:solidFill>
              <a:effectLst/>
              <a:uLnTx/>
              <a:uFillTx/>
              <a:latin typeface="Arial"/>
              <a:ea typeface="+mn-ea"/>
              <a:cs typeface="+mn-cs"/>
            </a:endParaRPr>
          </a:p>
        </p:txBody>
      </p:sp>
      <p:pic>
        <p:nvPicPr>
          <p:cNvPr id="24" name="Picture 23" descr="Background pattern&#10;&#10;Description automatically generated">
            <a:extLst>
              <a:ext uri="{FF2B5EF4-FFF2-40B4-BE49-F238E27FC236}">
                <a16:creationId xmlns:a16="http://schemas.microsoft.com/office/drawing/2014/main" id="{F4165F6F-7053-784D-8B3E-E1A568CA8CE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6347" y="6219825"/>
            <a:ext cx="567626" cy="377826"/>
          </a:xfrm>
          <a:prstGeom prst="rect">
            <a:avLst/>
          </a:prstGeom>
        </p:spPr>
      </p:pic>
      <p:sp>
        <p:nvSpPr>
          <p:cNvPr id="17" name="Footer Placeholder 16">
            <a:extLst>
              <a:ext uri="{FF2B5EF4-FFF2-40B4-BE49-F238E27FC236}">
                <a16:creationId xmlns:a16="http://schemas.microsoft.com/office/drawing/2014/main" id="{D0C2EF91-9868-40C4-9100-CEABD5EAEE19}"/>
              </a:ext>
            </a:extLst>
          </p:cNvPr>
          <p:cNvSpPr txBox="1">
            <a:spLocks/>
          </p:cNvSpPr>
          <p:nvPr/>
        </p:nvSpPr>
        <p:spPr>
          <a:xfrm>
            <a:off x="3766165" y="110694"/>
            <a:ext cx="3052589" cy="213767"/>
          </a:xfrm>
          <a:prstGeom prst="rect">
            <a:avLst/>
          </a:prstGeom>
        </p:spPr>
        <p:txBody>
          <a:bodyPr/>
          <a:lstStyle>
            <a:defPPr>
              <a:defRPr lang="de-DE"/>
            </a:defPPr>
            <a:lvl1pPr marL="0" algn="l" defTabSz="804587" rtl="0" eaLnBrk="1" latinLnBrk="0" hangingPunct="1">
              <a:defRPr sz="1584" kern="1200">
                <a:solidFill>
                  <a:schemeClr val="tx1"/>
                </a:solidFill>
                <a:latin typeface="+mn-lt"/>
                <a:ea typeface="+mn-ea"/>
                <a:cs typeface="+mn-cs"/>
              </a:defRPr>
            </a:lvl1pPr>
            <a:lvl2pPr marL="402293" algn="l" defTabSz="804587" rtl="0" eaLnBrk="1" latinLnBrk="0" hangingPunct="1">
              <a:defRPr sz="1584" kern="1200">
                <a:solidFill>
                  <a:schemeClr val="tx1"/>
                </a:solidFill>
                <a:latin typeface="+mn-lt"/>
                <a:ea typeface="+mn-ea"/>
                <a:cs typeface="+mn-cs"/>
              </a:defRPr>
            </a:lvl2pPr>
            <a:lvl3pPr marL="804587" algn="l" defTabSz="804587" rtl="0" eaLnBrk="1" latinLnBrk="0" hangingPunct="1">
              <a:defRPr sz="1584" kern="1200">
                <a:solidFill>
                  <a:schemeClr val="tx1"/>
                </a:solidFill>
                <a:latin typeface="+mn-lt"/>
                <a:ea typeface="+mn-ea"/>
                <a:cs typeface="+mn-cs"/>
              </a:defRPr>
            </a:lvl3pPr>
            <a:lvl4pPr marL="1206880" algn="l" defTabSz="804587" rtl="0" eaLnBrk="1" latinLnBrk="0" hangingPunct="1">
              <a:defRPr sz="1584" kern="1200">
                <a:solidFill>
                  <a:schemeClr val="tx1"/>
                </a:solidFill>
                <a:latin typeface="+mn-lt"/>
                <a:ea typeface="+mn-ea"/>
                <a:cs typeface="+mn-cs"/>
              </a:defRPr>
            </a:lvl4pPr>
            <a:lvl5pPr marL="1609172" algn="l" defTabSz="804587" rtl="0" eaLnBrk="1" latinLnBrk="0" hangingPunct="1">
              <a:defRPr sz="1584" kern="1200">
                <a:solidFill>
                  <a:schemeClr val="tx1"/>
                </a:solidFill>
                <a:latin typeface="+mn-lt"/>
                <a:ea typeface="+mn-ea"/>
                <a:cs typeface="+mn-cs"/>
              </a:defRPr>
            </a:lvl5pPr>
            <a:lvl6pPr marL="2011466" algn="l" defTabSz="804587" rtl="0" eaLnBrk="1" latinLnBrk="0" hangingPunct="1">
              <a:defRPr sz="1584" kern="1200">
                <a:solidFill>
                  <a:schemeClr val="tx1"/>
                </a:solidFill>
                <a:latin typeface="+mn-lt"/>
                <a:ea typeface="+mn-ea"/>
                <a:cs typeface="+mn-cs"/>
              </a:defRPr>
            </a:lvl6pPr>
            <a:lvl7pPr marL="2413759" algn="l" defTabSz="804587" rtl="0" eaLnBrk="1" latinLnBrk="0" hangingPunct="1">
              <a:defRPr sz="1584" kern="1200">
                <a:solidFill>
                  <a:schemeClr val="tx1"/>
                </a:solidFill>
                <a:latin typeface="+mn-lt"/>
                <a:ea typeface="+mn-ea"/>
                <a:cs typeface="+mn-cs"/>
              </a:defRPr>
            </a:lvl7pPr>
            <a:lvl8pPr marL="2816053" algn="l" defTabSz="804587" rtl="0" eaLnBrk="1" latinLnBrk="0" hangingPunct="1">
              <a:defRPr sz="1584" kern="1200">
                <a:solidFill>
                  <a:schemeClr val="tx1"/>
                </a:solidFill>
                <a:latin typeface="+mn-lt"/>
                <a:ea typeface="+mn-ea"/>
                <a:cs typeface="+mn-cs"/>
              </a:defRPr>
            </a:lvl8pPr>
            <a:lvl9pPr marL="3218346" algn="l" defTabSz="804587" rtl="0" eaLnBrk="1" latinLnBrk="0" hangingPunct="1">
              <a:defRPr sz="1584" kern="1200">
                <a:solidFill>
                  <a:schemeClr val="tx1"/>
                </a:solidFill>
                <a:latin typeface="+mn-lt"/>
                <a:ea typeface="+mn-ea"/>
                <a:cs typeface="+mn-cs"/>
              </a:defRPr>
            </a:lvl9pPr>
          </a:lstStyle>
          <a:p>
            <a:pPr marL="0" marR="0" lvl="0" indent="0" algn="l" defTabSz="804587"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2" name="TextBox 1">
            <a:extLst>
              <a:ext uri="{FF2B5EF4-FFF2-40B4-BE49-F238E27FC236}">
                <a16:creationId xmlns:a16="http://schemas.microsoft.com/office/drawing/2014/main" id="{71A82F46-2534-9F2B-8197-530CCF2E9243}"/>
              </a:ext>
            </a:extLst>
          </p:cNvPr>
          <p:cNvSpPr txBox="1"/>
          <p:nvPr/>
        </p:nvSpPr>
        <p:spPr>
          <a:xfrm>
            <a:off x="271933" y="692696"/>
            <a:ext cx="9515744" cy="6186950"/>
          </a:xfrm>
          <a:prstGeom prst="rect">
            <a:avLst/>
          </a:prstGeom>
          <a:noFill/>
        </p:spPr>
        <p:txBody>
          <a:bodyPr wrap="square">
            <a:spAutoFit/>
          </a:bodyPr>
          <a:lstStyle/>
          <a:p>
            <a:pPr marL="285750" marR="0" lvl="0" indent="-285750" algn="l" defTabSz="804587" rtl="0" eaLnBrk="1" fontAlgn="auto" latinLnBrk="0" hangingPunct="1">
              <a:lnSpc>
                <a:spcPct val="100000"/>
              </a:lnSpc>
              <a:spcBef>
                <a:spcPts val="0"/>
              </a:spcBef>
              <a:spcAft>
                <a:spcPts val="0"/>
              </a:spcAft>
              <a:buClrTx/>
              <a:buSzTx/>
              <a:buFont typeface="Wingdings" panose="05000000000000000000" pitchFamily="2" charset="2"/>
              <a:buChar char="v"/>
              <a:tabLst/>
              <a:defRPr/>
            </a:pPr>
            <a:r>
              <a:rPr kumimoji="0" lang="en-GB" sz="1584" b="0" i="0" u="none" strike="noStrike" kern="1200" cap="none" spc="0" normalizeH="0" baseline="0" noProof="0" dirty="0">
                <a:ln>
                  <a:noFill/>
                </a:ln>
                <a:solidFill>
                  <a:srgbClr val="0F124A"/>
                </a:solidFill>
                <a:effectLst/>
                <a:uLnTx/>
                <a:uFillTx/>
                <a:latin typeface="Arial"/>
                <a:ea typeface="+mn-ea"/>
                <a:cs typeface="+mn-cs"/>
              </a:rPr>
              <a:t>When respondents were asked </a:t>
            </a:r>
            <a:r>
              <a:rPr lang="en-GB" dirty="0">
                <a:solidFill>
                  <a:srgbClr val="0F124A"/>
                </a:solidFill>
                <a:latin typeface="Arial"/>
              </a:rPr>
              <a:t>to justify</a:t>
            </a:r>
            <a:r>
              <a:rPr kumimoji="0" lang="en-GB" sz="1584" b="0" i="0" u="none" strike="noStrike" kern="1200" cap="none" spc="0" normalizeH="0" baseline="0" noProof="0" dirty="0">
                <a:ln>
                  <a:noFill/>
                </a:ln>
                <a:solidFill>
                  <a:srgbClr val="0F124A"/>
                </a:solidFill>
                <a:effectLst/>
                <a:uLnTx/>
                <a:uFillTx/>
                <a:latin typeface="Arial"/>
                <a:ea typeface="+mn-ea"/>
                <a:cs typeface="+mn-cs"/>
              </a:rPr>
              <a:t> their response, most were that </a:t>
            </a:r>
            <a:r>
              <a:rPr kumimoji="0" lang="en-GB" sz="1584" b="1" i="0" u="none" strike="noStrike" kern="1200" cap="none" spc="0" normalizeH="0" baseline="0" noProof="0" dirty="0">
                <a:ln>
                  <a:noFill/>
                </a:ln>
                <a:solidFill>
                  <a:srgbClr val="0F124A"/>
                </a:solidFill>
                <a:effectLst/>
                <a:uLnTx/>
                <a:uFillTx/>
                <a:latin typeface="Arial"/>
                <a:ea typeface="+mn-ea"/>
                <a:cs typeface="+mn-cs"/>
              </a:rPr>
              <a:t>keeping events and documents safe is a fair price.</a:t>
            </a:r>
          </a:p>
          <a:p>
            <a:pPr marL="0" marR="0" lvl="0" indent="0" algn="l" defTabSz="804587" rtl="0" eaLnBrk="1" fontAlgn="auto" latinLnBrk="0" hangingPunct="1">
              <a:lnSpc>
                <a:spcPct val="100000"/>
              </a:lnSpc>
              <a:spcBef>
                <a:spcPts val="0"/>
              </a:spcBef>
              <a:spcAft>
                <a:spcPts val="0"/>
              </a:spcAft>
              <a:buClrTx/>
              <a:buSzTx/>
              <a:buFontTx/>
              <a:buNone/>
              <a:tabLst/>
              <a:defRPr/>
            </a:pPr>
            <a:endParaRPr kumimoji="0" lang="en-GB" sz="1584" b="1" i="0" u="none" strike="noStrike" kern="1200" cap="none" spc="0" normalizeH="0" baseline="0" noProof="0" dirty="0">
              <a:ln>
                <a:noFill/>
              </a:ln>
              <a:solidFill>
                <a:srgbClr val="0F124A"/>
              </a:solidFill>
              <a:effectLst/>
              <a:uLnTx/>
              <a:uFillTx/>
              <a:latin typeface="Arial"/>
              <a:ea typeface="+mn-ea"/>
              <a:cs typeface="+mn-cs"/>
            </a:endParaRPr>
          </a:p>
          <a:p>
            <a:pPr marL="285750" marR="0" lvl="0" indent="-285750" algn="l" defTabSz="804587" rtl="0" eaLnBrk="1" fontAlgn="auto" latinLnBrk="0" hangingPunct="1">
              <a:lnSpc>
                <a:spcPct val="100000"/>
              </a:lnSpc>
              <a:spcBef>
                <a:spcPts val="0"/>
              </a:spcBef>
              <a:spcAft>
                <a:spcPts val="0"/>
              </a:spcAft>
              <a:buClrTx/>
              <a:buSzTx/>
              <a:buFont typeface="Wingdings" panose="05000000000000000000" pitchFamily="2" charset="2"/>
              <a:buChar char="v"/>
              <a:tabLst/>
              <a:defRPr/>
            </a:pPr>
            <a:r>
              <a:rPr kumimoji="0" lang="en-GB" sz="1584" b="0" i="0" u="none" strike="noStrike" kern="1200" cap="none" spc="0" normalizeH="0" baseline="0" noProof="0" dirty="0">
                <a:ln>
                  <a:noFill/>
                </a:ln>
                <a:solidFill>
                  <a:srgbClr val="0F124A"/>
                </a:solidFill>
                <a:effectLst/>
                <a:uLnTx/>
                <a:uFillTx/>
                <a:latin typeface="Arial"/>
                <a:ea typeface="+mn-ea"/>
                <a:cs typeface="+mn-cs"/>
                <a:sym typeface="Wingdings" panose="05000000000000000000" pitchFamily="2" charset="2"/>
              </a:rPr>
              <a:t>This response is repeated in several different ways throughout the study.</a:t>
            </a:r>
          </a:p>
          <a:p>
            <a:pPr marR="0" lvl="0" algn="l" defTabSz="804587" rtl="0" eaLnBrk="1" fontAlgn="auto" latinLnBrk="0" hangingPunct="1">
              <a:lnSpc>
                <a:spcPct val="100000"/>
              </a:lnSpc>
              <a:spcBef>
                <a:spcPts val="0"/>
              </a:spcBef>
              <a:spcAft>
                <a:spcPts val="0"/>
              </a:spcAft>
              <a:buClrTx/>
              <a:buSzTx/>
              <a:tabLst/>
              <a:defRPr/>
            </a:pPr>
            <a:endParaRPr kumimoji="0" lang="en-GB" sz="1584" b="0" i="0" u="none" strike="noStrike" kern="1200" cap="none" spc="0" normalizeH="0" baseline="0" noProof="0" dirty="0">
              <a:ln>
                <a:noFill/>
              </a:ln>
              <a:solidFill>
                <a:srgbClr val="0F124A"/>
              </a:solidFill>
              <a:effectLst/>
              <a:uLnTx/>
              <a:uFillTx/>
              <a:latin typeface="Arial"/>
              <a:ea typeface="+mn-ea"/>
              <a:cs typeface="+mn-cs"/>
            </a:endParaRPr>
          </a:p>
          <a:p>
            <a:pPr marL="285750" marR="0" lvl="0" indent="-285750" algn="l" defTabSz="804587" rtl="0" eaLnBrk="1" fontAlgn="auto" latinLnBrk="0" hangingPunct="1">
              <a:lnSpc>
                <a:spcPct val="100000"/>
              </a:lnSpc>
              <a:spcBef>
                <a:spcPts val="0"/>
              </a:spcBef>
              <a:spcAft>
                <a:spcPts val="0"/>
              </a:spcAft>
              <a:buClrTx/>
              <a:buSzTx/>
              <a:buFont typeface="Wingdings" panose="05000000000000000000" pitchFamily="2" charset="2"/>
              <a:buChar char="v"/>
              <a:tabLst/>
              <a:defRPr/>
            </a:pPr>
            <a:endParaRPr kumimoji="0" lang="en-GB" sz="1584" b="0" i="0" u="none" strike="noStrike" kern="1200" cap="none" spc="0" normalizeH="0" baseline="0" noProof="0" dirty="0">
              <a:ln>
                <a:noFill/>
              </a:ln>
              <a:solidFill>
                <a:srgbClr val="0F124A"/>
              </a:solidFill>
              <a:effectLst/>
              <a:uLnTx/>
              <a:uFillTx/>
              <a:latin typeface="Arial"/>
              <a:ea typeface="+mn-ea"/>
              <a:cs typeface="+mn-cs"/>
            </a:endParaRPr>
          </a:p>
          <a:p>
            <a:pPr marL="285750" marR="0" lvl="0" indent="-285750" algn="l" defTabSz="804587" rtl="0" eaLnBrk="1" fontAlgn="auto" latinLnBrk="0" hangingPunct="1">
              <a:lnSpc>
                <a:spcPct val="100000"/>
              </a:lnSpc>
              <a:spcBef>
                <a:spcPts val="0"/>
              </a:spcBef>
              <a:spcAft>
                <a:spcPts val="0"/>
              </a:spcAft>
              <a:buClrTx/>
              <a:buSzTx/>
              <a:buFont typeface="Wingdings" panose="05000000000000000000" pitchFamily="2" charset="2"/>
              <a:buChar char="v"/>
              <a:tabLst/>
              <a:defRPr/>
            </a:pPr>
            <a:endParaRPr lang="en-GB" dirty="0">
              <a:solidFill>
                <a:srgbClr val="0F124A"/>
              </a:solidFill>
              <a:latin typeface="Arial"/>
            </a:endParaRPr>
          </a:p>
          <a:p>
            <a:pPr marL="285750" marR="0" lvl="0" indent="-285750" algn="l" defTabSz="804587" rtl="0" eaLnBrk="1" fontAlgn="auto" latinLnBrk="0" hangingPunct="1">
              <a:lnSpc>
                <a:spcPct val="100000"/>
              </a:lnSpc>
              <a:spcBef>
                <a:spcPts val="0"/>
              </a:spcBef>
              <a:spcAft>
                <a:spcPts val="0"/>
              </a:spcAft>
              <a:buClrTx/>
              <a:buSzTx/>
              <a:buFont typeface="Wingdings" panose="05000000000000000000" pitchFamily="2" charset="2"/>
              <a:buChar char="v"/>
              <a:tabLst/>
              <a:defRPr/>
            </a:pPr>
            <a:endParaRPr kumimoji="0" lang="en-GB" sz="1584" b="0" i="0" u="none" strike="noStrike" kern="1200" cap="none" spc="0" normalizeH="0" baseline="0" noProof="0" dirty="0">
              <a:ln>
                <a:noFill/>
              </a:ln>
              <a:solidFill>
                <a:srgbClr val="0F124A"/>
              </a:solidFill>
              <a:effectLst/>
              <a:uLnTx/>
              <a:uFillTx/>
              <a:latin typeface="Arial"/>
              <a:ea typeface="+mn-ea"/>
              <a:cs typeface="+mn-cs"/>
            </a:endParaRPr>
          </a:p>
          <a:p>
            <a:pPr marL="285750" marR="0" lvl="0" indent="-285750" algn="l" defTabSz="804587" rtl="0" eaLnBrk="1" fontAlgn="auto" latinLnBrk="0" hangingPunct="1">
              <a:lnSpc>
                <a:spcPct val="100000"/>
              </a:lnSpc>
              <a:spcBef>
                <a:spcPts val="0"/>
              </a:spcBef>
              <a:spcAft>
                <a:spcPts val="0"/>
              </a:spcAft>
              <a:buClrTx/>
              <a:buSzTx/>
              <a:buFont typeface="Wingdings" panose="05000000000000000000" pitchFamily="2" charset="2"/>
              <a:buChar char="v"/>
              <a:tabLst/>
              <a:defRPr/>
            </a:pPr>
            <a:endParaRPr lang="en-GB" dirty="0">
              <a:solidFill>
                <a:srgbClr val="0F124A"/>
              </a:solidFill>
              <a:latin typeface="Arial"/>
            </a:endParaRPr>
          </a:p>
          <a:p>
            <a:pPr marL="285750" marR="0" lvl="0" indent="-285750" algn="l" defTabSz="804587" rtl="0" eaLnBrk="1" fontAlgn="auto" latinLnBrk="0" hangingPunct="1">
              <a:lnSpc>
                <a:spcPct val="100000"/>
              </a:lnSpc>
              <a:spcBef>
                <a:spcPts val="0"/>
              </a:spcBef>
              <a:spcAft>
                <a:spcPts val="0"/>
              </a:spcAft>
              <a:buClrTx/>
              <a:buSzTx/>
              <a:buFont typeface="Wingdings" panose="05000000000000000000" pitchFamily="2" charset="2"/>
              <a:buChar char="v"/>
              <a:tabLst/>
              <a:defRPr/>
            </a:pPr>
            <a:endParaRPr kumimoji="0" lang="en-GB" sz="1584" b="0" i="0" u="none" strike="noStrike" kern="1200" cap="none" spc="0" normalizeH="0" baseline="0" noProof="0" dirty="0">
              <a:ln>
                <a:noFill/>
              </a:ln>
              <a:solidFill>
                <a:srgbClr val="0F124A"/>
              </a:solidFill>
              <a:effectLst/>
              <a:uLnTx/>
              <a:uFillTx/>
              <a:latin typeface="Arial"/>
              <a:ea typeface="+mn-ea"/>
              <a:cs typeface="+mn-cs"/>
            </a:endParaRPr>
          </a:p>
          <a:p>
            <a:pPr marL="285750" marR="0" lvl="0" indent="-285750" algn="l" defTabSz="804587" rtl="0" eaLnBrk="1" fontAlgn="auto" latinLnBrk="0" hangingPunct="1">
              <a:lnSpc>
                <a:spcPct val="100000"/>
              </a:lnSpc>
              <a:spcBef>
                <a:spcPts val="0"/>
              </a:spcBef>
              <a:spcAft>
                <a:spcPts val="0"/>
              </a:spcAft>
              <a:buClrTx/>
              <a:buSzTx/>
              <a:buFont typeface="Wingdings" panose="05000000000000000000" pitchFamily="2" charset="2"/>
              <a:buChar char="v"/>
              <a:tabLst/>
              <a:defRPr/>
            </a:pPr>
            <a:endParaRPr lang="en-GB" dirty="0">
              <a:solidFill>
                <a:srgbClr val="0F124A"/>
              </a:solidFill>
              <a:latin typeface="Arial"/>
            </a:endParaRPr>
          </a:p>
          <a:p>
            <a:pPr marL="285750" marR="0" lvl="0" indent="-285750" algn="l" defTabSz="804587" rtl="0" eaLnBrk="1" fontAlgn="auto" latinLnBrk="0" hangingPunct="1">
              <a:lnSpc>
                <a:spcPct val="100000"/>
              </a:lnSpc>
              <a:spcBef>
                <a:spcPts val="0"/>
              </a:spcBef>
              <a:spcAft>
                <a:spcPts val="0"/>
              </a:spcAft>
              <a:buClrTx/>
              <a:buSzTx/>
              <a:buFont typeface="Wingdings" panose="05000000000000000000" pitchFamily="2" charset="2"/>
              <a:buChar char="v"/>
              <a:tabLst/>
              <a:defRPr/>
            </a:pPr>
            <a:endParaRPr kumimoji="0" lang="en-GB" sz="1584" b="0" i="0" u="none" strike="noStrike" kern="1200" cap="none" spc="0" normalizeH="0" baseline="0" noProof="0" dirty="0">
              <a:ln>
                <a:noFill/>
              </a:ln>
              <a:solidFill>
                <a:srgbClr val="0F124A"/>
              </a:solidFill>
              <a:effectLst/>
              <a:uLnTx/>
              <a:uFillTx/>
              <a:latin typeface="Arial"/>
              <a:ea typeface="+mn-ea"/>
              <a:cs typeface="+mn-cs"/>
            </a:endParaRPr>
          </a:p>
          <a:p>
            <a:pPr marL="285750" marR="0" lvl="0" indent="-285750" algn="l" defTabSz="804587" rtl="0" eaLnBrk="1" fontAlgn="auto" latinLnBrk="0" hangingPunct="1">
              <a:lnSpc>
                <a:spcPct val="100000"/>
              </a:lnSpc>
              <a:spcBef>
                <a:spcPts val="0"/>
              </a:spcBef>
              <a:spcAft>
                <a:spcPts val="0"/>
              </a:spcAft>
              <a:buClrTx/>
              <a:buSzTx/>
              <a:buFont typeface="Wingdings" panose="05000000000000000000" pitchFamily="2" charset="2"/>
              <a:buChar char="v"/>
              <a:tabLst/>
              <a:defRPr/>
            </a:pPr>
            <a:endParaRPr lang="en-GB" dirty="0">
              <a:solidFill>
                <a:srgbClr val="0F124A"/>
              </a:solidFill>
              <a:latin typeface="Arial"/>
            </a:endParaRPr>
          </a:p>
          <a:p>
            <a:pPr marL="285750" marR="0" lvl="0" indent="-285750" algn="l" defTabSz="804587" rtl="0" eaLnBrk="1" fontAlgn="auto" latinLnBrk="0" hangingPunct="1">
              <a:lnSpc>
                <a:spcPct val="100000"/>
              </a:lnSpc>
              <a:spcBef>
                <a:spcPts val="0"/>
              </a:spcBef>
              <a:spcAft>
                <a:spcPts val="0"/>
              </a:spcAft>
              <a:buClrTx/>
              <a:buSzTx/>
              <a:buFont typeface="Wingdings" panose="05000000000000000000" pitchFamily="2" charset="2"/>
              <a:buChar char="v"/>
              <a:tabLst/>
              <a:defRPr/>
            </a:pPr>
            <a:endParaRPr kumimoji="0" lang="en-GB" sz="1584" b="0" i="0" u="none" strike="noStrike" kern="1200" cap="none" spc="0" normalizeH="0" baseline="0" noProof="0" dirty="0">
              <a:ln>
                <a:noFill/>
              </a:ln>
              <a:solidFill>
                <a:srgbClr val="0F124A"/>
              </a:solidFill>
              <a:effectLst/>
              <a:uLnTx/>
              <a:uFillTx/>
              <a:latin typeface="Arial"/>
              <a:ea typeface="+mn-ea"/>
              <a:cs typeface="+mn-cs"/>
            </a:endParaRPr>
          </a:p>
          <a:p>
            <a:pPr marL="285750" marR="0" lvl="0" indent="-285750" algn="l" defTabSz="804587" rtl="0" eaLnBrk="1" fontAlgn="auto" latinLnBrk="0" hangingPunct="1">
              <a:lnSpc>
                <a:spcPct val="100000"/>
              </a:lnSpc>
              <a:spcBef>
                <a:spcPts val="0"/>
              </a:spcBef>
              <a:spcAft>
                <a:spcPts val="0"/>
              </a:spcAft>
              <a:buClrTx/>
              <a:buSzTx/>
              <a:buFont typeface="Wingdings" panose="05000000000000000000" pitchFamily="2" charset="2"/>
              <a:buChar char="v"/>
              <a:tabLst/>
              <a:defRPr/>
            </a:pPr>
            <a:endParaRPr lang="en-GB" dirty="0">
              <a:solidFill>
                <a:srgbClr val="0F124A"/>
              </a:solidFill>
              <a:latin typeface="Arial"/>
            </a:endParaRPr>
          </a:p>
          <a:p>
            <a:pPr marL="285750" marR="0" lvl="0" indent="-285750" algn="l" defTabSz="804587" rtl="0" eaLnBrk="1" fontAlgn="auto" latinLnBrk="0" hangingPunct="1">
              <a:lnSpc>
                <a:spcPct val="100000"/>
              </a:lnSpc>
              <a:spcBef>
                <a:spcPts val="0"/>
              </a:spcBef>
              <a:spcAft>
                <a:spcPts val="0"/>
              </a:spcAft>
              <a:buClrTx/>
              <a:buSzTx/>
              <a:buFont typeface="Wingdings" panose="05000000000000000000" pitchFamily="2" charset="2"/>
              <a:buChar char="v"/>
              <a:tabLst/>
              <a:defRPr/>
            </a:pPr>
            <a:endParaRPr kumimoji="0" lang="en-GB" sz="1584" b="0" i="0" u="none" strike="noStrike" kern="1200" cap="none" spc="0" normalizeH="0" baseline="0" noProof="0" dirty="0">
              <a:ln>
                <a:noFill/>
              </a:ln>
              <a:solidFill>
                <a:srgbClr val="0F124A"/>
              </a:solidFill>
              <a:effectLst/>
              <a:uLnTx/>
              <a:uFillTx/>
              <a:latin typeface="Arial"/>
              <a:ea typeface="+mn-ea"/>
              <a:cs typeface="+mn-cs"/>
            </a:endParaRPr>
          </a:p>
          <a:p>
            <a:pPr marL="285750" marR="0" lvl="0" indent="-285750" algn="l" defTabSz="804587" rtl="0" eaLnBrk="1" fontAlgn="auto" latinLnBrk="0" hangingPunct="1">
              <a:lnSpc>
                <a:spcPct val="100000"/>
              </a:lnSpc>
              <a:spcBef>
                <a:spcPts val="0"/>
              </a:spcBef>
              <a:spcAft>
                <a:spcPts val="0"/>
              </a:spcAft>
              <a:buClrTx/>
              <a:buSzTx/>
              <a:buFont typeface="Wingdings" panose="05000000000000000000" pitchFamily="2" charset="2"/>
              <a:buChar char="v"/>
              <a:tabLst/>
              <a:defRPr/>
            </a:pPr>
            <a:endParaRPr lang="en-GB" dirty="0">
              <a:solidFill>
                <a:srgbClr val="0F124A"/>
              </a:solidFill>
              <a:latin typeface="Arial"/>
            </a:endParaRPr>
          </a:p>
          <a:p>
            <a:pPr marL="285750" marR="0" lvl="0" indent="-285750" algn="l" defTabSz="804587" rtl="0" eaLnBrk="1" fontAlgn="auto" latinLnBrk="0" hangingPunct="1">
              <a:lnSpc>
                <a:spcPct val="100000"/>
              </a:lnSpc>
              <a:spcBef>
                <a:spcPts val="0"/>
              </a:spcBef>
              <a:spcAft>
                <a:spcPts val="0"/>
              </a:spcAft>
              <a:buClrTx/>
              <a:buSzTx/>
              <a:buFont typeface="Wingdings" panose="05000000000000000000" pitchFamily="2" charset="2"/>
              <a:buChar char="v"/>
              <a:tabLst/>
              <a:defRPr/>
            </a:pPr>
            <a:endParaRPr kumimoji="0" lang="en-GB" sz="1584" b="0" i="0" u="none" strike="noStrike" kern="1200" cap="none" spc="0" normalizeH="0" baseline="0" noProof="0" dirty="0">
              <a:ln>
                <a:noFill/>
              </a:ln>
              <a:solidFill>
                <a:srgbClr val="0F124A"/>
              </a:solidFill>
              <a:effectLst/>
              <a:uLnTx/>
              <a:uFillTx/>
              <a:latin typeface="Arial"/>
              <a:ea typeface="+mn-ea"/>
              <a:cs typeface="+mn-cs"/>
            </a:endParaRPr>
          </a:p>
          <a:p>
            <a:pPr marL="285750" marR="0" lvl="0" indent="-285750" algn="l" defTabSz="804587" rtl="0" eaLnBrk="1" fontAlgn="auto" latinLnBrk="0" hangingPunct="1">
              <a:lnSpc>
                <a:spcPct val="100000"/>
              </a:lnSpc>
              <a:spcBef>
                <a:spcPts val="0"/>
              </a:spcBef>
              <a:spcAft>
                <a:spcPts val="0"/>
              </a:spcAft>
              <a:buClrTx/>
              <a:buSzTx/>
              <a:buFont typeface="Wingdings" panose="05000000000000000000" pitchFamily="2" charset="2"/>
              <a:buChar char="v"/>
              <a:tabLst/>
              <a:defRPr/>
            </a:pPr>
            <a:endParaRPr lang="en-GB" dirty="0">
              <a:solidFill>
                <a:srgbClr val="0F124A"/>
              </a:solidFill>
              <a:latin typeface="Arial"/>
            </a:endParaRPr>
          </a:p>
          <a:p>
            <a:pPr marL="285750" marR="0" lvl="0" indent="-285750" algn="l" defTabSz="804587" rtl="0" eaLnBrk="1" fontAlgn="auto" latinLnBrk="0" hangingPunct="1">
              <a:lnSpc>
                <a:spcPct val="100000"/>
              </a:lnSpc>
              <a:spcBef>
                <a:spcPts val="0"/>
              </a:spcBef>
              <a:spcAft>
                <a:spcPts val="0"/>
              </a:spcAft>
              <a:buClrTx/>
              <a:buSzTx/>
              <a:buFont typeface="Wingdings" panose="05000000000000000000" pitchFamily="2" charset="2"/>
              <a:buChar char="v"/>
              <a:tabLst/>
              <a:defRPr/>
            </a:pPr>
            <a:endParaRPr kumimoji="0" lang="en-GB" sz="1584" b="0" i="0" u="none" strike="noStrike" kern="1200" cap="none" spc="0" normalizeH="0" baseline="0" noProof="0" dirty="0">
              <a:ln>
                <a:noFill/>
              </a:ln>
              <a:solidFill>
                <a:srgbClr val="0F124A"/>
              </a:solidFill>
              <a:effectLst/>
              <a:uLnTx/>
              <a:uFillTx/>
              <a:latin typeface="Arial"/>
              <a:ea typeface="+mn-ea"/>
              <a:cs typeface="+mn-cs"/>
            </a:endParaRPr>
          </a:p>
          <a:p>
            <a:pPr marL="285750" marR="0" lvl="0" indent="-285750" algn="l" defTabSz="804587" rtl="0" eaLnBrk="1" fontAlgn="auto" latinLnBrk="0" hangingPunct="1">
              <a:lnSpc>
                <a:spcPct val="100000"/>
              </a:lnSpc>
              <a:spcBef>
                <a:spcPts val="0"/>
              </a:spcBef>
              <a:spcAft>
                <a:spcPts val="0"/>
              </a:spcAft>
              <a:buClrTx/>
              <a:buSzTx/>
              <a:buFont typeface="Wingdings" panose="05000000000000000000" pitchFamily="2" charset="2"/>
              <a:buChar char="v"/>
              <a:tabLst/>
              <a:defRPr/>
            </a:pPr>
            <a:endParaRPr lang="en-GB" dirty="0">
              <a:solidFill>
                <a:srgbClr val="0F124A"/>
              </a:solidFill>
              <a:latin typeface="Arial"/>
            </a:endParaRPr>
          </a:p>
          <a:p>
            <a:pPr marL="285750" marR="0" lvl="0" indent="-285750" algn="l" defTabSz="804587" rtl="0" eaLnBrk="1" fontAlgn="auto" latinLnBrk="0" hangingPunct="1">
              <a:lnSpc>
                <a:spcPct val="100000"/>
              </a:lnSpc>
              <a:spcBef>
                <a:spcPts val="0"/>
              </a:spcBef>
              <a:spcAft>
                <a:spcPts val="0"/>
              </a:spcAft>
              <a:buClrTx/>
              <a:buSzTx/>
              <a:buFont typeface="Wingdings" panose="05000000000000000000" pitchFamily="2" charset="2"/>
              <a:buChar char="v"/>
              <a:tabLst/>
              <a:defRPr/>
            </a:pPr>
            <a:endParaRPr kumimoji="0" lang="en-GB" sz="1584" b="0" i="0" u="none" strike="noStrike" kern="1200" cap="none" spc="0" normalizeH="0" baseline="0" noProof="0" dirty="0">
              <a:ln>
                <a:noFill/>
              </a:ln>
              <a:solidFill>
                <a:srgbClr val="0F124A"/>
              </a:solidFill>
              <a:effectLst/>
              <a:uLnTx/>
              <a:uFillTx/>
              <a:latin typeface="Arial"/>
              <a:ea typeface="+mn-ea"/>
              <a:cs typeface="+mn-cs"/>
            </a:endParaRPr>
          </a:p>
          <a:p>
            <a:pPr marR="0" lvl="0" algn="l" defTabSz="804587" rtl="0" eaLnBrk="1" fontAlgn="auto" latinLnBrk="0" hangingPunct="1">
              <a:lnSpc>
                <a:spcPct val="100000"/>
              </a:lnSpc>
              <a:spcBef>
                <a:spcPts val="0"/>
              </a:spcBef>
              <a:spcAft>
                <a:spcPts val="0"/>
              </a:spcAft>
              <a:buClrTx/>
              <a:buSzTx/>
              <a:tabLst/>
              <a:defRPr/>
            </a:pPr>
            <a:endParaRPr kumimoji="0" lang="en-GB" sz="1584" b="0" i="0" u="none" strike="noStrike" kern="1200" cap="none" spc="0" normalizeH="0" baseline="0" noProof="0" dirty="0">
              <a:ln>
                <a:noFill/>
              </a:ln>
              <a:solidFill>
                <a:srgbClr val="0F124A"/>
              </a:solidFill>
              <a:effectLst/>
              <a:uLnTx/>
              <a:uFillTx/>
              <a:latin typeface="Arial"/>
              <a:ea typeface="+mn-ea"/>
              <a:cs typeface="+mn-cs"/>
            </a:endParaRPr>
          </a:p>
          <a:p>
            <a:pPr marL="285750" marR="0" lvl="0" indent="-285750" algn="l" defTabSz="804587" rtl="0" eaLnBrk="1" fontAlgn="auto" latinLnBrk="0" hangingPunct="1">
              <a:lnSpc>
                <a:spcPct val="100000"/>
              </a:lnSpc>
              <a:spcBef>
                <a:spcPts val="0"/>
              </a:spcBef>
              <a:spcAft>
                <a:spcPts val="0"/>
              </a:spcAft>
              <a:buClrTx/>
              <a:buSzTx/>
              <a:buFont typeface="Wingdings" panose="05000000000000000000" pitchFamily="2" charset="2"/>
              <a:buChar char="v"/>
              <a:tabLst/>
              <a:defRPr/>
            </a:pPr>
            <a:endParaRPr kumimoji="0" lang="en-GB" sz="1584" b="0" i="0" u="none" strike="noStrike" kern="1200" cap="none" spc="0" normalizeH="0" baseline="0" noProof="0" dirty="0">
              <a:ln>
                <a:noFill/>
              </a:ln>
              <a:solidFill>
                <a:srgbClr val="0F124A"/>
              </a:solidFill>
              <a:effectLst/>
              <a:uLnTx/>
              <a:uFillTx/>
              <a:latin typeface="Arial"/>
              <a:ea typeface="+mn-ea"/>
              <a:cs typeface="+mn-cs"/>
            </a:endParaRPr>
          </a:p>
          <a:p>
            <a:pPr marL="285750" marR="0" lvl="0" indent="-285750" algn="l" defTabSz="804587" rtl="0" eaLnBrk="1" fontAlgn="auto" latinLnBrk="0" hangingPunct="1">
              <a:lnSpc>
                <a:spcPct val="100000"/>
              </a:lnSpc>
              <a:spcBef>
                <a:spcPts val="0"/>
              </a:spcBef>
              <a:spcAft>
                <a:spcPts val="0"/>
              </a:spcAft>
              <a:buClrTx/>
              <a:buSzTx/>
              <a:buFont typeface="Wingdings" panose="05000000000000000000" pitchFamily="2" charset="2"/>
              <a:buChar char="v"/>
              <a:tabLst/>
              <a:defRPr/>
            </a:pPr>
            <a:endParaRPr kumimoji="0" lang="en-GB" sz="1584" b="0" i="0" u="none" strike="noStrike" kern="1200" cap="none" spc="0" normalizeH="0" baseline="0" noProof="0" dirty="0">
              <a:ln>
                <a:noFill/>
              </a:ln>
              <a:solidFill>
                <a:srgbClr val="0F124A"/>
              </a:solidFill>
              <a:effectLst/>
              <a:uLnTx/>
              <a:uFillTx/>
              <a:latin typeface="Arial"/>
              <a:ea typeface="+mn-ea"/>
              <a:cs typeface="+mn-cs"/>
            </a:endParaRPr>
          </a:p>
        </p:txBody>
      </p:sp>
      <p:sp>
        <p:nvSpPr>
          <p:cNvPr id="4" name="Rectangle 1">
            <a:extLst>
              <a:ext uri="{FF2B5EF4-FFF2-40B4-BE49-F238E27FC236}">
                <a16:creationId xmlns:a16="http://schemas.microsoft.com/office/drawing/2014/main" id="{8935EC20-8D26-5D69-51EE-22C36C15A33D}"/>
              </a:ext>
            </a:extLst>
          </p:cNvPr>
          <p:cNvSpPr>
            <a:spLocks noChangeArrowheads="1"/>
          </p:cNvSpPr>
          <p:nvPr/>
        </p:nvSpPr>
        <p:spPr bwMode="auto">
          <a:xfrm>
            <a:off x="0" y="0"/>
            <a:ext cx="9906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F124A"/>
              </a:solidFill>
              <a:effectLst/>
              <a:uLnTx/>
              <a:uFillTx/>
              <a:latin typeface="Arial" panose="020B0604020202020204" pitchFamily="34" charset="0"/>
              <a:ea typeface="+mn-ea"/>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F124A"/>
              </a:solidFill>
              <a:effectLst/>
              <a:uLnTx/>
              <a:uFillTx/>
              <a:latin typeface="Arial" panose="020B0604020202020204" pitchFamily="34" charset="0"/>
              <a:ea typeface="+mn-ea"/>
              <a:cs typeface="+mn-cs"/>
            </a:endParaRPr>
          </a:p>
        </p:txBody>
      </p:sp>
      <p:sp>
        <p:nvSpPr>
          <p:cNvPr id="5" name="Rectangle 2">
            <a:extLst>
              <a:ext uri="{FF2B5EF4-FFF2-40B4-BE49-F238E27FC236}">
                <a16:creationId xmlns:a16="http://schemas.microsoft.com/office/drawing/2014/main" id="{BF97374B-F6F1-66DE-F2BA-10BC83940700}"/>
              </a:ext>
            </a:extLst>
          </p:cNvPr>
          <p:cNvSpPr>
            <a:spLocks noChangeArrowheads="1"/>
          </p:cNvSpPr>
          <p:nvPr/>
        </p:nvSpPr>
        <p:spPr bwMode="auto">
          <a:xfrm>
            <a:off x="152400" y="152400"/>
            <a:ext cx="9906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F124A"/>
              </a:solidFill>
              <a:effectLst/>
              <a:uLnTx/>
              <a:uFillTx/>
              <a:latin typeface="Arial" panose="020B0604020202020204" pitchFamily="34" charset="0"/>
              <a:ea typeface="+mn-ea"/>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F124A"/>
              </a:solidFill>
              <a:effectLst/>
              <a:uLnTx/>
              <a:uFillTx/>
              <a:latin typeface="Arial" panose="020B0604020202020204" pitchFamily="34" charset="0"/>
              <a:ea typeface="+mn-ea"/>
              <a:cs typeface="+mn-cs"/>
            </a:endParaRPr>
          </a:p>
        </p:txBody>
      </p:sp>
      <p:graphicFrame>
        <p:nvGraphicFramePr>
          <p:cNvPr id="3" name="Table 7">
            <a:extLst>
              <a:ext uri="{FF2B5EF4-FFF2-40B4-BE49-F238E27FC236}">
                <a16:creationId xmlns:a16="http://schemas.microsoft.com/office/drawing/2014/main" id="{C601ED2D-202A-8C2D-3F2C-953F7116387F}"/>
              </a:ext>
            </a:extLst>
          </p:cNvPr>
          <p:cNvGraphicFramePr>
            <a:graphicFrameLocks noGrp="1"/>
          </p:cNvGraphicFramePr>
          <p:nvPr>
            <p:extLst>
              <p:ext uri="{D42A27DB-BD31-4B8C-83A1-F6EECF244321}">
                <p14:modId xmlns:p14="http://schemas.microsoft.com/office/powerpoint/2010/main" val="3773106722"/>
              </p:ext>
            </p:extLst>
          </p:nvPr>
        </p:nvGraphicFramePr>
        <p:xfrm>
          <a:off x="632519" y="1869459"/>
          <a:ext cx="8654140" cy="3539933"/>
        </p:xfrm>
        <a:graphic>
          <a:graphicData uri="http://schemas.openxmlformats.org/drawingml/2006/table">
            <a:tbl>
              <a:tblPr firstRow="1" bandRow="1">
                <a:tableStyleId>{5C22544A-7EE6-4342-B048-85BDC9FD1C3A}</a:tableStyleId>
              </a:tblPr>
              <a:tblGrid>
                <a:gridCol w="3024337">
                  <a:extLst>
                    <a:ext uri="{9D8B030D-6E8A-4147-A177-3AD203B41FA5}">
                      <a16:colId xmlns:a16="http://schemas.microsoft.com/office/drawing/2014/main" val="3183502951"/>
                    </a:ext>
                  </a:extLst>
                </a:gridCol>
                <a:gridCol w="5629803">
                  <a:extLst>
                    <a:ext uri="{9D8B030D-6E8A-4147-A177-3AD203B41FA5}">
                      <a16:colId xmlns:a16="http://schemas.microsoft.com/office/drawing/2014/main" val="3090154979"/>
                    </a:ext>
                  </a:extLst>
                </a:gridCol>
              </a:tblGrid>
              <a:tr h="370506">
                <a:tc>
                  <a:txBody>
                    <a:bodyPr/>
                    <a:lstStyle/>
                    <a:p>
                      <a:pPr algn="ctr"/>
                      <a:r>
                        <a:rPr lang="es-ES" dirty="0"/>
                        <a:t>Response </a:t>
                      </a:r>
                      <a:r>
                        <a:rPr lang="es-ES" dirty="0" err="1"/>
                        <a:t>value</a:t>
                      </a:r>
                      <a:r>
                        <a:rPr lang="es-ES" dirty="0"/>
                        <a:t> </a:t>
                      </a:r>
                      <a:r>
                        <a:rPr lang="es-ES" dirty="0" err="1"/>
                        <a:t>ranges</a:t>
                      </a:r>
                      <a:endParaRPr lang="en-GB" dirty="0"/>
                    </a:p>
                  </a:txBody>
                  <a:tcPr>
                    <a:solidFill>
                      <a:schemeClr val="bg1">
                        <a:lumMod val="65000"/>
                      </a:schemeClr>
                    </a:solidFill>
                  </a:tcPr>
                </a:tc>
                <a:tc>
                  <a:txBody>
                    <a:bodyPr/>
                    <a:lstStyle/>
                    <a:p>
                      <a:pPr algn="l"/>
                      <a:r>
                        <a:rPr lang="es-ES" dirty="0" err="1"/>
                        <a:t>Rationale</a:t>
                      </a:r>
                      <a:r>
                        <a:rPr lang="es-ES" dirty="0"/>
                        <a:t> for </a:t>
                      </a:r>
                      <a:r>
                        <a:rPr lang="es-ES" dirty="0" err="1"/>
                        <a:t>the</a:t>
                      </a:r>
                      <a:r>
                        <a:rPr lang="es-ES" dirty="0"/>
                        <a:t> </a:t>
                      </a:r>
                      <a:r>
                        <a:rPr lang="es-ES" dirty="0" err="1"/>
                        <a:t>answer</a:t>
                      </a:r>
                      <a:endParaRPr lang="en-GB" dirty="0"/>
                    </a:p>
                  </a:txBody>
                  <a:tcPr>
                    <a:solidFill>
                      <a:schemeClr val="bg1">
                        <a:lumMod val="65000"/>
                      </a:schemeClr>
                    </a:solidFill>
                  </a:tcPr>
                </a:tc>
                <a:extLst>
                  <a:ext uri="{0D108BD9-81ED-4DB2-BD59-A6C34878D82A}">
                    <a16:rowId xmlns:a16="http://schemas.microsoft.com/office/drawing/2014/main" val="3542511501"/>
                  </a:ext>
                </a:extLst>
              </a:tr>
              <a:tr h="370506">
                <a:tc>
                  <a:txBody>
                    <a:bodyPr/>
                    <a:lstStyle/>
                    <a:p>
                      <a:pPr marL="0" marR="0" lvl="0" indent="0" algn="ctr" defTabSz="743041" rtl="0" eaLnBrk="1" fontAlgn="auto" latinLnBrk="0" hangingPunct="1">
                        <a:lnSpc>
                          <a:spcPct val="100000"/>
                        </a:lnSpc>
                        <a:spcBef>
                          <a:spcPts val="0"/>
                        </a:spcBef>
                        <a:spcAft>
                          <a:spcPts val="0"/>
                        </a:spcAft>
                        <a:buClrTx/>
                        <a:buSzTx/>
                        <a:buFontTx/>
                        <a:buNone/>
                        <a:tabLst/>
                        <a:defRPr/>
                      </a:pPr>
                      <a:r>
                        <a:rPr lang="es-ES" dirty="0"/>
                        <a:t>51 € - 150 €</a:t>
                      </a:r>
                      <a:endParaRPr lang="en-GB" dirty="0"/>
                    </a:p>
                  </a:txBody>
                  <a:tcPr>
                    <a:solidFill>
                      <a:schemeClr val="bg1">
                        <a:lumMod val="85000"/>
                      </a:schemeClr>
                    </a:solidFill>
                  </a:tcPr>
                </a:tc>
                <a:tc>
                  <a:txBody>
                    <a:bodyPr/>
                    <a:lstStyle/>
                    <a:p>
                      <a:pPr marL="285750" indent="-285750">
                        <a:buFont typeface="Wingdings" panose="05000000000000000000" pitchFamily="2" charset="2"/>
                        <a:buChar char="§"/>
                      </a:pPr>
                      <a:r>
                        <a:rPr lang="es-ES" dirty="0"/>
                        <a:t>Good </a:t>
                      </a:r>
                      <a:r>
                        <a:rPr lang="es-ES" dirty="0" err="1"/>
                        <a:t>service</a:t>
                      </a:r>
                      <a:r>
                        <a:rPr lang="es-ES" dirty="0"/>
                        <a:t>.</a:t>
                      </a:r>
                      <a:endParaRPr lang="en-GB" dirty="0"/>
                    </a:p>
                  </a:txBody>
                  <a:tcPr>
                    <a:solidFill>
                      <a:schemeClr val="bg1">
                        <a:lumMod val="85000"/>
                      </a:schemeClr>
                    </a:solidFill>
                  </a:tcPr>
                </a:tc>
                <a:extLst>
                  <a:ext uri="{0D108BD9-81ED-4DB2-BD59-A6C34878D82A}">
                    <a16:rowId xmlns:a16="http://schemas.microsoft.com/office/drawing/2014/main" val="3259393564"/>
                  </a:ext>
                </a:extLst>
              </a:tr>
              <a:tr h="370506">
                <a:tc>
                  <a:txBody>
                    <a:bodyPr/>
                    <a:lstStyle/>
                    <a:p>
                      <a:pPr algn="ctr"/>
                      <a:r>
                        <a:rPr lang="es-ES" dirty="0"/>
                        <a:t>151€ - 250 €</a:t>
                      </a:r>
                      <a:endParaRPr lang="en-GB" dirty="0"/>
                    </a:p>
                  </a:txBody>
                  <a:tcPr>
                    <a:solidFill>
                      <a:schemeClr val="bg1">
                        <a:lumMod val="85000"/>
                      </a:schemeClr>
                    </a:solidFill>
                  </a:tcPr>
                </a:tc>
                <a:tc>
                  <a:txBody>
                    <a:bodyPr/>
                    <a:lstStyle/>
                    <a:p>
                      <a:pPr marL="285750" indent="-285750">
                        <a:buFont typeface="Wingdings" panose="05000000000000000000" pitchFamily="2" charset="2"/>
                        <a:buChar char="§"/>
                      </a:pPr>
                      <a:r>
                        <a:rPr lang="en-GB" dirty="0"/>
                        <a:t>I like that it is organized and professional.</a:t>
                      </a:r>
                    </a:p>
                  </a:txBody>
                  <a:tcPr>
                    <a:solidFill>
                      <a:schemeClr val="bg1">
                        <a:lumMod val="85000"/>
                      </a:schemeClr>
                    </a:solidFill>
                  </a:tcPr>
                </a:tc>
                <a:extLst>
                  <a:ext uri="{0D108BD9-81ED-4DB2-BD59-A6C34878D82A}">
                    <a16:rowId xmlns:a16="http://schemas.microsoft.com/office/drawing/2014/main" val="1025095294"/>
                  </a:ext>
                </a:extLst>
              </a:tr>
              <a:tr h="370506">
                <a:tc>
                  <a:txBody>
                    <a:bodyPr/>
                    <a:lstStyle/>
                    <a:p>
                      <a:pPr algn="ctr"/>
                      <a:r>
                        <a:rPr lang="es-ES" dirty="0"/>
                        <a:t>251 € - 500 €</a:t>
                      </a:r>
                    </a:p>
                  </a:txBody>
                  <a:tcPr>
                    <a:solidFill>
                      <a:schemeClr val="bg1">
                        <a:lumMod val="85000"/>
                      </a:schemeClr>
                    </a:solidFill>
                  </a:tcPr>
                </a:tc>
                <a:tc>
                  <a:txBody>
                    <a:bodyPr/>
                    <a:lstStyle/>
                    <a:p>
                      <a:pPr marL="285750" indent="-285750">
                        <a:buFont typeface="Wingdings" panose="05000000000000000000" pitchFamily="2" charset="2"/>
                        <a:buChar char="§"/>
                      </a:pPr>
                      <a:r>
                        <a:rPr lang="es-ES" dirty="0" err="1"/>
                        <a:t>The</a:t>
                      </a:r>
                      <a:r>
                        <a:rPr lang="es-ES" dirty="0"/>
                        <a:t> </a:t>
                      </a:r>
                      <a:r>
                        <a:rPr lang="es-ES" dirty="0" err="1"/>
                        <a:t>platform</a:t>
                      </a:r>
                      <a:r>
                        <a:rPr lang="es-ES" dirty="0"/>
                        <a:t> </a:t>
                      </a:r>
                      <a:r>
                        <a:rPr lang="es-ES" dirty="0" err="1"/>
                        <a:t>is</a:t>
                      </a:r>
                      <a:r>
                        <a:rPr lang="es-ES" dirty="0"/>
                        <a:t> </a:t>
                      </a:r>
                      <a:r>
                        <a:rPr lang="es-ES" dirty="0" err="1"/>
                        <a:t>very</a:t>
                      </a:r>
                      <a:r>
                        <a:rPr lang="es-ES" dirty="0"/>
                        <a:t> </a:t>
                      </a:r>
                      <a:r>
                        <a:rPr lang="es-ES" dirty="0" err="1"/>
                        <a:t>good</a:t>
                      </a:r>
                      <a:r>
                        <a:rPr lang="es-ES" dirty="0"/>
                        <a:t>.</a:t>
                      </a:r>
                    </a:p>
                    <a:p>
                      <a:pPr marL="285750" indent="-285750">
                        <a:buFont typeface="Wingdings" panose="05000000000000000000" pitchFamily="2" charset="2"/>
                        <a:buChar char="§"/>
                      </a:pPr>
                      <a:r>
                        <a:rPr lang="en-GB" dirty="0"/>
                        <a:t>I like high-quality services like this. </a:t>
                      </a:r>
                    </a:p>
                    <a:p>
                      <a:pPr marL="285750" indent="-285750">
                        <a:buFont typeface="Wingdings" panose="05000000000000000000" pitchFamily="2" charset="2"/>
                        <a:buChar char="§"/>
                      </a:pPr>
                      <a:r>
                        <a:rPr lang="en-GB" dirty="0"/>
                        <a:t>Because it helps me at work.</a:t>
                      </a:r>
                    </a:p>
                  </a:txBody>
                  <a:tcPr>
                    <a:solidFill>
                      <a:schemeClr val="bg1">
                        <a:lumMod val="85000"/>
                      </a:schemeClr>
                    </a:solidFill>
                  </a:tcPr>
                </a:tc>
                <a:extLst>
                  <a:ext uri="{0D108BD9-81ED-4DB2-BD59-A6C34878D82A}">
                    <a16:rowId xmlns:a16="http://schemas.microsoft.com/office/drawing/2014/main" val="2326630749"/>
                  </a:ext>
                </a:extLst>
              </a:tr>
              <a:tr h="370506">
                <a:tc>
                  <a:txBody>
                    <a:bodyPr/>
                    <a:lstStyle/>
                    <a:p>
                      <a:pPr algn="ctr"/>
                      <a:r>
                        <a:rPr lang="es-ES" dirty="0"/>
                        <a:t>501 € - 750 €</a:t>
                      </a:r>
                      <a:endParaRPr lang="en-GB" dirty="0"/>
                    </a:p>
                  </a:txBody>
                  <a:tcPr>
                    <a:solidFill>
                      <a:schemeClr val="bg1">
                        <a:lumMod val="85000"/>
                      </a:schemeClr>
                    </a:solidFill>
                  </a:tcPr>
                </a:tc>
                <a:tc>
                  <a:txBody>
                    <a:bodyPr/>
                    <a:lstStyle/>
                    <a:p>
                      <a:pPr marL="285750" indent="-285750">
                        <a:buFont typeface="Wingdings" panose="05000000000000000000" pitchFamily="2" charset="2"/>
                        <a:buChar char="§"/>
                      </a:pPr>
                      <a:r>
                        <a:rPr lang="es-ES" dirty="0" err="1"/>
                        <a:t>Very</a:t>
                      </a:r>
                      <a:r>
                        <a:rPr lang="es-ES" dirty="0"/>
                        <a:t> </a:t>
                      </a:r>
                      <a:r>
                        <a:rPr lang="es-ES" dirty="0" err="1"/>
                        <a:t>good</a:t>
                      </a:r>
                      <a:r>
                        <a:rPr lang="es-ES" dirty="0"/>
                        <a:t> </a:t>
                      </a:r>
                      <a:r>
                        <a:rPr lang="es-ES" dirty="0" err="1"/>
                        <a:t>platform</a:t>
                      </a:r>
                      <a:r>
                        <a:rPr lang="es-ES" dirty="0"/>
                        <a:t>.</a:t>
                      </a:r>
                      <a:endParaRPr lang="en-GB" dirty="0"/>
                    </a:p>
                  </a:txBody>
                  <a:tcPr>
                    <a:solidFill>
                      <a:schemeClr val="bg1">
                        <a:lumMod val="85000"/>
                      </a:schemeClr>
                    </a:solidFill>
                  </a:tcPr>
                </a:tc>
                <a:extLst>
                  <a:ext uri="{0D108BD9-81ED-4DB2-BD59-A6C34878D82A}">
                    <a16:rowId xmlns:a16="http://schemas.microsoft.com/office/drawing/2014/main" val="47959963"/>
                  </a:ext>
                </a:extLst>
              </a:tr>
              <a:tr h="370506">
                <a:tc>
                  <a:txBody>
                    <a:bodyPr/>
                    <a:lstStyle/>
                    <a:p>
                      <a:pPr algn="ctr"/>
                      <a:r>
                        <a:rPr lang="es-ES" dirty="0"/>
                        <a:t>751 € - 900 €</a:t>
                      </a:r>
                      <a:endParaRPr lang="en-GB" dirty="0"/>
                    </a:p>
                  </a:txBody>
                  <a:tcPr>
                    <a:solidFill>
                      <a:schemeClr val="bg1">
                        <a:lumMod val="85000"/>
                      </a:schemeClr>
                    </a:solidFill>
                  </a:tcPr>
                </a:tc>
                <a:tc>
                  <a:txBody>
                    <a:bodyPr/>
                    <a:lstStyle/>
                    <a:p>
                      <a:pPr marL="285750" indent="-285750">
                        <a:buFont typeface="Wingdings" panose="05000000000000000000" pitchFamily="2" charset="2"/>
                        <a:buChar char="§"/>
                      </a:pPr>
                      <a:r>
                        <a:rPr lang="es-ES" dirty="0" err="1"/>
                        <a:t>Effort</a:t>
                      </a:r>
                      <a:r>
                        <a:rPr lang="es-ES" dirty="0"/>
                        <a:t> </a:t>
                      </a:r>
                      <a:r>
                        <a:rPr lang="es-ES" dirty="0" err="1"/>
                        <a:t>matters</a:t>
                      </a:r>
                      <a:r>
                        <a:rPr lang="es-ES" dirty="0"/>
                        <a:t>.</a:t>
                      </a:r>
                    </a:p>
                    <a:p>
                      <a:pPr marL="285750" indent="-285750">
                        <a:buFont typeface="Wingdings" panose="05000000000000000000" pitchFamily="2" charset="2"/>
                        <a:buChar char="§"/>
                      </a:pPr>
                      <a:r>
                        <a:rPr lang="en-GB" dirty="0"/>
                        <a:t>Because it is elite.</a:t>
                      </a:r>
                    </a:p>
                  </a:txBody>
                  <a:tcPr>
                    <a:solidFill>
                      <a:schemeClr val="bg1">
                        <a:lumMod val="85000"/>
                      </a:schemeClr>
                    </a:solidFill>
                  </a:tcPr>
                </a:tc>
                <a:extLst>
                  <a:ext uri="{0D108BD9-81ED-4DB2-BD59-A6C34878D82A}">
                    <a16:rowId xmlns:a16="http://schemas.microsoft.com/office/drawing/2014/main" val="438549813"/>
                  </a:ext>
                </a:extLst>
              </a:tr>
              <a:tr h="370506">
                <a:tc>
                  <a:txBody>
                    <a:bodyPr/>
                    <a:lstStyle/>
                    <a:p>
                      <a:pPr algn="ctr"/>
                      <a:r>
                        <a:rPr lang="es-ES" dirty="0"/>
                        <a:t>&gt; 900 €</a:t>
                      </a:r>
                      <a:endParaRPr lang="en-GB" dirty="0"/>
                    </a:p>
                  </a:txBody>
                  <a:tcPr>
                    <a:solidFill>
                      <a:schemeClr val="bg1">
                        <a:lumMod val="85000"/>
                      </a:schemeClr>
                    </a:solidFill>
                  </a:tcPr>
                </a:tc>
                <a:tc>
                  <a:txBody>
                    <a:bodyPr/>
                    <a:lstStyle/>
                    <a:p>
                      <a:pPr marL="285750" indent="-285750">
                        <a:buFont typeface="Wingdings" panose="05000000000000000000" pitchFamily="2" charset="2"/>
                        <a:buChar char="§"/>
                      </a:pPr>
                      <a:r>
                        <a:rPr lang="es-ES" dirty="0"/>
                        <a:t>High-</a:t>
                      </a:r>
                      <a:r>
                        <a:rPr lang="es-ES" dirty="0" err="1"/>
                        <a:t>quality</a:t>
                      </a:r>
                      <a:r>
                        <a:rPr lang="es-ES" dirty="0"/>
                        <a:t> </a:t>
                      </a:r>
                      <a:r>
                        <a:rPr lang="es-ES" dirty="0" err="1"/>
                        <a:t>platform</a:t>
                      </a:r>
                      <a:r>
                        <a:rPr lang="es-ES" dirty="0"/>
                        <a:t>.</a:t>
                      </a:r>
                    </a:p>
                    <a:p>
                      <a:pPr marL="285750" indent="-285750">
                        <a:buFont typeface="Wingdings" panose="05000000000000000000" pitchFamily="2" charset="2"/>
                        <a:buChar char="§"/>
                      </a:pPr>
                      <a:r>
                        <a:rPr lang="en-GB" dirty="0"/>
                        <a:t>According to the description, it is a full options service with very excellent features, therefore I choose this price range.</a:t>
                      </a:r>
                      <a:endParaRPr lang="es-ES" dirty="0"/>
                    </a:p>
                  </a:txBody>
                  <a:tcPr>
                    <a:solidFill>
                      <a:schemeClr val="bg1">
                        <a:lumMod val="85000"/>
                      </a:schemeClr>
                    </a:solidFill>
                  </a:tcPr>
                </a:tc>
                <a:extLst>
                  <a:ext uri="{0D108BD9-81ED-4DB2-BD59-A6C34878D82A}">
                    <a16:rowId xmlns:a16="http://schemas.microsoft.com/office/drawing/2014/main" val="1536112184"/>
                  </a:ext>
                </a:extLst>
              </a:tr>
            </a:tbl>
          </a:graphicData>
        </a:graphic>
      </p:graphicFrame>
      <p:pic>
        <p:nvPicPr>
          <p:cNvPr id="6" name="Picture 5" descr="Logo&#10;&#10;Description automatically generated">
            <a:extLst>
              <a:ext uri="{FF2B5EF4-FFF2-40B4-BE49-F238E27FC236}">
                <a16:creationId xmlns:a16="http://schemas.microsoft.com/office/drawing/2014/main" id="{58390B69-1924-2FDD-54F4-DC3F5507D9D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241854" y="45945"/>
            <a:ext cx="514054" cy="335476"/>
          </a:xfrm>
          <a:prstGeom prst="rect">
            <a:avLst/>
          </a:prstGeom>
        </p:spPr>
      </p:pic>
    </p:spTree>
    <p:extLst>
      <p:ext uri="{BB962C8B-B14F-4D97-AF65-F5344CB8AC3E}">
        <p14:creationId xmlns:p14="http://schemas.microsoft.com/office/powerpoint/2010/main" val="12306921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picture containing text&#10;&#10;Description automatically generated">
            <a:extLst>
              <a:ext uri="{FF2B5EF4-FFF2-40B4-BE49-F238E27FC236}">
                <a16:creationId xmlns:a16="http://schemas.microsoft.com/office/drawing/2014/main" id="{32670DC9-CF10-F345-A67B-1C69F910EF9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4741" y="71877"/>
            <a:ext cx="936104" cy="330733"/>
          </a:xfrm>
          <a:prstGeom prst="rect">
            <a:avLst/>
          </a:prstGeom>
        </p:spPr>
      </p:pic>
      <p:pic>
        <p:nvPicPr>
          <p:cNvPr id="13" name="Picture 12">
            <a:extLst>
              <a:ext uri="{FF2B5EF4-FFF2-40B4-BE49-F238E27FC236}">
                <a16:creationId xmlns:a16="http://schemas.microsoft.com/office/drawing/2014/main" id="{13B9D3CF-3AEC-2947-AEEE-CA36E843A99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4088"/>
            <a:ext cx="9906000" cy="436363"/>
          </a:xfrm>
          <a:prstGeom prst="rect">
            <a:avLst/>
          </a:prstGeom>
        </p:spPr>
      </p:pic>
      <p:pic>
        <p:nvPicPr>
          <p:cNvPr id="12" name="Picture 11" descr="A picture containing text&#10;&#10;Description automatically generated">
            <a:extLst>
              <a:ext uri="{FF2B5EF4-FFF2-40B4-BE49-F238E27FC236}">
                <a16:creationId xmlns:a16="http://schemas.microsoft.com/office/drawing/2014/main" id="{2193D01B-3304-0F43-9C07-7DAA7C42387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4741" y="52212"/>
            <a:ext cx="936104" cy="330733"/>
          </a:xfrm>
          <a:prstGeom prst="rect">
            <a:avLst/>
          </a:prstGeom>
        </p:spPr>
      </p:pic>
      <p:sp>
        <p:nvSpPr>
          <p:cNvPr id="18" name="Titel 7">
            <a:extLst>
              <a:ext uri="{FF2B5EF4-FFF2-40B4-BE49-F238E27FC236}">
                <a16:creationId xmlns:a16="http://schemas.microsoft.com/office/drawing/2014/main" id="{B6A6A54C-D5F1-5046-AE18-9D7DC76139F0}"/>
              </a:ext>
            </a:extLst>
          </p:cNvPr>
          <p:cNvSpPr>
            <a:spLocks noGrp="1"/>
          </p:cNvSpPr>
          <p:nvPr>
            <p:ph type="title"/>
          </p:nvPr>
        </p:nvSpPr>
        <p:spPr>
          <a:xfrm>
            <a:off x="334696" y="526949"/>
            <a:ext cx="8951963" cy="1072089"/>
          </a:xfrm>
        </p:spPr>
        <p:txBody>
          <a:bodyPr/>
          <a:lstStyle/>
          <a:p>
            <a:pPr algn="ctr"/>
            <a:br>
              <a:rPr lang="en-US" dirty="0"/>
            </a:br>
            <a:br>
              <a:rPr lang="en-US" dirty="0"/>
            </a:br>
            <a:br>
              <a:rPr lang="en-US" dirty="0"/>
            </a:br>
            <a:endParaRPr lang="en-US" dirty="0"/>
          </a:p>
        </p:txBody>
      </p:sp>
      <p:sp>
        <p:nvSpPr>
          <p:cNvPr id="23" name="TextBox 22">
            <a:extLst>
              <a:ext uri="{FF2B5EF4-FFF2-40B4-BE49-F238E27FC236}">
                <a16:creationId xmlns:a16="http://schemas.microsoft.com/office/drawing/2014/main" id="{B951797C-4571-A24A-9CFF-75D3E9DD22E1}"/>
              </a:ext>
            </a:extLst>
          </p:cNvPr>
          <p:cNvSpPr txBox="1"/>
          <p:nvPr/>
        </p:nvSpPr>
        <p:spPr>
          <a:xfrm>
            <a:off x="1119149" y="6260804"/>
            <a:ext cx="8118996" cy="336847"/>
          </a:xfrm>
          <a:prstGeom prst="rect">
            <a:avLst/>
          </a:prstGeom>
          <a:noFill/>
        </p:spPr>
        <p:txBody>
          <a:bodyPr wrap="square" rtlCol="0">
            <a:spAutoFit/>
          </a:bodyPr>
          <a:lstStyle/>
          <a:p>
            <a:pPr marL="0" marR="0" lvl="0" indent="0" algn="just" defTabSz="804587"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srgbClr val="0F124A"/>
                </a:solidFill>
                <a:effectLst/>
                <a:uLnTx/>
                <a:uFillTx/>
                <a:latin typeface="Arial"/>
                <a:ea typeface="+mn-ea"/>
                <a:cs typeface="+mn-cs"/>
              </a:rPr>
              <a:t>The Future Circular Collider Innovation Study (FCCIS) receives funding from the European Union’s Horizon 2020 research and innovation programme under grant No 951754. The information herein only reflects the views of its authors and the European Commission is not responsible for any use that may be made of the information.</a:t>
            </a:r>
            <a:endParaRPr kumimoji="0" lang="en-CH" sz="800" b="0" i="0" u="none" strike="noStrike" kern="1200" cap="none" spc="0" normalizeH="0" baseline="0" noProof="0" dirty="0">
              <a:ln>
                <a:noFill/>
              </a:ln>
              <a:solidFill>
                <a:srgbClr val="0F124A"/>
              </a:solidFill>
              <a:effectLst/>
              <a:uLnTx/>
              <a:uFillTx/>
              <a:latin typeface="Arial"/>
              <a:ea typeface="+mn-ea"/>
              <a:cs typeface="+mn-cs"/>
            </a:endParaRPr>
          </a:p>
        </p:txBody>
      </p:sp>
      <p:pic>
        <p:nvPicPr>
          <p:cNvPr id="24" name="Picture 23" descr="Background pattern&#10;&#10;Description automatically generated">
            <a:extLst>
              <a:ext uri="{FF2B5EF4-FFF2-40B4-BE49-F238E27FC236}">
                <a16:creationId xmlns:a16="http://schemas.microsoft.com/office/drawing/2014/main" id="{F4165F6F-7053-784D-8B3E-E1A568CA8CE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6347" y="6219825"/>
            <a:ext cx="567626" cy="377826"/>
          </a:xfrm>
          <a:prstGeom prst="rect">
            <a:avLst/>
          </a:prstGeom>
        </p:spPr>
      </p:pic>
      <p:sp>
        <p:nvSpPr>
          <p:cNvPr id="17" name="Footer Placeholder 16">
            <a:extLst>
              <a:ext uri="{FF2B5EF4-FFF2-40B4-BE49-F238E27FC236}">
                <a16:creationId xmlns:a16="http://schemas.microsoft.com/office/drawing/2014/main" id="{D0C2EF91-9868-40C4-9100-CEABD5EAEE19}"/>
              </a:ext>
            </a:extLst>
          </p:cNvPr>
          <p:cNvSpPr txBox="1">
            <a:spLocks/>
          </p:cNvSpPr>
          <p:nvPr/>
        </p:nvSpPr>
        <p:spPr>
          <a:xfrm>
            <a:off x="3766165" y="110694"/>
            <a:ext cx="3052589" cy="213767"/>
          </a:xfrm>
          <a:prstGeom prst="rect">
            <a:avLst/>
          </a:prstGeom>
        </p:spPr>
        <p:txBody>
          <a:bodyPr/>
          <a:lstStyle>
            <a:defPPr>
              <a:defRPr lang="de-DE"/>
            </a:defPPr>
            <a:lvl1pPr marL="0" algn="l" defTabSz="804587" rtl="0" eaLnBrk="1" latinLnBrk="0" hangingPunct="1">
              <a:defRPr sz="1584" kern="1200">
                <a:solidFill>
                  <a:schemeClr val="tx1"/>
                </a:solidFill>
                <a:latin typeface="+mn-lt"/>
                <a:ea typeface="+mn-ea"/>
                <a:cs typeface="+mn-cs"/>
              </a:defRPr>
            </a:lvl1pPr>
            <a:lvl2pPr marL="402293" algn="l" defTabSz="804587" rtl="0" eaLnBrk="1" latinLnBrk="0" hangingPunct="1">
              <a:defRPr sz="1584" kern="1200">
                <a:solidFill>
                  <a:schemeClr val="tx1"/>
                </a:solidFill>
                <a:latin typeface="+mn-lt"/>
                <a:ea typeface="+mn-ea"/>
                <a:cs typeface="+mn-cs"/>
              </a:defRPr>
            </a:lvl2pPr>
            <a:lvl3pPr marL="804587" algn="l" defTabSz="804587" rtl="0" eaLnBrk="1" latinLnBrk="0" hangingPunct="1">
              <a:defRPr sz="1584" kern="1200">
                <a:solidFill>
                  <a:schemeClr val="tx1"/>
                </a:solidFill>
                <a:latin typeface="+mn-lt"/>
                <a:ea typeface="+mn-ea"/>
                <a:cs typeface="+mn-cs"/>
              </a:defRPr>
            </a:lvl3pPr>
            <a:lvl4pPr marL="1206880" algn="l" defTabSz="804587" rtl="0" eaLnBrk="1" latinLnBrk="0" hangingPunct="1">
              <a:defRPr sz="1584" kern="1200">
                <a:solidFill>
                  <a:schemeClr val="tx1"/>
                </a:solidFill>
                <a:latin typeface="+mn-lt"/>
                <a:ea typeface="+mn-ea"/>
                <a:cs typeface="+mn-cs"/>
              </a:defRPr>
            </a:lvl4pPr>
            <a:lvl5pPr marL="1609172" algn="l" defTabSz="804587" rtl="0" eaLnBrk="1" latinLnBrk="0" hangingPunct="1">
              <a:defRPr sz="1584" kern="1200">
                <a:solidFill>
                  <a:schemeClr val="tx1"/>
                </a:solidFill>
                <a:latin typeface="+mn-lt"/>
                <a:ea typeface="+mn-ea"/>
                <a:cs typeface="+mn-cs"/>
              </a:defRPr>
            </a:lvl5pPr>
            <a:lvl6pPr marL="2011466" algn="l" defTabSz="804587" rtl="0" eaLnBrk="1" latinLnBrk="0" hangingPunct="1">
              <a:defRPr sz="1584" kern="1200">
                <a:solidFill>
                  <a:schemeClr val="tx1"/>
                </a:solidFill>
                <a:latin typeface="+mn-lt"/>
                <a:ea typeface="+mn-ea"/>
                <a:cs typeface="+mn-cs"/>
              </a:defRPr>
            </a:lvl6pPr>
            <a:lvl7pPr marL="2413759" algn="l" defTabSz="804587" rtl="0" eaLnBrk="1" latinLnBrk="0" hangingPunct="1">
              <a:defRPr sz="1584" kern="1200">
                <a:solidFill>
                  <a:schemeClr val="tx1"/>
                </a:solidFill>
                <a:latin typeface="+mn-lt"/>
                <a:ea typeface="+mn-ea"/>
                <a:cs typeface="+mn-cs"/>
              </a:defRPr>
            </a:lvl7pPr>
            <a:lvl8pPr marL="2816053" algn="l" defTabSz="804587" rtl="0" eaLnBrk="1" latinLnBrk="0" hangingPunct="1">
              <a:defRPr sz="1584" kern="1200">
                <a:solidFill>
                  <a:schemeClr val="tx1"/>
                </a:solidFill>
                <a:latin typeface="+mn-lt"/>
                <a:ea typeface="+mn-ea"/>
                <a:cs typeface="+mn-cs"/>
              </a:defRPr>
            </a:lvl8pPr>
            <a:lvl9pPr marL="3218346" algn="l" defTabSz="804587" rtl="0" eaLnBrk="1" latinLnBrk="0" hangingPunct="1">
              <a:defRPr sz="1584" kern="1200">
                <a:solidFill>
                  <a:schemeClr val="tx1"/>
                </a:solidFill>
                <a:latin typeface="+mn-lt"/>
                <a:ea typeface="+mn-ea"/>
                <a:cs typeface="+mn-cs"/>
              </a:defRPr>
            </a:lvl9pPr>
          </a:lstStyle>
          <a:p>
            <a:pPr marL="0" marR="0" lvl="0" indent="0" algn="l" defTabSz="804587"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pic>
        <p:nvPicPr>
          <p:cNvPr id="2" name="Picture 1">
            <a:extLst>
              <a:ext uri="{FF2B5EF4-FFF2-40B4-BE49-F238E27FC236}">
                <a16:creationId xmlns:a16="http://schemas.microsoft.com/office/drawing/2014/main" id="{3EC5F53A-147D-3455-4B96-B8809763E392}"/>
              </a:ext>
            </a:extLst>
          </p:cNvPr>
          <p:cNvPicPr>
            <a:picLocks noChangeAspect="1"/>
          </p:cNvPicPr>
          <p:nvPr/>
        </p:nvPicPr>
        <p:blipFill>
          <a:blip r:embed="rId5"/>
          <a:stretch>
            <a:fillRect/>
          </a:stretch>
        </p:blipFill>
        <p:spPr>
          <a:xfrm>
            <a:off x="1371098" y="1270923"/>
            <a:ext cx="7615098" cy="2201644"/>
          </a:xfrm>
          <a:prstGeom prst="rect">
            <a:avLst/>
          </a:prstGeom>
        </p:spPr>
      </p:pic>
      <p:sp>
        <p:nvSpPr>
          <p:cNvPr id="4" name="TextBox 3">
            <a:extLst>
              <a:ext uri="{FF2B5EF4-FFF2-40B4-BE49-F238E27FC236}">
                <a16:creationId xmlns:a16="http://schemas.microsoft.com/office/drawing/2014/main" id="{44F98743-2731-7569-A702-F80DDE4A4AE2}"/>
              </a:ext>
            </a:extLst>
          </p:cNvPr>
          <p:cNvSpPr txBox="1"/>
          <p:nvPr/>
        </p:nvSpPr>
        <p:spPr>
          <a:xfrm>
            <a:off x="195511" y="540381"/>
            <a:ext cx="9422222" cy="461665"/>
          </a:xfrm>
          <a:prstGeom prst="rect">
            <a:avLst/>
          </a:prstGeom>
          <a:noFill/>
        </p:spPr>
        <p:txBody>
          <a:bodyPr wrap="square">
            <a:spAutoFit/>
          </a:bodyPr>
          <a:lstStyle/>
          <a:p>
            <a:pPr marL="0" marR="0" lvl="0" indent="0" algn="ctr" defTabSz="804587" rtl="0" eaLnBrk="1" fontAlgn="auto" latinLnBrk="0" hangingPunct="1">
              <a:lnSpc>
                <a:spcPct val="100000"/>
              </a:lnSpc>
              <a:spcBef>
                <a:spcPts val="0"/>
              </a:spcBef>
              <a:spcAft>
                <a:spcPts val="0"/>
              </a:spcAft>
              <a:buClrTx/>
              <a:buSzTx/>
              <a:buFontTx/>
              <a:buNone/>
              <a:tabLst/>
              <a:defRPr/>
            </a:pPr>
            <a:r>
              <a:rPr kumimoji="0" lang="en-GB" sz="2400" b="1" i="0" u="sng" strike="noStrike" kern="1200" cap="none" spc="0" normalizeH="0" baseline="0" noProof="0" dirty="0">
                <a:ln>
                  <a:noFill/>
                </a:ln>
                <a:solidFill>
                  <a:srgbClr val="0F124A"/>
                </a:solidFill>
                <a:effectLst>
                  <a:outerShdw blurRad="38100" dist="38100" dir="2700000" algn="tl">
                    <a:srgbClr val="000000">
                      <a:alpha val="43137"/>
                    </a:srgbClr>
                  </a:outerShdw>
                </a:effectLst>
                <a:uLnTx/>
                <a:uFillTx/>
                <a:latin typeface="Arial"/>
                <a:ea typeface="+mn-ea"/>
                <a:cs typeface="+mn-cs"/>
              </a:rPr>
              <a:t>Regression model</a:t>
            </a:r>
          </a:p>
        </p:txBody>
      </p:sp>
      <p:sp>
        <p:nvSpPr>
          <p:cNvPr id="9" name="TextBox 8">
            <a:extLst>
              <a:ext uri="{FF2B5EF4-FFF2-40B4-BE49-F238E27FC236}">
                <a16:creationId xmlns:a16="http://schemas.microsoft.com/office/drawing/2014/main" id="{A2C9FB59-43D6-1A75-12A7-BECFBC6A11A6}"/>
              </a:ext>
            </a:extLst>
          </p:cNvPr>
          <p:cNvSpPr txBox="1"/>
          <p:nvPr/>
        </p:nvSpPr>
        <p:spPr>
          <a:xfrm>
            <a:off x="351082" y="3933056"/>
            <a:ext cx="9266651" cy="1555041"/>
          </a:xfrm>
          <a:prstGeom prst="rect">
            <a:avLst/>
          </a:prstGeom>
          <a:noFill/>
        </p:spPr>
        <p:txBody>
          <a:bodyPr wrap="square">
            <a:spAutoFit/>
          </a:bodyPr>
          <a:lstStyle/>
          <a:p>
            <a:pPr marL="285750" marR="0" lvl="0" indent="-285750" algn="just" defTabSz="804587" rtl="0" eaLnBrk="1" fontAlgn="auto" latinLnBrk="0" hangingPunct="1">
              <a:lnSpc>
                <a:spcPct val="100000"/>
              </a:lnSpc>
              <a:spcBef>
                <a:spcPts val="0"/>
              </a:spcBef>
              <a:spcAft>
                <a:spcPts val="0"/>
              </a:spcAft>
              <a:buClrTx/>
              <a:buSzTx/>
              <a:buFont typeface="Wingdings" panose="05000000000000000000" pitchFamily="2" charset="2"/>
              <a:buChar char="v"/>
              <a:tabLst/>
              <a:defRPr/>
            </a:pPr>
            <a:r>
              <a:rPr kumimoji="0" lang="en-GB" sz="1584" b="0" i="0" u="none" strike="noStrike" kern="1200" cap="none" spc="0" normalizeH="0" baseline="0" noProof="0" dirty="0">
                <a:ln>
                  <a:noFill/>
                </a:ln>
                <a:solidFill>
                  <a:srgbClr val="0F124A"/>
                </a:solidFill>
                <a:effectLst/>
                <a:uLnTx/>
                <a:uFillTx/>
                <a:latin typeface="Arial"/>
                <a:ea typeface="+mn-ea"/>
                <a:cs typeface="+mn-cs"/>
              </a:rPr>
              <a:t>The model shows how the choice decision of Willingness to Pay is influenced by the variables </a:t>
            </a:r>
            <a:r>
              <a:rPr kumimoji="0" lang="en-GB" sz="1584" b="1" i="0" u="none" strike="noStrike" kern="1200" cap="none" spc="0" normalizeH="0" baseline="0" noProof="0" dirty="0">
                <a:ln>
                  <a:noFill/>
                </a:ln>
                <a:solidFill>
                  <a:srgbClr val="0F124A"/>
                </a:solidFill>
                <a:effectLst/>
                <a:uLnTx/>
                <a:uFillTx/>
                <a:latin typeface="Arial"/>
                <a:ea typeface="+mn-ea"/>
                <a:cs typeface="+mn-cs"/>
              </a:rPr>
              <a:t>age</a:t>
            </a:r>
            <a:r>
              <a:rPr kumimoji="0" lang="en-GB" sz="1584" b="0" i="0" u="none" strike="noStrike" kern="1200" cap="none" spc="0" normalizeH="0" baseline="0" noProof="0" dirty="0">
                <a:ln>
                  <a:noFill/>
                </a:ln>
                <a:solidFill>
                  <a:srgbClr val="0F124A"/>
                </a:solidFill>
                <a:effectLst/>
                <a:uLnTx/>
                <a:uFillTx/>
                <a:latin typeface="Arial"/>
                <a:ea typeface="+mn-ea"/>
                <a:cs typeface="+mn-cs"/>
              </a:rPr>
              <a:t>, </a:t>
            </a:r>
            <a:r>
              <a:rPr kumimoji="0" lang="en-GB" sz="1584" b="1" i="0" u="none" strike="noStrike" kern="1200" cap="none" spc="0" normalizeH="0" baseline="0" noProof="0" dirty="0">
                <a:ln>
                  <a:noFill/>
                </a:ln>
                <a:solidFill>
                  <a:srgbClr val="0F124A"/>
                </a:solidFill>
                <a:effectLst/>
                <a:uLnTx/>
                <a:uFillTx/>
                <a:latin typeface="Arial"/>
                <a:ea typeface="+mn-ea"/>
                <a:cs typeface="+mn-cs"/>
              </a:rPr>
              <a:t>salary</a:t>
            </a:r>
            <a:r>
              <a:rPr kumimoji="0" lang="en-GB" sz="1584" b="0" i="0" u="none" strike="noStrike" kern="1200" cap="none" spc="0" normalizeH="0" baseline="0" noProof="0" dirty="0">
                <a:ln>
                  <a:noFill/>
                </a:ln>
                <a:solidFill>
                  <a:srgbClr val="0F124A"/>
                </a:solidFill>
                <a:effectLst/>
                <a:uLnTx/>
                <a:uFillTx/>
                <a:latin typeface="Arial"/>
                <a:ea typeface="+mn-ea"/>
                <a:cs typeface="+mn-cs"/>
              </a:rPr>
              <a:t>, and whether the </a:t>
            </a:r>
            <a:r>
              <a:rPr kumimoji="0" lang="en-GB" sz="1584" b="1" i="0" u="none" strike="noStrike" kern="1200" cap="none" spc="0" normalizeH="0" baseline="0" noProof="0" dirty="0">
                <a:ln>
                  <a:noFill/>
                </a:ln>
                <a:solidFill>
                  <a:srgbClr val="0F124A"/>
                </a:solidFill>
                <a:effectLst/>
                <a:uLnTx/>
                <a:uFillTx/>
                <a:latin typeface="Arial"/>
                <a:ea typeface="+mn-ea"/>
                <a:cs typeface="+mn-cs"/>
              </a:rPr>
              <a:t>user is a moderator/creator of events </a:t>
            </a:r>
            <a:r>
              <a:rPr kumimoji="0" lang="en-GB" sz="1584" b="0" i="0" u="none" strike="noStrike" kern="1200" cap="none" spc="0" normalizeH="0" baseline="0" noProof="0" dirty="0">
                <a:ln>
                  <a:noFill/>
                </a:ln>
                <a:solidFill>
                  <a:srgbClr val="0F124A"/>
                </a:solidFill>
                <a:effectLst/>
                <a:uLnTx/>
                <a:uFillTx/>
                <a:latin typeface="Arial"/>
                <a:ea typeface="+mn-ea"/>
                <a:cs typeface="+mn-cs"/>
              </a:rPr>
              <a:t>and a </a:t>
            </a:r>
            <a:r>
              <a:rPr kumimoji="0" lang="en-GB" sz="1584" b="1" i="0" u="none" strike="noStrike" kern="1200" cap="none" spc="0" normalizeH="0" baseline="0" noProof="0" dirty="0">
                <a:ln>
                  <a:noFill/>
                </a:ln>
                <a:solidFill>
                  <a:srgbClr val="0F124A"/>
                </a:solidFill>
                <a:effectLst/>
                <a:uLnTx/>
                <a:uFillTx/>
                <a:latin typeface="Arial"/>
                <a:ea typeface="+mn-ea"/>
                <a:cs typeface="+mn-cs"/>
              </a:rPr>
              <a:t>participant</a:t>
            </a:r>
            <a:r>
              <a:rPr kumimoji="0" lang="en-GB" sz="1584" b="0" i="0" u="none" strike="noStrike" kern="1200" cap="none" spc="0" normalizeH="0" baseline="0" noProof="0" dirty="0">
                <a:ln>
                  <a:noFill/>
                </a:ln>
                <a:solidFill>
                  <a:srgbClr val="0F124A"/>
                </a:solidFill>
                <a:effectLst/>
                <a:uLnTx/>
                <a:uFillTx/>
                <a:latin typeface="Arial"/>
                <a:ea typeface="+mn-ea"/>
                <a:cs typeface="+mn-cs"/>
              </a:rPr>
              <a:t>.</a:t>
            </a:r>
          </a:p>
          <a:p>
            <a:pPr marL="285750" marR="0" lvl="0" indent="-285750" algn="just" defTabSz="804587" rtl="0" eaLnBrk="1" fontAlgn="auto" latinLnBrk="0" hangingPunct="1">
              <a:lnSpc>
                <a:spcPct val="100000"/>
              </a:lnSpc>
              <a:spcBef>
                <a:spcPts val="0"/>
              </a:spcBef>
              <a:spcAft>
                <a:spcPts val="0"/>
              </a:spcAft>
              <a:buClrTx/>
              <a:buSzTx/>
              <a:buFont typeface="Wingdings" panose="05000000000000000000" pitchFamily="2" charset="2"/>
              <a:buChar char="v"/>
              <a:tabLst/>
              <a:defRPr/>
            </a:pPr>
            <a:endParaRPr kumimoji="0" lang="en-GB" sz="1584" b="0" i="0" u="none" strike="noStrike" kern="1200" cap="none" spc="0" normalizeH="0" baseline="0" noProof="0" dirty="0">
              <a:ln>
                <a:noFill/>
              </a:ln>
              <a:solidFill>
                <a:srgbClr val="0F124A"/>
              </a:solidFill>
              <a:effectLst/>
              <a:uLnTx/>
              <a:uFillTx/>
              <a:latin typeface="Arial"/>
              <a:ea typeface="+mn-ea"/>
              <a:cs typeface="+mn-cs"/>
            </a:endParaRPr>
          </a:p>
          <a:p>
            <a:pPr marL="285750" marR="0" lvl="0" indent="-285750" algn="just" defTabSz="804587" rtl="0" eaLnBrk="1" fontAlgn="auto" latinLnBrk="0" hangingPunct="1">
              <a:lnSpc>
                <a:spcPct val="100000"/>
              </a:lnSpc>
              <a:spcBef>
                <a:spcPts val="0"/>
              </a:spcBef>
              <a:spcAft>
                <a:spcPts val="0"/>
              </a:spcAft>
              <a:buClrTx/>
              <a:buSzTx/>
              <a:buFont typeface="Wingdings" panose="05000000000000000000" pitchFamily="2" charset="2"/>
              <a:buChar char="v"/>
              <a:tabLst/>
              <a:defRPr/>
            </a:pPr>
            <a:r>
              <a:rPr kumimoji="0" lang="en-GB" sz="1584" b="0" i="0" u="none" strike="noStrike" kern="1200" cap="none" spc="0" normalizeH="0" baseline="0" noProof="0" dirty="0">
                <a:ln>
                  <a:noFill/>
                </a:ln>
                <a:solidFill>
                  <a:srgbClr val="0F124A"/>
                </a:solidFill>
                <a:effectLst/>
                <a:uLnTx/>
                <a:uFillTx/>
                <a:latin typeface="Arial"/>
                <a:ea typeface="+mn-ea"/>
                <a:cs typeface="+mn-cs"/>
              </a:rPr>
              <a:t>Variables that do not influence the prize range choice are not taken into account.</a:t>
            </a:r>
          </a:p>
          <a:p>
            <a:pPr marL="285750" marR="0" lvl="0" indent="-285750" algn="just" defTabSz="804587" rtl="0" eaLnBrk="1" fontAlgn="auto" latinLnBrk="0" hangingPunct="1">
              <a:lnSpc>
                <a:spcPct val="100000"/>
              </a:lnSpc>
              <a:spcBef>
                <a:spcPts val="0"/>
              </a:spcBef>
              <a:spcAft>
                <a:spcPts val="0"/>
              </a:spcAft>
              <a:buClrTx/>
              <a:buSzTx/>
              <a:buFont typeface="Wingdings" panose="05000000000000000000" pitchFamily="2" charset="2"/>
              <a:buChar char="v"/>
              <a:tabLst/>
              <a:defRPr/>
            </a:pPr>
            <a:endParaRPr kumimoji="0" lang="en-GB" sz="1584" b="0" i="0" u="none" strike="noStrike" kern="1200" cap="none" spc="0" normalizeH="0" baseline="0" noProof="0" dirty="0">
              <a:ln>
                <a:noFill/>
              </a:ln>
              <a:solidFill>
                <a:srgbClr val="0F124A"/>
              </a:solidFill>
              <a:effectLst/>
              <a:uLnTx/>
              <a:uFillTx/>
              <a:latin typeface="Arial"/>
              <a:ea typeface="+mn-ea"/>
              <a:cs typeface="+mn-cs"/>
            </a:endParaRPr>
          </a:p>
          <a:p>
            <a:pPr marL="285750" marR="0" lvl="0" indent="-285750" algn="just" defTabSz="804587" rtl="0" eaLnBrk="1" fontAlgn="auto" latinLnBrk="0" hangingPunct="1">
              <a:lnSpc>
                <a:spcPct val="100000"/>
              </a:lnSpc>
              <a:spcBef>
                <a:spcPts val="0"/>
              </a:spcBef>
              <a:spcAft>
                <a:spcPts val="0"/>
              </a:spcAft>
              <a:buClrTx/>
              <a:buSzTx/>
              <a:buFont typeface="Wingdings" panose="05000000000000000000" pitchFamily="2" charset="2"/>
              <a:buChar char="v"/>
              <a:tabLst/>
              <a:defRPr/>
            </a:pPr>
            <a:r>
              <a:rPr kumimoji="0" lang="en-GB" sz="1584" b="0" i="0" u="none" strike="noStrike" kern="1200" cap="none" spc="0" normalizeH="0" baseline="0" noProof="0" dirty="0">
                <a:ln>
                  <a:noFill/>
                </a:ln>
                <a:solidFill>
                  <a:srgbClr val="0F124A"/>
                </a:solidFill>
                <a:effectLst/>
                <a:uLnTx/>
                <a:uFillTx/>
                <a:latin typeface="Arial"/>
                <a:ea typeface="+mn-ea"/>
                <a:cs typeface="+mn-cs"/>
              </a:rPr>
              <a:t>The regression model reports a </a:t>
            </a:r>
            <a:r>
              <a:rPr kumimoji="0" lang="en-GB" sz="1584" b="1" i="0" u="sng" strike="noStrike" kern="1200" cap="none" spc="0" normalizeH="0" baseline="0" noProof="0" dirty="0">
                <a:ln>
                  <a:noFill/>
                </a:ln>
                <a:solidFill>
                  <a:srgbClr val="0F124A"/>
                </a:solidFill>
                <a:effectLst/>
                <a:uLnTx/>
                <a:uFillTx/>
                <a:latin typeface="Arial"/>
                <a:ea typeface="+mn-ea"/>
                <a:cs typeface="+mn-cs"/>
              </a:rPr>
              <a:t>Willingness To Pay per single event of 405.53 €</a:t>
            </a:r>
            <a:r>
              <a:rPr kumimoji="0" lang="en-GB" sz="1584" b="0" i="0" u="none" strike="noStrike" kern="1200" cap="none" spc="0" normalizeH="0" baseline="0" noProof="0" dirty="0">
                <a:ln>
                  <a:noFill/>
                </a:ln>
                <a:solidFill>
                  <a:srgbClr val="0F124A"/>
                </a:solidFill>
                <a:effectLst/>
                <a:uLnTx/>
                <a:uFillTx/>
                <a:latin typeface="Arial"/>
                <a:ea typeface="+mn-ea"/>
                <a:cs typeface="+mn-cs"/>
              </a:rPr>
              <a:t>.</a:t>
            </a:r>
          </a:p>
        </p:txBody>
      </p:sp>
      <p:pic>
        <p:nvPicPr>
          <p:cNvPr id="3" name="Picture 2" descr="Logo&#10;&#10;Description automatically generated">
            <a:extLst>
              <a:ext uri="{FF2B5EF4-FFF2-40B4-BE49-F238E27FC236}">
                <a16:creationId xmlns:a16="http://schemas.microsoft.com/office/drawing/2014/main" id="{17DE0433-6F16-4EE9-8E1B-82316DCC2BB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241854" y="45945"/>
            <a:ext cx="514054" cy="335476"/>
          </a:xfrm>
          <a:prstGeom prst="rect">
            <a:avLst/>
          </a:prstGeom>
        </p:spPr>
      </p:pic>
    </p:spTree>
    <p:extLst>
      <p:ext uri="{BB962C8B-B14F-4D97-AF65-F5344CB8AC3E}">
        <p14:creationId xmlns:p14="http://schemas.microsoft.com/office/powerpoint/2010/main" val="21113736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picture containing text&#10;&#10;Description automatically generated">
            <a:extLst>
              <a:ext uri="{FF2B5EF4-FFF2-40B4-BE49-F238E27FC236}">
                <a16:creationId xmlns:a16="http://schemas.microsoft.com/office/drawing/2014/main" id="{32670DC9-CF10-F345-A67B-1C69F910EF9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4741" y="71877"/>
            <a:ext cx="936104" cy="330733"/>
          </a:xfrm>
          <a:prstGeom prst="rect">
            <a:avLst/>
          </a:prstGeom>
        </p:spPr>
      </p:pic>
      <p:pic>
        <p:nvPicPr>
          <p:cNvPr id="13" name="Picture 12">
            <a:extLst>
              <a:ext uri="{FF2B5EF4-FFF2-40B4-BE49-F238E27FC236}">
                <a16:creationId xmlns:a16="http://schemas.microsoft.com/office/drawing/2014/main" id="{13B9D3CF-3AEC-2947-AEEE-CA36E843A99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4088"/>
            <a:ext cx="9906000" cy="436363"/>
          </a:xfrm>
          <a:prstGeom prst="rect">
            <a:avLst/>
          </a:prstGeom>
        </p:spPr>
      </p:pic>
      <p:pic>
        <p:nvPicPr>
          <p:cNvPr id="12" name="Picture 11" descr="A picture containing text&#10;&#10;Description automatically generated">
            <a:extLst>
              <a:ext uri="{FF2B5EF4-FFF2-40B4-BE49-F238E27FC236}">
                <a16:creationId xmlns:a16="http://schemas.microsoft.com/office/drawing/2014/main" id="{2193D01B-3304-0F43-9C07-7DAA7C42387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4741" y="52212"/>
            <a:ext cx="936104" cy="330733"/>
          </a:xfrm>
          <a:prstGeom prst="rect">
            <a:avLst/>
          </a:prstGeom>
        </p:spPr>
      </p:pic>
      <p:sp>
        <p:nvSpPr>
          <p:cNvPr id="18" name="Titel 7">
            <a:extLst>
              <a:ext uri="{FF2B5EF4-FFF2-40B4-BE49-F238E27FC236}">
                <a16:creationId xmlns:a16="http://schemas.microsoft.com/office/drawing/2014/main" id="{B6A6A54C-D5F1-5046-AE18-9D7DC76139F0}"/>
              </a:ext>
            </a:extLst>
          </p:cNvPr>
          <p:cNvSpPr>
            <a:spLocks noGrp="1"/>
          </p:cNvSpPr>
          <p:nvPr>
            <p:ph type="title"/>
          </p:nvPr>
        </p:nvSpPr>
        <p:spPr>
          <a:xfrm>
            <a:off x="334696" y="526949"/>
            <a:ext cx="8951963" cy="1072089"/>
          </a:xfrm>
        </p:spPr>
        <p:txBody>
          <a:bodyPr/>
          <a:lstStyle/>
          <a:p>
            <a:pPr algn="ctr"/>
            <a:br>
              <a:rPr lang="en-US" dirty="0"/>
            </a:br>
            <a:br>
              <a:rPr lang="en-US" dirty="0"/>
            </a:br>
            <a:br>
              <a:rPr lang="en-US" dirty="0"/>
            </a:br>
            <a:endParaRPr lang="en-US" dirty="0"/>
          </a:p>
        </p:txBody>
      </p:sp>
      <p:sp>
        <p:nvSpPr>
          <p:cNvPr id="23" name="TextBox 22">
            <a:extLst>
              <a:ext uri="{FF2B5EF4-FFF2-40B4-BE49-F238E27FC236}">
                <a16:creationId xmlns:a16="http://schemas.microsoft.com/office/drawing/2014/main" id="{B951797C-4571-A24A-9CFF-75D3E9DD22E1}"/>
              </a:ext>
            </a:extLst>
          </p:cNvPr>
          <p:cNvSpPr txBox="1"/>
          <p:nvPr/>
        </p:nvSpPr>
        <p:spPr>
          <a:xfrm>
            <a:off x="1119149" y="6260804"/>
            <a:ext cx="8118996" cy="336847"/>
          </a:xfrm>
          <a:prstGeom prst="rect">
            <a:avLst/>
          </a:prstGeom>
          <a:noFill/>
        </p:spPr>
        <p:txBody>
          <a:bodyPr wrap="square" rtlCol="0">
            <a:spAutoFit/>
          </a:bodyPr>
          <a:lstStyle/>
          <a:p>
            <a:pPr marL="0" marR="0" lvl="0" indent="0" algn="just" defTabSz="804587"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srgbClr val="0F124A"/>
                </a:solidFill>
                <a:effectLst/>
                <a:uLnTx/>
                <a:uFillTx/>
                <a:latin typeface="Arial"/>
                <a:ea typeface="+mn-ea"/>
                <a:cs typeface="+mn-cs"/>
              </a:rPr>
              <a:t>The Future Circular Collider Innovation Study (FCCIS) receives funding from the European Union’s Horizon 2020 research and innovation programme under grant No 951754. The information herein only reflects the views of its authors and the European Commission is not responsible for any use that may be made of the information.</a:t>
            </a:r>
            <a:endParaRPr kumimoji="0" lang="en-CH" sz="800" b="0" i="0" u="none" strike="noStrike" kern="1200" cap="none" spc="0" normalizeH="0" baseline="0" noProof="0" dirty="0">
              <a:ln>
                <a:noFill/>
              </a:ln>
              <a:solidFill>
                <a:srgbClr val="0F124A"/>
              </a:solidFill>
              <a:effectLst/>
              <a:uLnTx/>
              <a:uFillTx/>
              <a:latin typeface="Arial"/>
              <a:ea typeface="+mn-ea"/>
              <a:cs typeface="+mn-cs"/>
            </a:endParaRPr>
          </a:p>
        </p:txBody>
      </p:sp>
      <p:pic>
        <p:nvPicPr>
          <p:cNvPr id="24" name="Picture 23" descr="Background pattern&#10;&#10;Description automatically generated">
            <a:extLst>
              <a:ext uri="{FF2B5EF4-FFF2-40B4-BE49-F238E27FC236}">
                <a16:creationId xmlns:a16="http://schemas.microsoft.com/office/drawing/2014/main" id="{F4165F6F-7053-784D-8B3E-E1A568CA8CE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6347" y="6219825"/>
            <a:ext cx="567626" cy="377826"/>
          </a:xfrm>
          <a:prstGeom prst="rect">
            <a:avLst/>
          </a:prstGeom>
        </p:spPr>
      </p:pic>
      <p:sp>
        <p:nvSpPr>
          <p:cNvPr id="17" name="Footer Placeholder 16">
            <a:extLst>
              <a:ext uri="{FF2B5EF4-FFF2-40B4-BE49-F238E27FC236}">
                <a16:creationId xmlns:a16="http://schemas.microsoft.com/office/drawing/2014/main" id="{D0C2EF91-9868-40C4-9100-CEABD5EAEE19}"/>
              </a:ext>
            </a:extLst>
          </p:cNvPr>
          <p:cNvSpPr txBox="1">
            <a:spLocks/>
          </p:cNvSpPr>
          <p:nvPr/>
        </p:nvSpPr>
        <p:spPr>
          <a:xfrm>
            <a:off x="3766165" y="110694"/>
            <a:ext cx="3052589" cy="213767"/>
          </a:xfrm>
          <a:prstGeom prst="rect">
            <a:avLst/>
          </a:prstGeom>
        </p:spPr>
        <p:txBody>
          <a:bodyPr/>
          <a:lstStyle>
            <a:defPPr>
              <a:defRPr lang="de-DE"/>
            </a:defPPr>
            <a:lvl1pPr marL="0" algn="l" defTabSz="804587" rtl="0" eaLnBrk="1" latinLnBrk="0" hangingPunct="1">
              <a:defRPr sz="1584" kern="1200">
                <a:solidFill>
                  <a:schemeClr val="tx1"/>
                </a:solidFill>
                <a:latin typeface="+mn-lt"/>
                <a:ea typeface="+mn-ea"/>
                <a:cs typeface="+mn-cs"/>
              </a:defRPr>
            </a:lvl1pPr>
            <a:lvl2pPr marL="402293" algn="l" defTabSz="804587" rtl="0" eaLnBrk="1" latinLnBrk="0" hangingPunct="1">
              <a:defRPr sz="1584" kern="1200">
                <a:solidFill>
                  <a:schemeClr val="tx1"/>
                </a:solidFill>
                <a:latin typeface="+mn-lt"/>
                <a:ea typeface="+mn-ea"/>
                <a:cs typeface="+mn-cs"/>
              </a:defRPr>
            </a:lvl2pPr>
            <a:lvl3pPr marL="804587" algn="l" defTabSz="804587" rtl="0" eaLnBrk="1" latinLnBrk="0" hangingPunct="1">
              <a:defRPr sz="1584" kern="1200">
                <a:solidFill>
                  <a:schemeClr val="tx1"/>
                </a:solidFill>
                <a:latin typeface="+mn-lt"/>
                <a:ea typeface="+mn-ea"/>
                <a:cs typeface="+mn-cs"/>
              </a:defRPr>
            </a:lvl3pPr>
            <a:lvl4pPr marL="1206880" algn="l" defTabSz="804587" rtl="0" eaLnBrk="1" latinLnBrk="0" hangingPunct="1">
              <a:defRPr sz="1584" kern="1200">
                <a:solidFill>
                  <a:schemeClr val="tx1"/>
                </a:solidFill>
                <a:latin typeface="+mn-lt"/>
                <a:ea typeface="+mn-ea"/>
                <a:cs typeface="+mn-cs"/>
              </a:defRPr>
            </a:lvl4pPr>
            <a:lvl5pPr marL="1609172" algn="l" defTabSz="804587" rtl="0" eaLnBrk="1" latinLnBrk="0" hangingPunct="1">
              <a:defRPr sz="1584" kern="1200">
                <a:solidFill>
                  <a:schemeClr val="tx1"/>
                </a:solidFill>
                <a:latin typeface="+mn-lt"/>
                <a:ea typeface="+mn-ea"/>
                <a:cs typeface="+mn-cs"/>
              </a:defRPr>
            </a:lvl5pPr>
            <a:lvl6pPr marL="2011466" algn="l" defTabSz="804587" rtl="0" eaLnBrk="1" latinLnBrk="0" hangingPunct="1">
              <a:defRPr sz="1584" kern="1200">
                <a:solidFill>
                  <a:schemeClr val="tx1"/>
                </a:solidFill>
                <a:latin typeface="+mn-lt"/>
                <a:ea typeface="+mn-ea"/>
                <a:cs typeface="+mn-cs"/>
              </a:defRPr>
            </a:lvl6pPr>
            <a:lvl7pPr marL="2413759" algn="l" defTabSz="804587" rtl="0" eaLnBrk="1" latinLnBrk="0" hangingPunct="1">
              <a:defRPr sz="1584" kern="1200">
                <a:solidFill>
                  <a:schemeClr val="tx1"/>
                </a:solidFill>
                <a:latin typeface="+mn-lt"/>
                <a:ea typeface="+mn-ea"/>
                <a:cs typeface="+mn-cs"/>
              </a:defRPr>
            </a:lvl7pPr>
            <a:lvl8pPr marL="2816053" algn="l" defTabSz="804587" rtl="0" eaLnBrk="1" latinLnBrk="0" hangingPunct="1">
              <a:defRPr sz="1584" kern="1200">
                <a:solidFill>
                  <a:schemeClr val="tx1"/>
                </a:solidFill>
                <a:latin typeface="+mn-lt"/>
                <a:ea typeface="+mn-ea"/>
                <a:cs typeface="+mn-cs"/>
              </a:defRPr>
            </a:lvl8pPr>
            <a:lvl9pPr marL="3218346" algn="l" defTabSz="804587" rtl="0" eaLnBrk="1" latinLnBrk="0" hangingPunct="1">
              <a:defRPr sz="1584" kern="1200">
                <a:solidFill>
                  <a:schemeClr val="tx1"/>
                </a:solidFill>
                <a:latin typeface="+mn-lt"/>
                <a:ea typeface="+mn-ea"/>
                <a:cs typeface="+mn-cs"/>
              </a:defRPr>
            </a:lvl9pPr>
          </a:lstStyle>
          <a:p>
            <a:pPr marL="0" marR="0" lvl="0" indent="0" algn="l" defTabSz="804587"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4" name="TextBox 3">
            <a:extLst>
              <a:ext uri="{FF2B5EF4-FFF2-40B4-BE49-F238E27FC236}">
                <a16:creationId xmlns:a16="http://schemas.microsoft.com/office/drawing/2014/main" id="{44F98743-2731-7569-A702-F80DDE4A4AE2}"/>
              </a:ext>
            </a:extLst>
          </p:cNvPr>
          <p:cNvSpPr txBox="1"/>
          <p:nvPr/>
        </p:nvSpPr>
        <p:spPr>
          <a:xfrm>
            <a:off x="179967" y="498671"/>
            <a:ext cx="9422222" cy="461665"/>
          </a:xfrm>
          <a:prstGeom prst="rect">
            <a:avLst/>
          </a:prstGeom>
          <a:noFill/>
        </p:spPr>
        <p:txBody>
          <a:bodyPr wrap="square">
            <a:spAutoFit/>
          </a:bodyPr>
          <a:lstStyle/>
          <a:p>
            <a:pPr marL="0" marR="0" lvl="0" indent="0" algn="ctr" defTabSz="804587" rtl="0" eaLnBrk="1" fontAlgn="auto" latinLnBrk="0" hangingPunct="1">
              <a:lnSpc>
                <a:spcPct val="100000"/>
              </a:lnSpc>
              <a:spcBef>
                <a:spcPts val="0"/>
              </a:spcBef>
              <a:spcAft>
                <a:spcPts val="0"/>
              </a:spcAft>
              <a:buClrTx/>
              <a:buSzTx/>
              <a:buFontTx/>
              <a:buNone/>
              <a:tabLst/>
              <a:defRPr/>
            </a:pPr>
            <a:r>
              <a:rPr kumimoji="0" lang="en-GB" sz="2400" b="1" i="0" u="sng" strike="noStrike" kern="1200" cap="none" spc="0" normalizeH="0" baseline="0" noProof="0" dirty="0">
                <a:ln>
                  <a:noFill/>
                </a:ln>
                <a:solidFill>
                  <a:srgbClr val="0F124A"/>
                </a:solidFill>
                <a:effectLst>
                  <a:outerShdw blurRad="38100" dist="38100" dir="2700000" algn="tl">
                    <a:srgbClr val="000000">
                      <a:alpha val="43137"/>
                    </a:srgbClr>
                  </a:outerShdw>
                </a:effectLst>
                <a:uLnTx/>
                <a:uFillTx/>
                <a:latin typeface="Arial"/>
                <a:ea typeface="+mn-ea"/>
                <a:cs typeface="+mn-cs"/>
              </a:rPr>
              <a:t>Choice experiment method</a:t>
            </a:r>
          </a:p>
        </p:txBody>
      </p:sp>
      <p:sp>
        <p:nvSpPr>
          <p:cNvPr id="5" name="TextBox 4">
            <a:extLst>
              <a:ext uri="{FF2B5EF4-FFF2-40B4-BE49-F238E27FC236}">
                <a16:creationId xmlns:a16="http://schemas.microsoft.com/office/drawing/2014/main" id="{0C95948A-435B-EFD9-AF6D-62A6616D73FD}"/>
              </a:ext>
            </a:extLst>
          </p:cNvPr>
          <p:cNvSpPr txBox="1"/>
          <p:nvPr/>
        </p:nvSpPr>
        <p:spPr>
          <a:xfrm>
            <a:off x="364088" y="1062993"/>
            <a:ext cx="9238101" cy="4968027"/>
          </a:xfrm>
          <a:prstGeom prst="rect">
            <a:avLst/>
          </a:prstGeom>
          <a:noFill/>
        </p:spPr>
        <p:txBody>
          <a:bodyPr wrap="square">
            <a:spAutoFit/>
          </a:bodyPr>
          <a:lstStyle/>
          <a:p>
            <a:pPr marL="285750" marR="0" lvl="0" indent="-285750" algn="just" defTabSz="804587" rtl="0" eaLnBrk="1" fontAlgn="auto" latinLnBrk="0" hangingPunct="1">
              <a:lnSpc>
                <a:spcPct val="100000"/>
              </a:lnSpc>
              <a:spcBef>
                <a:spcPts val="0"/>
              </a:spcBef>
              <a:spcAft>
                <a:spcPts val="0"/>
              </a:spcAft>
              <a:buClrTx/>
              <a:buSzTx/>
              <a:buFont typeface="Wingdings" panose="05000000000000000000" pitchFamily="2" charset="2"/>
              <a:buChar char="v"/>
              <a:tabLst/>
              <a:defRPr/>
            </a:pPr>
            <a:r>
              <a:rPr kumimoji="0" lang="en-GB" sz="1584" b="0" i="0" u="none" strike="noStrike" kern="1200" cap="none" spc="0" normalizeH="0" baseline="0" noProof="0" dirty="0">
                <a:ln>
                  <a:noFill/>
                </a:ln>
                <a:solidFill>
                  <a:srgbClr val="0F124A"/>
                </a:solidFill>
                <a:effectLst/>
                <a:uLnTx/>
                <a:uFillTx/>
                <a:latin typeface="Arial"/>
                <a:ea typeface="+mn-ea"/>
                <a:cs typeface="+mn-cs"/>
              </a:rPr>
              <a:t>A </a:t>
            </a:r>
            <a:r>
              <a:rPr kumimoji="0" lang="en-GB" sz="1584" b="1" u="none" strike="noStrike" kern="1200" cap="none" spc="0" normalizeH="0" baseline="0" noProof="0" dirty="0">
                <a:ln>
                  <a:noFill/>
                </a:ln>
                <a:solidFill>
                  <a:srgbClr val="0F124A"/>
                </a:solidFill>
                <a:effectLst/>
                <a:uLnTx/>
                <a:uFillTx/>
                <a:latin typeface="Arial"/>
                <a:ea typeface="+mn-ea"/>
                <a:cs typeface="+mn-cs"/>
              </a:rPr>
              <a:t>choice experiment</a:t>
            </a:r>
            <a:r>
              <a:rPr kumimoji="0" lang="en-GB" sz="1584" b="1" i="1" u="none" strike="noStrike" kern="1200" cap="none" spc="0" normalizeH="0" baseline="0" noProof="0" dirty="0">
                <a:ln>
                  <a:noFill/>
                </a:ln>
                <a:solidFill>
                  <a:srgbClr val="0F124A"/>
                </a:solidFill>
                <a:effectLst/>
                <a:uLnTx/>
                <a:uFillTx/>
                <a:latin typeface="Arial"/>
                <a:ea typeface="+mn-ea"/>
                <a:cs typeface="+mn-cs"/>
              </a:rPr>
              <a:t> </a:t>
            </a:r>
            <a:r>
              <a:rPr kumimoji="0" lang="en-GB" sz="1584" b="0" i="0" u="none" strike="noStrike" kern="1200" cap="none" spc="0" normalizeH="0" baseline="0" noProof="0" dirty="0">
                <a:ln>
                  <a:noFill/>
                </a:ln>
                <a:solidFill>
                  <a:srgbClr val="0F124A"/>
                </a:solidFill>
                <a:effectLst/>
                <a:uLnTx/>
                <a:uFillTx/>
                <a:latin typeface="Arial"/>
                <a:ea typeface="+mn-ea"/>
                <a:cs typeface="+mn-cs"/>
              </a:rPr>
              <a:t>is a survey approach designed to elicit consumer preferences based on hypothetical markets.</a:t>
            </a:r>
          </a:p>
          <a:p>
            <a:pPr marL="285750" marR="0" lvl="0" indent="-285750" algn="l" defTabSz="804587" rtl="0" eaLnBrk="1" fontAlgn="auto" latinLnBrk="0" hangingPunct="1">
              <a:lnSpc>
                <a:spcPct val="100000"/>
              </a:lnSpc>
              <a:spcBef>
                <a:spcPts val="0"/>
              </a:spcBef>
              <a:spcAft>
                <a:spcPts val="0"/>
              </a:spcAft>
              <a:buClrTx/>
              <a:buSzTx/>
              <a:buFont typeface="Wingdings" panose="05000000000000000000" pitchFamily="2" charset="2"/>
              <a:buChar char="v"/>
              <a:tabLst/>
              <a:defRPr/>
            </a:pPr>
            <a:endParaRPr kumimoji="0" lang="en-GB" sz="1584" b="0" i="0" u="none" strike="noStrike" kern="1200" cap="none" spc="0" normalizeH="0" baseline="0" noProof="0" dirty="0">
              <a:ln>
                <a:noFill/>
              </a:ln>
              <a:solidFill>
                <a:srgbClr val="0F124A"/>
              </a:solidFill>
              <a:effectLst/>
              <a:uLnTx/>
              <a:uFillTx/>
              <a:latin typeface="Arial"/>
              <a:ea typeface="+mn-ea"/>
              <a:cs typeface="+mn-cs"/>
            </a:endParaRPr>
          </a:p>
          <a:p>
            <a:pPr marL="285750" marR="0" lvl="0" indent="-285750" algn="l" defTabSz="804587" rtl="0" eaLnBrk="1" fontAlgn="auto" latinLnBrk="0" hangingPunct="1">
              <a:lnSpc>
                <a:spcPct val="100000"/>
              </a:lnSpc>
              <a:spcBef>
                <a:spcPts val="0"/>
              </a:spcBef>
              <a:spcAft>
                <a:spcPts val="0"/>
              </a:spcAft>
              <a:buClrTx/>
              <a:buSzTx/>
              <a:buFont typeface="Wingdings" panose="05000000000000000000" pitchFamily="2" charset="2"/>
              <a:buChar char="v"/>
              <a:tabLst/>
              <a:defRPr/>
            </a:pPr>
            <a:r>
              <a:rPr kumimoji="0" lang="en-GB" sz="1584" b="0" i="0" u="none" strike="noStrike" kern="1200" cap="none" spc="0" normalizeH="0" baseline="0" noProof="0" dirty="0">
                <a:ln>
                  <a:noFill/>
                </a:ln>
                <a:solidFill>
                  <a:srgbClr val="0F124A"/>
                </a:solidFill>
                <a:effectLst/>
                <a:uLnTx/>
                <a:uFillTx/>
                <a:latin typeface="Arial"/>
                <a:ea typeface="+mn-ea"/>
                <a:cs typeface="+mn-cs"/>
              </a:rPr>
              <a:t>The choice experiment has been formulated as follows:</a:t>
            </a:r>
          </a:p>
          <a:p>
            <a:pPr marL="688043" marR="0" lvl="1" indent="-285750" algn="l" defTabSz="804587" rtl="0" eaLnBrk="1" fontAlgn="auto" latinLnBrk="0" hangingPunct="1">
              <a:lnSpc>
                <a:spcPct val="100000"/>
              </a:lnSpc>
              <a:spcBef>
                <a:spcPts val="0"/>
              </a:spcBef>
              <a:spcAft>
                <a:spcPts val="0"/>
              </a:spcAft>
              <a:buClrTx/>
              <a:buSzTx/>
              <a:buFont typeface="Wingdings" panose="05000000000000000000" pitchFamily="2" charset="2"/>
              <a:buChar char="§"/>
              <a:tabLst/>
              <a:defRPr/>
            </a:pPr>
            <a:endParaRPr kumimoji="0" lang="en-GB" sz="1584" b="0" i="0" u="none" strike="noStrike" kern="1200" cap="none" spc="0" normalizeH="0" baseline="0" noProof="0" dirty="0">
              <a:ln>
                <a:noFill/>
              </a:ln>
              <a:solidFill>
                <a:srgbClr val="0F124A"/>
              </a:solidFill>
              <a:effectLst/>
              <a:uLnTx/>
              <a:uFillTx/>
              <a:latin typeface="Arial"/>
              <a:ea typeface="+mn-ea"/>
              <a:cs typeface="+mn-cs"/>
            </a:endParaRPr>
          </a:p>
          <a:p>
            <a:pPr marL="688043" marR="0" lvl="1" indent="-285750" algn="just" defTabSz="804587"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GB" sz="1584" b="0" i="0" u="none" strike="noStrike" kern="1200" cap="none" spc="0" normalizeH="0" baseline="0" noProof="0" dirty="0">
                <a:ln>
                  <a:noFill/>
                </a:ln>
                <a:solidFill>
                  <a:srgbClr val="0F124A"/>
                </a:solidFill>
                <a:effectLst/>
                <a:uLnTx/>
                <a:uFillTx/>
                <a:latin typeface="Arial"/>
                <a:ea typeface="+mn-ea"/>
                <a:cs typeface="+mn-cs"/>
              </a:rPr>
              <a:t>Respondents were informed that the Indico tool has some basic features, which are: names of speakers and participants with their contact details, material to be used at the event, detailed agenda with time indications, links to videoconferences, invitations to speakers and participants, and management of access to the event. </a:t>
            </a:r>
          </a:p>
          <a:p>
            <a:pPr marL="688043" marR="0" lvl="1" indent="-285750" algn="just" defTabSz="804587" rtl="0" eaLnBrk="1" fontAlgn="auto" latinLnBrk="0" hangingPunct="1">
              <a:lnSpc>
                <a:spcPct val="100000"/>
              </a:lnSpc>
              <a:spcBef>
                <a:spcPts val="0"/>
              </a:spcBef>
              <a:spcAft>
                <a:spcPts val="0"/>
              </a:spcAft>
              <a:buClrTx/>
              <a:buSzTx/>
              <a:buFont typeface="Wingdings" panose="05000000000000000000" pitchFamily="2" charset="2"/>
              <a:buChar char="§"/>
              <a:tabLst/>
              <a:defRPr/>
            </a:pPr>
            <a:endParaRPr kumimoji="0" lang="en-GB" sz="1584" b="0" i="0" u="none" strike="noStrike" kern="1200" cap="none" spc="0" normalizeH="0" baseline="0" noProof="0" dirty="0">
              <a:ln>
                <a:noFill/>
              </a:ln>
              <a:solidFill>
                <a:srgbClr val="0F124A"/>
              </a:solidFill>
              <a:effectLst/>
              <a:uLnTx/>
              <a:uFillTx/>
              <a:latin typeface="Arial"/>
              <a:ea typeface="+mn-ea"/>
              <a:cs typeface="+mn-cs"/>
            </a:endParaRPr>
          </a:p>
          <a:p>
            <a:pPr marL="688043" marR="0" lvl="1" indent="-285750" algn="just" defTabSz="804587"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GB" sz="1584" b="0" i="0" u="none" strike="noStrike" kern="1200" cap="none" spc="0" normalizeH="0" baseline="0" noProof="0" dirty="0">
                <a:ln>
                  <a:noFill/>
                </a:ln>
                <a:solidFill>
                  <a:srgbClr val="0F124A"/>
                </a:solidFill>
                <a:effectLst/>
                <a:uLnTx/>
                <a:uFillTx/>
                <a:latin typeface="Arial"/>
                <a:ea typeface="+mn-ea"/>
                <a:cs typeface="+mn-cs"/>
              </a:rPr>
              <a:t>The attributes respondents were asked about in the choice were as follows:</a:t>
            </a:r>
          </a:p>
          <a:p>
            <a:pPr marL="1090337" marR="0" lvl="2" indent="-285750" algn="just" defTabSz="804587"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584" b="1" i="0" u="none" strike="noStrike" kern="1200" cap="none" spc="0" normalizeH="0" baseline="0" noProof="0" dirty="0">
                <a:ln>
                  <a:noFill/>
                </a:ln>
                <a:solidFill>
                  <a:srgbClr val="0F124A"/>
                </a:solidFill>
                <a:effectLst/>
                <a:uLnTx/>
                <a:uFillTx/>
                <a:latin typeface="Arial"/>
                <a:ea typeface="+mn-ea"/>
                <a:cs typeface="+mn-cs"/>
              </a:rPr>
              <a:t>Price per event:</a:t>
            </a:r>
            <a:r>
              <a:rPr kumimoji="0" lang="en-GB" sz="1584" b="0" i="0" u="none" strike="noStrike" kern="1200" cap="none" spc="0" normalizeH="0" baseline="0" noProof="0" dirty="0">
                <a:ln>
                  <a:noFill/>
                </a:ln>
                <a:solidFill>
                  <a:srgbClr val="0F124A"/>
                </a:solidFill>
                <a:effectLst/>
                <a:uLnTx/>
                <a:uFillTx/>
                <a:latin typeface="Arial"/>
                <a:ea typeface="+mn-ea"/>
                <a:cs typeface="+mn-cs"/>
              </a:rPr>
              <a:t> (A) 250 €, (B) 475 €, (C) 750 €</a:t>
            </a:r>
          </a:p>
          <a:p>
            <a:pPr marL="1090337" marR="0" lvl="2" indent="-285750" algn="l" defTabSz="804587"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584" b="1" i="0" u="none" strike="noStrike" kern="1200" cap="none" spc="0" normalizeH="0" baseline="0" noProof="0" dirty="0">
                <a:ln>
                  <a:noFill/>
                </a:ln>
                <a:solidFill>
                  <a:srgbClr val="0F124A"/>
                </a:solidFill>
                <a:effectLst/>
                <a:uLnTx/>
                <a:uFillTx/>
                <a:latin typeface="Arial"/>
                <a:ea typeface="+mn-ea"/>
                <a:cs typeface="+mn-cs"/>
              </a:rPr>
              <a:t>Registration form and room reservation</a:t>
            </a:r>
          </a:p>
          <a:p>
            <a:pPr marL="1090337" marR="0" lvl="2" indent="-285750" algn="l" defTabSz="804587"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584" b="1" i="0" u="none" strike="noStrike" kern="1200" cap="none" spc="0" normalizeH="0" baseline="0" noProof="0" dirty="0">
                <a:ln>
                  <a:noFill/>
                </a:ln>
                <a:solidFill>
                  <a:srgbClr val="0F124A"/>
                </a:solidFill>
                <a:effectLst/>
                <a:uLnTx/>
                <a:uFillTx/>
                <a:latin typeface="Arial"/>
                <a:ea typeface="+mn-ea"/>
                <a:cs typeface="+mn-cs"/>
              </a:rPr>
              <a:t>Abstract submissions and publications review</a:t>
            </a:r>
          </a:p>
          <a:p>
            <a:pPr marL="1090337" marR="0" lvl="2" indent="-285750" algn="l" defTabSz="804587"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584" b="1" i="0" u="none" strike="noStrike" kern="1200" cap="none" spc="0" normalizeH="0" baseline="0" noProof="0" dirty="0">
                <a:ln>
                  <a:noFill/>
                </a:ln>
                <a:solidFill>
                  <a:srgbClr val="0F124A"/>
                </a:solidFill>
                <a:effectLst/>
                <a:uLnTx/>
                <a:uFillTx/>
                <a:latin typeface="Arial"/>
                <a:ea typeface="+mn-ea"/>
                <a:cs typeface="+mn-cs"/>
              </a:rPr>
              <a:t>Customizing the event page</a:t>
            </a:r>
          </a:p>
          <a:p>
            <a:pPr marL="804587" marR="0" lvl="2" indent="0" algn="l" defTabSz="804587" rtl="0" eaLnBrk="1" fontAlgn="auto" latinLnBrk="0" hangingPunct="1">
              <a:lnSpc>
                <a:spcPct val="100000"/>
              </a:lnSpc>
              <a:spcBef>
                <a:spcPts val="0"/>
              </a:spcBef>
              <a:spcAft>
                <a:spcPts val="0"/>
              </a:spcAft>
              <a:buClrTx/>
              <a:buSzTx/>
              <a:buFontTx/>
              <a:buNone/>
              <a:tabLst/>
              <a:defRPr/>
            </a:pPr>
            <a:endParaRPr kumimoji="0" lang="en-GB" sz="1584" b="1" i="0" u="none" strike="noStrike" kern="1200" cap="none" spc="0" normalizeH="0" baseline="0" noProof="0" dirty="0">
              <a:ln>
                <a:noFill/>
              </a:ln>
              <a:solidFill>
                <a:srgbClr val="0F124A"/>
              </a:solidFill>
              <a:effectLst/>
              <a:uLnTx/>
              <a:uFillTx/>
              <a:latin typeface="Arial"/>
              <a:ea typeface="+mn-ea"/>
              <a:cs typeface="+mn-cs"/>
            </a:endParaRPr>
          </a:p>
          <a:p>
            <a:pPr marL="688043" marR="0" lvl="1" indent="-285750" algn="just" defTabSz="804587"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GB" sz="1584" b="0" i="0" u="none" strike="noStrike" kern="1200" cap="none" spc="0" normalizeH="0" baseline="0" noProof="0" dirty="0">
                <a:ln>
                  <a:noFill/>
                </a:ln>
                <a:solidFill>
                  <a:srgbClr val="0F124A"/>
                </a:solidFill>
                <a:effectLst/>
                <a:uLnTx/>
                <a:uFillTx/>
                <a:latin typeface="Arial"/>
                <a:ea typeface="+mn-ea"/>
                <a:cs typeface="+mn-cs"/>
              </a:rPr>
              <a:t>6 different sets of questions were created with four options each. Three options where the existence or non-existence of the three attributes were mixed according to the price attribute and a fourth option in case the respondent did not agree with the three previous options. </a:t>
            </a:r>
          </a:p>
          <a:p>
            <a:pPr marL="285750" marR="0" lvl="0" indent="-285750" algn="l" defTabSz="804587" rtl="0" eaLnBrk="1" fontAlgn="auto" latinLnBrk="0" hangingPunct="1">
              <a:lnSpc>
                <a:spcPct val="100000"/>
              </a:lnSpc>
              <a:spcBef>
                <a:spcPts val="0"/>
              </a:spcBef>
              <a:spcAft>
                <a:spcPts val="0"/>
              </a:spcAft>
              <a:buClrTx/>
              <a:buSzTx/>
              <a:buFont typeface="Wingdings" panose="05000000000000000000" pitchFamily="2" charset="2"/>
              <a:buChar char="v"/>
              <a:tabLst/>
              <a:defRPr/>
            </a:pPr>
            <a:endParaRPr kumimoji="0" lang="en-GB" sz="1584" b="0" i="0" u="none" strike="noStrike" kern="1200" cap="none" spc="0" normalizeH="0" baseline="0" noProof="0" dirty="0">
              <a:ln>
                <a:noFill/>
              </a:ln>
              <a:solidFill>
                <a:srgbClr val="0F124A"/>
              </a:solidFill>
              <a:effectLst/>
              <a:uLnTx/>
              <a:uFillTx/>
              <a:latin typeface="Arial"/>
              <a:ea typeface="+mn-ea"/>
              <a:cs typeface="+mn-cs"/>
            </a:endParaRPr>
          </a:p>
        </p:txBody>
      </p:sp>
      <p:pic>
        <p:nvPicPr>
          <p:cNvPr id="2" name="Picture 1" descr="Logo&#10;&#10;Description automatically generated">
            <a:extLst>
              <a:ext uri="{FF2B5EF4-FFF2-40B4-BE49-F238E27FC236}">
                <a16:creationId xmlns:a16="http://schemas.microsoft.com/office/drawing/2014/main" id="{70B185AC-9AB7-1146-287C-C95843A9E66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241854" y="45945"/>
            <a:ext cx="514054" cy="335476"/>
          </a:xfrm>
          <a:prstGeom prst="rect">
            <a:avLst/>
          </a:prstGeom>
        </p:spPr>
      </p:pic>
    </p:spTree>
    <p:extLst>
      <p:ext uri="{BB962C8B-B14F-4D97-AF65-F5344CB8AC3E}">
        <p14:creationId xmlns:p14="http://schemas.microsoft.com/office/powerpoint/2010/main" val="7746693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picture containing text&#10;&#10;Description automatically generated">
            <a:extLst>
              <a:ext uri="{FF2B5EF4-FFF2-40B4-BE49-F238E27FC236}">
                <a16:creationId xmlns:a16="http://schemas.microsoft.com/office/drawing/2014/main" id="{32670DC9-CF10-F345-A67B-1C69F910EF9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4741" y="71877"/>
            <a:ext cx="936104" cy="330733"/>
          </a:xfrm>
          <a:prstGeom prst="rect">
            <a:avLst/>
          </a:prstGeom>
        </p:spPr>
      </p:pic>
      <p:pic>
        <p:nvPicPr>
          <p:cNvPr id="13" name="Picture 12">
            <a:extLst>
              <a:ext uri="{FF2B5EF4-FFF2-40B4-BE49-F238E27FC236}">
                <a16:creationId xmlns:a16="http://schemas.microsoft.com/office/drawing/2014/main" id="{13B9D3CF-3AEC-2947-AEEE-CA36E843A99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4088"/>
            <a:ext cx="9906000" cy="436363"/>
          </a:xfrm>
          <a:prstGeom prst="rect">
            <a:avLst/>
          </a:prstGeom>
        </p:spPr>
      </p:pic>
      <p:pic>
        <p:nvPicPr>
          <p:cNvPr id="12" name="Picture 11" descr="A picture containing text&#10;&#10;Description automatically generated">
            <a:extLst>
              <a:ext uri="{FF2B5EF4-FFF2-40B4-BE49-F238E27FC236}">
                <a16:creationId xmlns:a16="http://schemas.microsoft.com/office/drawing/2014/main" id="{2193D01B-3304-0F43-9C07-7DAA7C42387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4741" y="52212"/>
            <a:ext cx="936104" cy="330733"/>
          </a:xfrm>
          <a:prstGeom prst="rect">
            <a:avLst/>
          </a:prstGeom>
        </p:spPr>
      </p:pic>
      <p:sp>
        <p:nvSpPr>
          <p:cNvPr id="18" name="Titel 7">
            <a:extLst>
              <a:ext uri="{FF2B5EF4-FFF2-40B4-BE49-F238E27FC236}">
                <a16:creationId xmlns:a16="http://schemas.microsoft.com/office/drawing/2014/main" id="{B6A6A54C-D5F1-5046-AE18-9D7DC76139F0}"/>
              </a:ext>
            </a:extLst>
          </p:cNvPr>
          <p:cNvSpPr>
            <a:spLocks noGrp="1"/>
          </p:cNvSpPr>
          <p:nvPr>
            <p:ph type="title"/>
          </p:nvPr>
        </p:nvSpPr>
        <p:spPr>
          <a:xfrm>
            <a:off x="334696" y="526949"/>
            <a:ext cx="8951963" cy="1072089"/>
          </a:xfrm>
        </p:spPr>
        <p:txBody>
          <a:bodyPr/>
          <a:lstStyle/>
          <a:p>
            <a:pPr algn="ctr"/>
            <a:br>
              <a:rPr lang="en-US" dirty="0"/>
            </a:br>
            <a:br>
              <a:rPr lang="en-US" dirty="0"/>
            </a:br>
            <a:br>
              <a:rPr lang="en-US" dirty="0"/>
            </a:br>
            <a:endParaRPr lang="en-US" dirty="0"/>
          </a:p>
        </p:txBody>
      </p:sp>
      <p:sp>
        <p:nvSpPr>
          <p:cNvPr id="23" name="TextBox 22">
            <a:extLst>
              <a:ext uri="{FF2B5EF4-FFF2-40B4-BE49-F238E27FC236}">
                <a16:creationId xmlns:a16="http://schemas.microsoft.com/office/drawing/2014/main" id="{B951797C-4571-A24A-9CFF-75D3E9DD22E1}"/>
              </a:ext>
            </a:extLst>
          </p:cNvPr>
          <p:cNvSpPr txBox="1"/>
          <p:nvPr/>
        </p:nvSpPr>
        <p:spPr>
          <a:xfrm>
            <a:off x="1119149" y="6260804"/>
            <a:ext cx="8118996" cy="336847"/>
          </a:xfrm>
          <a:prstGeom prst="rect">
            <a:avLst/>
          </a:prstGeom>
          <a:noFill/>
        </p:spPr>
        <p:txBody>
          <a:bodyPr wrap="square" rtlCol="0">
            <a:spAutoFit/>
          </a:bodyPr>
          <a:lstStyle/>
          <a:p>
            <a:pPr marL="0" marR="0" lvl="0" indent="0" algn="just" defTabSz="804587"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srgbClr val="0F124A"/>
                </a:solidFill>
                <a:effectLst/>
                <a:uLnTx/>
                <a:uFillTx/>
                <a:latin typeface="Arial"/>
                <a:ea typeface="+mn-ea"/>
                <a:cs typeface="+mn-cs"/>
              </a:rPr>
              <a:t>The Future Circular Collider Innovation Study (FCCIS) receives funding from the European Union’s Horizon 2020 research and innovation programme under grant No 951754. The information herein only reflects the views of its authors and the European Commission is not responsible for any use that may be made of the information.</a:t>
            </a:r>
            <a:endParaRPr kumimoji="0" lang="en-CH" sz="800" b="0" i="0" u="none" strike="noStrike" kern="1200" cap="none" spc="0" normalizeH="0" baseline="0" noProof="0" dirty="0">
              <a:ln>
                <a:noFill/>
              </a:ln>
              <a:solidFill>
                <a:srgbClr val="0F124A"/>
              </a:solidFill>
              <a:effectLst/>
              <a:uLnTx/>
              <a:uFillTx/>
              <a:latin typeface="Arial"/>
              <a:ea typeface="+mn-ea"/>
              <a:cs typeface="+mn-cs"/>
            </a:endParaRPr>
          </a:p>
        </p:txBody>
      </p:sp>
      <p:pic>
        <p:nvPicPr>
          <p:cNvPr id="24" name="Picture 23" descr="Background pattern&#10;&#10;Description automatically generated">
            <a:extLst>
              <a:ext uri="{FF2B5EF4-FFF2-40B4-BE49-F238E27FC236}">
                <a16:creationId xmlns:a16="http://schemas.microsoft.com/office/drawing/2014/main" id="{F4165F6F-7053-784D-8B3E-E1A568CA8CE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6347" y="6219825"/>
            <a:ext cx="567626" cy="377826"/>
          </a:xfrm>
          <a:prstGeom prst="rect">
            <a:avLst/>
          </a:prstGeom>
        </p:spPr>
      </p:pic>
      <p:sp>
        <p:nvSpPr>
          <p:cNvPr id="17" name="Footer Placeholder 16">
            <a:extLst>
              <a:ext uri="{FF2B5EF4-FFF2-40B4-BE49-F238E27FC236}">
                <a16:creationId xmlns:a16="http://schemas.microsoft.com/office/drawing/2014/main" id="{D0C2EF91-9868-40C4-9100-CEABD5EAEE19}"/>
              </a:ext>
            </a:extLst>
          </p:cNvPr>
          <p:cNvSpPr txBox="1">
            <a:spLocks/>
          </p:cNvSpPr>
          <p:nvPr/>
        </p:nvSpPr>
        <p:spPr>
          <a:xfrm>
            <a:off x="3766165" y="110694"/>
            <a:ext cx="3052589" cy="213767"/>
          </a:xfrm>
          <a:prstGeom prst="rect">
            <a:avLst/>
          </a:prstGeom>
        </p:spPr>
        <p:txBody>
          <a:bodyPr/>
          <a:lstStyle>
            <a:defPPr>
              <a:defRPr lang="de-DE"/>
            </a:defPPr>
            <a:lvl1pPr marL="0" algn="l" defTabSz="804587" rtl="0" eaLnBrk="1" latinLnBrk="0" hangingPunct="1">
              <a:defRPr sz="1584" kern="1200">
                <a:solidFill>
                  <a:schemeClr val="tx1"/>
                </a:solidFill>
                <a:latin typeface="+mn-lt"/>
                <a:ea typeface="+mn-ea"/>
                <a:cs typeface="+mn-cs"/>
              </a:defRPr>
            </a:lvl1pPr>
            <a:lvl2pPr marL="402293" algn="l" defTabSz="804587" rtl="0" eaLnBrk="1" latinLnBrk="0" hangingPunct="1">
              <a:defRPr sz="1584" kern="1200">
                <a:solidFill>
                  <a:schemeClr val="tx1"/>
                </a:solidFill>
                <a:latin typeface="+mn-lt"/>
                <a:ea typeface="+mn-ea"/>
                <a:cs typeface="+mn-cs"/>
              </a:defRPr>
            </a:lvl2pPr>
            <a:lvl3pPr marL="804587" algn="l" defTabSz="804587" rtl="0" eaLnBrk="1" latinLnBrk="0" hangingPunct="1">
              <a:defRPr sz="1584" kern="1200">
                <a:solidFill>
                  <a:schemeClr val="tx1"/>
                </a:solidFill>
                <a:latin typeface="+mn-lt"/>
                <a:ea typeface="+mn-ea"/>
                <a:cs typeface="+mn-cs"/>
              </a:defRPr>
            </a:lvl3pPr>
            <a:lvl4pPr marL="1206880" algn="l" defTabSz="804587" rtl="0" eaLnBrk="1" latinLnBrk="0" hangingPunct="1">
              <a:defRPr sz="1584" kern="1200">
                <a:solidFill>
                  <a:schemeClr val="tx1"/>
                </a:solidFill>
                <a:latin typeface="+mn-lt"/>
                <a:ea typeface="+mn-ea"/>
                <a:cs typeface="+mn-cs"/>
              </a:defRPr>
            </a:lvl4pPr>
            <a:lvl5pPr marL="1609172" algn="l" defTabSz="804587" rtl="0" eaLnBrk="1" latinLnBrk="0" hangingPunct="1">
              <a:defRPr sz="1584" kern="1200">
                <a:solidFill>
                  <a:schemeClr val="tx1"/>
                </a:solidFill>
                <a:latin typeface="+mn-lt"/>
                <a:ea typeface="+mn-ea"/>
                <a:cs typeface="+mn-cs"/>
              </a:defRPr>
            </a:lvl5pPr>
            <a:lvl6pPr marL="2011466" algn="l" defTabSz="804587" rtl="0" eaLnBrk="1" latinLnBrk="0" hangingPunct="1">
              <a:defRPr sz="1584" kern="1200">
                <a:solidFill>
                  <a:schemeClr val="tx1"/>
                </a:solidFill>
                <a:latin typeface="+mn-lt"/>
                <a:ea typeface="+mn-ea"/>
                <a:cs typeface="+mn-cs"/>
              </a:defRPr>
            </a:lvl6pPr>
            <a:lvl7pPr marL="2413759" algn="l" defTabSz="804587" rtl="0" eaLnBrk="1" latinLnBrk="0" hangingPunct="1">
              <a:defRPr sz="1584" kern="1200">
                <a:solidFill>
                  <a:schemeClr val="tx1"/>
                </a:solidFill>
                <a:latin typeface="+mn-lt"/>
                <a:ea typeface="+mn-ea"/>
                <a:cs typeface="+mn-cs"/>
              </a:defRPr>
            </a:lvl7pPr>
            <a:lvl8pPr marL="2816053" algn="l" defTabSz="804587" rtl="0" eaLnBrk="1" latinLnBrk="0" hangingPunct="1">
              <a:defRPr sz="1584" kern="1200">
                <a:solidFill>
                  <a:schemeClr val="tx1"/>
                </a:solidFill>
                <a:latin typeface="+mn-lt"/>
                <a:ea typeface="+mn-ea"/>
                <a:cs typeface="+mn-cs"/>
              </a:defRPr>
            </a:lvl8pPr>
            <a:lvl9pPr marL="3218346" algn="l" defTabSz="804587" rtl="0" eaLnBrk="1" latinLnBrk="0" hangingPunct="1">
              <a:defRPr sz="1584" kern="1200">
                <a:solidFill>
                  <a:schemeClr val="tx1"/>
                </a:solidFill>
                <a:latin typeface="+mn-lt"/>
                <a:ea typeface="+mn-ea"/>
                <a:cs typeface="+mn-cs"/>
              </a:defRPr>
            </a:lvl9pPr>
          </a:lstStyle>
          <a:p>
            <a:pPr marL="0" marR="0" lvl="0" indent="0" algn="l" defTabSz="804587"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4" name="TextBox 3">
            <a:extLst>
              <a:ext uri="{FF2B5EF4-FFF2-40B4-BE49-F238E27FC236}">
                <a16:creationId xmlns:a16="http://schemas.microsoft.com/office/drawing/2014/main" id="{44F98743-2731-7569-A702-F80DDE4A4AE2}"/>
              </a:ext>
            </a:extLst>
          </p:cNvPr>
          <p:cNvSpPr txBox="1"/>
          <p:nvPr/>
        </p:nvSpPr>
        <p:spPr>
          <a:xfrm>
            <a:off x="180521" y="559827"/>
            <a:ext cx="9422222" cy="461665"/>
          </a:xfrm>
          <a:prstGeom prst="rect">
            <a:avLst/>
          </a:prstGeom>
          <a:noFill/>
        </p:spPr>
        <p:txBody>
          <a:bodyPr wrap="square">
            <a:spAutoFit/>
          </a:bodyPr>
          <a:lstStyle/>
          <a:p>
            <a:pPr marL="0" marR="0" lvl="0" indent="0" algn="ctr" defTabSz="804587" rtl="0" eaLnBrk="1" fontAlgn="auto" latinLnBrk="0" hangingPunct="1">
              <a:lnSpc>
                <a:spcPct val="100000"/>
              </a:lnSpc>
              <a:spcBef>
                <a:spcPts val="0"/>
              </a:spcBef>
              <a:spcAft>
                <a:spcPts val="0"/>
              </a:spcAft>
              <a:buClrTx/>
              <a:buSzTx/>
              <a:buFontTx/>
              <a:buNone/>
              <a:tabLst/>
              <a:defRPr/>
            </a:pPr>
            <a:r>
              <a:rPr kumimoji="0" lang="en-GB" sz="2400" b="1" i="0" u="sng" strike="noStrike" kern="1200" cap="none" spc="0" normalizeH="0" baseline="0" noProof="0" dirty="0">
                <a:ln>
                  <a:noFill/>
                </a:ln>
                <a:solidFill>
                  <a:srgbClr val="0F124A"/>
                </a:solidFill>
                <a:effectLst>
                  <a:outerShdw blurRad="38100" dist="38100" dir="2700000" algn="tl">
                    <a:srgbClr val="000000">
                      <a:alpha val="43137"/>
                    </a:srgbClr>
                  </a:outerShdw>
                </a:effectLst>
                <a:uLnTx/>
                <a:uFillTx/>
                <a:latin typeface="Arial"/>
                <a:ea typeface="+mn-ea"/>
                <a:cs typeface="+mn-cs"/>
              </a:rPr>
              <a:t>Conditional Logistic Regression model - Results</a:t>
            </a:r>
          </a:p>
        </p:txBody>
      </p:sp>
      <p:sp>
        <p:nvSpPr>
          <p:cNvPr id="9" name="TextBox 8">
            <a:extLst>
              <a:ext uri="{FF2B5EF4-FFF2-40B4-BE49-F238E27FC236}">
                <a16:creationId xmlns:a16="http://schemas.microsoft.com/office/drawing/2014/main" id="{A2C9FB59-43D6-1A75-12A7-BECFBC6A11A6}"/>
              </a:ext>
            </a:extLst>
          </p:cNvPr>
          <p:cNvSpPr txBox="1"/>
          <p:nvPr/>
        </p:nvSpPr>
        <p:spPr>
          <a:xfrm>
            <a:off x="470674" y="1159938"/>
            <a:ext cx="9266651" cy="823687"/>
          </a:xfrm>
          <a:prstGeom prst="rect">
            <a:avLst/>
          </a:prstGeom>
          <a:noFill/>
        </p:spPr>
        <p:txBody>
          <a:bodyPr wrap="square">
            <a:spAutoFit/>
          </a:bodyPr>
          <a:lstStyle/>
          <a:p>
            <a:pPr marL="285750" marR="0" lvl="0" indent="-285750" algn="just" defTabSz="804587" rtl="0" eaLnBrk="1" fontAlgn="auto" latinLnBrk="0" hangingPunct="1">
              <a:lnSpc>
                <a:spcPct val="100000"/>
              </a:lnSpc>
              <a:spcBef>
                <a:spcPts val="0"/>
              </a:spcBef>
              <a:spcAft>
                <a:spcPts val="0"/>
              </a:spcAft>
              <a:buClrTx/>
              <a:buSzTx/>
              <a:buFont typeface="Wingdings" panose="05000000000000000000" pitchFamily="2" charset="2"/>
              <a:buChar char="v"/>
              <a:tabLst/>
              <a:defRPr/>
            </a:pPr>
            <a:r>
              <a:rPr kumimoji="0" lang="en-GB" sz="1584" b="1" i="0" u="none" strike="noStrike" kern="1200" cap="none" spc="0" normalizeH="0" baseline="0" noProof="0" dirty="0">
                <a:ln>
                  <a:noFill/>
                </a:ln>
                <a:solidFill>
                  <a:srgbClr val="0F124A"/>
                </a:solidFill>
                <a:effectLst/>
                <a:uLnTx/>
                <a:uFillTx/>
                <a:latin typeface="Arial"/>
                <a:ea typeface="+mn-ea"/>
                <a:cs typeface="+mn-cs"/>
              </a:rPr>
              <a:t>Conditional logistic regression</a:t>
            </a:r>
            <a:r>
              <a:rPr kumimoji="0" lang="en-GB" sz="1584" b="0" i="0" u="none" strike="noStrike" kern="1200" cap="none" spc="0" normalizeH="0" baseline="0" noProof="0" dirty="0">
                <a:ln>
                  <a:noFill/>
                </a:ln>
                <a:solidFill>
                  <a:srgbClr val="0F124A"/>
                </a:solidFill>
                <a:effectLst/>
                <a:uLnTx/>
                <a:uFillTx/>
                <a:latin typeface="Arial"/>
                <a:ea typeface="+mn-ea"/>
                <a:cs typeface="+mn-cs"/>
              </a:rPr>
              <a:t> is an extension of logistic regression that allows one to consider stratification and matching. Its main field of application is observational studies and in particular epidemiology.</a:t>
            </a:r>
          </a:p>
        </p:txBody>
      </p:sp>
      <p:pic>
        <p:nvPicPr>
          <p:cNvPr id="3" name="Picture 2" descr="Text&#10;&#10;Description automatically generated">
            <a:extLst>
              <a:ext uri="{FF2B5EF4-FFF2-40B4-BE49-F238E27FC236}">
                <a16:creationId xmlns:a16="http://schemas.microsoft.com/office/drawing/2014/main" id="{8BBD4C1E-2A7D-1FDA-2140-34A1713797F7}"/>
              </a:ext>
            </a:extLst>
          </p:cNvPr>
          <p:cNvPicPr>
            <a:picLocks noChangeAspect="1"/>
          </p:cNvPicPr>
          <p:nvPr/>
        </p:nvPicPr>
        <p:blipFill>
          <a:blip r:embed="rId5"/>
          <a:stretch>
            <a:fillRect/>
          </a:stretch>
        </p:blipFill>
        <p:spPr>
          <a:xfrm>
            <a:off x="2128520" y="2204864"/>
            <a:ext cx="5648960" cy="1666875"/>
          </a:xfrm>
          <a:prstGeom prst="rect">
            <a:avLst/>
          </a:prstGeom>
        </p:spPr>
      </p:pic>
      <p:sp>
        <p:nvSpPr>
          <p:cNvPr id="8" name="TextBox 7">
            <a:extLst>
              <a:ext uri="{FF2B5EF4-FFF2-40B4-BE49-F238E27FC236}">
                <a16:creationId xmlns:a16="http://schemas.microsoft.com/office/drawing/2014/main" id="{92F218B1-93CE-545F-95D0-0237B4EBB976}"/>
              </a:ext>
            </a:extLst>
          </p:cNvPr>
          <p:cNvSpPr txBox="1"/>
          <p:nvPr/>
        </p:nvSpPr>
        <p:spPr>
          <a:xfrm>
            <a:off x="505098" y="4408924"/>
            <a:ext cx="9197801" cy="1555041"/>
          </a:xfrm>
          <a:prstGeom prst="rect">
            <a:avLst/>
          </a:prstGeom>
          <a:noFill/>
        </p:spPr>
        <p:txBody>
          <a:bodyPr wrap="square">
            <a:spAutoFit/>
          </a:bodyPr>
          <a:lstStyle/>
          <a:p>
            <a:pPr marL="285750" marR="0" lvl="0" indent="-285750" algn="just" defTabSz="804587" rtl="0" eaLnBrk="1" fontAlgn="auto" latinLnBrk="0" hangingPunct="1">
              <a:lnSpc>
                <a:spcPct val="100000"/>
              </a:lnSpc>
              <a:spcBef>
                <a:spcPts val="0"/>
              </a:spcBef>
              <a:spcAft>
                <a:spcPts val="0"/>
              </a:spcAft>
              <a:buClrTx/>
              <a:buSzTx/>
              <a:buFont typeface="Wingdings" panose="05000000000000000000" pitchFamily="2" charset="2"/>
              <a:buChar char="v"/>
              <a:tabLst/>
              <a:defRPr/>
            </a:pPr>
            <a:r>
              <a:rPr kumimoji="0" lang="en-GB" sz="1584" b="0" i="0" u="none" strike="noStrike" kern="1200" cap="none" spc="0" normalizeH="0" baseline="0" noProof="0" dirty="0">
                <a:ln>
                  <a:noFill/>
                </a:ln>
                <a:solidFill>
                  <a:srgbClr val="0F124A"/>
                </a:solidFill>
                <a:effectLst/>
                <a:uLnTx/>
                <a:uFillTx/>
                <a:latin typeface="Arial"/>
                <a:ea typeface="+mn-ea"/>
                <a:cs typeface="+mn-cs"/>
              </a:rPr>
              <a:t>The results show that </a:t>
            </a:r>
            <a:r>
              <a:rPr kumimoji="0" lang="en-GB" sz="1584" b="1" i="0" u="none" strike="noStrike" kern="1200" cap="none" spc="0" normalizeH="0" baseline="0" noProof="0" dirty="0">
                <a:ln>
                  <a:noFill/>
                </a:ln>
                <a:solidFill>
                  <a:srgbClr val="0F124A"/>
                </a:solidFill>
                <a:effectLst/>
                <a:uLnTx/>
                <a:uFillTx/>
                <a:latin typeface="Arial"/>
                <a:ea typeface="+mn-ea"/>
                <a:cs typeface="+mn-cs"/>
              </a:rPr>
              <a:t>all variables are significant and therefore important in the choice</a:t>
            </a:r>
            <a:r>
              <a:rPr kumimoji="0" lang="en-GB" sz="1584" b="0" i="0" u="none" strike="noStrike" kern="1200" cap="none" spc="0" normalizeH="0" baseline="0" noProof="0" dirty="0">
                <a:ln>
                  <a:noFill/>
                </a:ln>
                <a:solidFill>
                  <a:srgbClr val="0F124A"/>
                </a:solidFill>
                <a:effectLst/>
                <a:uLnTx/>
                <a:uFillTx/>
                <a:latin typeface="Arial"/>
                <a:ea typeface="+mn-ea"/>
                <a:cs typeface="+mn-cs"/>
              </a:rPr>
              <a:t>. </a:t>
            </a:r>
          </a:p>
          <a:p>
            <a:pPr marL="285750" marR="0" lvl="0" indent="-285750" algn="just" defTabSz="804587" rtl="0" eaLnBrk="1" fontAlgn="auto" latinLnBrk="0" hangingPunct="1">
              <a:lnSpc>
                <a:spcPct val="100000"/>
              </a:lnSpc>
              <a:spcBef>
                <a:spcPts val="0"/>
              </a:spcBef>
              <a:spcAft>
                <a:spcPts val="0"/>
              </a:spcAft>
              <a:buClrTx/>
              <a:buSzTx/>
              <a:buFont typeface="Wingdings" panose="05000000000000000000" pitchFamily="2" charset="2"/>
              <a:buChar char="v"/>
              <a:tabLst/>
              <a:defRPr/>
            </a:pPr>
            <a:endParaRPr kumimoji="0" lang="en-GB" sz="1584" b="0" i="0" u="none" strike="noStrike" kern="1200" cap="none" spc="0" normalizeH="0" baseline="0" noProof="0" dirty="0">
              <a:ln>
                <a:noFill/>
              </a:ln>
              <a:solidFill>
                <a:srgbClr val="0F124A"/>
              </a:solidFill>
              <a:effectLst/>
              <a:uLnTx/>
              <a:uFillTx/>
              <a:latin typeface="Arial"/>
              <a:ea typeface="+mn-ea"/>
              <a:cs typeface="+mn-cs"/>
            </a:endParaRPr>
          </a:p>
          <a:p>
            <a:pPr marL="285750" marR="0" lvl="0" indent="-285750" algn="just" defTabSz="804587" rtl="0" eaLnBrk="1" fontAlgn="auto" latinLnBrk="0" hangingPunct="1">
              <a:lnSpc>
                <a:spcPct val="100000"/>
              </a:lnSpc>
              <a:spcBef>
                <a:spcPts val="0"/>
              </a:spcBef>
              <a:spcAft>
                <a:spcPts val="0"/>
              </a:spcAft>
              <a:buClrTx/>
              <a:buSzTx/>
              <a:buFont typeface="Wingdings" panose="05000000000000000000" pitchFamily="2" charset="2"/>
              <a:buChar char="v"/>
              <a:tabLst/>
              <a:defRPr/>
            </a:pPr>
            <a:r>
              <a:rPr kumimoji="0" lang="en-GB" sz="1584" b="0" i="0" u="none" strike="noStrike" kern="1200" cap="none" spc="0" normalizeH="0" baseline="0" noProof="0" dirty="0">
                <a:ln>
                  <a:noFill/>
                </a:ln>
                <a:solidFill>
                  <a:srgbClr val="0F124A"/>
                </a:solidFill>
                <a:effectLst/>
                <a:uLnTx/>
                <a:uFillTx/>
                <a:latin typeface="Arial"/>
                <a:ea typeface="+mn-ea"/>
                <a:cs typeface="+mn-cs"/>
              </a:rPr>
              <a:t>The price coefficient is negative, as expected, for the calculation of the </a:t>
            </a:r>
            <a:r>
              <a:rPr kumimoji="0" lang="en-GB" sz="1584" b="1" i="0" u="none" strike="noStrike" kern="1200" cap="none" spc="0" normalizeH="0" baseline="0" noProof="0" dirty="0">
                <a:ln>
                  <a:noFill/>
                </a:ln>
                <a:solidFill>
                  <a:srgbClr val="0F124A"/>
                </a:solidFill>
                <a:effectLst/>
                <a:uLnTx/>
                <a:uFillTx/>
                <a:latin typeface="Arial"/>
                <a:ea typeface="+mn-ea"/>
                <a:cs typeface="+mn-cs"/>
              </a:rPr>
              <a:t>“marginal Willingness to Pay” (MWTP)</a:t>
            </a:r>
            <a:r>
              <a:rPr kumimoji="0" lang="en-GB" sz="1584" b="0" i="0" u="none" strike="noStrike" kern="1200" cap="none" spc="0" normalizeH="0" baseline="0" noProof="0" dirty="0">
                <a:ln>
                  <a:noFill/>
                </a:ln>
                <a:solidFill>
                  <a:srgbClr val="0F124A"/>
                </a:solidFill>
                <a:effectLst/>
                <a:uLnTx/>
                <a:uFillTx/>
                <a:latin typeface="Arial"/>
                <a:ea typeface="+mn-ea"/>
                <a:cs typeface="+mn-cs"/>
              </a:rPr>
              <a:t>. The price should be negative to reflect the trade-off between the price and the positively valued attribute. A positive price coefficient will give a negative MWTP.</a:t>
            </a:r>
          </a:p>
          <a:p>
            <a:pPr marL="285750" marR="0" lvl="0" indent="-285750" algn="l" defTabSz="804587" rtl="0" eaLnBrk="1" fontAlgn="auto" latinLnBrk="0" hangingPunct="1">
              <a:lnSpc>
                <a:spcPct val="100000"/>
              </a:lnSpc>
              <a:spcBef>
                <a:spcPts val="0"/>
              </a:spcBef>
              <a:spcAft>
                <a:spcPts val="0"/>
              </a:spcAft>
              <a:buClrTx/>
              <a:buSzTx/>
              <a:buFont typeface="Wingdings" panose="05000000000000000000" pitchFamily="2" charset="2"/>
              <a:buChar char="v"/>
              <a:tabLst/>
              <a:defRPr/>
            </a:pPr>
            <a:endParaRPr kumimoji="0" lang="en-GB" sz="1584" b="0" i="0" u="none" strike="noStrike" kern="1200" cap="none" spc="0" normalizeH="0" baseline="0" noProof="0" dirty="0">
              <a:ln>
                <a:noFill/>
              </a:ln>
              <a:solidFill>
                <a:srgbClr val="0F124A"/>
              </a:solidFill>
              <a:effectLst/>
              <a:uLnTx/>
              <a:uFillTx/>
              <a:latin typeface="Arial"/>
              <a:ea typeface="+mn-ea"/>
              <a:cs typeface="+mn-cs"/>
            </a:endParaRPr>
          </a:p>
        </p:txBody>
      </p:sp>
      <p:pic>
        <p:nvPicPr>
          <p:cNvPr id="2" name="Picture 1" descr="Logo&#10;&#10;Description automatically generated">
            <a:extLst>
              <a:ext uri="{FF2B5EF4-FFF2-40B4-BE49-F238E27FC236}">
                <a16:creationId xmlns:a16="http://schemas.microsoft.com/office/drawing/2014/main" id="{4B7B4E38-2D62-EE80-B9A8-E604B20D984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241854" y="45945"/>
            <a:ext cx="514054" cy="335476"/>
          </a:xfrm>
          <a:prstGeom prst="rect">
            <a:avLst/>
          </a:prstGeom>
        </p:spPr>
      </p:pic>
    </p:spTree>
    <p:extLst>
      <p:ext uri="{BB962C8B-B14F-4D97-AF65-F5344CB8AC3E}">
        <p14:creationId xmlns:p14="http://schemas.microsoft.com/office/powerpoint/2010/main" val="5327319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picture containing text&#10;&#10;Description automatically generated">
            <a:extLst>
              <a:ext uri="{FF2B5EF4-FFF2-40B4-BE49-F238E27FC236}">
                <a16:creationId xmlns:a16="http://schemas.microsoft.com/office/drawing/2014/main" id="{32670DC9-CF10-F345-A67B-1C69F910EF9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4741" y="71877"/>
            <a:ext cx="936104" cy="330733"/>
          </a:xfrm>
          <a:prstGeom prst="rect">
            <a:avLst/>
          </a:prstGeom>
        </p:spPr>
      </p:pic>
      <p:pic>
        <p:nvPicPr>
          <p:cNvPr id="13" name="Picture 12">
            <a:extLst>
              <a:ext uri="{FF2B5EF4-FFF2-40B4-BE49-F238E27FC236}">
                <a16:creationId xmlns:a16="http://schemas.microsoft.com/office/drawing/2014/main" id="{13B9D3CF-3AEC-2947-AEEE-CA36E843A99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4088"/>
            <a:ext cx="9906000" cy="436363"/>
          </a:xfrm>
          <a:prstGeom prst="rect">
            <a:avLst/>
          </a:prstGeom>
        </p:spPr>
      </p:pic>
      <p:pic>
        <p:nvPicPr>
          <p:cNvPr id="12" name="Picture 11" descr="A picture containing text&#10;&#10;Description automatically generated">
            <a:extLst>
              <a:ext uri="{FF2B5EF4-FFF2-40B4-BE49-F238E27FC236}">
                <a16:creationId xmlns:a16="http://schemas.microsoft.com/office/drawing/2014/main" id="{2193D01B-3304-0F43-9C07-7DAA7C42387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4741" y="52212"/>
            <a:ext cx="936104" cy="330733"/>
          </a:xfrm>
          <a:prstGeom prst="rect">
            <a:avLst/>
          </a:prstGeom>
        </p:spPr>
      </p:pic>
      <p:sp>
        <p:nvSpPr>
          <p:cNvPr id="18" name="Titel 7">
            <a:extLst>
              <a:ext uri="{FF2B5EF4-FFF2-40B4-BE49-F238E27FC236}">
                <a16:creationId xmlns:a16="http://schemas.microsoft.com/office/drawing/2014/main" id="{B6A6A54C-D5F1-5046-AE18-9D7DC76139F0}"/>
              </a:ext>
            </a:extLst>
          </p:cNvPr>
          <p:cNvSpPr>
            <a:spLocks noGrp="1"/>
          </p:cNvSpPr>
          <p:nvPr>
            <p:ph type="title"/>
          </p:nvPr>
        </p:nvSpPr>
        <p:spPr>
          <a:xfrm>
            <a:off x="334696" y="526949"/>
            <a:ext cx="8951963" cy="1072089"/>
          </a:xfrm>
        </p:spPr>
        <p:txBody>
          <a:bodyPr/>
          <a:lstStyle/>
          <a:p>
            <a:pPr algn="ctr"/>
            <a:br>
              <a:rPr lang="en-US" dirty="0"/>
            </a:br>
            <a:br>
              <a:rPr lang="en-US" dirty="0"/>
            </a:br>
            <a:br>
              <a:rPr lang="en-US" dirty="0"/>
            </a:br>
            <a:endParaRPr lang="en-US" dirty="0"/>
          </a:p>
        </p:txBody>
      </p:sp>
      <p:sp>
        <p:nvSpPr>
          <p:cNvPr id="23" name="TextBox 22">
            <a:extLst>
              <a:ext uri="{FF2B5EF4-FFF2-40B4-BE49-F238E27FC236}">
                <a16:creationId xmlns:a16="http://schemas.microsoft.com/office/drawing/2014/main" id="{B951797C-4571-A24A-9CFF-75D3E9DD22E1}"/>
              </a:ext>
            </a:extLst>
          </p:cNvPr>
          <p:cNvSpPr txBox="1"/>
          <p:nvPr/>
        </p:nvSpPr>
        <p:spPr>
          <a:xfrm>
            <a:off x="1119149" y="6260804"/>
            <a:ext cx="8118996" cy="336847"/>
          </a:xfrm>
          <a:prstGeom prst="rect">
            <a:avLst/>
          </a:prstGeom>
          <a:noFill/>
        </p:spPr>
        <p:txBody>
          <a:bodyPr wrap="square" rtlCol="0">
            <a:spAutoFit/>
          </a:bodyPr>
          <a:lstStyle/>
          <a:p>
            <a:pPr marL="0" marR="0" lvl="0" indent="0" algn="just" defTabSz="804587"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srgbClr val="0F124A"/>
                </a:solidFill>
                <a:effectLst/>
                <a:uLnTx/>
                <a:uFillTx/>
                <a:latin typeface="Arial"/>
                <a:ea typeface="+mn-ea"/>
                <a:cs typeface="+mn-cs"/>
              </a:rPr>
              <a:t>The Future Circular Collider Innovation Study (FCCIS) receives funding from the European Union’s Horizon 2020 research and innovation programme under grant No 951754. The information herein only reflects the views of its authors and the European Commission is not responsible for any use that may be made of the information.</a:t>
            </a:r>
            <a:endParaRPr kumimoji="0" lang="en-CH" sz="800" b="0" i="0" u="none" strike="noStrike" kern="1200" cap="none" spc="0" normalizeH="0" baseline="0" noProof="0" dirty="0">
              <a:ln>
                <a:noFill/>
              </a:ln>
              <a:solidFill>
                <a:srgbClr val="0F124A"/>
              </a:solidFill>
              <a:effectLst/>
              <a:uLnTx/>
              <a:uFillTx/>
              <a:latin typeface="Arial"/>
              <a:ea typeface="+mn-ea"/>
              <a:cs typeface="+mn-cs"/>
            </a:endParaRPr>
          </a:p>
        </p:txBody>
      </p:sp>
      <p:pic>
        <p:nvPicPr>
          <p:cNvPr id="24" name="Picture 23" descr="Background pattern&#10;&#10;Description automatically generated">
            <a:extLst>
              <a:ext uri="{FF2B5EF4-FFF2-40B4-BE49-F238E27FC236}">
                <a16:creationId xmlns:a16="http://schemas.microsoft.com/office/drawing/2014/main" id="{F4165F6F-7053-784D-8B3E-E1A568CA8CE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6347" y="6219825"/>
            <a:ext cx="567626" cy="377826"/>
          </a:xfrm>
          <a:prstGeom prst="rect">
            <a:avLst/>
          </a:prstGeom>
        </p:spPr>
      </p:pic>
      <p:sp>
        <p:nvSpPr>
          <p:cNvPr id="17" name="Footer Placeholder 16">
            <a:extLst>
              <a:ext uri="{FF2B5EF4-FFF2-40B4-BE49-F238E27FC236}">
                <a16:creationId xmlns:a16="http://schemas.microsoft.com/office/drawing/2014/main" id="{D0C2EF91-9868-40C4-9100-CEABD5EAEE19}"/>
              </a:ext>
            </a:extLst>
          </p:cNvPr>
          <p:cNvSpPr txBox="1">
            <a:spLocks/>
          </p:cNvSpPr>
          <p:nvPr/>
        </p:nvSpPr>
        <p:spPr>
          <a:xfrm>
            <a:off x="3766165" y="110694"/>
            <a:ext cx="3052589" cy="213767"/>
          </a:xfrm>
          <a:prstGeom prst="rect">
            <a:avLst/>
          </a:prstGeom>
        </p:spPr>
        <p:txBody>
          <a:bodyPr/>
          <a:lstStyle>
            <a:defPPr>
              <a:defRPr lang="de-DE"/>
            </a:defPPr>
            <a:lvl1pPr marL="0" algn="l" defTabSz="804587" rtl="0" eaLnBrk="1" latinLnBrk="0" hangingPunct="1">
              <a:defRPr sz="1584" kern="1200">
                <a:solidFill>
                  <a:schemeClr val="tx1"/>
                </a:solidFill>
                <a:latin typeface="+mn-lt"/>
                <a:ea typeface="+mn-ea"/>
                <a:cs typeface="+mn-cs"/>
              </a:defRPr>
            </a:lvl1pPr>
            <a:lvl2pPr marL="402293" algn="l" defTabSz="804587" rtl="0" eaLnBrk="1" latinLnBrk="0" hangingPunct="1">
              <a:defRPr sz="1584" kern="1200">
                <a:solidFill>
                  <a:schemeClr val="tx1"/>
                </a:solidFill>
                <a:latin typeface="+mn-lt"/>
                <a:ea typeface="+mn-ea"/>
                <a:cs typeface="+mn-cs"/>
              </a:defRPr>
            </a:lvl2pPr>
            <a:lvl3pPr marL="804587" algn="l" defTabSz="804587" rtl="0" eaLnBrk="1" latinLnBrk="0" hangingPunct="1">
              <a:defRPr sz="1584" kern="1200">
                <a:solidFill>
                  <a:schemeClr val="tx1"/>
                </a:solidFill>
                <a:latin typeface="+mn-lt"/>
                <a:ea typeface="+mn-ea"/>
                <a:cs typeface="+mn-cs"/>
              </a:defRPr>
            </a:lvl3pPr>
            <a:lvl4pPr marL="1206880" algn="l" defTabSz="804587" rtl="0" eaLnBrk="1" latinLnBrk="0" hangingPunct="1">
              <a:defRPr sz="1584" kern="1200">
                <a:solidFill>
                  <a:schemeClr val="tx1"/>
                </a:solidFill>
                <a:latin typeface="+mn-lt"/>
                <a:ea typeface="+mn-ea"/>
                <a:cs typeface="+mn-cs"/>
              </a:defRPr>
            </a:lvl4pPr>
            <a:lvl5pPr marL="1609172" algn="l" defTabSz="804587" rtl="0" eaLnBrk="1" latinLnBrk="0" hangingPunct="1">
              <a:defRPr sz="1584" kern="1200">
                <a:solidFill>
                  <a:schemeClr val="tx1"/>
                </a:solidFill>
                <a:latin typeface="+mn-lt"/>
                <a:ea typeface="+mn-ea"/>
                <a:cs typeface="+mn-cs"/>
              </a:defRPr>
            </a:lvl5pPr>
            <a:lvl6pPr marL="2011466" algn="l" defTabSz="804587" rtl="0" eaLnBrk="1" latinLnBrk="0" hangingPunct="1">
              <a:defRPr sz="1584" kern="1200">
                <a:solidFill>
                  <a:schemeClr val="tx1"/>
                </a:solidFill>
                <a:latin typeface="+mn-lt"/>
                <a:ea typeface="+mn-ea"/>
                <a:cs typeface="+mn-cs"/>
              </a:defRPr>
            </a:lvl6pPr>
            <a:lvl7pPr marL="2413759" algn="l" defTabSz="804587" rtl="0" eaLnBrk="1" latinLnBrk="0" hangingPunct="1">
              <a:defRPr sz="1584" kern="1200">
                <a:solidFill>
                  <a:schemeClr val="tx1"/>
                </a:solidFill>
                <a:latin typeface="+mn-lt"/>
                <a:ea typeface="+mn-ea"/>
                <a:cs typeface="+mn-cs"/>
              </a:defRPr>
            </a:lvl7pPr>
            <a:lvl8pPr marL="2816053" algn="l" defTabSz="804587" rtl="0" eaLnBrk="1" latinLnBrk="0" hangingPunct="1">
              <a:defRPr sz="1584" kern="1200">
                <a:solidFill>
                  <a:schemeClr val="tx1"/>
                </a:solidFill>
                <a:latin typeface="+mn-lt"/>
                <a:ea typeface="+mn-ea"/>
                <a:cs typeface="+mn-cs"/>
              </a:defRPr>
            </a:lvl8pPr>
            <a:lvl9pPr marL="3218346" algn="l" defTabSz="804587" rtl="0" eaLnBrk="1" latinLnBrk="0" hangingPunct="1">
              <a:defRPr sz="1584" kern="1200">
                <a:solidFill>
                  <a:schemeClr val="tx1"/>
                </a:solidFill>
                <a:latin typeface="+mn-lt"/>
                <a:ea typeface="+mn-ea"/>
                <a:cs typeface="+mn-cs"/>
              </a:defRPr>
            </a:lvl9pPr>
          </a:lstStyle>
          <a:p>
            <a:pPr marL="0" marR="0" lvl="0" indent="0" algn="l" defTabSz="804587"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4" name="TextBox 3">
            <a:extLst>
              <a:ext uri="{FF2B5EF4-FFF2-40B4-BE49-F238E27FC236}">
                <a16:creationId xmlns:a16="http://schemas.microsoft.com/office/drawing/2014/main" id="{44F98743-2731-7569-A702-F80DDE4A4AE2}"/>
              </a:ext>
            </a:extLst>
          </p:cNvPr>
          <p:cNvSpPr txBox="1"/>
          <p:nvPr/>
        </p:nvSpPr>
        <p:spPr>
          <a:xfrm>
            <a:off x="181984" y="610377"/>
            <a:ext cx="9422222" cy="461665"/>
          </a:xfrm>
          <a:prstGeom prst="rect">
            <a:avLst/>
          </a:prstGeom>
          <a:noFill/>
        </p:spPr>
        <p:txBody>
          <a:bodyPr wrap="square">
            <a:spAutoFit/>
          </a:bodyPr>
          <a:lstStyle/>
          <a:p>
            <a:pPr marL="0" marR="0" lvl="0" indent="0" algn="ctr" defTabSz="804587" rtl="0" eaLnBrk="1" fontAlgn="auto" latinLnBrk="0" hangingPunct="1">
              <a:lnSpc>
                <a:spcPct val="100000"/>
              </a:lnSpc>
              <a:spcBef>
                <a:spcPts val="0"/>
              </a:spcBef>
              <a:spcAft>
                <a:spcPts val="0"/>
              </a:spcAft>
              <a:buClrTx/>
              <a:buSzTx/>
              <a:buFontTx/>
              <a:buNone/>
              <a:tabLst/>
              <a:defRPr/>
            </a:pPr>
            <a:r>
              <a:rPr kumimoji="0" lang="en-GB" sz="2400" b="1" i="0" u="sng" strike="noStrike" kern="1200" cap="none" spc="0" normalizeH="0" baseline="0" noProof="0" dirty="0">
                <a:ln>
                  <a:noFill/>
                </a:ln>
                <a:solidFill>
                  <a:srgbClr val="0F124A"/>
                </a:solidFill>
                <a:effectLst>
                  <a:outerShdw blurRad="38100" dist="38100" dir="2700000" algn="tl">
                    <a:srgbClr val="000000">
                      <a:alpha val="43137"/>
                    </a:srgbClr>
                  </a:outerShdw>
                </a:effectLst>
                <a:uLnTx/>
                <a:uFillTx/>
                <a:latin typeface="Arial"/>
                <a:ea typeface="+mn-ea"/>
                <a:cs typeface="+mn-cs"/>
              </a:rPr>
              <a:t>Results</a:t>
            </a:r>
          </a:p>
        </p:txBody>
      </p:sp>
      <p:graphicFrame>
        <p:nvGraphicFramePr>
          <p:cNvPr id="8" name="Table 7">
            <a:extLst>
              <a:ext uri="{FF2B5EF4-FFF2-40B4-BE49-F238E27FC236}">
                <a16:creationId xmlns:a16="http://schemas.microsoft.com/office/drawing/2014/main" id="{01EEE4CB-6143-EF2E-9E54-8840FEA05BB7}"/>
              </a:ext>
            </a:extLst>
          </p:cNvPr>
          <p:cNvGraphicFramePr>
            <a:graphicFrameLocks noGrp="1"/>
          </p:cNvGraphicFramePr>
          <p:nvPr>
            <p:extLst>
              <p:ext uri="{D42A27DB-BD31-4B8C-83A1-F6EECF244321}">
                <p14:modId xmlns:p14="http://schemas.microsoft.com/office/powerpoint/2010/main" val="3721178217"/>
              </p:ext>
            </p:extLst>
          </p:nvPr>
        </p:nvGraphicFramePr>
        <p:xfrm>
          <a:off x="2057475" y="1170928"/>
          <a:ext cx="5976664" cy="1547245"/>
        </p:xfrm>
        <a:graphic>
          <a:graphicData uri="http://schemas.openxmlformats.org/drawingml/2006/table">
            <a:tbl>
              <a:tblPr/>
              <a:tblGrid>
                <a:gridCol w="3790914">
                  <a:extLst>
                    <a:ext uri="{9D8B030D-6E8A-4147-A177-3AD203B41FA5}">
                      <a16:colId xmlns:a16="http://schemas.microsoft.com/office/drawing/2014/main" val="1039813554"/>
                    </a:ext>
                  </a:extLst>
                </a:gridCol>
                <a:gridCol w="2185750">
                  <a:extLst>
                    <a:ext uri="{9D8B030D-6E8A-4147-A177-3AD203B41FA5}">
                      <a16:colId xmlns:a16="http://schemas.microsoft.com/office/drawing/2014/main" val="2363559716"/>
                    </a:ext>
                  </a:extLst>
                </a:gridCol>
              </a:tblGrid>
              <a:tr h="178681">
                <a:tc>
                  <a:txBody>
                    <a:bodyPr/>
                    <a:lstStyle/>
                    <a:p>
                      <a:pPr algn="ctr" fontAlgn="b"/>
                      <a:r>
                        <a:rPr lang="en-GB" sz="1600" b="1" i="0" u="none" strike="noStrike" dirty="0">
                          <a:solidFill>
                            <a:srgbClr val="000000"/>
                          </a:solidFill>
                          <a:effectLst/>
                          <a:latin typeface="Calibri" panose="020F0502020204030204" pitchFamily="34" charset="0"/>
                        </a:rPr>
                        <a:t>MWTP</a:t>
                      </a:r>
                    </a:p>
                  </a:txBody>
                  <a:tcPr marL="9525" marR="9525" marT="9525" marB="0" anchor="b">
                    <a:lnL>
                      <a:noFill/>
                    </a:lnL>
                    <a:lnR>
                      <a:noFill/>
                    </a:lnR>
                    <a:lnT>
                      <a:noFill/>
                    </a:lnT>
                    <a:lnB>
                      <a:noFill/>
                    </a:lnB>
                  </a:tcPr>
                </a:tc>
                <a:tc>
                  <a:txBody>
                    <a:bodyPr/>
                    <a:lstStyle/>
                    <a:p>
                      <a:pPr algn="l" fontAlgn="b"/>
                      <a:endParaRPr lang="en-GB" sz="16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502984637"/>
                  </a:ext>
                </a:extLst>
              </a:tr>
              <a:tr h="178681">
                <a:tc>
                  <a:txBody>
                    <a:bodyPr/>
                    <a:lstStyle/>
                    <a:p>
                      <a:pPr algn="l" fontAlgn="b"/>
                      <a:r>
                        <a:rPr lang="en-GB" sz="1600" b="0" i="0" u="none" strike="noStrike" dirty="0">
                          <a:solidFill>
                            <a:srgbClr val="000000"/>
                          </a:solidFill>
                          <a:effectLst/>
                          <a:latin typeface="Calibri" panose="020F0502020204030204" pitchFamily="34" charset="0"/>
                        </a:rPr>
                        <a:t>Abstract submissions and publications review</a:t>
                      </a:r>
                    </a:p>
                  </a:txBody>
                  <a:tcPr marL="9525" marR="9525" marT="9525" marB="0" anchor="b">
                    <a:lnL>
                      <a:noFill/>
                    </a:lnL>
                    <a:lnR>
                      <a:noFill/>
                    </a:lnR>
                    <a:lnT>
                      <a:noFill/>
                    </a:lnT>
                    <a:lnB>
                      <a:noFill/>
                    </a:lnB>
                  </a:tcPr>
                </a:tc>
                <a:tc>
                  <a:txBody>
                    <a:bodyPr/>
                    <a:lstStyle/>
                    <a:p>
                      <a:pPr algn="r" fontAlgn="b"/>
                      <a:r>
                        <a:rPr lang="en-GB" sz="1600" b="0" i="0" u="none" strike="noStrike">
                          <a:solidFill>
                            <a:srgbClr val="000000"/>
                          </a:solidFill>
                          <a:effectLst/>
                          <a:latin typeface="Calibri" panose="020F0502020204030204" pitchFamily="34" charset="0"/>
                        </a:rPr>
                        <a:t>307.38</a:t>
                      </a:r>
                    </a:p>
                  </a:txBody>
                  <a:tcPr marL="9525" marR="9525" marT="9525" marB="0" anchor="b">
                    <a:lnL>
                      <a:noFill/>
                    </a:lnL>
                    <a:lnR>
                      <a:noFill/>
                    </a:lnR>
                    <a:lnT>
                      <a:noFill/>
                    </a:lnT>
                    <a:lnB>
                      <a:noFill/>
                    </a:lnB>
                  </a:tcPr>
                </a:tc>
                <a:extLst>
                  <a:ext uri="{0D108BD9-81ED-4DB2-BD59-A6C34878D82A}">
                    <a16:rowId xmlns:a16="http://schemas.microsoft.com/office/drawing/2014/main" val="2088440774"/>
                  </a:ext>
                </a:extLst>
              </a:tr>
              <a:tr h="178681">
                <a:tc>
                  <a:txBody>
                    <a:bodyPr/>
                    <a:lstStyle/>
                    <a:p>
                      <a:pPr algn="l" fontAlgn="b"/>
                      <a:r>
                        <a:rPr lang="en-GB" sz="1600" b="0" i="0" u="none" strike="noStrike" dirty="0">
                          <a:solidFill>
                            <a:srgbClr val="000000"/>
                          </a:solidFill>
                          <a:effectLst/>
                          <a:latin typeface="Calibri" panose="020F0502020204030204" pitchFamily="34" charset="0"/>
                        </a:rPr>
                        <a:t>Registration form and room reservation</a:t>
                      </a:r>
                    </a:p>
                  </a:txBody>
                  <a:tcPr marL="9525" marR="9525" marT="9525" marB="0" anchor="b">
                    <a:lnL>
                      <a:noFill/>
                    </a:lnL>
                    <a:lnR>
                      <a:noFill/>
                    </a:lnR>
                    <a:lnT>
                      <a:noFill/>
                    </a:lnT>
                    <a:lnB>
                      <a:noFill/>
                    </a:lnB>
                  </a:tcPr>
                </a:tc>
                <a:tc>
                  <a:txBody>
                    <a:bodyPr/>
                    <a:lstStyle/>
                    <a:p>
                      <a:pPr algn="r" fontAlgn="b"/>
                      <a:r>
                        <a:rPr lang="en-GB" sz="1600" b="0" i="0" u="none" strike="noStrike" dirty="0">
                          <a:solidFill>
                            <a:srgbClr val="000000"/>
                          </a:solidFill>
                          <a:effectLst/>
                          <a:latin typeface="Calibri" panose="020F0502020204030204" pitchFamily="34" charset="0"/>
                        </a:rPr>
                        <a:t>361.59</a:t>
                      </a:r>
                    </a:p>
                  </a:txBody>
                  <a:tcPr marL="9525" marR="9525" marT="9525" marB="0" anchor="b">
                    <a:lnL>
                      <a:noFill/>
                    </a:lnL>
                    <a:lnR>
                      <a:noFill/>
                    </a:lnR>
                    <a:lnT>
                      <a:noFill/>
                    </a:lnT>
                    <a:lnB>
                      <a:noFill/>
                    </a:lnB>
                  </a:tcPr>
                </a:tc>
                <a:extLst>
                  <a:ext uri="{0D108BD9-81ED-4DB2-BD59-A6C34878D82A}">
                    <a16:rowId xmlns:a16="http://schemas.microsoft.com/office/drawing/2014/main" val="2149443258"/>
                  </a:ext>
                </a:extLst>
              </a:tr>
              <a:tr h="178681">
                <a:tc>
                  <a:txBody>
                    <a:bodyPr/>
                    <a:lstStyle/>
                    <a:p>
                      <a:pPr algn="l" fontAlgn="b"/>
                      <a:r>
                        <a:rPr lang="en-GB" sz="1600" b="0" i="0" u="none" strike="noStrike" dirty="0">
                          <a:solidFill>
                            <a:srgbClr val="000000"/>
                          </a:solidFill>
                          <a:effectLst/>
                          <a:latin typeface="Calibri" panose="020F0502020204030204" pitchFamily="34" charset="0"/>
                        </a:rPr>
                        <a:t>Customizing the event page</a:t>
                      </a:r>
                    </a:p>
                  </a:txBody>
                  <a:tcPr marL="9525" marR="9525" marT="9525" marB="0" anchor="b">
                    <a:lnL>
                      <a:noFill/>
                    </a:lnL>
                    <a:lnR>
                      <a:noFill/>
                    </a:lnR>
                    <a:lnT>
                      <a:noFill/>
                    </a:lnT>
                    <a:lnB>
                      <a:noFill/>
                    </a:lnB>
                  </a:tcPr>
                </a:tc>
                <a:tc>
                  <a:txBody>
                    <a:bodyPr/>
                    <a:lstStyle/>
                    <a:p>
                      <a:pPr algn="r" fontAlgn="b"/>
                      <a:r>
                        <a:rPr lang="en-GB" sz="1600" b="0" i="0" u="none" strike="noStrike">
                          <a:solidFill>
                            <a:srgbClr val="000000"/>
                          </a:solidFill>
                          <a:effectLst/>
                          <a:latin typeface="Calibri" panose="020F0502020204030204" pitchFamily="34" charset="0"/>
                        </a:rPr>
                        <a:t>209.60</a:t>
                      </a:r>
                    </a:p>
                  </a:txBody>
                  <a:tcPr marL="9525" marR="9525" marT="9525" marB="0" anchor="b">
                    <a:lnL>
                      <a:noFill/>
                    </a:lnL>
                    <a:lnR>
                      <a:noFill/>
                    </a:lnR>
                    <a:lnT>
                      <a:noFill/>
                    </a:lnT>
                    <a:lnB>
                      <a:noFill/>
                    </a:lnB>
                  </a:tcPr>
                </a:tc>
                <a:extLst>
                  <a:ext uri="{0D108BD9-81ED-4DB2-BD59-A6C34878D82A}">
                    <a16:rowId xmlns:a16="http://schemas.microsoft.com/office/drawing/2014/main" val="134225998"/>
                  </a:ext>
                </a:extLst>
              </a:tr>
              <a:tr h="280420">
                <a:tc>
                  <a:txBody>
                    <a:bodyPr/>
                    <a:lstStyle/>
                    <a:p>
                      <a:pPr algn="l" fontAlgn="b"/>
                      <a:endParaRPr lang="en-GB" sz="16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GB" sz="16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3986034785"/>
                  </a:ext>
                </a:extLst>
              </a:tr>
              <a:tr h="178681">
                <a:tc>
                  <a:txBody>
                    <a:bodyPr/>
                    <a:lstStyle/>
                    <a:p>
                      <a:pPr algn="l" fontAlgn="b"/>
                      <a:r>
                        <a:rPr lang="en-GB" sz="1600" b="1" i="0" u="none" strike="noStrike" dirty="0">
                          <a:solidFill>
                            <a:srgbClr val="000000"/>
                          </a:solidFill>
                          <a:effectLst/>
                          <a:latin typeface="Calibri" panose="020F0502020204030204" pitchFamily="34" charset="0"/>
                        </a:rPr>
                        <a:t>Average WTP</a:t>
                      </a:r>
                    </a:p>
                  </a:txBody>
                  <a:tcPr marL="9525" marR="9525" marT="9525" marB="0" anchor="b">
                    <a:lnL>
                      <a:noFill/>
                    </a:lnL>
                    <a:lnR>
                      <a:noFill/>
                    </a:lnR>
                    <a:lnT>
                      <a:noFill/>
                    </a:lnT>
                    <a:lnB>
                      <a:noFill/>
                    </a:lnB>
                  </a:tcPr>
                </a:tc>
                <a:tc>
                  <a:txBody>
                    <a:bodyPr/>
                    <a:lstStyle/>
                    <a:p>
                      <a:pPr algn="r" fontAlgn="b"/>
                      <a:r>
                        <a:rPr lang="en-GB" sz="1600" b="1" i="0" u="none" strike="noStrike" dirty="0">
                          <a:solidFill>
                            <a:srgbClr val="000000"/>
                          </a:solidFill>
                          <a:effectLst/>
                          <a:latin typeface="Calibri" panose="020F0502020204030204" pitchFamily="34" charset="0"/>
                        </a:rPr>
                        <a:t>292.86</a:t>
                      </a:r>
                    </a:p>
                  </a:txBody>
                  <a:tcPr marL="9525" marR="9525" marT="9525" marB="0" anchor="b">
                    <a:lnL>
                      <a:noFill/>
                    </a:lnL>
                    <a:lnR>
                      <a:noFill/>
                    </a:lnR>
                    <a:lnT>
                      <a:noFill/>
                    </a:lnT>
                    <a:lnB>
                      <a:noFill/>
                    </a:lnB>
                  </a:tcPr>
                </a:tc>
                <a:extLst>
                  <a:ext uri="{0D108BD9-81ED-4DB2-BD59-A6C34878D82A}">
                    <a16:rowId xmlns:a16="http://schemas.microsoft.com/office/drawing/2014/main" val="2484754903"/>
                  </a:ext>
                </a:extLst>
              </a:tr>
            </a:tbl>
          </a:graphicData>
        </a:graphic>
      </p:graphicFrame>
      <p:sp>
        <p:nvSpPr>
          <p:cNvPr id="10" name="TextBox 9">
            <a:extLst>
              <a:ext uri="{FF2B5EF4-FFF2-40B4-BE49-F238E27FC236}">
                <a16:creationId xmlns:a16="http://schemas.microsoft.com/office/drawing/2014/main" id="{B6D097A3-D7A7-E1AF-DA3D-30BF182A69D3}"/>
              </a:ext>
            </a:extLst>
          </p:cNvPr>
          <p:cNvSpPr txBox="1"/>
          <p:nvPr/>
        </p:nvSpPr>
        <p:spPr>
          <a:xfrm>
            <a:off x="241889" y="3068960"/>
            <a:ext cx="9422222" cy="2530180"/>
          </a:xfrm>
          <a:prstGeom prst="rect">
            <a:avLst/>
          </a:prstGeom>
          <a:noFill/>
        </p:spPr>
        <p:txBody>
          <a:bodyPr wrap="square">
            <a:spAutoFit/>
          </a:bodyPr>
          <a:lstStyle/>
          <a:p>
            <a:pPr marL="285750" marR="0" lvl="0" indent="-285750" algn="l" defTabSz="804587" rtl="0" eaLnBrk="1" fontAlgn="auto" latinLnBrk="0" hangingPunct="1">
              <a:lnSpc>
                <a:spcPct val="100000"/>
              </a:lnSpc>
              <a:spcBef>
                <a:spcPts val="0"/>
              </a:spcBef>
              <a:spcAft>
                <a:spcPts val="0"/>
              </a:spcAft>
              <a:buClrTx/>
              <a:buSzTx/>
              <a:buFont typeface="Wingdings" panose="05000000000000000000" pitchFamily="2" charset="2"/>
              <a:buChar char="v"/>
              <a:tabLst/>
              <a:defRPr/>
            </a:pPr>
            <a:r>
              <a:rPr kumimoji="0" lang="en-GB" sz="1584" b="0" i="0" u="none" strike="noStrike" kern="1200" cap="none" spc="0" normalizeH="0" baseline="0" noProof="0" dirty="0">
                <a:ln>
                  <a:noFill/>
                </a:ln>
                <a:solidFill>
                  <a:srgbClr val="0F124A"/>
                </a:solidFill>
                <a:effectLst/>
                <a:uLnTx/>
                <a:uFillTx/>
                <a:latin typeface="Arial"/>
                <a:ea typeface="+mn-ea"/>
                <a:cs typeface="+mn-cs"/>
              </a:rPr>
              <a:t>The results reflect that:</a:t>
            </a:r>
          </a:p>
          <a:p>
            <a:pPr marL="0" marR="0" lvl="0" indent="0" algn="l" defTabSz="804587" rtl="0" eaLnBrk="1" fontAlgn="auto" latinLnBrk="0" hangingPunct="1">
              <a:lnSpc>
                <a:spcPct val="100000"/>
              </a:lnSpc>
              <a:spcBef>
                <a:spcPts val="0"/>
              </a:spcBef>
              <a:spcAft>
                <a:spcPts val="0"/>
              </a:spcAft>
              <a:buClrTx/>
              <a:buSzTx/>
              <a:buFontTx/>
              <a:buNone/>
              <a:tabLst/>
              <a:defRPr/>
            </a:pPr>
            <a:endParaRPr kumimoji="0" lang="en-GB" sz="1584" b="0" i="0" u="none" strike="noStrike" kern="1200" cap="none" spc="0" normalizeH="0" baseline="0" noProof="0" dirty="0">
              <a:ln>
                <a:noFill/>
              </a:ln>
              <a:solidFill>
                <a:srgbClr val="0F124A"/>
              </a:solidFill>
              <a:effectLst/>
              <a:uLnTx/>
              <a:uFillTx/>
              <a:latin typeface="Arial"/>
              <a:ea typeface="+mn-ea"/>
              <a:cs typeface="+mn-cs"/>
            </a:endParaRPr>
          </a:p>
          <a:p>
            <a:pPr marL="688043" marR="0" lvl="1" indent="-285750" algn="l" defTabSz="804587"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GB" sz="1584" b="0" i="0" u="none" strike="noStrike" kern="1200" cap="none" spc="0" normalizeH="0" baseline="0" noProof="0" dirty="0">
                <a:ln>
                  <a:noFill/>
                </a:ln>
                <a:solidFill>
                  <a:srgbClr val="0F124A"/>
                </a:solidFill>
                <a:effectLst/>
                <a:uLnTx/>
                <a:uFillTx/>
                <a:latin typeface="Arial"/>
                <a:ea typeface="+mn-ea"/>
                <a:cs typeface="+mn-cs"/>
              </a:rPr>
              <a:t>Respondents are willing to pay </a:t>
            </a:r>
            <a:r>
              <a:rPr kumimoji="0" lang="en-GB" sz="1584" b="1" i="0" u="none" strike="noStrike" kern="1200" cap="none" spc="0" normalizeH="0" baseline="0" noProof="0" dirty="0">
                <a:ln>
                  <a:noFill/>
                </a:ln>
                <a:solidFill>
                  <a:srgbClr val="0F124A"/>
                </a:solidFill>
                <a:effectLst/>
                <a:uLnTx/>
                <a:uFillTx/>
                <a:latin typeface="Arial"/>
                <a:ea typeface="+mn-ea"/>
                <a:cs typeface="+mn-cs"/>
              </a:rPr>
              <a:t>additional</a:t>
            </a:r>
            <a:r>
              <a:rPr kumimoji="0" lang="en-GB" sz="1584" b="0" i="0" u="none" strike="noStrike" kern="1200" cap="none" spc="0" normalizeH="0" baseline="0" noProof="0" dirty="0">
                <a:ln>
                  <a:noFill/>
                </a:ln>
                <a:solidFill>
                  <a:srgbClr val="0F124A"/>
                </a:solidFill>
                <a:effectLst/>
                <a:uLnTx/>
                <a:uFillTx/>
                <a:latin typeface="Arial"/>
                <a:ea typeface="+mn-ea"/>
                <a:cs typeface="+mn-cs"/>
              </a:rPr>
              <a:t> </a:t>
            </a:r>
            <a:r>
              <a:rPr kumimoji="0" lang="en-GB" sz="1584" b="1" i="0" u="none" strike="noStrike" kern="1200" cap="none" spc="0" normalizeH="0" baseline="0" noProof="0" dirty="0">
                <a:ln>
                  <a:noFill/>
                </a:ln>
                <a:solidFill>
                  <a:srgbClr val="0F124A"/>
                </a:solidFill>
                <a:effectLst/>
                <a:uLnTx/>
                <a:uFillTx/>
                <a:latin typeface="Arial"/>
                <a:ea typeface="+mn-ea"/>
                <a:cs typeface="+mn-cs"/>
              </a:rPr>
              <a:t>307 € to add the feature “Abstract and publications review"</a:t>
            </a:r>
            <a:r>
              <a:rPr kumimoji="0" lang="en-GB" sz="1584" b="0" i="0" u="none" strike="noStrike" kern="1200" cap="none" spc="0" normalizeH="0" baseline="0" noProof="0" dirty="0">
                <a:ln>
                  <a:noFill/>
                </a:ln>
                <a:solidFill>
                  <a:srgbClr val="0F124A"/>
                </a:solidFill>
                <a:effectLst/>
                <a:uLnTx/>
                <a:uFillTx/>
                <a:latin typeface="Arial"/>
                <a:ea typeface="+mn-ea"/>
                <a:cs typeface="+mn-cs"/>
              </a:rPr>
              <a:t> to their events.</a:t>
            </a:r>
          </a:p>
          <a:p>
            <a:pPr marL="688043" marR="0" lvl="1" indent="-285750" algn="l" defTabSz="804587" rtl="0" eaLnBrk="1" fontAlgn="auto" latinLnBrk="0" hangingPunct="1">
              <a:lnSpc>
                <a:spcPct val="100000"/>
              </a:lnSpc>
              <a:spcBef>
                <a:spcPts val="0"/>
              </a:spcBef>
              <a:spcAft>
                <a:spcPts val="0"/>
              </a:spcAft>
              <a:buClrTx/>
              <a:buSzTx/>
              <a:buFont typeface="Wingdings" panose="05000000000000000000" pitchFamily="2" charset="2"/>
              <a:buChar char="§"/>
              <a:tabLst/>
              <a:defRPr/>
            </a:pPr>
            <a:endParaRPr kumimoji="0" lang="en-GB" sz="1584" b="0" i="0" u="none" strike="noStrike" kern="1200" cap="none" spc="0" normalizeH="0" baseline="0" noProof="0" dirty="0">
              <a:ln>
                <a:noFill/>
              </a:ln>
              <a:solidFill>
                <a:srgbClr val="0F124A"/>
              </a:solidFill>
              <a:effectLst/>
              <a:uLnTx/>
              <a:uFillTx/>
              <a:latin typeface="Arial"/>
              <a:ea typeface="+mn-ea"/>
              <a:cs typeface="+mn-cs"/>
            </a:endParaRPr>
          </a:p>
          <a:p>
            <a:pPr marL="688043" marR="0" lvl="1" indent="-285750" algn="l" defTabSz="804587"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GB" sz="1584" b="0" i="0" u="none" strike="noStrike" kern="1200" cap="none" spc="0" normalizeH="0" baseline="0" noProof="0" dirty="0">
                <a:ln>
                  <a:noFill/>
                </a:ln>
                <a:solidFill>
                  <a:srgbClr val="0F124A"/>
                </a:solidFill>
                <a:effectLst/>
                <a:uLnTx/>
                <a:uFillTx/>
                <a:latin typeface="Arial"/>
                <a:ea typeface="+mn-ea"/>
                <a:cs typeface="+mn-cs"/>
              </a:rPr>
              <a:t>The feature they would be least willing to pay for is </a:t>
            </a:r>
            <a:r>
              <a:rPr kumimoji="0" lang="en-GB" sz="1584" b="1" i="0" u="none" strike="noStrike" kern="1200" cap="none" spc="0" normalizeH="0" baseline="0" noProof="0" dirty="0">
                <a:ln>
                  <a:noFill/>
                </a:ln>
                <a:solidFill>
                  <a:srgbClr val="0F124A"/>
                </a:solidFill>
                <a:effectLst/>
                <a:uLnTx/>
                <a:uFillTx/>
                <a:latin typeface="Arial"/>
                <a:ea typeface="+mn-ea"/>
                <a:cs typeface="+mn-cs"/>
              </a:rPr>
              <a:t>"Customizing the event page“</a:t>
            </a:r>
            <a:r>
              <a:rPr kumimoji="0" lang="en-GB" sz="1584" b="0" i="0" u="none" strike="noStrike" kern="1200" cap="none" spc="0" normalizeH="0" baseline="0" noProof="0" dirty="0">
                <a:ln>
                  <a:noFill/>
                </a:ln>
                <a:solidFill>
                  <a:srgbClr val="0F124A"/>
                </a:solidFill>
                <a:effectLst/>
                <a:uLnTx/>
                <a:uFillTx/>
                <a:latin typeface="Arial"/>
                <a:ea typeface="+mn-ea"/>
                <a:cs typeface="+mn-cs"/>
              </a:rPr>
              <a:t>, and the feature they would be most willing to pay for is </a:t>
            </a:r>
            <a:r>
              <a:rPr kumimoji="0" lang="en-GB" sz="1584" b="1" i="0" u="none" strike="noStrike" kern="1200" cap="none" spc="0" normalizeH="0" baseline="0" noProof="0" dirty="0">
                <a:ln>
                  <a:noFill/>
                </a:ln>
                <a:solidFill>
                  <a:srgbClr val="0F124A"/>
                </a:solidFill>
                <a:effectLst/>
                <a:uLnTx/>
                <a:uFillTx/>
                <a:latin typeface="Arial"/>
                <a:ea typeface="+mn-ea"/>
                <a:cs typeface="+mn-cs"/>
              </a:rPr>
              <a:t>"Registration form and room reservation".</a:t>
            </a:r>
          </a:p>
          <a:p>
            <a:pPr marL="688043" marR="0" lvl="1" indent="-285750" algn="l" defTabSz="804587" rtl="0" eaLnBrk="1" fontAlgn="auto" latinLnBrk="0" hangingPunct="1">
              <a:lnSpc>
                <a:spcPct val="100000"/>
              </a:lnSpc>
              <a:spcBef>
                <a:spcPts val="0"/>
              </a:spcBef>
              <a:spcAft>
                <a:spcPts val="0"/>
              </a:spcAft>
              <a:buClrTx/>
              <a:buSzTx/>
              <a:buFont typeface="Wingdings" panose="05000000000000000000" pitchFamily="2" charset="2"/>
              <a:buChar char="§"/>
              <a:tabLst/>
              <a:defRPr/>
            </a:pPr>
            <a:endParaRPr kumimoji="0" lang="en-GB" sz="1584" b="0" i="0" u="none" strike="noStrike" kern="1200" cap="none" spc="0" normalizeH="0" baseline="0" noProof="0" dirty="0">
              <a:ln>
                <a:noFill/>
              </a:ln>
              <a:solidFill>
                <a:srgbClr val="0F124A"/>
              </a:solidFill>
              <a:effectLst/>
              <a:uLnTx/>
              <a:uFillTx/>
              <a:latin typeface="Arial"/>
              <a:ea typeface="+mn-ea"/>
              <a:cs typeface="+mn-cs"/>
            </a:endParaRPr>
          </a:p>
          <a:p>
            <a:pPr marL="688043" lvl="1" indent="-285750">
              <a:buFont typeface="Wingdings" panose="05000000000000000000" pitchFamily="2" charset="2"/>
              <a:buChar char="§"/>
              <a:defRPr/>
            </a:pPr>
            <a:r>
              <a:rPr lang="en-GB" dirty="0">
                <a:solidFill>
                  <a:srgbClr val="0F124A"/>
                </a:solidFill>
              </a:rPr>
              <a:t>Respondents would be willing to pay </a:t>
            </a:r>
            <a:r>
              <a:rPr lang="en-GB" b="1" dirty="0">
                <a:solidFill>
                  <a:srgbClr val="0F124A"/>
                </a:solidFill>
              </a:rPr>
              <a:t>additional</a:t>
            </a:r>
            <a:r>
              <a:rPr lang="en-GB" dirty="0">
                <a:solidFill>
                  <a:srgbClr val="0F124A"/>
                </a:solidFill>
              </a:rPr>
              <a:t> </a:t>
            </a:r>
            <a:r>
              <a:rPr lang="en-GB" b="1" dirty="0">
                <a:solidFill>
                  <a:srgbClr val="0F124A"/>
                </a:solidFill>
              </a:rPr>
              <a:t>293 € for each individual feature added to the basic event </a:t>
            </a:r>
            <a:endParaRPr kumimoji="0" lang="en-GB" sz="1584" b="1" i="0" u="none" strike="noStrike" kern="1200" cap="none" spc="0" normalizeH="0" baseline="0" noProof="0" dirty="0">
              <a:ln>
                <a:noFill/>
              </a:ln>
              <a:solidFill>
                <a:srgbClr val="0F124A"/>
              </a:solidFill>
              <a:effectLst/>
              <a:uLnTx/>
              <a:uFillTx/>
              <a:latin typeface="Arial"/>
              <a:ea typeface="+mn-ea"/>
              <a:cs typeface="+mn-cs"/>
            </a:endParaRPr>
          </a:p>
        </p:txBody>
      </p:sp>
      <p:pic>
        <p:nvPicPr>
          <p:cNvPr id="2" name="Picture 1" descr="Logo&#10;&#10;Description automatically generated">
            <a:extLst>
              <a:ext uri="{FF2B5EF4-FFF2-40B4-BE49-F238E27FC236}">
                <a16:creationId xmlns:a16="http://schemas.microsoft.com/office/drawing/2014/main" id="{CE2D9E71-3149-FA9B-4259-B1F62DF46E9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241854" y="45945"/>
            <a:ext cx="514054" cy="335476"/>
          </a:xfrm>
          <a:prstGeom prst="rect">
            <a:avLst/>
          </a:prstGeom>
        </p:spPr>
      </p:pic>
    </p:spTree>
    <p:extLst>
      <p:ext uri="{BB962C8B-B14F-4D97-AF65-F5344CB8AC3E}">
        <p14:creationId xmlns:p14="http://schemas.microsoft.com/office/powerpoint/2010/main" val="8204256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picture containing text&#10;&#10;Description automatically generated">
            <a:extLst>
              <a:ext uri="{FF2B5EF4-FFF2-40B4-BE49-F238E27FC236}">
                <a16:creationId xmlns:a16="http://schemas.microsoft.com/office/drawing/2014/main" id="{32670DC9-CF10-F345-A67B-1C69F910EF9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4741" y="71877"/>
            <a:ext cx="936104" cy="330733"/>
          </a:xfrm>
          <a:prstGeom prst="rect">
            <a:avLst/>
          </a:prstGeom>
        </p:spPr>
      </p:pic>
      <p:pic>
        <p:nvPicPr>
          <p:cNvPr id="13" name="Picture 12">
            <a:extLst>
              <a:ext uri="{FF2B5EF4-FFF2-40B4-BE49-F238E27FC236}">
                <a16:creationId xmlns:a16="http://schemas.microsoft.com/office/drawing/2014/main" id="{13B9D3CF-3AEC-2947-AEEE-CA36E843A99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60" y="0"/>
            <a:ext cx="9906000" cy="436363"/>
          </a:xfrm>
          <a:prstGeom prst="rect">
            <a:avLst/>
          </a:prstGeom>
        </p:spPr>
      </p:pic>
      <p:pic>
        <p:nvPicPr>
          <p:cNvPr id="12" name="Picture 11" descr="A picture containing text&#10;&#10;Description automatically generated">
            <a:extLst>
              <a:ext uri="{FF2B5EF4-FFF2-40B4-BE49-F238E27FC236}">
                <a16:creationId xmlns:a16="http://schemas.microsoft.com/office/drawing/2014/main" id="{2193D01B-3304-0F43-9C07-7DAA7C42387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4741" y="52212"/>
            <a:ext cx="936104" cy="330733"/>
          </a:xfrm>
          <a:prstGeom prst="rect">
            <a:avLst/>
          </a:prstGeom>
        </p:spPr>
      </p:pic>
      <p:sp>
        <p:nvSpPr>
          <p:cNvPr id="18" name="Titel 7">
            <a:extLst>
              <a:ext uri="{FF2B5EF4-FFF2-40B4-BE49-F238E27FC236}">
                <a16:creationId xmlns:a16="http://schemas.microsoft.com/office/drawing/2014/main" id="{B6A6A54C-D5F1-5046-AE18-9D7DC76139F0}"/>
              </a:ext>
            </a:extLst>
          </p:cNvPr>
          <p:cNvSpPr>
            <a:spLocks noGrp="1"/>
          </p:cNvSpPr>
          <p:nvPr>
            <p:ph type="title"/>
          </p:nvPr>
        </p:nvSpPr>
        <p:spPr>
          <a:xfrm>
            <a:off x="334696" y="526949"/>
            <a:ext cx="8951963" cy="1072089"/>
          </a:xfrm>
        </p:spPr>
        <p:txBody>
          <a:bodyPr/>
          <a:lstStyle/>
          <a:p>
            <a:pPr algn="ctr"/>
            <a:br>
              <a:rPr lang="en-US" dirty="0"/>
            </a:br>
            <a:br>
              <a:rPr lang="en-US" dirty="0"/>
            </a:br>
            <a:br>
              <a:rPr lang="en-US" dirty="0"/>
            </a:br>
            <a:endParaRPr lang="en-US" dirty="0"/>
          </a:p>
        </p:txBody>
      </p:sp>
      <p:sp>
        <p:nvSpPr>
          <p:cNvPr id="6" name="Slide Number Placeholder 5">
            <a:extLst>
              <a:ext uri="{FF2B5EF4-FFF2-40B4-BE49-F238E27FC236}">
                <a16:creationId xmlns:a16="http://schemas.microsoft.com/office/drawing/2014/main" id="{20B7E32E-B1E3-EE42-990D-E106F6357BBA}"/>
              </a:ext>
            </a:extLst>
          </p:cNvPr>
          <p:cNvSpPr>
            <a:spLocks noGrp="1"/>
          </p:cNvSpPr>
          <p:nvPr>
            <p:ph type="sldNum" sz="quarter" idx="10"/>
          </p:nvPr>
        </p:nvSpPr>
        <p:spPr/>
        <p:txBody>
          <a:bodyPr/>
          <a:lstStyle/>
          <a:p>
            <a:fld id="{88A1DFE4-5FC5-43BD-BB7E-75EAD82B965F}" type="slidenum">
              <a:rPr lang="en-US" noProof="0" smtClean="0"/>
              <a:pPr/>
              <a:t>3</a:t>
            </a:fld>
            <a:endParaRPr lang="en-US" noProof="0" dirty="0"/>
          </a:p>
        </p:txBody>
      </p:sp>
      <p:sp>
        <p:nvSpPr>
          <p:cNvPr id="23" name="TextBox 22">
            <a:extLst>
              <a:ext uri="{FF2B5EF4-FFF2-40B4-BE49-F238E27FC236}">
                <a16:creationId xmlns:a16="http://schemas.microsoft.com/office/drawing/2014/main" id="{B951797C-4571-A24A-9CFF-75D3E9DD22E1}"/>
              </a:ext>
            </a:extLst>
          </p:cNvPr>
          <p:cNvSpPr txBox="1"/>
          <p:nvPr/>
        </p:nvSpPr>
        <p:spPr>
          <a:xfrm>
            <a:off x="1119149" y="6260804"/>
            <a:ext cx="8118996" cy="336847"/>
          </a:xfrm>
          <a:prstGeom prst="rect">
            <a:avLst/>
          </a:prstGeom>
          <a:noFill/>
        </p:spPr>
        <p:txBody>
          <a:bodyPr wrap="square" rtlCol="0">
            <a:spAutoFit/>
          </a:bodyPr>
          <a:lstStyle/>
          <a:p>
            <a:pPr algn="just"/>
            <a:r>
              <a:rPr lang="en-GB" sz="800" dirty="0">
                <a:solidFill>
                  <a:srgbClr val="0F124A"/>
                </a:solidFill>
              </a:rPr>
              <a:t>The Future Circular Collider Innovation Study (FCCIS) receives funding from the European Union’s Horizon 2020 research and innovation programme under grant No 951754. The information herein only reflects the views of its authors and the European Commission is not responsible for any use that may be made of the information.</a:t>
            </a:r>
            <a:endParaRPr lang="en-CH" sz="800" dirty="0">
              <a:solidFill>
                <a:srgbClr val="0F124A"/>
              </a:solidFill>
            </a:endParaRPr>
          </a:p>
        </p:txBody>
      </p:sp>
      <p:pic>
        <p:nvPicPr>
          <p:cNvPr id="24" name="Picture 23" descr="Background pattern&#10;&#10;Description automatically generated">
            <a:extLst>
              <a:ext uri="{FF2B5EF4-FFF2-40B4-BE49-F238E27FC236}">
                <a16:creationId xmlns:a16="http://schemas.microsoft.com/office/drawing/2014/main" id="{F4165F6F-7053-784D-8B3E-E1A568CA8CE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6347" y="6219825"/>
            <a:ext cx="567626" cy="377826"/>
          </a:xfrm>
          <a:prstGeom prst="rect">
            <a:avLst/>
          </a:prstGeom>
        </p:spPr>
      </p:pic>
      <p:sp>
        <p:nvSpPr>
          <p:cNvPr id="17" name="Footer Placeholder 16">
            <a:extLst>
              <a:ext uri="{FF2B5EF4-FFF2-40B4-BE49-F238E27FC236}">
                <a16:creationId xmlns:a16="http://schemas.microsoft.com/office/drawing/2014/main" id="{D0C2EF91-9868-40C4-9100-CEABD5EAEE19}"/>
              </a:ext>
            </a:extLst>
          </p:cNvPr>
          <p:cNvSpPr txBox="1">
            <a:spLocks/>
          </p:cNvSpPr>
          <p:nvPr/>
        </p:nvSpPr>
        <p:spPr>
          <a:xfrm>
            <a:off x="3766165" y="110694"/>
            <a:ext cx="3052589" cy="213767"/>
          </a:xfrm>
          <a:prstGeom prst="rect">
            <a:avLst/>
          </a:prstGeom>
        </p:spPr>
        <p:txBody>
          <a:bodyPr/>
          <a:lstStyle>
            <a:defPPr>
              <a:defRPr lang="de-DE"/>
            </a:defPPr>
            <a:lvl1pPr marL="0" algn="l" defTabSz="804587" rtl="0" eaLnBrk="1" latinLnBrk="0" hangingPunct="1">
              <a:defRPr sz="1584" kern="1200">
                <a:solidFill>
                  <a:schemeClr val="tx1"/>
                </a:solidFill>
                <a:latin typeface="+mn-lt"/>
                <a:ea typeface="+mn-ea"/>
                <a:cs typeface="+mn-cs"/>
              </a:defRPr>
            </a:lvl1pPr>
            <a:lvl2pPr marL="402293" algn="l" defTabSz="804587" rtl="0" eaLnBrk="1" latinLnBrk="0" hangingPunct="1">
              <a:defRPr sz="1584" kern="1200">
                <a:solidFill>
                  <a:schemeClr val="tx1"/>
                </a:solidFill>
                <a:latin typeface="+mn-lt"/>
                <a:ea typeface="+mn-ea"/>
                <a:cs typeface="+mn-cs"/>
              </a:defRPr>
            </a:lvl2pPr>
            <a:lvl3pPr marL="804587" algn="l" defTabSz="804587" rtl="0" eaLnBrk="1" latinLnBrk="0" hangingPunct="1">
              <a:defRPr sz="1584" kern="1200">
                <a:solidFill>
                  <a:schemeClr val="tx1"/>
                </a:solidFill>
                <a:latin typeface="+mn-lt"/>
                <a:ea typeface="+mn-ea"/>
                <a:cs typeface="+mn-cs"/>
              </a:defRPr>
            </a:lvl3pPr>
            <a:lvl4pPr marL="1206880" algn="l" defTabSz="804587" rtl="0" eaLnBrk="1" latinLnBrk="0" hangingPunct="1">
              <a:defRPr sz="1584" kern="1200">
                <a:solidFill>
                  <a:schemeClr val="tx1"/>
                </a:solidFill>
                <a:latin typeface="+mn-lt"/>
                <a:ea typeface="+mn-ea"/>
                <a:cs typeface="+mn-cs"/>
              </a:defRPr>
            </a:lvl4pPr>
            <a:lvl5pPr marL="1609172" algn="l" defTabSz="804587" rtl="0" eaLnBrk="1" latinLnBrk="0" hangingPunct="1">
              <a:defRPr sz="1584" kern="1200">
                <a:solidFill>
                  <a:schemeClr val="tx1"/>
                </a:solidFill>
                <a:latin typeface="+mn-lt"/>
                <a:ea typeface="+mn-ea"/>
                <a:cs typeface="+mn-cs"/>
              </a:defRPr>
            </a:lvl5pPr>
            <a:lvl6pPr marL="2011466" algn="l" defTabSz="804587" rtl="0" eaLnBrk="1" latinLnBrk="0" hangingPunct="1">
              <a:defRPr sz="1584" kern="1200">
                <a:solidFill>
                  <a:schemeClr val="tx1"/>
                </a:solidFill>
                <a:latin typeface="+mn-lt"/>
                <a:ea typeface="+mn-ea"/>
                <a:cs typeface="+mn-cs"/>
              </a:defRPr>
            </a:lvl6pPr>
            <a:lvl7pPr marL="2413759" algn="l" defTabSz="804587" rtl="0" eaLnBrk="1" latinLnBrk="0" hangingPunct="1">
              <a:defRPr sz="1584" kern="1200">
                <a:solidFill>
                  <a:schemeClr val="tx1"/>
                </a:solidFill>
                <a:latin typeface="+mn-lt"/>
                <a:ea typeface="+mn-ea"/>
                <a:cs typeface="+mn-cs"/>
              </a:defRPr>
            </a:lvl7pPr>
            <a:lvl8pPr marL="2816053" algn="l" defTabSz="804587" rtl="0" eaLnBrk="1" latinLnBrk="0" hangingPunct="1">
              <a:defRPr sz="1584" kern="1200">
                <a:solidFill>
                  <a:schemeClr val="tx1"/>
                </a:solidFill>
                <a:latin typeface="+mn-lt"/>
                <a:ea typeface="+mn-ea"/>
                <a:cs typeface="+mn-cs"/>
              </a:defRPr>
            </a:lvl8pPr>
            <a:lvl9pPr marL="3218346" algn="l" defTabSz="804587" rtl="0" eaLnBrk="1" latinLnBrk="0" hangingPunct="1">
              <a:defRPr sz="1584" kern="1200">
                <a:solidFill>
                  <a:schemeClr val="tx1"/>
                </a:solidFill>
                <a:latin typeface="+mn-lt"/>
                <a:ea typeface="+mn-ea"/>
                <a:cs typeface="+mn-cs"/>
              </a:defRPr>
            </a:lvl9pPr>
          </a:lstStyle>
          <a:p>
            <a:endParaRPr lang="en-US" sz="1000" dirty="0">
              <a:solidFill>
                <a:schemeClr val="bg1"/>
              </a:solidFill>
            </a:endParaRPr>
          </a:p>
        </p:txBody>
      </p:sp>
      <p:sp>
        <p:nvSpPr>
          <p:cNvPr id="3" name="TextBox 2">
            <a:extLst>
              <a:ext uri="{FF2B5EF4-FFF2-40B4-BE49-F238E27FC236}">
                <a16:creationId xmlns:a16="http://schemas.microsoft.com/office/drawing/2014/main" id="{4DBC1BC9-8249-40E3-BC9D-9BFB697DF948}"/>
              </a:ext>
            </a:extLst>
          </p:cNvPr>
          <p:cNvSpPr txBox="1"/>
          <p:nvPr/>
        </p:nvSpPr>
        <p:spPr>
          <a:xfrm>
            <a:off x="3080792" y="520620"/>
            <a:ext cx="3737962" cy="461665"/>
          </a:xfrm>
          <a:prstGeom prst="rect">
            <a:avLst/>
          </a:prstGeom>
          <a:noFill/>
        </p:spPr>
        <p:txBody>
          <a:bodyPr wrap="square" rtlCol="0">
            <a:spAutoFit/>
          </a:bodyPr>
          <a:lstStyle/>
          <a:p>
            <a:pPr algn="ctr"/>
            <a:r>
              <a:rPr lang="es-ES" sz="2400" b="1" u="sng" dirty="0" err="1">
                <a:effectLst>
                  <a:outerShdw blurRad="38100" dist="38100" dir="2700000" algn="tl">
                    <a:srgbClr val="000000">
                      <a:alpha val="43137"/>
                    </a:srgbClr>
                  </a:outerShdw>
                </a:effectLst>
              </a:rPr>
              <a:t>Overview</a:t>
            </a:r>
            <a:endParaRPr lang="en-GB" sz="2400" b="1" u="sng" dirty="0">
              <a:effectLst>
                <a:outerShdw blurRad="38100" dist="38100" dir="2700000" algn="tl">
                  <a:srgbClr val="000000">
                    <a:alpha val="43137"/>
                  </a:srgbClr>
                </a:outerShdw>
              </a:effectLst>
            </a:endParaRPr>
          </a:p>
        </p:txBody>
      </p:sp>
      <p:sp>
        <p:nvSpPr>
          <p:cNvPr id="4" name="TextBox 3">
            <a:extLst>
              <a:ext uri="{FF2B5EF4-FFF2-40B4-BE49-F238E27FC236}">
                <a16:creationId xmlns:a16="http://schemas.microsoft.com/office/drawing/2014/main" id="{7D224D91-092E-4FE7-B9B8-F7A3766D4EC1}"/>
              </a:ext>
            </a:extLst>
          </p:cNvPr>
          <p:cNvSpPr txBox="1"/>
          <p:nvPr/>
        </p:nvSpPr>
        <p:spPr>
          <a:xfrm>
            <a:off x="431925" y="982285"/>
            <a:ext cx="9139379" cy="4069640"/>
          </a:xfrm>
          <a:prstGeom prst="rect">
            <a:avLst/>
          </a:prstGeom>
          <a:noFill/>
        </p:spPr>
        <p:txBody>
          <a:bodyPr wrap="square" rtlCol="0">
            <a:spAutoFit/>
          </a:bodyPr>
          <a:lstStyle/>
          <a:p>
            <a:pPr marL="285750" indent="-285750">
              <a:lnSpc>
                <a:spcPct val="150000"/>
              </a:lnSpc>
              <a:buFont typeface="Wingdings" panose="05000000000000000000" pitchFamily="2" charset="2"/>
              <a:buChar char="v"/>
            </a:pPr>
            <a:endParaRPr lang="en-GB" b="1" dirty="0"/>
          </a:p>
          <a:p>
            <a:pPr marL="285750" indent="-285750">
              <a:lnSpc>
                <a:spcPct val="150000"/>
              </a:lnSpc>
              <a:buFont typeface="Wingdings" panose="05000000000000000000" pitchFamily="2" charset="2"/>
              <a:buChar char="v"/>
            </a:pPr>
            <a:r>
              <a:rPr lang="en-GB" b="1" dirty="0"/>
              <a:t>Introduction</a:t>
            </a:r>
          </a:p>
          <a:p>
            <a:pPr marL="285750" indent="-285750">
              <a:lnSpc>
                <a:spcPct val="150000"/>
              </a:lnSpc>
              <a:buFont typeface="Wingdings" panose="05000000000000000000" pitchFamily="2" charset="2"/>
              <a:buChar char="v"/>
            </a:pPr>
            <a:r>
              <a:rPr lang="en-GB" b="1" dirty="0"/>
              <a:t>Case study of Indico</a:t>
            </a:r>
          </a:p>
          <a:p>
            <a:pPr marL="285750" indent="-285750">
              <a:lnSpc>
                <a:spcPct val="150000"/>
              </a:lnSpc>
              <a:buFont typeface="Wingdings" panose="05000000000000000000" pitchFamily="2" charset="2"/>
              <a:buChar char="v"/>
            </a:pPr>
            <a:r>
              <a:rPr lang="en-GB" b="1" dirty="0"/>
              <a:t>Approach to capture the value of the software:</a:t>
            </a:r>
          </a:p>
          <a:p>
            <a:pPr marL="688043" lvl="1" indent="-285750">
              <a:lnSpc>
                <a:spcPct val="150000"/>
              </a:lnSpc>
              <a:buFont typeface="Wingdings" panose="05000000000000000000" pitchFamily="2" charset="2"/>
              <a:buChar char="v"/>
            </a:pPr>
            <a:r>
              <a:rPr lang="en-GB" dirty="0"/>
              <a:t>Choice experiment method</a:t>
            </a:r>
          </a:p>
          <a:p>
            <a:pPr marL="1090337" lvl="2" indent="-285750">
              <a:lnSpc>
                <a:spcPct val="150000"/>
              </a:lnSpc>
              <a:buFont typeface="Wingdings" panose="05000000000000000000" pitchFamily="2" charset="2"/>
              <a:buChar char="v"/>
            </a:pPr>
            <a:r>
              <a:rPr lang="en-GB" dirty="0"/>
              <a:t>Common good value results</a:t>
            </a:r>
            <a:endParaRPr lang="en-GB" b="1" dirty="0"/>
          </a:p>
          <a:p>
            <a:pPr marL="688043" lvl="1" indent="-285750">
              <a:lnSpc>
                <a:spcPct val="150000"/>
              </a:lnSpc>
              <a:buSzPct val="98000"/>
              <a:buFont typeface="Wingdings" panose="05000000000000000000" pitchFamily="2" charset="2"/>
              <a:buChar char="v"/>
            </a:pPr>
            <a:r>
              <a:rPr lang="es-ES" dirty="0" err="1"/>
              <a:t>Economic</a:t>
            </a:r>
            <a:r>
              <a:rPr lang="es-ES" dirty="0"/>
              <a:t> </a:t>
            </a:r>
            <a:r>
              <a:rPr lang="es-ES" dirty="0" err="1"/>
              <a:t>model</a:t>
            </a:r>
            <a:r>
              <a:rPr lang="es-ES" dirty="0"/>
              <a:t> </a:t>
            </a:r>
          </a:p>
          <a:p>
            <a:pPr marL="1090337" lvl="2" indent="-285750">
              <a:lnSpc>
                <a:spcPct val="150000"/>
              </a:lnSpc>
              <a:buFont typeface="Wingdings" panose="05000000000000000000" pitchFamily="2" charset="2"/>
              <a:buChar char="v"/>
            </a:pPr>
            <a:r>
              <a:rPr lang="en-GB" dirty="0"/>
              <a:t>Assumptions </a:t>
            </a:r>
          </a:p>
          <a:p>
            <a:pPr marL="1090337" lvl="2" indent="-285750">
              <a:lnSpc>
                <a:spcPct val="150000"/>
              </a:lnSpc>
              <a:buFont typeface="Wingdings" panose="05000000000000000000" pitchFamily="2" charset="2"/>
              <a:buChar char="v"/>
            </a:pPr>
            <a:r>
              <a:rPr lang="en-GB" dirty="0"/>
              <a:t>Results</a:t>
            </a:r>
          </a:p>
          <a:p>
            <a:pPr>
              <a:lnSpc>
                <a:spcPct val="150000"/>
              </a:lnSpc>
            </a:pPr>
            <a:endParaRPr lang="en-GB" dirty="0"/>
          </a:p>
          <a:p>
            <a:pPr>
              <a:lnSpc>
                <a:spcPct val="150000"/>
              </a:lnSpc>
            </a:pPr>
            <a:endParaRPr lang="en-GB" dirty="0"/>
          </a:p>
        </p:txBody>
      </p:sp>
      <p:pic>
        <p:nvPicPr>
          <p:cNvPr id="2" name="Picture 1" descr="Logo&#10;&#10;Description automatically generated">
            <a:extLst>
              <a:ext uri="{FF2B5EF4-FFF2-40B4-BE49-F238E27FC236}">
                <a16:creationId xmlns:a16="http://schemas.microsoft.com/office/drawing/2014/main" id="{C9186030-E60B-7154-222F-94D5C4BE0C0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241854" y="45945"/>
            <a:ext cx="514054" cy="335476"/>
          </a:xfrm>
          <a:prstGeom prst="rect">
            <a:avLst/>
          </a:prstGeom>
        </p:spPr>
      </p:pic>
    </p:spTree>
    <p:extLst>
      <p:ext uri="{BB962C8B-B14F-4D97-AF65-F5344CB8AC3E}">
        <p14:creationId xmlns:p14="http://schemas.microsoft.com/office/powerpoint/2010/main" val="107055979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picture containing text&#10;&#10;Description automatically generated">
            <a:extLst>
              <a:ext uri="{FF2B5EF4-FFF2-40B4-BE49-F238E27FC236}">
                <a16:creationId xmlns:a16="http://schemas.microsoft.com/office/drawing/2014/main" id="{32670DC9-CF10-F345-A67B-1C69F910EF9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4741" y="71877"/>
            <a:ext cx="936104" cy="330733"/>
          </a:xfrm>
          <a:prstGeom prst="rect">
            <a:avLst/>
          </a:prstGeom>
        </p:spPr>
      </p:pic>
      <p:pic>
        <p:nvPicPr>
          <p:cNvPr id="13" name="Picture 12">
            <a:extLst>
              <a:ext uri="{FF2B5EF4-FFF2-40B4-BE49-F238E27FC236}">
                <a16:creationId xmlns:a16="http://schemas.microsoft.com/office/drawing/2014/main" id="{13B9D3CF-3AEC-2947-AEEE-CA36E843A99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4088"/>
            <a:ext cx="9906000" cy="436363"/>
          </a:xfrm>
          <a:prstGeom prst="rect">
            <a:avLst/>
          </a:prstGeom>
        </p:spPr>
      </p:pic>
      <p:pic>
        <p:nvPicPr>
          <p:cNvPr id="12" name="Picture 11" descr="A picture containing text&#10;&#10;Description automatically generated">
            <a:extLst>
              <a:ext uri="{FF2B5EF4-FFF2-40B4-BE49-F238E27FC236}">
                <a16:creationId xmlns:a16="http://schemas.microsoft.com/office/drawing/2014/main" id="{2193D01B-3304-0F43-9C07-7DAA7C42387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4741" y="52212"/>
            <a:ext cx="936104" cy="330733"/>
          </a:xfrm>
          <a:prstGeom prst="rect">
            <a:avLst/>
          </a:prstGeom>
        </p:spPr>
      </p:pic>
      <p:sp>
        <p:nvSpPr>
          <p:cNvPr id="18" name="Titel 7">
            <a:extLst>
              <a:ext uri="{FF2B5EF4-FFF2-40B4-BE49-F238E27FC236}">
                <a16:creationId xmlns:a16="http://schemas.microsoft.com/office/drawing/2014/main" id="{B6A6A54C-D5F1-5046-AE18-9D7DC76139F0}"/>
              </a:ext>
            </a:extLst>
          </p:cNvPr>
          <p:cNvSpPr>
            <a:spLocks noGrp="1"/>
          </p:cNvSpPr>
          <p:nvPr>
            <p:ph type="title"/>
          </p:nvPr>
        </p:nvSpPr>
        <p:spPr>
          <a:xfrm>
            <a:off x="334696" y="526949"/>
            <a:ext cx="8951963" cy="1072089"/>
          </a:xfrm>
        </p:spPr>
        <p:txBody>
          <a:bodyPr/>
          <a:lstStyle/>
          <a:p>
            <a:pPr algn="ctr"/>
            <a:br>
              <a:rPr lang="en-US" dirty="0"/>
            </a:br>
            <a:br>
              <a:rPr lang="en-US" dirty="0"/>
            </a:br>
            <a:br>
              <a:rPr lang="en-US" dirty="0"/>
            </a:br>
            <a:endParaRPr lang="en-US" dirty="0"/>
          </a:p>
        </p:txBody>
      </p:sp>
      <p:sp>
        <p:nvSpPr>
          <p:cNvPr id="23" name="TextBox 22">
            <a:extLst>
              <a:ext uri="{FF2B5EF4-FFF2-40B4-BE49-F238E27FC236}">
                <a16:creationId xmlns:a16="http://schemas.microsoft.com/office/drawing/2014/main" id="{B951797C-4571-A24A-9CFF-75D3E9DD22E1}"/>
              </a:ext>
            </a:extLst>
          </p:cNvPr>
          <p:cNvSpPr txBox="1"/>
          <p:nvPr/>
        </p:nvSpPr>
        <p:spPr>
          <a:xfrm>
            <a:off x="1119149" y="6260804"/>
            <a:ext cx="8118996" cy="336847"/>
          </a:xfrm>
          <a:prstGeom prst="rect">
            <a:avLst/>
          </a:prstGeom>
          <a:noFill/>
        </p:spPr>
        <p:txBody>
          <a:bodyPr wrap="square" rtlCol="0">
            <a:spAutoFit/>
          </a:bodyPr>
          <a:lstStyle/>
          <a:p>
            <a:pPr marL="0" marR="0" lvl="0" indent="0" algn="just" defTabSz="804587"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srgbClr val="0F124A"/>
                </a:solidFill>
                <a:effectLst/>
                <a:uLnTx/>
                <a:uFillTx/>
                <a:latin typeface="Arial"/>
                <a:ea typeface="+mn-ea"/>
                <a:cs typeface="+mn-cs"/>
              </a:rPr>
              <a:t>The Future Circular Collider Innovation Study (FCCIS) receives funding from the European Union’s Horizon 2020 research and innovation programme under grant No 951754. The information herein only reflects the views of its authors and the European Commission is not responsible for any use that may be made of the information.</a:t>
            </a:r>
            <a:endParaRPr kumimoji="0" lang="en-CH" sz="800" b="0" i="0" u="none" strike="noStrike" kern="1200" cap="none" spc="0" normalizeH="0" baseline="0" noProof="0" dirty="0">
              <a:ln>
                <a:noFill/>
              </a:ln>
              <a:solidFill>
                <a:srgbClr val="0F124A"/>
              </a:solidFill>
              <a:effectLst/>
              <a:uLnTx/>
              <a:uFillTx/>
              <a:latin typeface="Arial"/>
              <a:ea typeface="+mn-ea"/>
              <a:cs typeface="+mn-cs"/>
            </a:endParaRPr>
          </a:p>
        </p:txBody>
      </p:sp>
      <p:pic>
        <p:nvPicPr>
          <p:cNvPr id="24" name="Picture 23" descr="Background pattern&#10;&#10;Description automatically generated">
            <a:extLst>
              <a:ext uri="{FF2B5EF4-FFF2-40B4-BE49-F238E27FC236}">
                <a16:creationId xmlns:a16="http://schemas.microsoft.com/office/drawing/2014/main" id="{F4165F6F-7053-784D-8B3E-E1A568CA8CE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6347" y="6219825"/>
            <a:ext cx="567626" cy="377826"/>
          </a:xfrm>
          <a:prstGeom prst="rect">
            <a:avLst/>
          </a:prstGeom>
        </p:spPr>
      </p:pic>
      <p:sp>
        <p:nvSpPr>
          <p:cNvPr id="17" name="Footer Placeholder 16">
            <a:extLst>
              <a:ext uri="{FF2B5EF4-FFF2-40B4-BE49-F238E27FC236}">
                <a16:creationId xmlns:a16="http://schemas.microsoft.com/office/drawing/2014/main" id="{D0C2EF91-9868-40C4-9100-CEABD5EAEE19}"/>
              </a:ext>
            </a:extLst>
          </p:cNvPr>
          <p:cNvSpPr txBox="1">
            <a:spLocks/>
          </p:cNvSpPr>
          <p:nvPr/>
        </p:nvSpPr>
        <p:spPr>
          <a:xfrm>
            <a:off x="3766165" y="110694"/>
            <a:ext cx="3052589" cy="213767"/>
          </a:xfrm>
          <a:prstGeom prst="rect">
            <a:avLst/>
          </a:prstGeom>
        </p:spPr>
        <p:txBody>
          <a:bodyPr/>
          <a:lstStyle>
            <a:defPPr>
              <a:defRPr lang="de-DE"/>
            </a:defPPr>
            <a:lvl1pPr marL="0" algn="l" defTabSz="804587" rtl="0" eaLnBrk="1" latinLnBrk="0" hangingPunct="1">
              <a:defRPr sz="1584" kern="1200">
                <a:solidFill>
                  <a:schemeClr val="tx1"/>
                </a:solidFill>
                <a:latin typeface="+mn-lt"/>
                <a:ea typeface="+mn-ea"/>
                <a:cs typeface="+mn-cs"/>
              </a:defRPr>
            </a:lvl1pPr>
            <a:lvl2pPr marL="402293" algn="l" defTabSz="804587" rtl="0" eaLnBrk="1" latinLnBrk="0" hangingPunct="1">
              <a:defRPr sz="1584" kern="1200">
                <a:solidFill>
                  <a:schemeClr val="tx1"/>
                </a:solidFill>
                <a:latin typeface="+mn-lt"/>
                <a:ea typeface="+mn-ea"/>
                <a:cs typeface="+mn-cs"/>
              </a:defRPr>
            </a:lvl2pPr>
            <a:lvl3pPr marL="804587" algn="l" defTabSz="804587" rtl="0" eaLnBrk="1" latinLnBrk="0" hangingPunct="1">
              <a:defRPr sz="1584" kern="1200">
                <a:solidFill>
                  <a:schemeClr val="tx1"/>
                </a:solidFill>
                <a:latin typeface="+mn-lt"/>
                <a:ea typeface="+mn-ea"/>
                <a:cs typeface="+mn-cs"/>
              </a:defRPr>
            </a:lvl3pPr>
            <a:lvl4pPr marL="1206880" algn="l" defTabSz="804587" rtl="0" eaLnBrk="1" latinLnBrk="0" hangingPunct="1">
              <a:defRPr sz="1584" kern="1200">
                <a:solidFill>
                  <a:schemeClr val="tx1"/>
                </a:solidFill>
                <a:latin typeface="+mn-lt"/>
                <a:ea typeface="+mn-ea"/>
                <a:cs typeface="+mn-cs"/>
              </a:defRPr>
            </a:lvl4pPr>
            <a:lvl5pPr marL="1609172" algn="l" defTabSz="804587" rtl="0" eaLnBrk="1" latinLnBrk="0" hangingPunct="1">
              <a:defRPr sz="1584" kern="1200">
                <a:solidFill>
                  <a:schemeClr val="tx1"/>
                </a:solidFill>
                <a:latin typeface="+mn-lt"/>
                <a:ea typeface="+mn-ea"/>
                <a:cs typeface="+mn-cs"/>
              </a:defRPr>
            </a:lvl5pPr>
            <a:lvl6pPr marL="2011466" algn="l" defTabSz="804587" rtl="0" eaLnBrk="1" latinLnBrk="0" hangingPunct="1">
              <a:defRPr sz="1584" kern="1200">
                <a:solidFill>
                  <a:schemeClr val="tx1"/>
                </a:solidFill>
                <a:latin typeface="+mn-lt"/>
                <a:ea typeface="+mn-ea"/>
                <a:cs typeface="+mn-cs"/>
              </a:defRPr>
            </a:lvl6pPr>
            <a:lvl7pPr marL="2413759" algn="l" defTabSz="804587" rtl="0" eaLnBrk="1" latinLnBrk="0" hangingPunct="1">
              <a:defRPr sz="1584" kern="1200">
                <a:solidFill>
                  <a:schemeClr val="tx1"/>
                </a:solidFill>
                <a:latin typeface="+mn-lt"/>
                <a:ea typeface="+mn-ea"/>
                <a:cs typeface="+mn-cs"/>
              </a:defRPr>
            </a:lvl7pPr>
            <a:lvl8pPr marL="2816053" algn="l" defTabSz="804587" rtl="0" eaLnBrk="1" latinLnBrk="0" hangingPunct="1">
              <a:defRPr sz="1584" kern="1200">
                <a:solidFill>
                  <a:schemeClr val="tx1"/>
                </a:solidFill>
                <a:latin typeface="+mn-lt"/>
                <a:ea typeface="+mn-ea"/>
                <a:cs typeface="+mn-cs"/>
              </a:defRPr>
            </a:lvl8pPr>
            <a:lvl9pPr marL="3218346" algn="l" defTabSz="804587" rtl="0" eaLnBrk="1" latinLnBrk="0" hangingPunct="1">
              <a:defRPr sz="1584" kern="1200">
                <a:solidFill>
                  <a:schemeClr val="tx1"/>
                </a:solidFill>
                <a:latin typeface="+mn-lt"/>
                <a:ea typeface="+mn-ea"/>
                <a:cs typeface="+mn-cs"/>
              </a:defRPr>
            </a:lvl9pPr>
          </a:lstStyle>
          <a:p>
            <a:pPr marL="0" marR="0" lvl="0" indent="0" algn="l" defTabSz="804587"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4" name="TextBox 3">
            <a:extLst>
              <a:ext uri="{FF2B5EF4-FFF2-40B4-BE49-F238E27FC236}">
                <a16:creationId xmlns:a16="http://schemas.microsoft.com/office/drawing/2014/main" id="{44F98743-2731-7569-A702-F80DDE4A4AE2}"/>
              </a:ext>
            </a:extLst>
          </p:cNvPr>
          <p:cNvSpPr txBox="1"/>
          <p:nvPr/>
        </p:nvSpPr>
        <p:spPr>
          <a:xfrm>
            <a:off x="181984" y="610377"/>
            <a:ext cx="9422222" cy="461665"/>
          </a:xfrm>
          <a:prstGeom prst="rect">
            <a:avLst/>
          </a:prstGeom>
          <a:noFill/>
        </p:spPr>
        <p:txBody>
          <a:bodyPr wrap="square">
            <a:spAutoFit/>
          </a:bodyPr>
          <a:lstStyle/>
          <a:p>
            <a:pPr marL="0" marR="0" lvl="0" indent="0" algn="ctr" defTabSz="804587" rtl="0" eaLnBrk="1" fontAlgn="auto" latinLnBrk="0" hangingPunct="1">
              <a:lnSpc>
                <a:spcPct val="100000"/>
              </a:lnSpc>
              <a:spcBef>
                <a:spcPts val="0"/>
              </a:spcBef>
              <a:spcAft>
                <a:spcPts val="0"/>
              </a:spcAft>
              <a:buClrTx/>
              <a:buSzTx/>
              <a:buFontTx/>
              <a:buNone/>
              <a:tabLst/>
              <a:defRPr/>
            </a:pPr>
            <a:r>
              <a:rPr kumimoji="0" lang="es-ES" sz="2400" b="1" i="0" u="sng" strike="noStrike" kern="1200" cap="none" spc="0" normalizeH="0" baseline="0" noProof="0" dirty="0">
                <a:ln>
                  <a:noFill/>
                </a:ln>
                <a:solidFill>
                  <a:srgbClr val="0F124A"/>
                </a:solidFill>
                <a:effectLst>
                  <a:outerShdw blurRad="38100" dist="38100" dir="2700000" algn="tl">
                    <a:srgbClr val="000000">
                      <a:alpha val="43137"/>
                    </a:srgbClr>
                  </a:outerShdw>
                </a:effectLst>
                <a:uLnTx/>
                <a:uFillTx/>
                <a:latin typeface="Arial"/>
                <a:ea typeface="+mn-ea"/>
                <a:cs typeface="+mn-cs"/>
              </a:rPr>
              <a:t>C</a:t>
            </a:r>
            <a:r>
              <a:rPr kumimoji="0" lang="en-GB" sz="2400" b="1" i="0" u="sng" strike="noStrike" kern="1200" cap="none" spc="0" normalizeH="0" baseline="0" noProof="0" dirty="0" err="1">
                <a:ln>
                  <a:noFill/>
                </a:ln>
                <a:solidFill>
                  <a:srgbClr val="0F124A"/>
                </a:solidFill>
                <a:effectLst>
                  <a:outerShdw blurRad="38100" dist="38100" dir="2700000" algn="tl">
                    <a:srgbClr val="000000">
                      <a:alpha val="43137"/>
                    </a:srgbClr>
                  </a:outerShdw>
                </a:effectLst>
                <a:uLnTx/>
                <a:uFillTx/>
                <a:latin typeface="Arial"/>
                <a:ea typeface="+mn-ea"/>
                <a:cs typeface="+mn-cs"/>
              </a:rPr>
              <a:t>onsiderations</a:t>
            </a:r>
            <a:r>
              <a:rPr kumimoji="0" lang="en-GB" sz="2400" b="1" i="0" u="sng" strike="noStrike" kern="1200" cap="none" spc="0" normalizeH="0" baseline="0" noProof="0" dirty="0">
                <a:ln>
                  <a:noFill/>
                </a:ln>
                <a:solidFill>
                  <a:srgbClr val="0F124A"/>
                </a:solidFill>
                <a:effectLst>
                  <a:outerShdw blurRad="38100" dist="38100" dir="2700000" algn="tl">
                    <a:srgbClr val="000000">
                      <a:alpha val="43137"/>
                    </a:srgbClr>
                  </a:outerShdw>
                </a:effectLst>
                <a:uLnTx/>
                <a:uFillTx/>
                <a:latin typeface="Arial"/>
                <a:ea typeface="+mn-ea"/>
                <a:cs typeface="+mn-cs"/>
              </a:rPr>
              <a:t> and conclusions</a:t>
            </a:r>
          </a:p>
        </p:txBody>
      </p:sp>
      <p:sp>
        <p:nvSpPr>
          <p:cNvPr id="3" name="TextBox 2">
            <a:extLst>
              <a:ext uri="{FF2B5EF4-FFF2-40B4-BE49-F238E27FC236}">
                <a16:creationId xmlns:a16="http://schemas.microsoft.com/office/drawing/2014/main" id="{1BB29B34-D330-6296-53B1-83837F7E6702}"/>
              </a:ext>
            </a:extLst>
          </p:cNvPr>
          <p:cNvSpPr txBox="1"/>
          <p:nvPr/>
        </p:nvSpPr>
        <p:spPr>
          <a:xfrm>
            <a:off x="361366" y="1379251"/>
            <a:ext cx="9269510" cy="2286395"/>
          </a:xfrm>
          <a:prstGeom prst="rect">
            <a:avLst/>
          </a:prstGeom>
          <a:noFill/>
        </p:spPr>
        <p:txBody>
          <a:bodyPr wrap="square">
            <a:spAutoFit/>
          </a:bodyPr>
          <a:lstStyle/>
          <a:p>
            <a:pPr marL="285750" marR="0" lvl="0" indent="-285750" algn="l" defTabSz="804587" rtl="0" eaLnBrk="1" fontAlgn="auto" latinLnBrk="0" hangingPunct="1">
              <a:lnSpc>
                <a:spcPct val="100000"/>
              </a:lnSpc>
              <a:spcBef>
                <a:spcPts val="0"/>
              </a:spcBef>
              <a:spcAft>
                <a:spcPts val="0"/>
              </a:spcAft>
              <a:buClrTx/>
              <a:buSzTx/>
              <a:buFont typeface="Wingdings" panose="05000000000000000000" pitchFamily="2" charset="2"/>
              <a:buChar char="v"/>
              <a:tabLst/>
              <a:defRPr/>
            </a:pPr>
            <a:endParaRPr kumimoji="0" lang="en-GB" sz="1584" b="0" i="0" u="none" strike="noStrike" kern="1200" cap="none" spc="0" normalizeH="0" baseline="0" noProof="0" dirty="0">
              <a:ln>
                <a:noFill/>
              </a:ln>
              <a:solidFill>
                <a:srgbClr val="0F124A"/>
              </a:solidFill>
              <a:effectLst/>
              <a:uLnTx/>
              <a:uFillTx/>
              <a:latin typeface="Arial"/>
              <a:ea typeface="+mn-ea"/>
              <a:cs typeface="+mn-cs"/>
            </a:endParaRPr>
          </a:p>
          <a:p>
            <a:pPr marL="285750" marR="0" lvl="0" indent="-285750" algn="l" defTabSz="804587" rtl="0" eaLnBrk="1" fontAlgn="auto" latinLnBrk="0" hangingPunct="1">
              <a:lnSpc>
                <a:spcPct val="100000"/>
              </a:lnSpc>
              <a:spcBef>
                <a:spcPts val="0"/>
              </a:spcBef>
              <a:spcAft>
                <a:spcPts val="0"/>
              </a:spcAft>
              <a:buClrTx/>
              <a:buSzTx/>
              <a:buFont typeface="Wingdings" panose="05000000000000000000" pitchFamily="2" charset="2"/>
              <a:buChar char="v"/>
              <a:tabLst/>
              <a:defRPr/>
            </a:pPr>
            <a:r>
              <a:rPr kumimoji="0" lang="en-GB" sz="1584" b="0" i="0" u="none" strike="noStrike" kern="1200" cap="none" spc="0" normalizeH="0" baseline="0" noProof="0" dirty="0">
                <a:ln>
                  <a:noFill/>
                </a:ln>
                <a:solidFill>
                  <a:srgbClr val="0F124A"/>
                </a:solidFill>
                <a:effectLst/>
                <a:uLnTx/>
                <a:uFillTx/>
                <a:latin typeface="Arial"/>
                <a:ea typeface="+mn-ea"/>
                <a:cs typeface="+mn-cs"/>
              </a:rPr>
              <a:t>We consider that, with the exception of the United Nations using the tool in 90 % </a:t>
            </a:r>
            <a:r>
              <a:rPr lang="en-GB" dirty="0">
                <a:solidFill>
                  <a:srgbClr val="0F124A"/>
                </a:solidFill>
                <a:latin typeface="Arial"/>
              </a:rPr>
              <a:t>of the cases for conferences</a:t>
            </a:r>
            <a:r>
              <a:rPr kumimoji="0" lang="en-GB" sz="1584" b="0" i="0" u="none" strike="noStrike" kern="1200" cap="none" spc="0" normalizeH="0" baseline="0" noProof="0" dirty="0">
                <a:ln>
                  <a:noFill/>
                </a:ln>
                <a:solidFill>
                  <a:srgbClr val="0F124A"/>
                </a:solidFill>
                <a:effectLst/>
                <a:uLnTx/>
                <a:uFillTx/>
                <a:latin typeface="Arial"/>
                <a:ea typeface="+mn-ea"/>
                <a:cs typeface="+mn-cs"/>
              </a:rPr>
              <a:t>, </a:t>
            </a:r>
            <a:r>
              <a:rPr kumimoji="0" lang="en-GB" sz="1584" b="1" i="0" u="none" strike="noStrike" kern="1200" cap="none" spc="0" normalizeH="0" baseline="0" noProof="0" dirty="0">
                <a:ln>
                  <a:noFill/>
                </a:ln>
                <a:solidFill>
                  <a:srgbClr val="0F124A"/>
                </a:solidFill>
                <a:effectLst/>
                <a:uLnTx/>
                <a:uFillTx/>
                <a:latin typeface="Arial"/>
                <a:ea typeface="+mn-ea"/>
                <a:cs typeface="+mn-cs"/>
              </a:rPr>
              <a:t>Indico is mostly used for lecture or meeting type events</a:t>
            </a:r>
            <a:r>
              <a:rPr kumimoji="0" lang="en-GB" sz="1584" b="0" i="0" u="none" strike="noStrike" kern="1200" cap="none" spc="0" normalizeH="0" baseline="0" noProof="0" dirty="0">
                <a:ln>
                  <a:noFill/>
                </a:ln>
                <a:solidFill>
                  <a:srgbClr val="0F124A"/>
                </a:solidFill>
                <a:effectLst/>
                <a:uLnTx/>
                <a:uFillTx/>
                <a:latin typeface="Arial"/>
                <a:ea typeface="+mn-ea"/>
                <a:cs typeface="+mn-cs"/>
              </a:rPr>
              <a:t>. </a:t>
            </a:r>
          </a:p>
          <a:p>
            <a:pPr marL="285750" marR="0" lvl="0" indent="-285750" algn="l" defTabSz="804587" rtl="0" eaLnBrk="1" fontAlgn="auto" latinLnBrk="0" hangingPunct="1">
              <a:lnSpc>
                <a:spcPct val="100000"/>
              </a:lnSpc>
              <a:spcBef>
                <a:spcPts val="0"/>
              </a:spcBef>
              <a:spcAft>
                <a:spcPts val="0"/>
              </a:spcAft>
              <a:buClrTx/>
              <a:buSzTx/>
              <a:buFont typeface="Wingdings" panose="05000000000000000000" pitchFamily="2" charset="2"/>
              <a:buChar char="v"/>
              <a:tabLst/>
              <a:defRPr/>
            </a:pPr>
            <a:endParaRPr kumimoji="0" lang="en-GB" sz="1584" b="0" i="0" u="none" strike="noStrike" kern="1200" cap="none" spc="0" normalizeH="0" baseline="0" noProof="0" dirty="0">
              <a:ln>
                <a:noFill/>
              </a:ln>
              <a:solidFill>
                <a:srgbClr val="0F124A"/>
              </a:solidFill>
              <a:effectLst/>
              <a:uLnTx/>
              <a:uFillTx/>
              <a:latin typeface="Arial"/>
              <a:ea typeface="+mn-ea"/>
              <a:cs typeface="+mn-cs"/>
            </a:endParaRPr>
          </a:p>
          <a:p>
            <a:pPr marL="285750" marR="0" lvl="0" indent="-285750" algn="l" defTabSz="804587" rtl="0" eaLnBrk="1" fontAlgn="auto" latinLnBrk="0" hangingPunct="1">
              <a:lnSpc>
                <a:spcPct val="100000"/>
              </a:lnSpc>
              <a:spcBef>
                <a:spcPts val="0"/>
              </a:spcBef>
              <a:spcAft>
                <a:spcPts val="0"/>
              </a:spcAft>
              <a:buClrTx/>
              <a:buSzTx/>
              <a:buFont typeface="Wingdings" panose="05000000000000000000" pitchFamily="2" charset="2"/>
              <a:buChar char="v"/>
              <a:tabLst/>
              <a:defRPr/>
            </a:pPr>
            <a:r>
              <a:rPr kumimoji="0" lang="en-GB" sz="1584" b="0" i="0" u="none" strike="noStrike" kern="1200" cap="none" spc="0" normalizeH="0" baseline="0" noProof="0" dirty="0">
                <a:ln>
                  <a:noFill/>
                </a:ln>
                <a:solidFill>
                  <a:srgbClr val="0F124A"/>
                </a:solidFill>
                <a:effectLst/>
                <a:uLnTx/>
                <a:uFillTx/>
                <a:latin typeface="Arial"/>
                <a:ea typeface="+mn-ea"/>
                <a:cs typeface="+mn-cs"/>
              </a:rPr>
              <a:t>Eliminating the category of “Abstract submission and publication review”, which is more commonly used at conferences, the </a:t>
            </a:r>
            <a:r>
              <a:rPr kumimoji="0" lang="en-GB" sz="1584" b="1" i="0" u="sng" strike="noStrike" kern="1200" cap="none" spc="0" normalizeH="0" baseline="0" noProof="0" dirty="0">
                <a:ln>
                  <a:noFill/>
                </a:ln>
                <a:solidFill>
                  <a:srgbClr val="0F124A"/>
                </a:solidFill>
                <a:effectLst/>
                <a:uLnTx/>
                <a:uFillTx/>
                <a:latin typeface="Arial"/>
                <a:ea typeface="+mn-ea"/>
                <a:cs typeface="+mn-cs"/>
              </a:rPr>
              <a:t>WTP reported </a:t>
            </a:r>
            <a:r>
              <a:rPr kumimoji="0" lang="en-GB" sz="1584" b="0" i="0" u="sng" strike="noStrike" kern="1200" cap="none" spc="0" normalizeH="0" baseline="0" noProof="0" dirty="0">
                <a:ln>
                  <a:noFill/>
                </a:ln>
                <a:solidFill>
                  <a:srgbClr val="0F124A"/>
                </a:solidFill>
                <a:effectLst/>
                <a:uLnTx/>
                <a:uFillTx/>
                <a:latin typeface="Arial"/>
                <a:ea typeface="+mn-ea"/>
                <a:cs typeface="+mn-cs"/>
              </a:rPr>
              <a:t>by the survey is </a:t>
            </a:r>
            <a:r>
              <a:rPr kumimoji="0" lang="en-GB" sz="1584" b="1" i="0" u="sng" strike="noStrike" kern="1200" cap="none" spc="0" normalizeH="0" baseline="0" noProof="0" dirty="0">
                <a:ln>
                  <a:noFill/>
                </a:ln>
                <a:solidFill>
                  <a:srgbClr val="0F124A"/>
                </a:solidFill>
                <a:effectLst/>
                <a:uLnTx/>
                <a:uFillTx/>
                <a:latin typeface="Arial"/>
                <a:ea typeface="+mn-ea"/>
                <a:cs typeface="+mn-cs"/>
              </a:rPr>
              <a:t>571.19 € per event</a:t>
            </a:r>
            <a:r>
              <a:rPr kumimoji="0" lang="en-GB" sz="1584" b="0" i="0" u="none" strike="noStrike" kern="1200" cap="none" spc="0" normalizeH="0" baseline="0" noProof="0" dirty="0">
                <a:ln>
                  <a:noFill/>
                </a:ln>
                <a:solidFill>
                  <a:srgbClr val="0F124A"/>
                </a:solidFill>
                <a:effectLst/>
                <a:uLnTx/>
                <a:uFillTx/>
                <a:latin typeface="Arial"/>
                <a:ea typeface="+mn-ea"/>
                <a:cs typeface="+mn-cs"/>
              </a:rPr>
              <a:t>. </a:t>
            </a:r>
          </a:p>
          <a:p>
            <a:pPr marL="285750" marR="0" lvl="0" indent="-285750" algn="l" defTabSz="804587" rtl="0" eaLnBrk="1" fontAlgn="auto" latinLnBrk="0" hangingPunct="1">
              <a:lnSpc>
                <a:spcPct val="100000"/>
              </a:lnSpc>
              <a:spcBef>
                <a:spcPts val="0"/>
              </a:spcBef>
              <a:spcAft>
                <a:spcPts val="0"/>
              </a:spcAft>
              <a:buClrTx/>
              <a:buSzTx/>
              <a:buFont typeface="Wingdings" panose="05000000000000000000" pitchFamily="2" charset="2"/>
              <a:buChar char="v"/>
              <a:tabLst/>
              <a:defRPr/>
            </a:pPr>
            <a:endParaRPr kumimoji="0" lang="en-GB" sz="1584" b="0" i="0" u="none" strike="noStrike" kern="1200" cap="none" spc="0" normalizeH="0" baseline="0" noProof="0" dirty="0">
              <a:ln>
                <a:noFill/>
              </a:ln>
              <a:solidFill>
                <a:srgbClr val="0F124A"/>
              </a:solidFill>
              <a:effectLst/>
              <a:uLnTx/>
              <a:uFillTx/>
              <a:latin typeface="Arial"/>
              <a:ea typeface="+mn-ea"/>
              <a:cs typeface="+mn-cs"/>
            </a:endParaRPr>
          </a:p>
          <a:p>
            <a:pPr marL="285750" marR="0" lvl="0" indent="-285750" algn="l" defTabSz="804587" rtl="0" eaLnBrk="1" fontAlgn="auto" latinLnBrk="0" hangingPunct="1">
              <a:lnSpc>
                <a:spcPct val="100000"/>
              </a:lnSpc>
              <a:spcBef>
                <a:spcPts val="0"/>
              </a:spcBef>
              <a:spcAft>
                <a:spcPts val="0"/>
              </a:spcAft>
              <a:buClrTx/>
              <a:buSzTx/>
              <a:buFont typeface="Wingdings" panose="05000000000000000000" pitchFamily="2" charset="2"/>
              <a:buChar char="v"/>
              <a:tabLst/>
              <a:defRPr/>
            </a:pPr>
            <a:endParaRPr kumimoji="0" lang="en-GB" sz="1584" b="0" i="0" u="none" strike="noStrike" kern="1200" cap="none" spc="0" normalizeH="0" baseline="0" noProof="0" dirty="0">
              <a:ln>
                <a:noFill/>
              </a:ln>
              <a:solidFill>
                <a:srgbClr val="0F124A"/>
              </a:solidFill>
              <a:effectLst/>
              <a:uLnTx/>
              <a:uFillTx/>
              <a:latin typeface="Arial"/>
              <a:ea typeface="+mn-ea"/>
              <a:cs typeface="+mn-cs"/>
            </a:endParaRPr>
          </a:p>
          <a:p>
            <a:pPr marL="285750" marR="0" lvl="0" indent="-285750" algn="l" defTabSz="804587" rtl="0" eaLnBrk="1" fontAlgn="auto" latinLnBrk="0" hangingPunct="1">
              <a:lnSpc>
                <a:spcPct val="100000"/>
              </a:lnSpc>
              <a:spcBef>
                <a:spcPts val="0"/>
              </a:spcBef>
              <a:spcAft>
                <a:spcPts val="0"/>
              </a:spcAft>
              <a:buClrTx/>
              <a:buSzTx/>
              <a:buFont typeface="Wingdings" panose="05000000000000000000" pitchFamily="2" charset="2"/>
              <a:buChar char="v"/>
              <a:tabLst/>
              <a:defRPr/>
            </a:pPr>
            <a:endParaRPr kumimoji="0" lang="en-GB" sz="1584" b="0" i="0" u="none" strike="noStrike" kern="1200" cap="none" spc="0" normalizeH="0" baseline="0" noProof="0" dirty="0">
              <a:ln>
                <a:noFill/>
              </a:ln>
              <a:solidFill>
                <a:srgbClr val="0F124A"/>
              </a:solidFill>
              <a:effectLst/>
              <a:uLnTx/>
              <a:uFillTx/>
              <a:latin typeface="Arial"/>
              <a:ea typeface="+mn-ea"/>
              <a:cs typeface="+mn-cs"/>
            </a:endParaRPr>
          </a:p>
        </p:txBody>
      </p:sp>
      <p:pic>
        <p:nvPicPr>
          <p:cNvPr id="2" name="Picture 1" descr="Logo&#10;&#10;Description automatically generated">
            <a:extLst>
              <a:ext uri="{FF2B5EF4-FFF2-40B4-BE49-F238E27FC236}">
                <a16:creationId xmlns:a16="http://schemas.microsoft.com/office/drawing/2014/main" id="{01511E4D-D3B3-96EA-1422-0EFF7111936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241854" y="45945"/>
            <a:ext cx="514054" cy="335476"/>
          </a:xfrm>
          <a:prstGeom prst="rect">
            <a:avLst/>
          </a:prstGeom>
        </p:spPr>
      </p:pic>
    </p:spTree>
    <p:extLst>
      <p:ext uri="{BB962C8B-B14F-4D97-AF65-F5344CB8AC3E}">
        <p14:creationId xmlns:p14="http://schemas.microsoft.com/office/powerpoint/2010/main" val="36254584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picture containing text&#10;&#10;Description automatically generated">
            <a:extLst>
              <a:ext uri="{FF2B5EF4-FFF2-40B4-BE49-F238E27FC236}">
                <a16:creationId xmlns:a16="http://schemas.microsoft.com/office/drawing/2014/main" id="{32670DC9-CF10-F345-A67B-1C69F910EF9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4741" y="71877"/>
            <a:ext cx="936104" cy="330733"/>
          </a:xfrm>
          <a:prstGeom prst="rect">
            <a:avLst/>
          </a:prstGeom>
        </p:spPr>
      </p:pic>
      <p:pic>
        <p:nvPicPr>
          <p:cNvPr id="13" name="Picture 12">
            <a:extLst>
              <a:ext uri="{FF2B5EF4-FFF2-40B4-BE49-F238E27FC236}">
                <a16:creationId xmlns:a16="http://schemas.microsoft.com/office/drawing/2014/main" id="{13B9D3CF-3AEC-2947-AEEE-CA36E843A99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60" y="0"/>
            <a:ext cx="9906000" cy="436363"/>
          </a:xfrm>
          <a:prstGeom prst="rect">
            <a:avLst/>
          </a:prstGeom>
        </p:spPr>
      </p:pic>
      <p:pic>
        <p:nvPicPr>
          <p:cNvPr id="12" name="Picture 11" descr="A picture containing text&#10;&#10;Description automatically generated">
            <a:extLst>
              <a:ext uri="{FF2B5EF4-FFF2-40B4-BE49-F238E27FC236}">
                <a16:creationId xmlns:a16="http://schemas.microsoft.com/office/drawing/2014/main" id="{2193D01B-3304-0F43-9C07-7DAA7C42387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4741" y="52212"/>
            <a:ext cx="936104" cy="330733"/>
          </a:xfrm>
          <a:prstGeom prst="rect">
            <a:avLst/>
          </a:prstGeom>
        </p:spPr>
      </p:pic>
      <p:sp>
        <p:nvSpPr>
          <p:cNvPr id="18" name="Titel 7">
            <a:extLst>
              <a:ext uri="{FF2B5EF4-FFF2-40B4-BE49-F238E27FC236}">
                <a16:creationId xmlns:a16="http://schemas.microsoft.com/office/drawing/2014/main" id="{B6A6A54C-D5F1-5046-AE18-9D7DC76139F0}"/>
              </a:ext>
            </a:extLst>
          </p:cNvPr>
          <p:cNvSpPr>
            <a:spLocks noGrp="1"/>
          </p:cNvSpPr>
          <p:nvPr>
            <p:ph type="title"/>
          </p:nvPr>
        </p:nvSpPr>
        <p:spPr>
          <a:xfrm>
            <a:off x="334696" y="526949"/>
            <a:ext cx="8951963" cy="1072089"/>
          </a:xfrm>
        </p:spPr>
        <p:txBody>
          <a:bodyPr/>
          <a:lstStyle/>
          <a:p>
            <a:pPr algn="ctr"/>
            <a:br>
              <a:rPr lang="en-US" dirty="0"/>
            </a:br>
            <a:br>
              <a:rPr lang="en-US" dirty="0"/>
            </a:br>
            <a:br>
              <a:rPr lang="en-US" dirty="0"/>
            </a:br>
            <a:endParaRPr lang="en-US" dirty="0"/>
          </a:p>
        </p:txBody>
      </p:sp>
      <p:sp>
        <p:nvSpPr>
          <p:cNvPr id="6" name="Slide Number Placeholder 5">
            <a:extLst>
              <a:ext uri="{FF2B5EF4-FFF2-40B4-BE49-F238E27FC236}">
                <a16:creationId xmlns:a16="http://schemas.microsoft.com/office/drawing/2014/main" id="{20B7E32E-B1E3-EE42-990D-E106F6357BBA}"/>
              </a:ext>
            </a:extLst>
          </p:cNvPr>
          <p:cNvSpPr>
            <a:spLocks noGrp="1"/>
          </p:cNvSpPr>
          <p:nvPr>
            <p:ph type="sldNum" sz="quarter" idx="10"/>
          </p:nvPr>
        </p:nvSpPr>
        <p:spPr/>
        <p:txBody>
          <a:bodyPr/>
          <a:lstStyle/>
          <a:p>
            <a:fld id="{88A1DFE4-5FC5-43BD-BB7E-75EAD82B965F}" type="slidenum">
              <a:rPr lang="en-US" noProof="0" smtClean="0"/>
              <a:pPr/>
              <a:t>22</a:t>
            </a:fld>
            <a:endParaRPr lang="en-US" noProof="0" dirty="0"/>
          </a:p>
        </p:txBody>
      </p:sp>
      <p:sp>
        <p:nvSpPr>
          <p:cNvPr id="23" name="TextBox 22">
            <a:extLst>
              <a:ext uri="{FF2B5EF4-FFF2-40B4-BE49-F238E27FC236}">
                <a16:creationId xmlns:a16="http://schemas.microsoft.com/office/drawing/2014/main" id="{B951797C-4571-A24A-9CFF-75D3E9DD22E1}"/>
              </a:ext>
            </a:extLst>
          </p:cNvPr>
          <p:cNvSpPr txBox="1"/>
          <p:nvPr/>
        </p:nvSpPr>
        <p:spPr>
          <a:xfrm>
            <a:off x="1119149" y="6260804"/>
            <a:ext cx="8118996" cy="336847"/>
          </a:xfrm>
          <a:prstGeom prst="rect">
            <a:avLst/>
          </a:prstGeom>
          <a:noFill/>
        </p:spPr>
        <p:txBody>
          <a:bodyPr wrap="square" rtlCol="0">
            <a:spAutoFit/>
          </a:bodyPr>
          <a:lstStyle/>
          <a:p>
            <a:pPr algn="just"/>
            <a:r>
              <a:rPr lang="en-GB" sz="800" dirty="0">
                <a:solidFill>
                  <a:srgbClr val="0F124A"/>
                </a:solidFill>
              </a:rPr>
              <a:t>The Future Circular Collider Innovation Study (FCCIS) receives funding from the European Union’s Horizon 2020 research and innovation programme under grant No 951754. The information herein only reflects the views of its authors and the European Commission is not responsible for any use that may be made of the information.</a:t>
            </a:r>
            <a:endParaRPr lang="en-CH" sz="800" dirty="0">
              <a:solidFill>
                <a:srgbClr val="0F124A"/>
              </a:solidFill>
            </a:endParaRPr>
          </a:p>
        </p:txBody>
      </p:sp>
      <p:pic>
        <p:nvPicPr>
          <p:cNvPr id="24" name="Picture 23" descr="Background pattern&#10;&#10;Description automatically generated">
            <a:extLst>
              <a:ext uri="{FF2B5EF4-FFF2-40B4-BE49-F238E27FC236}">
                <a16:creationId xmlns:a16="http://schemas.microsoft.com/office/drawing/2014/main" id="{F4165F6F-7053-784D-8B3E-E1A568CA8CE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6347" y="6219825"/>
            <a:ext cx="567626" cy="377826"/>
          </a:xfrm>
          <a:prstGeom prst="rect">
            <a:avLst/>
          </a:prstGeom>
        </p:spPr>
      </p:pic>
      <p:sp>
        <p:nvSpPr>
          <p:cNvPr id="17" name="Footer Placeholder 16">
            <a:extLst>
              <a:ext uri="{FF2B5EF4-FFF2-40B4-BE49-F238E27FC236}">
                <a16:creationId xmlns:a16="http://schemas.microsoft.com/office/drawing/2014/main" id="{D0C2EF91-9868-40C4-9100-CEABD5EAEE19}"/>
              </a:ext>
            </a:extLst>
          </p:cNvPr>
          <p:cNvSpPr txBox="1">
            <a:spLocks/>
          </p:cNvSpPr>
          <p:nvPr/>
        </p:nvSpPr>
        <p:spPr>
          <a:xfrm>
            <a:off x="3766165" y="110694"/>
            <a:ext cx="3052589" cy="213767"/>
          </a:xfrm>
          <a:prstGeom prst="rect">
            <a:avLst/>
          </a:prstGeom>
        </p:spPr>
        <p:txBody>
          <a:bodyPr/>
          <a:lstStyle>
            <a:defPPr>
              <a:defRPr lang="de-DE"/>
            </a:defPPr>
            <a:lvl1pPr marL="0" algn="l" defTabSz="804587" rtl="0" eaLnBrk="1" latinLnBrk="0" hangingPunct="1">
              <a:defRPr sz="1584" kern="1200">
                <a:solidFill>
                  <a:schemeClr val="tx1"/>
                </a:solidFill>
                <a:latin typeface="+mn-lt"/>
                <a:ea typeface="+mn-ea"/>
                <a:cs typeface="+mn-cs"/>
              </a:defRPr>
            </a:lvl1pPr>
            <a:lvl2pPr marL="402293" algn="l" defTabSz="804587" rtl="0" eaLnBrk="1" latinLnBrk="0" hangingPunct="1">
              <a:defRPr sz="1584" kern="1200">
                <a:solidFill>
                  <a:schemeClr val="tx1"/>
                </a:solidFill>
                <a:latin typeface="+mn-lt"/>
                <a:ea typeface="+mn-ea"/>
                <a:cs typeface="+mn-cs"/>
              </a:defRPr>
            </a:lvl2pPr>
            <a:lvl3pPr marL="804587" algn="l" defTabSz="804587" rtl="0" eaLnBrk="1" latinLnBrk="0" hangingPunct="1">
              <a:defRPr sz="1584" kern="1200">
                <a:solidFill>
                  <a:schemeClr val="tx1"/>
                </a:solidFill>
                <a:latin typeface="+mn-lt"/>
                <a:ea typeface="+mn-ea"/>
                <a:cs typeface="+mn-cs"/>
              </a:defRPr>
            </a:lvl3pPr>
            <a:lvl4pPr marL="1206880" algn="l" defTabSz="804587" rtl="0" eaLnBrk="1" latinLnBrk="0" hangingPunct="1">
              <a:defRPr sz="1584" kern="1200">
                <a:solidFill>
                  <a:schemeClr val="tx1"/>
                </a:solidFill>
                <a:latin typeface="+mn-lt"/>
                <a:ea typeface="+mn-ea"/>
                <a:cs typeface="+mn-cs"/>
              </a:defRPr>
            </a:lvl4pPr>
            <a:lvl5pPr marL="1609172" algn="l" defTabSz="804587" rtl="0" eaLnBrk="1" latinLnBrk="0" hangingPunct="1">
              <a:defRPr sz="1584" kern="1200">
                <a:solidFill>
                  <a:schemeClr val="tx1"/>
                </a:solidFill>
                <a:latin typeface="+mn-lt"/>
                <a:ea typeface="+mn-ea"/>
                <a:cs typeface="+mn-cs"/>
              </a:defRPr>
            </a:lvl5pPr>
            <a:lvl6pPr marL="2011466" algn="l" defTabSz="804587" rtl="0" eaLnBrk="1" latinLnBrk="0" hangingPunct="1">
              <a:defRPr sz="1584" kern="1200">
                <a:solidFill>
                  <a:schemeClr val="tx1"/>
                </a:solidFill>
                <a:latin typeface="+mn-lt"/>
                <a:ea typeface="+mn-ea"/>
                <a:cs typeface="+mn-cs"/>
              </a:defRPr>
            </a:lvl6pPr>
            <a:lvl7pPr marL="2413759" algn="l" defTabSz="804587" rtl="0" eaLnBrk="1" latinLnBrk="0" hangingPunct="1">
              <a:defRPr sz="1584" kern="1200">
                <a:solidFill>
                  <a:schemeClr val="tx1"/>
                </a:solidFill>
                <a:latin typeface="+mn-lt"/>
                <a:ea typeface="+mn-ea"/>
                <a:cs typeface="+mn-cs"/>
              </a:defRPr>
            </a:lvl7pPr>
            <a:lvl8pPr marL="2816053" algn="l" defTabSz="804587" rtl="0" eaLnBrk="1" latinLnBrk="0" hangingPunct="1">
              <a:defRPr sz="1584" kern="1200">
                <a:solidFill>
                  <a:schemeClr val="tx1"/>
                </a:solidFill>
                <a:latin typeface="+mn-lt"/>
                <a:ea typeface="+mn-ea"/>
                <a:cs typeface="+mn-cs"/>
              </a:defRPr>
            </a:lvl8pPr>
            <a:lvl9pPr marL="3218346" algn="l" defTabSz="804587" rtl="0" eaLnBrk="1" latinLnBrk="0" hangingPunct="1">
              <a:defRPr sz="1584" kern="1200">
                <a:solidFill>
                  <a:schemeClr val="tx1"/>
                </a:solidFill>
                <a:latin typeface="+mn-lt"/>
                <a:ea typeface="+mn-ea"/>
                <a:cs typeface="+mn-cs"/>
              </a:defRPr>
            </a:lvl9pPr>
          </a:lstStyle>
          <a:p>
            <a:endParaRPr lang="en-US" sz="1000" dirty="0">
              <a:solidFill>
                <a:schemeClr val="bg1"/>
              </a:solidFill>
            </a:endParaRPr>
          </a:p>
        </p:txBody>
      </p:sp>
      <p:sp>
        <p:nvSpPr>
          <p:cNvPr id="14" name="TextBox 13">
            <a:extLst>
              <a:ext uri="{FF2B5EF4-FFF2-40B4-BE49-F238E27FC236}">
                <a16:creationId xmlns:a16="http://schemas.microsoft.com/office/drawing/2014/main" id="{CEFF0C6C-EDE3-8BD4-8132-44D3669EA4FC}"/>
              </a:ext>
            </a:extLst>
          </p:cNvPr>
          <p:cNvSpPr txBox="1"/>
          <p:nvPr/>
        </p:nvSpPr>
        <p:spPr>
          <a:xfrm>
            <a:off x="334696" y="2132856"/>
            <a:ext cx="9139379" cy="461665"/>
          </a:xfrm>
          <a:prstGeom prst="rect">
            <a:avLst/>
          </a:prstGeom>
          <a:noFill/>
        </p:spPr>
        <p:txBody>
          <a:bodyPr wrap="square">
            <a:spAutoFit/>
          </a:bodyPr>
          <a:lstStyle/>
          <a:p>
            <a:pPr algn="ctr"/>
            <a:r>
              <a:rPr lang="en-GB" sz="2400" b="1" u="sng" dirty="0">
                <a:effectLst>
                  <a:outerShdw blurRad="38100" dist="38100" dir="2700000" algn="tl">
                    <a:srgbClr val="000000">
                      <a:alpha val="43137"/>
                    </a:srgbClr>
                  </a:outerShdw>
                </a:effectLst>
              </a:rPr>
              <a:t>Quantified </a:t>
            </a:r>
            <a:r>
              <a:rPr lang="en-GB" sz="2400" b="1" u="sng">
                <a:effectLst>
                  <a:outerShdw blurRad="38100" dist="38100" dir="2700000" algn="tl">
                    <a:srgbClr val="000000">
                      <a:alpha val="43137"/>
                    </a:srgbClr>
                  </a:outerShdw>
                </a:effectLst>
              </a:rPr>
              <a:t>Indico Socio-Economic </a:t>
            </a:r>
            <a:r>
              <a:rPr lang="en-GB" sz="2400" b="1" u="sng" dirty="0">
                <a:effectLst>
                  <a:outerShdw blurRad="38100" dist="38100" dir="2700000" algn="tl">
                    <a:srgbClr val="000000">
                      <a:alpha val="43137"/>
                    </a:srgbClr>
                  </a:outerShdw>
                </a:effectLst>
              </a:rPr>
              <a:t>I</a:t>
            </a:r>
            <a:r>
              <a:rPr lang="en-GB" sz="2400" b="1" u="sng">
                <a:effectLst>
                  <a:outerShdw blurRad="38100" dist="38100" dir="2700000" algn="tl">
                    <a:srgbClr val="000000">
                      <a:alpha val="43137"/>
                    </a:srgbClr>
                  </a:outerShdw>
                </a:effectLst>
              </a:rPr>
              <a:t>mpact </a:t>
            </a:r>
            <a:r>
              <a:rPr lang="en-GB" sz="2400" b="1" u="sng" dirty="0">
                <a:effectLst>
                  <a:outerShdw blurRad="38100" dist="38100" dir="2700000" algn="tl">
                    <a:srgbClr val="000000">
                      <a:alpha val="43137"/>
                    </a:srgbClr>
                  </a:outerShdw>
                </a:effectLst>
              </a:rPr>
              <a:t>potentials</a:t>
            </a:r>
          </a:p>
        </p:txBody>
      </p:sp>
      <p:pic>
        <p:nvPicPr>
          <p:cNvPr id="2" name="Picture 1" descr="Logo&#10;&#10;Description automatically generated">
            <a:extLst>
              <a:ext uri="{FF2B5EF4-FFF2-40B4-BE49-F238E27FC236}">
                <a16:creationId xmlns:a16="http://schemas.microsoft.com/office/drawing/2014/main" id="{C2606923-876A-74DA-BE73-13627FC7C1B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241854" y="45945"/>
            <a:ext cx="514054" cy="335476"/>
          </a:xfrm>
          <a:prstGeom prst="rect">
            <a:avLst/>
          </a:prstGeom>
        </p:spPr>
      </p:pic>
    </p:spTree>
    <p:extLst>
      <p:ext uri="{BB962C8B-B14F-4D97-AF65-F5344CB8AC3E}">
        <p14:creationId xmlns:p14="http://schemas.microsoft.com/office/powerpoint/2010/main" val="81076528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picture containing text&#10;&#10;Description automatically generated">
            <a:extLst>
              <a:ext uri="{FF2B5EF4-FFF2-40B4-BE49-F238E27FC236}">
                <a16:creationId xmlns:a16="http://schemas.microsoft.com/office/drawing/2014/main" id="{32670DC9-CF10-F345-A67B-1C69F910EF9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4741" y="71877"/>
            <a:ext cx="936104" cy="330733"/>
          </a:xfrm>
          <a:prstGeom prst="rect">
            <a:avLst/>
          </a:prstGeom>
        </p:spPr>
      </p:pic>
      <p:pic>
        <p:nvPicPr>
          <p:cNvPr id="13" name="Picture 12">
            <a:extLst>
              <a:ext uri="{FF2B5EF4-FFF2-40B4-BE49-F238E27FC236}">
                <a16:creationId xmlns:a16="http://schemas.microsoft.com/office/drawing/2014/main" id="{13B9D3CF-3AEC-2947-AEEE-CA36E843A99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4088"/>
            <a:ext cx="9906000" cy="436363"/>
          </a:xfrm>
          <a:prstGeom prst="rect">
            <a:avLst/>
          </a:prstGeom>
        </p:spPr>
      </p:pic>
      <p:pic>
        <p:nvPicPr>
          <p:cNvPr id="12" name="Picture 11" descr="A picture containing text&#10;&#10;Description automatically generated">
            <a:extLst>
              <a:ext uri="{FF2B5EF4-FFF2-40B4-BE49-F238E27FC236}">
                <a16:creationId xmlns:a16="http://schemas.microsoft.com/office/drawing/2014/main" id="{2193D01B-3304-0F43-9C07-7DAA7C42387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4741" y="52212"/>
            <a:ext cx="936104" cy="330733"/>
          </a:xfrm>
          <a:prstGeom prst="rect">
            <a:avLst/>
          </a:prstGeom>
        </p:spPr>
      </p:pic>
      <p:sp>
        <p:nvSpPr>
          <p:cNvPr id="18" name="Titel 7">
            <a:extLst>
              <a:ext uri="{FF2B5EF4-FFF2-40B4-BE49-F238E27FC236}">
                <a16:creationId xmlns:a16="http://schemas.microsoft.com/office/drawing/2014/main" id="{B6A6A54C-D5F1-5046-AE18-9D7DC76139F0}"/>
              </a:ext>
            </a:extLst>
          </p:cNvPr>
          <p:cNvSpPr>
            <a:spLocks noGrp="1"/>
          </p:cNvSpPr>
          <p:nvPr>
            <p:ph type="title"/>
          </p:nvPr>
        </p:nvSpPr>
        <p:spPr>
          <a:xfrm>
            <a:off x="334696" y="526949"/>
            <a:ext cx="8951963" cy="1072089"/>
          </a:xfrm>
        </p:spPr>
        <p:txBody>
          <a:bodyPr/>
          <a:lstStyle/>
          <a:p>
            <a:pPr algn="ctr"/>
            <a:br>
              <a:rPr lang="en-US" dirty="0"/>
            </a:br>
            <a:br>
              <a:rPr lang="en-US" dirty="0"/>
            </a:br>
            <a:br>
              <a:rPr lang="en-US" dirty="0"/>
            </a:br>
            <a:endParaRPr lang="en-US" dirty="0"/>
          </a:p>
        </p:txBody>
      </p:sp>
      <p:sp>
        <p:nvSpPr>
          <p:cNvPr id="6" name="Slide Number Placeholder 5">
            <a:extLst>
              <a:ext uri="{FF2B5EF4-FFF2-40B4-BE49-F238E27FC236}">
                <a16:creationId xmlns:a16="http://schemas.microsoft.com/office/drawing/2014/main" id="{20B7E32E-B1E3-EE42-990D-E106F6357BBA}"/>
              </a:ext>
            </a:extLst>
          </p:cNvPr>
          <p:cNvSpPr>
            <a:spLocks noGrp="1"/>
          </p:cNvSpPr>
          <p:nvPr>
            <p:ph type="sldNum" sz="quarter" idx="10"/>
          </p:nvPr>
        </p:nvSpPr>
        <p:spPr/>
        <p:txBody>
          <a:bodyPr/>
          <a:lstStyle/>
          <a:p>
            <a:pPr marL="0" marR="0" lvl="0" indent="0" algn="r" defTabSz="804587" rtl="0" eaLnBrk="1" fontAlgn="auto" latinLnBrk="0" hangingPunct="1">
              <a:lnSpc>
                <a:spcPts val="1341"/>
              </a:lnSpc>
              <a:spcBef>
                <a:spcPts val="0"/>
              </a:spcBef>
              <a:spcAft>
                <a:spcPts val="0"/>
              </a:spcAft>
              <a:buClrTx/>
              <a:buSzTx/>
              <a:buFontTx/>
              <a:buNone/>
              <a:tabLst/>
              <a:defRPr/>
            </a:pPr>
            <a:fld id="{88A1DFE4-5FC5-43BD-BB7E-75EAD82B965F}" type="slidenum">
              <a:rPr kumimoji="0" lang="en-US" sz="609" b="0" i="0" u="none" strike="noStrike" kern="1200" cap="none" spc="0" normalizeH="0" baseline="0" noProof="0" smtClean="0">
                <a:ln>
                  <a:noFill/>
                </a:ln>
                <a:solidFill>
                  <a:srgbClr val="0000FF"/>
                </a:solidFill>
                <a:effectLst/>
                <a:uLnTx/>
                <a:uFillTx/>
                <a:latin typeface="Arial"/>
                <a:ea typeface="+mn-ea"/>
                <a:cs typeface="+mn-cs"/>
              </a:rPr>
              <a:pPr marL="0" marR="0" lvl="0" indent="0" algn="r" defTabSz="804587" rtl="0" eaLnBrk="1" fontAlgn="auto" latinLnBrk="0" hangingPunct="1">
                <a:lnSpc>
                  <a:spcPts val="1341"/>
                </a:lnSpc>
                <a:spcBef>
                  <a:spcPts val="0"/>
                </a:spcBef>
                <a:spcAft>
                  <a:spcPts val="0"/>
                </a:spcAft>
                <a:buClrTx/>
                <a:buSzTx/>
                <a:buFontTx/>
                <a:buNone/>
                <a:tabLst/>
                <a:defRPr/>
              </a:pPr>
              <a:t>23</a:t>
            </a:fld>
            <a:endParaRPr kumimoji="0" lang="en-US" sz="609" b="0" i="0" u="none" strike="noStrike" kern="1200" cap="none" spc="0" normalizeH="0" baseline="0" noProof="0" dirty="0">
              <a:ln>
                <a:noFill/>
              </a:ln>
              <a:solidFill>
                <a:srgbClr val="0000FF"/>
              </a:solidFill>
              <a:effectLst/>
              <a:uLnTx/>
              <a:uFillTx/>
              <a:latin typeface="Arial"/>
              <a:ea typeface="+mn-ea"/>
              <a:cs typeface="+mn-cs"/>
            </a:endParaRPr>
          </a:p>
        </p:txBody>
      </p:sp>
      <p:sp>
        <p:nvSpPr>
          <p:cNvPr id="23" name="TextBox 22">
            <a:extLst>
              <a:ext uri="{FF2B5EF4-FFF2-40B4-BE49-F238E27FC236}">
                <a16:creationId xmlns:a16="http://schemas.microsoft.com/office/drawing/2014/main" id="{B951797C-4571-A24A-9CFF-75D3E9DD22E1}"/>
              </a:ext>
            </a:extLst>
          </p:cNvPr>
          <p:cNvSpPr txBox="1"/>
          <p:nvPr/>
        </p:nvSpPr>
        <p:spPr>
          <a:xfrm>
            <a:off x="1119149" y="6260804"/>
            <a:ext cx="8118996" cy="336847"/>
          </a:xfrm>
          <a:prstGeom prst="rect">
            <a:avLst/>
          </a:prstGeom>
          <a:noFill/>
        </p:spPr>
        <p:txBody>
          <a:bodyPr wrap="square" rtlCol="0">
            <a:spAutoFit/>
          </a:bodyPr>
          <a:lstStyle/>
          <a:p>
            <a:pPr marL="0" marR="0" lvl="0" indent="0" algn="just" defTabSz="804587"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srgbClr val="0F124A"/>
                </a:solidFill>
                <a:effectLst/>
                <a:uLnTx/>
                <a:uFillTx/>
                <a:latin typeface="Arial"/>
                <a:ea typeface="+mn-ea"/>
                <a:cs typeface="+mn-cs"/>
              </a:rPr>
              <a:t>The Future Circular Collider Innovation Study (FCCIS) receives funding from the European Union’s Horizon 2020 research and innovation programme under grant No 951754. The information herein only reflects the views of its authors and the European Commission is not responsible for any use that may be made of the information.</a:t>
            </a:r>
            <a:endParaRPr kumimoji="0" lang="en-CH" sz="800" b="0" i="0" u="none" strike="noStrike" kern="1200" cap="none" spc="0" normalizeH="0" baseline="0" noProof="0" dirty="0">
              <a:ln>
                <a:noFill/>
              </a:ln>
              <a:solidFill>
                <a:srgbClr val="0F124A"/>
              </a:solidFill>
              <a:effectLst/>
              <a:uLnTx/>
              <a:uFillTx/>
              <a:latin typeface="Arial"/>
              <a:ea typeface="+mn-ea"/>
              <a:cs typeface="+mn-cs"/>
            </a:endParaRPr>
          </a:p>
        </p:txBody>
      </p:sp>
      <p:pic>
        <p:nvPicPr>
          <p:cNvPr id="24" name="Picture 23" descr="Background pattern&#10;&#10;Description automatically generated">
            <a:extLst>
              <a:ext uri="{FF2B5EF4-FFF2-40B4-BE49-F238E27FC236}">
                <a16:creationId xmlns:a16="http://schemas.microsoft.com/office/drawing/2014/main" id="{F4165F6F-7053-784D-8B3E-E1A568CA8CE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6347" y="6219825"/>
            <a:ext cx="567626" cy="377826"/>
          </a:xfrm>
          <a:prstGeom prst="rect">
            <a:avLst/>
          </a:prstGeom>
        </p:spPr>
      </p:pic>
      <p:sp>
        <p:nvSpPr>
          <p:cNvPr id="17" name="Footer Placeholder 16">
            <a:extLst>
              <a:ext uri="{FF2B5EF4-FFF2-40B4-BE49-F238E27FC236}">
                <a16:creationId xmlns:a16="http://schemas.microsoft.com/office/drawing/2014/main" id="{D0C2EF91-9868-40C4-9100-CEABD5EAEE19}"/>
              </a:ext>
            </a:extLst>
          </p:cNvPr>
          <p:cNvSpPr txBox="1">
            <a:spLocks/>
          </p:cNvSpPr>
          <p:nvPr/>
        </p:nvSpPr>
        <p:spPr>
          <a:xfrm>
            <a:off x="3766165" y="110694"/>
            <a:ext cx="3052589" cy="213767"/>
          </a:xfrm>
          <a:prstGeom prst="rect">
            <a:avLst/>
          </a:prstGeom>
        </p:spPr>
        <p:txBody>
          <a:bodyPr/>
          <a:lstStyle>
            <a:defPPr>
              <a:defRPr lang="de-DE"/>
            </a:defPPr>
            <a:lvl1pPr marL="0" algn="l" defTabSz="804587" rtl="0" eaLnBrk="1" latinLnBrk="0" hangingPunct="1">
              <a:defRPr sz="1584" kern="1200">
                <a:solidFill>
                  <a:schemeClr val="tx1"/>
                </a:solidFill>
                <a:latin typeface="+mn-lt"/>
                <a:ea typeface="+mn-ea"/>
                <a:cs typeface="+mn-cs"/>
              </a:defRPr>
            </a:lvl1pPr>
            <a:lvl2pPr marL="402293" algn="l" defTabSz="804587" rtl="0" eaLnBrk="1" latinLnBrk="0" hangingPunct="1">
              <a:defRPr sz="1584" kern="1200">
                <a:solidFill>
                  <a:schemeClr val="tx1"/>
                </a:solidFill>
                <a:latin typeface="+mn-lt"/>
                <a:ea typeface="+mn-ea"/>
                <a:cs typeface="+mn-cs"/>
              </a:defRPr>
            </a:lvl2pPr>
            <a:lvl3pPr marL="804587" algn="l" defTabSz="804587" rtl="0" eaLnBrk="1" latinLnBrk="0" hangingPunct="1">
              <a:defRPr sz="1584" kern="1200">
                <a:solidFill>
                  <a:schemeClr val="tx1"/>
                </a:solidFill>
                <a:latin typeface="+mn-lt"/>
                <a:ea typeface="+mn-ea"/>
                <a:cs typeface="+mn-cs"/>
              </a:defRPr>
            </a:lvl3pPr>
            <a:lvl4pPr marL="1206880" algn="l" defTabSz="804587" rtl="0" eaLnBrk="1" latinLnBrk="0" hangingPunct="1">
              <a:defRPr sz="1584" kern="1200">
                <a:solidFill>
                  <a:schemeClr val="tx1"/>
                </a:solidFill>
                <a:latin typeface="+mn-lt"/>
                <a:ea typeface="+mn-ea"/>
                <a:cs typeface="+mn-cs"/>
              </a:defRPr>
            </a:lvl4pPr>
            <a:lvl5pPr marL="1609172" algn="l" defTabSz="804587" rtl="0" eaLnBrk="1" latinLnBrk="0" hangingPunct="1">
              <a:defRPr sz="1584" kern="1200">
                <a:solidFill>
                  <a:schemeClr val="tx1"/>
                </a:solidFill>
                <a:latin typeface="+mn-lt"/>
                <a:ea typeface="+mn-ea"/>
                <a:cs typeface="+mn-cs"/>
              </a:defRPr>
            </a:lvl5pPr>
            <a:lvl6pPr marL="2011466" algn="l" defTabSz="804587" rtl="0" eaLnBrk="1" latinLnBrk="0" hangingPunct="1">
              <a:defRPr sz="1584" kern="1200">
                <a:solidFill>
                  <a:schemeClr val="tx1"/>
                </a:solidFill>
                <a:latin typeface="+mn-lt"/>
                <a:ea typeface="+mn-ea"/>
                <a:cs typeface="+mn-cs"/>
              </a:defRPr>
            </a:lvl6pPr>
            <a:lvl7pPr marL="2413759" algn="l" defTabSz="804587" rtl="0" eaLnBrk="1" latinLnBrk="0" hangingPunct="1">
              <a:defRPr sz="1584" kern="1200">
                <a:solidFill>
                  <a:schemeClr val="tx1"/>
                </a:solidFill>
                <a:latin typeface="+mn-lt"/>
                <a:ea typeface="+mn-ea"/>
                <a:cs typeface="+mn-cs"/>
              </a:defRPr>
            </a:lvl7pPr>
            <a:lvl8pPr marL="2816053" algn="l" defTabSz="804587" rtl="0" eaLnBrk="1" latinLnBrk="0" hangingPunct="1">
              <a:defRPr sz="1584" kern="1200">
                <a:solidFill>
                  <a:schemeClr val="tx1"/>
                </a:solidFill>
                <a:latin typeface="+mn-lt"/>
                <a:ea typeface="+mn-ea"/>
                <a:cs typeface="+mn-cs"/>
              </a:defRPr>
            </a:lvl8pPr>
            <a:lvl9pPr marL="3218346" algn="l" defTabSz="804587" rtl="0" eaLnBrk="1" latinLnBrk="0" hangingPunct="1">
              <a:defRPr sz="1584" kern="1200">
                <a:solidFill>
                  <a:schemeClr val="tx1"/>
                </a:solidFill>
                <a:latin typeface="+mn-lt"/>
                <a:ea typeface="+mn-ea"/>
                <a:cs typeface="+mn-cs"/>
              </a:defRPr>
            </a:lvl9pPr>
          </a:lstStyle>
          <a:p>
            <a:pPr marL="0" marR="0" lvl="0" indent="0" algn="l" defTabSz="804587"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3" name="TextBox 2">
            <a:extLst>
              <a:ext uri="{FF2B5EF4-FFF2-40B4-BE49-F238E27FC236}">
                <a16:creationId xmlns:a16="http://schemas.microsoft.com/office/drawing/2014/main" id="{1BB29B34-D330-6296-53B1-83837F7E6702}"/>
              </a:ext>
            </a:extLst>
          </p:cNvPr>
          <p:cNvSpPr txBox="1"/>
          <p:nvPr/>
        </p:nvSpPr>
        <p:spPr>
          <a:xfrm>
            <a:off x="318245" y="276194"/>
            <a:ext cx="9269510" cy="705450"/>
          </a:xfrm>
          <a:prstGeom prst="rect">
            <a:avLst/>
          </a:prstGeom>
          <a:noFill/>
        </p:spPr>
        <p:txBody>
          <a:bodyPr wrap="square">
            <a:spAutoFit/>
          </a:bodyPr>
          <a:lstStyle/>
          <a:p>
            <a:pPr marR="0" lvl="0" algn="ctr" defTabSz="804587" rtl="0" eaLnBrk="1" fontAlgn="auto" latinLnBrk="0" hangingPunct="1">
              <a:lnSpc>
                <a:spcPct val="100000"/>
              </a:lnSpc>
              <a:spcBef>
                <a:spcPts val="0"/>
              </a:spcBef>
              <a:spcAft>
                <a:spcPts val="0"/>
              </a:spcAft>
              <a:buClrTx/>
              <a:buSzTx/>
              <a:tabLst/>
              <a:defRPr/>
            </a:pPr>
            <a:endParaRPr kumimoji="0" lang="en-GB" sz="1584" b="0" i="0" u="none" strike="noStrike" kern="1200" cap="none" spc="0" normalizeH="0" baseline="0" noProof="0" dirty="0">
              <a:ln>
                <a:noFill/>
              </a:ln>
              <a:solidFill>
                <a:srgbClr val="0F124A"/>
              </a:solidFill>
              <a:effectLst/>
              <a:uLnTx/>
              <a:uFillTx/>
              <a:latin typeface="Arial"/>
              <a:ea typeface="+mn-ea"/>
              <a:cs typeface="+mn-cs"/>
            </a:endParaRPr>
          </a:p>
          <a:p>
            <a:pPr marR="0" lvl="0" algn="ctr" defTabSz="804587" rtl="0" eaLnBrk="1" fontAlgn="auto" latinLnBrk="0" hangingPunct="1">
              <a:lnSpc>
                <a:spcPct val="100000"/>
              </a:lnSpc>
              <a:spcBef>
                <a:spcPts val="0"/>
              </a:spcBef>
              <a:spcAft>
                <a:spcPts val="0"/>
              </a:spcAft>
              <a:buClrTx/>
              <a:buSzTx/>
              <a:tabLst/>
              <a:defRPr/>
            </a:pPr>
            <a:r>
              <a:rPr kumimoji="0" lang="en-GB" sz="2400" b="1" i="0" u="sng" strike="noStrike" kern="1200" cap="none" spc="0" normalizeH="0" baseline="0" noProof="0" dirty="0">
                <a:ln>
                  <a:noFill/>
                </a:ln>
                <a:solidFill>
                  <a:srgbClr val="0F124A"/>
                </a:solidFill>
                <a:effectLst/>
                <a:uLnTx/>
                <a:uFillTx/>
                <a:latin typeface="Arial(body)"/>
              </a:rPr>
              <a:t>Research centers</a:t>
            </a:r>
          </a:p>
        </p:txBody>
      </p:sp>
      <p:graphicFrame>
        <p:nvGraphicFramePr>
          <p:cNvPr id="16" name="Table 15">
            <a:extLst>
              <a:ext uri="{FF2B5EF4-FFF2-40B4-BE49-F238E27FC236}">
                <a16:creationId xmlns:a16="http://schemas.microsoft.com/office/drawing/2014/main" id="{AAE02AB9-C7F3-315B-749E-8EE1CA648820}"/>
              </a:ext>
            </a:extLst>
          </p:cNvPr>
          <p:cNvGraphicFramePr>
            <a:graphicFrameLocks noGrp="1"/>
          </p:cNvGraphicFramePr>
          <p:nvPr>
            <p:extLst>
              <p:ext uri="{D42A27DB-BD31-4B8C-83A1-F6EECF244321}">
                <p14:modId xmlns:p14="http://schemas.microsoft.com/office/powerpoint/2010/main" val="2607504272"/>
              </p:ext>
            </p:extLst>
          </p:nvPr>
        </p:nvGraphicFramePr>
        <p:xfrm>
          <a:off x="375511" y="2682508"/>
          <a:ext cx="9212244" cy="2933514"/>
        </p:xfrm>
        <a:graphic>
          <a:graphicData uri="http://schemas.openxmlformats.org/drawingml/2006/table">
            <a:tbl>
              <a:tblPr/>
              <a:tblGrid>
                <a:gridCol w="435224">
                  <a:extLst>
                    <a:ext uri="{9D8B030D-6E8A-4147-A177-3AD203B41FA5}">
                      <a16:colId xmlns:a16="http://schemas.microsoft.com/office/drawing/2014/main" val="2692907070"/>
                    </a:ext>
                  </a:extLst>
                </a:gridCol>
                <a:gridCol w="698172">
                  <a:extLst>
                    <a:ext uri="{9D8B030D-6E8A-4147-A177-3AD203B41FA5}">
                      <a16:colId xmlns:a16="http://schemas.microsoft.com/office/drawing/2014/main" val="3849008030"/>
                    </a:ext>
                  </a:extLst>
                </a:gridCol>
                <a:gridCol w="435224">
                  <a:extLst>
                    <a:ext uri="{9D8B030D-6E8A-4147-A177-3AD203B41FA5}">
                      <a16:colId xmlns:a16="http://schemas.microsoft.com/office/drawing/2014/main" val="4276789879"/>
                    </a:ext>
                  </a:extLst>
                </a:gridCol>
                <a:gridCol w="435224">
                  <a:extLst>
                    <a:ext uri="{9D8B030D-6E8A-4147-A177-3AD203B41FA5}">
                      <a16:colId xmlns:a16="http://schemas.microsoft.com/office/drawing/2014/main" val="3920421988"/>
                    </a:ext>
                  </a:extLst>
                </a:gridCol>
                <a:gridCol w="562165">
                  <a:extLst>
                    <a:ext uri="{9D8B030D-6E8A-4147-A177-3AD203B41FA5}">
                      <a16:colId xmlns:a16="http://schemas.microsoft.com/office/drawing/2014/main" val="35100680"/>
                    </a:ext>
                  </a:extLst>
                </a:gridCol>
                <a:gridCol w="435224">
                  <a:extLst>
                    <a:ext uri="{9D8B030D-6E8A-4147-A177-3AD203B41FA5}">
                      <a16:colId xmlns:a16="http://schemas.microsoft.com/office/drawing/2014/main" val="2093893081"/>
                    </a:ext>
                  </a:extLst>
                </a:gridCol>
                <a:gridCol w="698172">
                  <a:extLst>
                    <a:ext uri="{9D8B030D-6E8A-4147-A177-3AD203B41FA5}">
                      <a16:colId xmlns:a16="http://schemas.microsoft.com/office/drawing/2014/main" val="4247996658"/>
                    </a:ext>
                  </a:extLst>
                </a:gridCol>
                <a:gridCol w="435224">
                  <a:extLst>
                    <a:ext uri="{9D8B030D-6E8A-4147-A177-3AD203B41FA5}">
                      <a16:colId xmlns:a16="http://schemas.microsoft.com/office/drawing/2014/main" val="3126182370"/>
                    </a:ext>
                  </a:extLst>
                </a:gridCol>
                <a:gridCol w="435224">
                  <a:extLst>
                    <a:ext uri="{9D8B030D-6E8A-4147-A177-3AD203B41FA5}">
                      <a16:colId xmlns:a16="http://schemas.microsoft.com/office/drawing/2014/main" val="1718226942"/>
                    </a:ext>
                  </a:extLst>
                </a:gridCol>
                <a:gridCol w="435224">
                  <a:extLst>
                    <a:ext uri="{9D8B030D-6E8A-4147-A177-3AD203B41FA5}">
                      <a16:colId xmlns:a16="http://schemas.microsoft.com/office/drawing/2014/main" val="3570449224"/>
                    </a:ext>
                  </a:extLst>
                </a:gridCol>
                <a:gridCol w="435224">
                  <a:extLst>
                    <a:ext uri="{9D8B030D-6E8A-4147-A177-3AD203B41FA5}">
                      <a16:colId xmlns:a16="http://schemas.microsoft.com/office/drawing/2014/main" val="1806918625"/>
                    </a:ext>
                  </a:extLst>
                </a:gridCol>
                <a:gridCol w="435224">
                  <a:extLst>
                    <a:ext uri="{9D8B030D-6E8A-4147-A177-3AD203B41FA5}">
                      <a16:colId xmlns:a16="http://schemas.microsoft.com/office/drawing/2014/main" val="1028256426"/>
                    </a:ext>
                  </a:extLst>
                </a:gridCol>
                <a:gridCol w="435224">
                  <a:extLst>
                    <a:ext uri="{9D8B030D-6E8A-4147-A177-3AD203B41FA5}">
                      <a16:colId xmlns:a16="http://schemas.microsoft.com/office/drawing/2014/main" val="2406538654"/>
                    </a:ext>
                  </a:extLst>
                </a:gridCol>
                <a:gridCol w="435224">
                  <a:extLst>
                    <a:ext uri="{9D8B030D-6E8A-4147-A177-3AD203B41FA5}">
                      <a16:colId xmlns:a16="http://schemas.microsoft.com/office/drawing/2014/main" val="3946258330"/>
                    </a:ext>
                  </a:extLst>
                </a:gridCol>
                <a:gridCol w="435224">
                  <a:extLst>
                    <a:ext uri="{9D8B030D-6E8A-4147-A177-3AD203B41FA5}">
                      <a16:colId xmlns:a16="http://schemas.microsoft.com/office/drawing/2014/main" val="2216123030"/>
                    </a:ext>
                  </a:extLst>
                </a:gridCol>
                <a:gridCol w="435224">
                  <a:extLst>
                    <a:ext uri="{9D8B030D-6E8A-4147-A177-3AD203B41FA5}">
                      <a16:colId xmlns:a16="http://schemas.microsoft.com/office/drawing/2014/main" val="1375117835"/>
                    </a:ext>
                  </a:extLst>
                </a:gridCol>
                <a:gridCol w="1595823">
                  <a:extLst>
                    <a:ext uri="{9D8B030D-6E8A-4147-A177-3AD203B41FA5}">
                      <a16:colId xmlns:a16="http://schemas.microsoft.com/office/drawing/2014/main" val="982193559"/>
                    </a:ext>
                  </a:extLst>
                </a:gridCol>
              </a:tblGrid>
              <a:tr h="162973">
                <a:tc>
                  <a:txBody>
                    <a:bodyPr/>
                    <a:lstStyle/>
                    <a:p>
                      <a:pPr algn="ctr" fontAlgn="b"/>
                      <a:r>
                        <a:rPr lang="en-GB" sz="800" b="1" i="0" u="none" strike="noStrike">
                          <a:solidFill>
                            <a:srgbClr val="000000"/>
                          </a:solidFill>
                          <a:effectLst/>
                          <a:latin typeface="Calibri" panose="020F0502020204030204" pitchFamily="34" charset="0"/>
                        </a:rPr>
                        <a:t>Year</a:t>
                      </a:r>
                    </a:p>
                  </a:txBody>
                  <a:tcPr marL="6608" marR="6608" marT="6608" marB="0" anchor="b">
                    <a:lnL>
                      <a:noFill/>
                    </a:lnL>
                    <a:lnR>
                      <a:noFill/>
                    </a:lnR>
                    <a:lnT>
                      <a:noFill/>
                    </a:lnT>
                    <a:lnB>
                      <a:noFill/>
                    </a:lnB>
                  </a:tcPr>
                </a:tc>
                <a:tc>
                  <a:txBody>
                    <a:bodyPr/>
                    <a:lstStyle/>
                    <a:p>
                      <a:pPr algn="ctr" fontAlgn="b"/>
                      <a:r>
                        <a:rPr lang="en-GB" sz="800" b="1" i="0" u="none" strike="noStrike">
                          <a:solidFill>
                            <a:srgbClr val="000000"/>
                          </a:solidFill>
                          <a:effectLst/>
                          <a:latin typeface="Calibri" panose="020F0502020204030204" pitchFamily="34" charset="0"/>
                        </a:rPr>
                        <a:t>WWU Münster</a:t>
                      </a:r>
                    </a:p>
                  </a:txBody>
                  <a:tcPr marL="6608" marR="6608" marT="6608" marB="0" anchor="b">
                    <a:lnL>
                      <a:noFill/>
                    </a:lnL>
                    <a:lnR>
                      <a:noFill/>
                    </a:lnR>
                    <a:lnT>
                      <a:noFill/>
                    </a:lnT>
                    <a:lnB>
                      <a:noFill/>
                    </a:lnB>
                  </a:tcPr>
                </a:tc>
                <a:tc>
                  <a:txBody>
                    <a:bodyPr/>
                    <a:lstStyle/>
                    <a:p>
                      <a:pPr algn="ctr" fontAlgn="b"/>
                      <a:r>
                        <a:rPr lang="en-GB" sz="800" b="1" i="0" u="none" strike="noStrike">
                          <a:solidFill>
                            <a:srgbClr val="000000"/>
                          </a:solidFill>
                          <a:effectLst/>
                          <a:latin typeface="Calibri" panose="020F0502020204030204" pitchFamily="34" charset="0"/>
                        </a:rPr>
                        <a:t>SISSA</a:t>
                      </a:r>
                    </a:p>
                  </a:txBody>
                  <a:tcPr marL="6608" marR="6608" marT="6608" marB="0" anchor="b">
                    <a:lnL>
                      <a:noFill/>
                    </a:lnL>
                    <a:lnR>
                      <a:noFill/>
                    </a:lnR>
                    <a:lnT>
                      <a:noFill/>
                    </a:lnT>
                    <a:lnB>
                      <a:noFill/>
                    </a:lnB>
                  </a:tcPr>
                </a:tc>
                <a:tc>
                  <a:txBody>
                    <a:bodyPr/>
                    <a:lstStyle/>
                    <a:p>
                      <a:pPr algn="ctr" fontAlgn="b"/>
                      <a:r>
                        <a:rPr lang="en-GB" sz="800" b="1" i="0" u="none" strike="noStrike">
                          <a:solidFill>
                            <a:srgbClr val="000000"/>
                          </a:solidFill>
                          <a:effectLst/>
                          <a:latin typeface="Calibri" panose="020F0502020204030204" pitchFamily="34" charset="0"/>
                        </a:rPr>
                        <a:t>SKAO </a:t>
                      </a:r>
                    </a:p>
                  </a:txBody>
                  <a:tcPr marL="6608" marR="6608" marT="6608" marB="0" anchor="b">
                    <a:lnL>
                      <a:noFill/>
                    </a:lnL>
                    <a:lnR>
                      <a:noFill/>
                    </a:lnR>
                    <a:lnT>
                      <a:noFill/>
                    </a:lnT>
                    <a:lnB>
                      <a:noFill/>
                    </a:lnB>
                  </a:tcPr>
                </a:tc>
                <a:tc>
                  <a:txBody>
                    <a:bodyPr/>
                    <a:lstStyle/>
                    <a:p>
                      <a:pPr algn="ctr" fontAlgn="b"/>
                      <a:r>
                        <a:rPr lang="en-GB" sz="800" b="1" i="0" u="none" strike="noStrike">
                          <a:solidFill>
                            <a:srgbClr val="000000"/>
                          </a:solidFill>
                          <a:effectLst/>
                          <a:latin typeface="Calibri" panose="020F0502020204030204" pitchFamily="34" charset="0"/>
                        </a:rPr>
                        <a:t>Maths CNRS</a:t>
                      </a:r>
                    </a:p>
                  </a:txBody>
                  <a:tcPr marL="6608" marR="6608" marT="6608" marB="0" anchor="b">
                    <a:lnL>
                      <a:noFill/>
                    </a:lnL>
                    <a:lnR>
                      <a:noFill/>
                    </a:lnR>
                    <a:lnT>
                      <a:noFill/>
                    </a:lnT>
                    <a:lnB>
                      <a:noFill/>
                    </a:lnB>
                  </a:tcPr>
                </a:tc>
                <a:tc>
                  <a:txBody>
                    <a:bodyPr/>
                    <a:lstStyle/>
                    <a:p>
                      <a:pPr algn="ctr" fontAlgn="b"/>
                      <a:r>
                        <a:rPr lang="en-GB" sz="800" b="1" i="0" u="none" strike="noStrike">
                          <a:solidFill>
                            <a:srgbClr val="000000"/>
                          </a:solidFill>
                          <a:effectLst/>
                          <a:latin typeface="Calibri" panose="020F0502020204030204" pitchFamily="34" charset="0"/>
                        </a:rPr>
                        <a:t>EGO</a:t>
                      </a:r>
                    </a:p>
                  </a:txBody>
                  <a:tcPr marL="6608" marR="6608" marT="6608" marB="0" anchor="b">
                    <a:lnL>
                      <a:noFill/>
                    </a:lnL>
                    <a:lnR>
                      <a:noFill/>
                    </a:lnR>
                    <a:lnT>
                      <a:noFill/>
                    </a:lnT>
                    <a:lnB>
                      <a:noFill/>
                    </a:lnB>
                  </a:tcPr>
                </a:tc>
                <a:tc>
                  <a:txBody>
                    <a:bodyPr/>
                    <a:lstStyle/>
                    <a:p>
                      <a:pPr algn="ctr" fontAlgn="b"/>
                      <a:r>
                        <a:rPr lang="en-GB" sz="800" b="1" i="0" u="none" strike="noStrike">
                          <a:solidFill>
                            <a:srgbClr val="000000"/>
                          </a:solidFill>
                          <a:effectLst/>
                          <a:latin typeface="Calibri" panose="020F0502020204030204" pitchFamily="34" charset="0"/>
                        </a:rPr>
                        <a:t>United Nations</a:t>
                      </a:r>
                    </a:p>
                  </a:txBody>
                  <a:tcPr marL="6608" marR="6608" marT="6608" marB="0" anchor="b">
                    <a:lnL>
                      <a:noFill/>
                    </a:lnL>
                    <a:lnR>
                      <a:noFill/>
                    </a:lnR>
                    <a:lnT>
                      <a:noFill/>
                    </a:lnT>
                    <a:lnB>
                      <a:noFill/>
                    </a:lnB>
                  </a:tcPr>
                </a:tc>
                <a:tc>
                  <a:txBody>
                    <a:bodyPr/>
                    <a:lstStyle/>
                    <a:p>
                      <a:pPr algn="ctr" fontAlgn="b"/>
                      <a:r>
                        <a:rPr lang="en-GB" sz="800" b="1" i="0" u="none" strike="noStrike">
                          <a:solidFill>
                            <a:srgbClr val="000000"/>
                          </a:solidFill>
                          <a:effectLst/>
                          <a:latin typeface="Calibri" panose="020F0502020204030204" pitchFamily="34" charset="0"/>
                        </a:rPr>
                        <a:t>ESA</a:t>
                      </a:r>
                    </a:p>
                  </a:txBody>
                  <a:tcPr marL="6608" marR="6608" marT="6608" marB="0" anchor="b">
                    <a:lnL>
                      <a:noFill/>
                    </a:lnL>
                    <a:lnR>
                      <a:noFill/>
                    </a:lnR>
                    <a:lnT>
                      <a:noFill/>
                    </a:lnT>
                    <a:lnB>
                      <a:noFill/>
                    </a:lnB>
                  </a:tcPr>
                </a:tc>
                <a:tc>
                  <a:txBody>
                    <a:bodyPr/>
                    <a:lstStyle/>
                    <a:p>
                      <a:pPr algn="ctr" fontAlgn="b"/>
                      <a:r>
                        <a:rPr lang="en-GB" sz="800" b="1" i="0" u="none" strike="noStrike">
                          <a:solidFill>
                            <a:srgbClr val="000000"/>
                          </a:solidFill>
                          <a:effectLst/>
                          <a:latin typeface="Calibri" panose="020F0502020204030204" pitchFamily="34" charset="0"/>
                        </a:rPr>
                        <a:t>UU</a:t>
                      </a:r>
                    </a:p>
                  </a:txBody>
                  <a:tcPr marL="6608" marR="6608" marT="6608" marB="0" anchor="b">
                    <a:lnL>
                      <a:noFill/>
                    </a:lnL>
                    <a:lnR>
                      <a:noFill/>
                    </a:lnR>
                    <a:lnT>
                      <a:noFill/>
                    </a:lnT>
                    <a:lnB>
                      <a:noFill/>
                    </a:lnB>
                  </a:tcPr>
                </a:tc>
                <a:tc>
                  <a:txBody>
                    <a:bodyPr/>
                    <a:lstStyle/>
                    <a:p>
                      <a:pPr algn="ctr" fontAlgn="b"/>
                      <a:r>
                        <a:rPr lang="en-GB" sz="800" b="1" i="0" u="none" strike="noStrike">
                          <a:solidFill>
                            <a:srgbClr val="000000"/>
                          </a:solidFill>
                          <a:effectLst/>
                          <a:latin typeface="Calibri" panose="020F0502020204030204" pitchFamily="34" charset="0"/>
                        </a:rPr>
                        <a:t>CTA</a:t>
                      </a:r>
                    </a:p>
                  </a:txBody>
                  <a:tcPr marL="6608" marR="6608" marT="6608" marB="0" anchor="b">
                    <a:lnL>
                      <a:noFill/>
                    </a:lnL>
                    <a:lnR>
                      <a:noFill/>
                    </a:lnR>
                    <a:lnT>
                      <a:noFill/>
                    </a:lnT>
                    <a:lnB>
                      <a:noFill/>
                    </a:lnB>
                  </a:tcPr>
                </a:tc>
                <a:tc>
                  <a:txBody>
                    <a:bodyPr/>
                    <a:lstStyle/>
                    <a:p>
                      <a:pPr algn="ctr" fontAlgn="b"/>
                      <a:r>
                        <a:rPr lang="en-GB" sz="800" b="1" i="0" u="none" strike="noStrike">
                          <a:solidFill>
                            <a:srgbClr val="000000"/>
                          </a:solidFill>
                          <a:effectLst/>
                          <a:latin typeface="Calibri" panose="020F0502020204030204" pitchFamily="34" charset="0"/>
                        </a:rPr>
                        <a:t>STFC</a:t>
                      </a:r>
                    </a:p>
                  </a:txBody>
                  <a:tcPr marL="6608" marR="6608" marT="6608" marB="0" anchor="b">
                    <a:lnL>
                      <a:noFill/>
                    </a:lnL>
                    <a:lnR>
                      <a:noFill/>
                    </a:lnR>
                    <a:lnT>
                      <a:noFill/>
                    </a:lnT>
                    <a:lnB>
                      <a:noFill/>
                    </a:lnB>
                  </a:tcPr>
                </a:tc>
                <a:tc>
                  <a:txBody>
                    <a:bodyPr/>
                    <a:lstStyle/>
                    <a:p>
                      <a:pPr algn="ctr" fontAlgn="b"/>
                      <a:r>
                        <a:rPr lang="en-GB" sz="800" b="1" i="0" u="none" strike="noStrike">
                          <a:solidFill>
                            <a:srgbClr val="000000"/>
                          </a:solidFill>
                          <a:effectLst/>
                          <a:latin typeface="Calibri" panose="020F0502020204030204" pitchFamily="34" charset="0"/>
                        </a:rPr>
                        <a:t>RIKEN</a:t>
                      </a:r>
                    </a:p>
                  </a:txBody>
                  <a:tcPr marL="6608" marR="6608" marT="6608" marB="0" anchor="b">
                    <a:lnL>
                      <a:noFill/>
                    </a:lnL>
                    <a:lnR>
                      <a:noFill/>
                    </a:lnR>
                    <a:lnT>
                      <a:noFill/>
                    </a:lnT>
                    <a:lnB>
                      <a:noFill/>
                    </a:lnB>
                  </a:tcPr>
                </a:tc>
                <a:tc>
                  <a:txBody>
                    <a:bodyPr/>
                    <a:lstStyle/>
                    <a:p>
                      <a:pPr algn="ctr" fontAlgn="b"/>
                      <a:r>
                        <a:rPr lang="en-GB" sz="800" b="1" i="0" u="none" strike="noStrike" dirty="0">
                          <a:solidFill>
                            <a:srgbClr val="000000"/>
                          </a:solidFill>
                          <a:effectLst/>
                          <a:latin typeface="Calibri" panose="020F0502020204030204" pitchFamily="34" charset="0"/>
                        </a:rPr>
                        <a:t>FUSENET</a:t>
                      </a:r>
                    </a:p>
                  </a:txBody>
                  <a:tcPr marL="6608" marR="6608" marT="6608" marB="0" anchor="b">
                    <a:lnL>
                      <a:noFill/>
                    </a:lnL>
                    <a:lnR>
                      <a:noFill/>
                    </a:lnR>
                    <a:lnT>
                      <a:noFill/>
                    </a:lnT>
                    <a:lnB>
                      <a:noFill/>
                    </a:lnB>
                  </a:tcPr>
                </a:tc>
                <a:tc>
                  <a:txBody>
                    <a:bodyPr/>
                    <a:lstStyle/>
                    <a:p>
                      <a:pPr algn="ctr" fontAlgn="b"/>
                      <a:r>
                        <a:rPr lang="en-GB" sz="800" b="1" i="0" u="none" strike="noStrike">
                          <a:solidFill>
                            <a:srgbClr val="000000"/>
                          </a:solidFill>
                          <a:effectLst/>
                          <a:latin typeface="Calibri" panose="020F0502020204030204" pitchFamily="34" charset="0"/>
                        </a:rPr>
                        <a:t>EGI</a:t>
                      </a:r>
                    </a:p>
                  </a:txBody>
                  <a:tcPr marL="6608" marR="6608" marT="6608" marB="0" anchor="b">
                    <a:lnL>
                      <a:noFill/>
                    </a:lnL>
                    <a:lnR>
                      <a:noFill/>
                    </a:lnR>
                    <a:lnT>
                      <a:noFill/>
                    </a:lnT>
                    <a:lnB>
                      <a:noFill/>
                    </a:lnB>
                  </a:tcPr>
                </a:tc>
                <a:tc>
                  <a:txBody>
                    <a:bodyPr/>
                    <a:lstStyle/>
                    <a:p>
                      <a:pPr algn="ctr" fontAlgn="b"/>
                      <a:r>
                        <a:rPr lang="en-GB" sz="800" b="1" i="0" u="none" strike="noStrike">
                          <a:solidFill>
                            <a:srgbClr val="000000"/>
                          </a:solidFill>
                          <a:effectLst/>
                          <a:latin typeface="Calibri" panose="020F0502020204030204" pitchFamily="34" charset="0"/>
                        </a:rPr>
                        <a:t>INAF</a:t>
                      </a:r>
                    </a:p>
                  </a:txBody>
                  <a:tcPr marL="6608" marR="6608" marT="6608" marB="0" anchor="b">
                    <a:lnL>
                      <a:noFill/>
                    </a:lnL>
                    <a:lnR>
                      <a:noFill/>
                    </a:lnR>
                    <a:lnT>
                      <a:noFill/>
                    </a:lnT>
                    <a:lnB>
                      <a:noFill/>
                    </a:lnB>
                  </a:tcPr>
                </a:tc>
                <a:tc>
                  <a:txBody>
                    <a:bodyPr/>
                    <a:lstStyle/>
                    <a:p>
                      <a:pPr algn="ctr" fontAlgn="b"/>
                      <a:r>
                        <a:rPr lang="en-GB" sz="800" b="1" i="0" u="none" strike="noStrike">
                          <a:solidFill>
                            <a:srgbClr val="000000"/>
                          </a:solidFill>
                          <a:effectLst/>
                          <a:latin typeface="Calibri" panose="020F0502020204030204" pitchFamily="34" charset="0"/>
                        </a:rPr>
                        <a:t>IHEP</a:t>
                      </a:r>
                    </a:p>
                  </a:txBody>
                  <a:tcPr marL="6608" marR="6608" marT="6608" marB="0" anchor="b">
                    <a:lnL>
                      <a:noFill/>
                    </a:lnL>
                    <a:lnR>
                      <a:noFill/>
                    </a:lnR>
                    <a:lnT>
                      <a:noFill/>
                    </a:lnT>
                    <a:lnB>
                      <a:noFill/>
                    </a:lnB>
                  </a:tcPr>
                </a:tc>
                <a:tc>
                  <a:txBody>
                    <a:bodyPr/>
                    <a:lstStyle/>
                    <a:p>
                      <a:pPr algn="ctr" fontAlgn="b"/>
                      <a:r>
                        <a:rPr lang="en-GB" sz="800" b="1" i="0" u="none" strike="noStrike">
                          <a:solidFill>
                            <a:srgbClr val="000000"/>
                          </a:solidFill>
                          <a:effectLst/>
                          <a:latin typeface="Calibri" panose="020F0502020204030204" pitchFamily="34" charset="0"/>
                        </a:rPr>
                        <a:t>Sum events per year </a:t>
                      </a:r>
                    </a:p>
                  </a:txBody>
                  <a:tcPr marL="6608" marR="6608" marT="6608" marB="0" anchor="b">
                    <a:lnL>
                      <a:noFill/>
                    </a:lnL>
                    <a:lnR>
                      <a:noFill/>
                    </a:lnR>
                    <a:lnT>
                      <a:noFill/>
                    </a:lnT>
                    <a:lnB>
                      <a:noFill/>
                    </a:lnB>
                  </a:tcPr>
                </a:tc>
                <a:extLst>
                  <a:ext uri="{0D108BD9-81ED-4DB2-BD59-A6C34878D82A}">
                    <a16:rowId xmlns:a16="http://schemas.microsoft.com/office/drawing/2014/main" val="782350955"/>
                  </a:ext>
                </a:extLst>
              </a:tr>
              <a:tr h="162973">
                <a:tc>
                  <a:txBody>
                    <a:bodyPr/>
                    <a:lstStyle/>
                    <a:p>
                      <a:pPr algn="r" fontAlgn="b"/>
                      <a:r>
                        <a:rPr lang="en-GB" sz="800" b="0" i="0" u="none" strike="noStrike">
                          <a:solidFill>
                            <a:srgbClr val="000000"/>
                          </a:solidFill>
                          <a:effectLst/>
                          <a:latin typeface="Calibri" panose="020F0502020204030204" pitchFamily="34" charset="0"/>
                        </a:rPr>
                        <a:t>2006</a:t>
                      </a: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21</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21</a:t>
                      </a:r>
                    </a:p>
                  </a:txBody>
                  <a:tcPr marL="6608" marR="6608" marT="6608" marB="0" anchor="b">
                    <a:lnL>
                      <a:noFill/>
                    </a:lnL>
                    <a:lnR>
                      <a:noFill/>
                    </a:lnR>
                    <a:lnT>
                      <a:noFill/>
                    </a:lnT>
                    <a:lnB>
                      <a:noFill/>
                    </a:lnB>
                  </a:tcPr>
                </a:tc>
                <a:extLst>
                  <a:ext uri="{0D108BD9-81ED-4DB2-BD59-A6C34878D82A}">
                    <a16:rowId xmlns:a16="http://schemas.microsoft.com/office/drawing/2014/main" val="3245618781"/>
                  </a:ext>
                </a:extLst>
              </a:tr>
              <a:tr h="162973">
                <a:tc>
                  <a:txBody>
                    <a:bodyPr/>
                    <a:lstStyle/>
                    <a:p>
                      <a:pPr algn="r" fontAlgn="b"/>
                      <a:r>
                        <a:rPr lang="en-GB" sz="800" b="0" i="0" u="none" strike="noStrike">
                          <a:solidFill>
                            <a:srgbClr val="000000"/>
                          </a:solidFill>
                          <a:effectLst/>
                          <a:latin typeface="Calibri" panose="020F0502020204030204" pitchFamily="34" charset="0"/>
                        </a:rPr>
                        <a:t>2007</a:t>
                      </a: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135</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135</a:t>
                      </a:r>
                    </a:p>
                  </a:txBody>
                  <a:tcPr marL="6608" marR="6608" marT="6608" marB="0" anchor="b">
                    <a:lnL>
                      <a:noFill/>
                    </a:lnL>
                    <a:lnR>
                      <a:noFill/>
                    </a:lnR>
                    <a:lnT>
                      <a:noFill/>
                    </a:lnT>
                    <a:lnB>
                      <a:noFill/>
                    </a:lnB>
                  </a:tcPr>
                </a:tc>
                <a:extLst>
                  <a:ext uri="{0D108BD9-81ED-4DB2-BD59-A6C34878D82A}">
                    <a16:rowId xmlns:a16="http://schemas.microsoft.com/office/drawing/2014/main" val="3268115882"/>
                  </a:ext>
                </a:extLst>
              </a:tr>
              <a:tr h="162973">
                <a:tc>
                  <a:txBody>
                    <a:bodyPr/>
                    <a:lstStyle/>
                    <a:p>
                      <a:pPr algn="r" fontAlgn="b"/>
                      <a:r>
                        <a:rPr lang="en-GB" sz="800" b="0" i="0" u="none" strike="noStrike">
                          <a:solidFill>
                            <a:srgbClr val="000000"/>
                          </a:solidFill>
                          <a:effectLst/>
                          <a:latin typeface="Calibri" panose="020F0502020204030204" pitchFamily="34" charset="0"/>
                        </a:rPr>
                        <a:t>2008</a:t>
                      </a: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dirty="0">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dirty="0">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59</a:t>
                      </a: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286</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345</a:t>
                      </a:r>
                    </a:p>
                  </a:txBody>
                  <a:tcPr marL="6608" marR="6608" marT="6608" marB="0" anchor="b">
                    <a:lnL>
                      <a:noFill/>
                    </a:lnL>
                    <a:lnR>
                      <a:noFill/>
                    </a:lnR>
                    <a:lnT>
                      <a:noFill/>
                    </a:lnT>
                    <a:lnB>
                      <a:noFill/>
                    </a:lnB>
                  </a:tcPr>
                </a:tc>
                <a:extLst>
                  <a:ext uri="{0D108BD9-81ED-4DB2-BD59-A6C34878D82A}">
                    <a16:rowId xmlns:a16="http://schemas.microsoft.com/office/drawing/2014/main" val="1907848302"/>
                  </a:ext>
                </a:extLst>
              </a:tr>
              <a:tr h="162973">
                <a:tc>
                  <a:txBody>
                    <a:bodyPr/>
                    <a:lstStyle/>
                    <a:p>
                      <a:pPr algn="r" fontAlgn="b"/>
                      <a:r>
                        <a:rPr lang="en-GB" sz="800" b="0" i="0" u="none" strike="noStrike">
                          <a:solidFill>
                            <a:srgbClr val="000000"/>
                          </a:solidFill>
                          <a:effectLst/>
                          <a:latin typeface="Calibri" panose="020F0502020204030204" pitchFamily="34" charset="0"/>
                        </a:rPr>
                        <a:t>2009</a:t>
                      </a: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75</a:t>
                      </a: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379</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454</a:t>
                      </a:r>
                    </a:p>
                  </a:txBody>
                  <a:tcPr marL="6608" marR="6608" marT="6608" marB="0" anchor="b">
                    <a:lnL>
                      <a:noFill/>
                    </a:lnL>
                    <a:lnR>
                      <a:noFill/>
                    </a:lnR>
                    <a:lnT>
                      <a:noFill/>
                    </a:lnT>
                    <a:lnB>
                      <a:noFill/>
                    </a:lnB>
                  </a:tcPr>
                </a:tc>
                <a:extLst>
                  <a:ext uri="{0D108BD9-81ED-4DB2-BD59-A6C34878D82A}">
                    <a16:rowId xmlns:a16="http://schemas.microsoft.com/office/drawing/2014/main" val="1056807450"/>
                  </a:ext>
                </a:extLst>
              </a:tr>
              <a:tr h="162973">
                <a:tc>
                  <a:txBody>
                    <a:bodyPr/>
                    <a:lstStyle/>
                    <a:p>
                      <a:pPr algn="r" fontAlgn="b"/>
                      <a:r>
                        <a:rPr lang="en-GB" sz="800" b="0" i="0" u="none" strike="noStrike">
                          <a:solidFill>
                            <a:srgbClr val="000000"/>
                          </a:solidFill>
                          <a:effectLst/>
                          <a:latin typeface="Calibri" panose="020F0502020204030204" pitchFamily="34" charset="0"/>
                        </a:rPr>
                        <a:t>2010</a:t>
                      </a: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27</a:t>
                      </a: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19</a:t>
                      </a: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206</a:t>
                      </a: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211</a:t>
                      </a: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388</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851</a:t>
                      </a:r>
                    </a:p>
                  </a:txBody>
                  <a:tcPr marL="6608" marR="6608" marT="6608" marB="0" anchor="b">
                    <a:lnL>
                      <a:noFill/>
                    </a:lnL>
                    <a:lnR>
                      <a:noFill/>
                    </a:lnR>
                    <a:lnT>
                      <a:noFill/>
                    </a:lnT>
                    <a:lnB>
                      <a:noFill/>
                    </a:lnB>
                  </a:tcPr>
                </a:tc>
                <a:extLst>
                  <a:ext uri="{0D108BD9-81ED-4DB2-BD59-A6C34878D82A}">
                    <a16:rowId xmlns:a16="http://schemas.microsoft.com/office/drawing/2014/main" val="2402415707"/>
                  </a:ext>
                </a:extLst>
              </a:tr>
              <a:tr h="162973">
                <a:tc>
                  <a:txBody>
                    <a:bodyPr/>
                    <a:lstStyle/>
                    <a:p>
                      <a:pPr algn="r" fontAlgn="b"/>
                      <a:r>
                        <a:rPr lang="en-GB" sz="800" b="0" i="0" u="none" strike="noStrike">
                          <a:solidFill>
                            <a:srgbClr val="000000"/>
                          </a:solidFill>
                          <a:effectLst/>
                          <a:latin typeface="Calibri" panose="020F0502020204030204" pitchFamily="34" charset="0"/>
                        </a:rPr>
                        <a:t>2011</a:t>
                      </a: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43</a:t>
                      </a: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65</a:t>
                      </a: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268</a:t>
                      </a: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442</a:t>
                      </a: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519</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1,337</a:t>
                      </a:r>
                    </a:p>
                  </a:txBody>
                  <a:tcPr marL="6608" marR="6608" marT="6608" marB="0" anchor="b">
                    <a:lnL>
                      <a:noFill/>
                    </a:lnL>
                    <a:lnR>
                      <a:noFill/>
                    </a:lnR>
                    <a:lnT>
                      <a:noFill/>
                    </a:lnT>
                    <a:lnB>
                      <a:noFill/>
                    </a:lnB>
                  </a:tcPr>
                </a:tc>
                <a:extLst>
                  <a:ext uri="{0D108BD9-81ED-4DB2-BD59-A6C34878D82A}">
                    <a16:rowId xmlns:a16="http://schemas.microsoft.com/office/drawing/2014/main" val="2386869968"/>
                  </a:ext>
                </a:extLst>
              </a:tr>
              <a:tr h="162973">
                <a:tc>
                  <a:txBody>
                    <a:bodyPr/>
                    <a:lstStyle/>
                    <a:p>
                      <a:pPr algn="r" fontAlgn="b"/>
                      <a:r>
                        <a:rPr lang="en-GB" sz="800" b="0" i="0" u="none" strike="noStrike">
                          <a:solidFill>
                            <a:srgbClr val="000000"/>
                          </a:solidFill>
                          <a:effectLst/>
                          <a:latin typeface="Calibri" panose="020F0502020204030204" pitchFamily="34" charset="0"/>
                        </a:rPr>
                        <a:t>2012</a:t>
                      </a: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11</a:t>
                      </a: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7</a:t>
                      </a: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121</a:t>
                      </a: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310</a:t>
                      </a: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415</a:t>
                      </a: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493</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1,357</a:t>
                      </a:r>
                    </a:p>
                  </a:txBody>
                  <a:tcPr marL="6608" marR="6608" marT="6608" marB="0" anchor="b">
                    <a:lnL>
                      <a:noFill/>
                    </a:lnL>
                    <a:lnR>
                      <a:noFill/>
                    </a:lnR>
                    <a:lnT>
                      <a:noFill/>
                    </a:lnT>
                    <a:lnB>
                      <a:noFill/>
                    </a:lnB>
                  </a:tcPr>
                </a:tc>
                <a:extLst>
                  <a:ext uri="{0D108BD9-81ED-4DB2-BD59-A6C34878D82A}">
                    <a16:rowId xmlns:a16="http://schemas.microsoft.com/office/drawing/2014/main" val="372442435"/>
                  </a:ext>
                </a:extLst>
              </a:tr>
              <a:tr h="162973">
                <a:tc>
                  <a:txBody>
                    <a:bodyPr/>
                    <a:lstStyle/>
                    <a:p>
                      <a:pPr algn="r" fontAlgn="b"/>
                      <a:r>
                        <a:rPr lang="en-GB" sz="800" b="0" i="0" u="none" strike="noStrike">
                          <a:solidFill>
                            <a:srgbClr val="000000"/>
                          </a:solidFill>
                          <a:effectLst/>
                          <a:latin typeface="Calibri" panose="020F0502020204030204" pitchFamily="34" charset="0"/>
                        </a:rPr>
                        <a:t>2013</a:t>
                      </a: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27</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241</a:t>
                      </a: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11</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53</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192</a:t>
                      </a: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345</a:t>
                      </a: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540</a:t>
                      </a: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410</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1,819</a:t>
                      </a:r>
                    </a:p>
                  </a:txBody>
                  <a:tcPr marL="6608" marR="6608" marT="6608" marB="0" anchor="b">
                    <a:lnL>
                      <a:noFill/>
                    </a:lnL>
                    <a:lnR>
                      <a:noFill/>
                    </a:lnR>
                    <a:lnT>
                      <a:noFill/>
                    </a:lnT>
                    <a:lnB>
                      <a:noFill/>
                    </a:lnB>
                  </a:tcPr>
                </a:tc>
                <a:extLst>
                  <a:ext uri="{0D108BD9-81ED-4DB2-BD59-A6C34878D82A}">
                    <a16:rowId xmlns:a16="http://schemas.microsoft.com/office/drawing/2014/main" val="2959552271"/>
                  </a:ext>
                </a:extLst>
              </a:tr>
              <a:tr h="162973">
                <a:tc>
                  <a:txBody>
                    <a:bodyPr/>
                    <a:lstStyle/>
                    <a:p>
                      <a:pPr algn="r" fontAlgn="b"/>
                      <a:r>
                        <a:rPr lang="en-GB" sz="800" b="0" i="0" u="none" strike="noStrike">
                          <a:solidFill>
                            <a:srgbClr val="000000"/>
                          </a:solidFill>
                          <a:effectLst/>
                          <a:latin typeface="Calibri" panose="020F0502020204030204" pitchFamily="34" charset="0"/>
                        </a:rPr>
                        <a:t>2014</a:t>
                      </a: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33</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280</a:t>
                      </a: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17</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78</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235</a:t>
                      </a: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338</a:t>
                      </a: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384</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31</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672</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2,068</a:t>
                      </a:r>
                    </a:p>
                  </a:txBody>
                  <a:tcPr marL="6608" marR="6608" marT="6608" marB="0" anchor="b">
                    <a:lnL>
                      <a:noFill/>
                    </a:lnL>
                    <a:lnR>
                      <a:noFill/>
                    </a:lnR>
                    <a:lnT>
                      <a:noFill/>
                    </a:lnT>
                    <a:lnB>
                      <a:noFill/>
                    </a:lnB>
                  </a:tcPr>
                </a:tc>
                <a:extLst>
                  <a:ext uri="{0D108BD9-81ED-4DB2-BD59-A6C34878D82A}">
                    <a16:rowId xmlns:a16="http://schemas.microsoft.com/office/drawing/2014/main" val="3853534182"/>
                  </a:ext>
                </a:extLst>
              </a:tr>
              <a:tr h="162973">
                <a:tc>
                  <a:txBody>
                    <a:bodyPr/>
                    <a:lstStyle/>
                    <a:p>
                      <a:pPr algn="r" fontAlgn="b"/>
                      <a:r>
                        <a:rPr lang="en-GB" sz="800" b="0" i="0" u="none" strike="noStrike">
                          <a:solidFill>
                            <a:srgbClr val="000000"/>
                          </a:solidFill>
                          <a:effectLst/>
                          <a:latin typeface="Calibri" panose="020F0502020204030204" pitchFamily="34" charset="0"/>
                        </a:rPr>
                        <a:t>2015</a:t>
                      </a: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2</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31</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264</a:t>
                      </a: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1,973</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32</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86</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204</a:t>
                      </a: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359</a:t>
                      </a: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348</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125</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679</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4,103</a:t>
                      </a:r>
                    </a:p>
                  </a:txBody>
                  <a:tcPr marL="6608" marR="6608" marT="6608" marB="0" anchor="b">
                    <a:lnL>
                      <a:noFill/>
                    </a:lnL>
                    <a:lnR>
                      <a:noFill/>
                    </a:lnR>
                    <a:lnT>
                      <a:noFill/>
                    </a:lnT>
                    <a:lnB>
                      <a:noFill/>
                    </a:lnB>
                  </a:tcPr>
                </a:tc>
                <a:extLst>
                  <a:ext uri="{0D108BD9-81ED-4DB2-BD59-A6C34878D82A}">
                    <a16:rowId xmlns:a16="http://schemas.microsoft.com/office/drawing/2014/main" val="3028543815"/>
                  </a:ext>
                </a:extLst>
              </a:tr>
              <a:tr h="162973">
                <a:tc>
                  <a:txBody>
                    <a:bodyPr/>
                    <a:lstStyle/>
                    <a:p>
                      <a:pPr algn="r" fontAlgn="b"/>
                      <a:r>
                        <a:rPr lang="en-GB" sz="800" b="0" i="0" u="none" strike="noStrike">
                          <a:solidFill>
                            <a:srgbClr val="000000"/>
                          </a:solidFill>
                          <a:effectLst/>
                          <a:latin typeface="Calibri" panose="020F0502020204030204" pitchFamily="34" charset="0"/>
                        </a:rPr>
                        <a:t>2016</a:t>
                      </a: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2</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50</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673</a:t>
                      </a: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3,910</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36</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89</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221</a:t>
                      </a: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261</a:t>
                      </a: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335</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145</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925</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6,647</a:t>
                      </a:r>
                    </a:p>
                  </a:txBody>
                  <a:tcPr marL="6608" marR="6608" marT="6608" marB="0" anchor="b">
                    <a:lnL>
                      <a:noFill/>
                    </a:lnL>
                    <a:lnR>
                      <a:noFill/>
                    </a:lnR>
                    <a:lnT>
                      <a:noFill/>
                    </a:lnT>
                    <a:lnB>
                      <a:noFill/>
                    </a:lnB>
                  </a:tcPr>
                </a:tc>
                <a:extLst>
                  <a:ext uri="{0D108BD9-81ED-4DB2-BD59-A6C34878D82A}">
                    <a16:rowId xmlns:a16="http://schemas.microsoft.com/office/drawing/2014/main" val="4002758482"/>
                  </a:ext>
                </a:extLst>
              </a:tr>
              <a:tr h="162973">
                <a:tc>
                  <a:txBody>
                    <a:bodyPr/>
                    <a:lstStyle/>
                    <a:p>
                      <a:pPr algn="r" fontAlgn="b"/>
                      <a:r>
                        <a:rPr lang="en-GB" sz="800" b="0" i="0" u="none" strike="noStrike">
                          <a:solidFill>
                            <a:srgbClr val="000000"/>
                          </a:solidFill>
                          <a:effectLst/>
                          <a:latin typeface="Calibri" panose="020F0502020204030204" pitchFamily="34" charset="0"/>
                        </a:rPr>
                        <a:t>2017</a:t>
                      </a: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11</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35</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869</a:t>
                      </a: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4,354</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38</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123</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372</a:t>
                      </a: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218</a:t>
                      </a: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333</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69</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844</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7,266</a:t>
                      </a:r>
                    </a:p>
                  </a:txBody>
                  <a:tcPr marL="6608" marR="6608" marT="6608" marB="0" anchor="b">
                    <a:lnL>
                      <a:noFill/>
                    </a:lnL>
                    <a:lnR>
                      <a:noFill/>
                    </a:lnR>
                    <a:lnT>
                      <a:noFill/>
                    </a:lnT>
                    <a:lnB>
                      <a:noFill/>
                    </a:lnB>
                  </a:tcPr>
                </a:tc>
                <a:extLst>
                  <a:ext uri="{0D108BD9-81ED-4DB2-BD59-A6C34878D82A}">
                    <a16:rowId xmlns:a16="http://schemas.microsoft.com/office/drawing/2014/main" val="3903897660"/>
                  </a:ext>
                </a:extLst>
              </a:tr>
              <a:tr h="162973">
                <a:tc>
                  <a:txBody>
                    <a:bodyPr/>
                    <a:lstStyle/>
                    <a:p>
                      <a:pPr algn="r" fontAlgn="b"/>
                      <a:r>
                        <a:rPr lang="en-GB" sz="800" b="0" i="0" u="none" strike="noStrike">
                          <a:solidFill>
                            <a:srgbClr val="000000"/>
                          </a:solidFill>
                          <a:effectLst/>
                          <a:latin typeface="Calibri" panose="020F0502020204030204" pitchFamily="34" charset="0"/>
                        </a:rPr>
                        <a:t>2018</a:t>
                      </a: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7</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30</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855</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7</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4,636</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36</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105</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392</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17</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252</a:t>
                      </a: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603</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127</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1,268</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8,335</a:t>
                      </a:r>
                    </a:p>
                  </a:txBody>
                  <a:tcPr marL="6608" marR="6608" marT="6608" marB="0" anchor="b">
                    <a:lnL>
                      <a:noFill/>
                    </a:lnL>
                    <a:lnR>
                      <a:noFill/>
                    </a:lnR>
                    <a:lnT>
                      <a:noFill/>
                    </a:lnT>
                    <a:lnB>
                      <a:noFill/>
                    </a:lnB>
                  </a:tcPr>
                </a:tc>
                <a:extLst>
                  <a:ext uri="{0D108BD9-81ED-4DB2-BD59-A6C34878D82A}">
                    <a16:rowId xmlns:a16="http://schemas.microsoft.com/office/drawing/2014/main" val="2415172914"/>
                  </a:ext>
                </a:extLst>
              </a:tr>
              <a:tr h="162973">
                <a:tc>
                  <a:txBody>
                    <a:bodyPr/>
                    <a:lstStyle/>
                    <a:p>
                      <a:pPr algn="r" fontAlgn="b"/>
                      <a:r>
                        <a:rPr lang="en-GB" sz="800" b="0" i="0" u="none" strike="noStrike">
                          <a:solidFill>
                            <a:srgbClr val="000000"/>
                          </a:solidFill>
                          <a:effectLst/>
                          <a:latin typeface="Calibri" panose="020F0502020204030204" pitchFamily="34" charset="0"/>
                        </a:rPr>
                        <a:t>2019</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30</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7</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54</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924</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28</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5,083</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44</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113</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376</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81</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306</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1</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571</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194</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1,652</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9,464</a:t>
                      </a:r>
                    </a:p>
                  </a:txBody>
                  <a:tcPr marL="6608" marR="6608" marT="6608" marB="0" anchor="b">
                    <a:lnL>
                      <a:noFill/>
                    </a:lnL>
                    <a:lnR>
                      <a:noFill/>
                    </a:lnR>
                    <a:lnT>
                      <a:noFill/>
                    </a:lnT>
                    <a:lnB>
                      <a:noFill/>
                    </a:lnB>
                  </a:tcPr>
                </a:tc>
                <a:extLst>
                  <a:ext uri="{0D108BD9-81ED-4DB2-BD59-A6C34878D82A}">
                    <a16:rowId xmlns:a16="http://schemas.microsoft.com/office/drawing/2014/main" val="2853463519"/>
                  </a:ext>
                </a:extLst>
              </a:tr>
              <a:tr h="162973">
                <a:tc>
                  <a:txBody>
                    <a:bodyPr/>
                    <a:lstStyle/>
                    <a:p>
                      <a:pPr algn="r" fontAlgn="b"/>
                      <a:r>
                        <a:rPr lang="en-GB" sz="800" b="0" i="0" u="none" strike="noStrike">
                          <a:solidFill>
                            <a:srgbClr val="000000"/>
                          </a:solidFill>
                          <a:effectLst/>
                          <a:latin typeface="Calibri" panose="020F0502020204030204" pitchFamily="34" charset="0"/>
                        </a:rPr>
                        <a:t>2020</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144</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10</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53</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731</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58</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2,486</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29</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122</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541</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104</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289</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4</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485</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315</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1,899</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7,270</a:t>
                      </a:r>
                    </a:p>
                  </a:txBody>
                  <a:tcPr marL="6608" marR="6608" marT="6608" marB="0" anchor="b">
                    <a:lnL>
                      <a:noFill/>
                    </a:lnL>
                    <a:lnR>
                      <a:noFill/>
                    </a:lnR>
                    <a:lnT>
                      <a:noFill/>
                    </a:lnT>
                    <a:lnB>
                      <a:noFill/>
                    </a:lnB>
                  </a:tcPr>
                </a:tc>
                <a:extLst>
                  <a:ext uri="{0D108BD9-81ED-4DB2-BD59-A6C34878D82A}">
                    <a16:rowId xmlns:a16="http://schemas.microsoft.com/office/drawing/2014/main" val="1024979183"/>
                  </a:ext>
                </a:extLst>
              </a:tr>
              <a:tr h="162973">
                <a:tc>
                  <a:txBody>
                    <a:bodyPr/>
                    <a:lstStyle/>
                    <a:p>
                      <a:pPr algn="r" fontAlgn="b"/>
                      <a:r>
                        <a:rPr lang="en-GB" sz="800" b="0" i="0" u="none" strike="noStrike">
                          <a:solidFill>
                            <a:srgbClr val="000000"/>
                          </a:solidFill>
                          <a:effectLst/>
                          <a:latin typeface="Calibri" panose="020F0502020204030204" pitchFamily="34" charset="0"/>
                        </a:rPr>
                        <a:t>2021</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517</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4</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48</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744</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154</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1,807</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31</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152</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596</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186</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343</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10</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324</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459</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2,325</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7,700</a:t>
                      </a:r>
                    </a:p>
                  </a:txBody>
                  <a:tcPr marL="6608" marR="6608" marT="6608" marB="0" anchor="b">
                    <a:lnL>
                      <a:noFill/>
                    </a:lnL>
                    <a:lnR>
                      <a:noFill/>
                    </a:lnR>
                    <a:lnT>
                      <a:noFill/>
                    </a:lnT>
                    <a:lnB>
                      <a:noFill/>
                    </a:lnB>
                  </a:tcPr>
                </a:tc>
                <a:extLst>
                  <a:ext uri="{0D108BD9-81ED-4DB2-BD59-A6C34878D82A}">
                    <a16:rowId xmlns:a16="http://schemas.microsoft.com/office/drawing/2014/main" val="3433380705"/>
                  </a:ext>
                </a:extLst>
              </a:tr>
              <a:tr h="162973">
                <a:tc>
                  <a:txBody>
                    <a:bodyPr/>
                    <a:lstStyle/>
                    <a:p>
                      <a:pPr algn="r" fontAlgn="b"/>
                      <a:r>
                        <a:rPr lang="en-GB" sz="800" b="0" i="0" u="none" strike="noStrike">
                          <a:solidFill>
                            <a:srgbClr val="000000"/>
                          </a:solidFill>
                          <a:effectLst/>
                          <a:latin typeface="Calibri" panose="020F0502020204030204" pitchFamily="34" charset="0"/>
                        </a:rPr>
                        <a:t>2022</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571</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13</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53</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1,289</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170</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3,270</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34</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232</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683</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196</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331</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8</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245</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420</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2,431</a:t>
                      </a:r>
                    </a:p>
                  </a:txBody>
                  <a:tcPr marL="6608" marR="6608" marT="6608" marB="0" anchor="b">
                    <a:lnL>
                      <a:noFill/>
                    </a:lnL>
                    <a:lnR>
                      <a:noFill/>
                    </a:lnR>
                    <a:lnT>
                      <a:noFill/>
                    </a:lnT>
                    <a:lnB>
                      <a:noFill/>
                    </a:lnB>
                  </a:tcPr>
                </a:tc>
                <a:tc>
                  <a:txBody>
                    <a:bodyPr/>
                    <a:lstStyle/>
                    <a:p>
                      <a:pPr algn="r" fontAlgn="b"/>
                      <a:r>
                        <a:rPr lang="en-GB" sz="800" b="0" i="0" u="none" strike="noStrike" dirty="0">
                          <a:solidFill>
                            <a:srgbClr val="000000"/>
                          </a:solidFill>
                          <a:effectLst/>
                          <a:latin typeface="Calibri" panose="020F0502020204030204" pitchFamily="34" charset="0"/>
                        </a:rPr>
                        <a:t>9,946</a:t>
                      </a:r>
                    </a:p>
                  </a:txBody>
                  <a:tcPr marL="6608" marR="6608" marT="6608" marB="0" anchor="b">
                    <a:lnL>
                      <a:noFill/>
                    </a:lnL>
                    <a:lnR>
                      <a:noFill/>
                    </a:lnR>
                    <a:lnT>
                      <a:noFill/>
                    </a:lnT>
                    <a:lnB>
                      <a:noFill/>
                    </a:lnB>
                  </a:tcPr>
                </a:tc>
                <a:extLst>
                  <a:ext uri="{0D108BD9-81ED-4DB2-BD59-A6C34878D82A}">
                    <a16:rowId xmlns:a16="http://schemas.microsoft.com/office/drawing/2014/main" val="2658003919"/>
                  </a:ext>
                </a:extLst>
              </a:tr>
            </a:tbl>
          </a:graphicData>
        </a:graphic>
      </p:graphicFrame>
      <p:sp>
        <p:nvSpPr>
          <p:cNvPr id="8" name="TextBox 7">
            <a:extLst>
              <a:ext uri="{FF2B5EF4-FFF2-40B4-BE49-F238E27FC236}">
                <a16:creationId xmlns:a16="http://schemas.microsoft.com/office/drawing/2014/main" id="{CDECA97D-95C3-3DB7-3E54-E608D230C733}"/>
              </a:ext>
            </a:extLst>
          </p:cNvPr>
          <p:cNvSpPr txBox="1"/>
          <p:nvPr/>
        </p:nvSpPr>
        <p:spPr>
          <a:xfrm>
            <a:off x="506347" y="1124744"/>
            <a:ext cx="9081408" cy="1311256"/>
          </a:xfrm>
          <a:prstGeom prst="rect">
            <a:avLst/>
          </a:prstGeom>
          <a:noFill/>
        </p:spPr>
        <p:txBody>
          <a:bodyPr wrap="square" rtlCol="0">
            <a:spAutoFit/>
          </a:bodyPr>
          <a:lstStyle/>
          <a:p>
            <a:pPr marL="285750" indent="-285750" algn="just">
              <a:buFont typeface="Wingdings" panose="05000000000000000000" pitchFamily="2" charset="2"/>
              <a:buChar char="v"/>
            </a:pPr>
            <a:r>
              <a:rPr lang="en-GB" dirty="0"/>
              <a:t>The </a:t>
            </a:r>
            <a:r>
              <a:rPr lang="en-GB" b="1" dirty="0"/>
              <a:t>following table shows the research organizations and infrastructures </a:t>
            </a:r>
            <a:r>
              <a:rPr lang="en-GB" dirty="0"/>
              <a:t>considered in the study.</a:t>
            </a:r>
          </a:p>
          <a:p>
            <a:pPr marL="285750" indent="-285750">
              <a:buFont typeface="Wingdings" panose="05000000000000000000" pitchFamily="2" charset="2"/>
              <a:buChar char="v"/>
            </a:pPr>
            <a:endParaRPr lang="en-GB" dirty="0"/>
          </a:p>
          <a:p>
            <a:pPr marL="285750" indent="-285750" algn="just">
              <a:buFont typeface="Wingdings" panose="05000000000000000000" pitchFamily="2" charset="2"/>
              <a:buChar char="v"/>
            </a:pPr>
            <a:r>
              <a:rPr lang="en-GB" dirty="0"/>
              <a:t>An effort has been made to </a:t>
            </a:r>
            <a:r>
              <a:rPr lang="en-GB" b="1" dirty="0"/>
              <a:t>exclude organizations that largely overlap with the LHC particle physics science community</a:t>
            </a:r>
            <a:r>
              <a:rPr lang="en-GB" dirty="0"/>
              <a:t> by capturing communities beyond the core users.</a:t>
            </a:r>
          </a:p>
        </p:txBody>
      </p:sp>
      <p:pic>
        <p:nvPicPr>
          <p:cNvPr id="2" name="Picture 1" descr="Logo&#10;&#10;Description automatically generated">
            <a:extLst>
              <a:ext uri="{FF2B5EF4-FFF2-40B4-BE49-F238E27FC236}">
                <a16:creationId xmlns:a16="http://schemas.microsoft.com/office/drawing/2014/main" id="{2BC3581B-B62D-F177-2EA7-6B466E43A4D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241854" y="45945"/>
            <a:ext cx="514054" cy="335476"/>
          </a:xfrm>
          <a:prstGeom prst="rect">
            <a:avLst/>
          </a:prstGeom>
        </p:spPr>
      </p:pic>
    </p:spTree>
    <p:extLst>
      <p:ext uri="{BB962C8B-B14F-4D97-AF65-F5344CB8AC3E}">
        <p14:creationId xmlns:p14="http://schemas.microsoft.com/office/powerpoint/2010/main" val="185334038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picture containing text&#10;&#10;Description automatically generated">
            <a:extLst>
              <a:ext uri="{FF2B5EF4-FFF2-40B4-BE49-F238E27FC236}">
                <a16:creationId xmlns:a16="http://schemas.microsoft.com/office/drawing/2014/main" id="{32670DC9-CF10-F345-A67B-1C69F910EF9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4741" y="71877"/>
            <a:ext cx="936104" cy="330733"/>
          </a:xfrm>
          <a:prstGeom prst="rect">
            <a:avLst/>
          </a:prstGeom>
        </p:spPr>
      </p:pic>
      <p:pic>
        <p:nvPicPr>
          <p:cNvPr id="13" name="Picture 12">
            <a:extLst>
              <a:ext uri="{FF2B5EF4-FFF2-40B4-BE49-F238E27FC236}">
                <a16:creationId xmlns:a16="http://schemas.microsoft.com/office/drawing/2014/main" id="{13B9D3CF-3AEC-2947-AEEE-CA36E843A99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4088"/>
            <a:ext cx="9906000" cy="436363"/>
          </a:xfrm>
          <a:prstGeom prst="rect">
            <a:avLst/>
          </a:prstGeom>
        </p:spPr>
      </p:pic>
      <p:pic>
        <p:nvPicPr>
          <p:cNvPr id="12" name="Picture 11" descr="A picture containing text&#10;&#10;Description automatically generated">
            <a:extLst>
              <a:ext uri="{FF2B5EF4-FFF2-40B4-BE49-F238E27FC236}">
                <a16:creationId xmlns:a16="http://schemas.microsoft.com/office/drawing/2014/main" id="{2193D01B-3304-0F43-9C07-7DAA7C42387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4741" y="52212"/>
            <a:ext cx="936104" cy="330733"/>
          </a:xfrm>
          <a:prstGeom prst="rect">
            <a:avLst/>
          </a:prstGeom>
        </p:spPr>
      </p:pic>
      <p:sp>
        <p:nvSpPr>
          <p:cNvPr id="18" name="Titel 7">
            <a:extLst>
              <a:ext uri="{FF2B5EF4-FFF2-40B4-BE49-F238E27FC236}">
                <a16:creationId xmlns:a16="http://schemas.microsoft.com/office/drawing/2014/main" id="{B6A6A54C-D5F1-5046-AE18-9D7DC76139F0}"/>
              </a:ext>
            </a:extLst>
          </p:cNvPr>
          <p:cNvSpPr>
            <a:spLocks noGrp="1"/>
          </p:cNvSpPr>
          <p:nvPr>
            <p:ph type="title"/>
          </p:nvPr>
        </p:nvSpPr>
        <p:spPr>
          <a:xfrm>
            <a:off x="334696" y="526949"/>
            <a:ext cx="8951963" cy="1072089"/>
          </a:xfrm>
        </p:spPr>
        <p:txBody>
          <a:bodyPr/>
          <a:lstStyle/>
          <a:p>
            <a:pPr algn="ctr"/>
            <a:r>
              <a:rPr lang="it-IT" sz="2400" b="1" u="sng" dirty="0">
                <a:solidFill>
                  <a:srgbClr val="0F124A"/>
                </a:solidFill>
                <a:latin typeface="Arial(body)"/>
                <a:ea typeface="+mn-ea"/>
                <a:cs typeface="+mn-cs"/>
              </a:rPr>
              <a:t>Quantified Indico Socio-Economic Impact potentials</a:t>
            </a:r>
            <a:br>
              <a:rPr lang="it-IT" dirty="0"/>
            </a:br>
            <a:br>
              <a:rPr lang="en-US" dirty="0"/>
            </a:br>
            <a:br>
              <a:rPr lang="en-US" dirty="0"/>
            </a:br>
            <a:br>
              <a:rPr lang="en-US" dirty="0"/>
            </a:br>
            <a:endParaRPr lang="en-US" dirty="0"/>
          </a:p>
        </p:txBody>
      </p:sp>
      <p:sp>
        <p:nvSpPr>
          <p:cNvPr id="6" name="Slide Number Placeholder 5">
            <a:extLst>
              <a:ext uri="{FF2B5EF4-FFF2-40B4-BE49-F238E27FC236}">
                <a16:creationId xmlns:a16="http://schemas.microsoft.com/office/drawing/2014/main" id="{20B7E32E-B1E3-EE42-990D-E106F6357BBA}"/>
              </a:ext>
            </a:extLst>
          </p:cNvPr>
          <p:cNvSpPr>
            <a:spLocks noGrp="1"/>
          </p:cNvSpPr>
          <p:nvPr>
            <p:ph type="sldNum" sz="quarter" idx="10"/>
          </p:nvPr>
        </p:nvSpPr>
        <p:spPr/>
        <p:txBody>
          <a:bodyPr/>
          <a:lstStyle/>
          <a:p>
            <a:pPr marL="0" marR="0" lvl="0" indent="0" algn="r" defTabSz="804587" rtl="0" eaLnBrk="1" fontAlgn="auto" latinLnBrk="0" hangingPunct="1">
              <a:lnSpc>
                <a:spcPts val="1341"/>
              </a:lnSpc>
              <a:spcBef>
                <a:spcPts val="0"/>
              </a:spcBef>
              <a:spcAft>
                <a:spcPts val="0"/>
              </a:spcAft>
              <a:buClrTx/>
              <a:buSzTx/>
              <a:buFontTx/>
              <a:buNone/>
              <a:tabLst/>
              <a:defRPr/>
            </a:pPr>
            <a:fld id="{88A1DFE4-5FC5-43BD-BB7E-75EAD82B965F}" type="slidenum">
              <a:rPr kumimoji="0" lang="en-US" sz="609" b="0" i="0" u="none" strike="noStrike" kern="1200" cap="none" spc="0" normalizeH="0" baseline="0" noProof="0" smtClean="0">
                <a:ln>
                  <a:noFill/>
                </a:ln>
                <a:solidFill>
                  <a:srgbClr val="0000FF"/>
                </a:solidFill>
                <a:effectLst/>
                <a:uLnTx/>
                <a:uFillTx/>
                <a:latin typeface="Arial"/>
                <a:ea typeface="+mn-ea"/>
                <a:cs typeface="+mn-cs"/>
              </a:rPr>
              <a:pPr marL="0" marR="0" lvl="0" indent="0" algn="r" defTabSz="804587" rtl="0" eaLnBrk="1" fontAlgn="auto" latinLnBrk="0" hangingPunct="1">
                <a:lnSpc>
                  <a:spcPts val="1341"/>
                </a:lnSpc>
                <a:spcBef>
                  <a:spcPts val="0"/>
                </a:spcBef>
                <a:spcAft>
                  <a:spcPts val="0"/>
                </a:spcAft>
                <a:buClrTx/>
                <a:buSzTx/>
                <a:buFontTx/>
                <a:buNone/>
                <a:tabLst/>
                <a:defRPr/>
              </a:pPr>
              <a:t>24</a:t>
            </a:fld>
            <a:endParaRPr kumimoji="0" lang="en-US" sz="609" b="0" i="0" u="none" strike="noStrike" kern="1200" cap="none" spc="0" normalizeH="0" baseline="0" noProof="0" dirty="0">
              <a:ln>
                <a:noFill/>
              </a:ln>
              <a:solidFill>
                <a:srgbClr val="0000FF"/>
              </a:solidFill>
              <a:effectLst/>
              <a:uLnTx/>
              <a:uFillTx/>
              <a:latin typeface="Arial"/>
              <a:ea typeface="+mn-ea"/>
              <a:cs typeface="+mn-cs"/>
            </a:endParaRPr>
          </a:p>
        </p:txBody>
      </p:sp>
      <p:sp>
        <p:nvSpPr>
          <p:cNvPr id="23" name="TextBox 22">
            <a:extLst>
              <a:ext uri="{FF2B5EF4-FFF2-40B4-BE49-F238E27FC236}">
                <a16:creationId xmlns:a16="http://schemas.microsoft.com/office/drawing/2014/main" id="{B951797C-4571-A24A-9CFF-75D3E9DD22E1}"/>
              </a:ext>
            </a:extLst>
          </p:cNvPr>
          <p:cNvSpPr txBox="1"/>
          <p:nvPr/>
        </p:nvSpPr>
        <p:spPr>
          <a:xfrm>
            <a:off x="1119149" y="6260804"/>
            <a:ext cx="8118996" cy="336847"/>
          </a:xfrm>
          <a:prstGeom prst="rect">
            <a:avLst/>
          </a:prstGeom>
          <a:noFill/>
        </p:spPr>
        <p:txBody>
          <a:bodyPr wrap="square" rtlCol="0">
            <a:spAutoFit/>
          </a:bodyPr>
          <a:lstStyle/>
          <a:p>
            <a:pPr marL="0" marR="0" lvl="0" indent="0" algn="just" defTabSz="804587"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srgbClr val="0F124A"/>
                </a:solidFill>
                <a:effectLst/>
                <a:uLnTx/>
                <a:uFillTx/>
                <a:latin typeface="Arial"/>
                <a:ea typeface="+mn-ea"/>
                <a:cs typeface="+mn-cs"/>
              </a:rPr>
              <a:t>The Future Circular Collider Innovation Study (FCCIS) receives funding from the European Union’s Horizon 2020 research and innovation programme under grant No 951754. The information herein only reflects the views of its authors and the European Commission is not responsible for any use that may be made of the information.</a:t>
            </a:r>
            <a:endParaRPr kumimoji="0" lang="en-CH" sz="800" b="0" i="0" u="none" strike="noStrike" kern="1200" cap="none" spc="0" normalizeH="0" baseline="0" noProof="0" dirty="0">
              <a:ln>
                <a:noFill/>
              </a:ln>
              <a:solidFill>
                <a:srgbClr val="0F124A"/>
              </a:solidFill>
              <a:effectLst/>
              <a:uLnTx/>
              <a:uFillTx/>
              <a:latin typeface="Arial"/>
              <a:ea typeface="+mn-ea"/>
              <a:cs typeface="+mn-cs"/>
            </a:endParaRPr>
          </a:p>
        </p:txBody>
      </p:sp>
      <p:pic>
        <p:nvPicPr>
          <p:cNvPr id="24" name="Picture 23" descr="Background pattern&#10;&#10;Description automatically generated">
            <a:extLst>
              <a:ext uri="{FF2B5EF4-FFF2-40B4-BE49-F238E27FC236}">
                <a16:creationId xmlns:a16="http://schemas.microsoft.com/office/drawing/2014/main" id="{F4165F6F-7053-784D-8B3E-E1A568CA8CE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6347" y="6219825"/>
            <a:ext cx="567626" cy="377826"/>
          </a:xfrm>
          <a:prstGeom prst="rect">
            <a:avLst/>
          </a:prstGeom>
        </p:spPr>
      </p:pic>
      <p:sp>
        <p:nvSpPr>
          <p:cNvPr id="17" name="Footer Placeholder 16">
            <a:extLst>
              <a:ext uri="{FF2B5EF4-FFF2-40B4-BE49-F238E27FC236}">
                <a16:creationId xmlns:a16="http://schemas.microsoft.com/office/drawing/2014/main" id="{D0C2EF91-9868-40C4-9100-CEABD5EAEE19}"/>
              </a:ext>
            </a:extLst>
          </p:cNvPr>
          <p:cNvSpPr txBox="1">
            <a:spLocks/>
          </p:cNvSpPr>
          <p:nvPr/>
        </p:nvSpPr>
        <p:spPr>
          <a:xfrm>
            <a:off x="3766165" y="110694"/>
            <a:ext cx="3052589" cy="213767"/>
          </a:xfrm>
          <a:prstGeom prst="rect">
            <a:avLst/>
          </a:prstGeom>
        </p:spPr>
        <p:txBody>
          <a:bodyPr/>
          <a:lstStyle>
            <a:defPPr>
              <a:defRPr lang="de-DE"/>
            </a:defPPr>
            <a:lvl1pPr marL="0" algn="l" defTabSz="804587" rtl="0" eaLnBrk="1" latinLnBrk="0" hangingPunct="1">
              <a:defRPr sz="1584" kern="1200">
                <a:solidFill>
                  <a:schemeClr val="tx1"/>
                </a:solidFill>
                <a:latin typeface="+mn-lt"/>
                <a:ea typeface="+mn-ea"/>
                <a:cs typeface="+mn-cs"/>
              </a:defRPr>
            </a:lvl1pPr>
            <a:lvl2pPr marL="402293" algn="l" defTabSz="804587" rtl="0" eaLnBrk="1" latinLnBrk="0" hangingPunct="1">
              <a:defRPr sz="1584" kern="1200">
                <a:solidFill>
                  <a:schemeClr val="tx1"/>
                </a:solidFill>
                <a:latin typeface="+mn-lt"/>
                <a:ea typeface="+mn-ea"/>
                <a:cs typeface="+mn-cs"/>
              </a:defRPr>
            </a:lvl2pPr>
            <a:lvl3pPr marL="804587" algn="l" defTabSz="804587" rtl="0" eaLnBrk="1" latinLnBrk="0" hangingPunct="1">
              <a:defRPr sz="1584" kern="1200">
                <a:solidFill>
                  <a:schemeClr val="tx1"/>
                </a:solidFill>
                <a:latin typeface="+mn-lt"/>
                <a:ea typeface="+mn-ea"/>
                <a:cs typeface="+mn-cs"/>
              </a:defRPr>
            </a:lvl3pPr>
            <a:lvl4pPr marL="1206880" algn="l" defTabSz="804587" rtl="0" eaLnBrk="1" latinLnBrk="0" hangingPunct="1">
              <a:defRPr sz="1584" kern="1200">
                <a:solidFill>
                  <a:schemeClr val="tx1"/>
                </a:solidFill>
                <a:latin typeface="+mn-lt"/>
                <a:ea typeface="+mn-ea"/>
                <a:cs typeface="+mn-cs"/>
              </a:defRPr>
            </a:lvl4pPr>
            <a:lvl5pPr marL="1609172" algn="l" defTabSz="804587" rtl="0" eaLnBrk="1" latinLnBrk="0" hangingPunct="1">
              <a:defRPr sz="1584" kern="1200">
                <a:solidFill>
                  <a:schemeClr val="tx1"/>
                </a:solidFill>
                <a:latin typeface="+mn-lt"/>
                <a:ea typeface="+mn-ea"/>
                <a:cs typeface="+mn-cs"/>
              </a:defRPr>
            </a:lvl5pPr>
            <a:lvl6pPr marL="2011466" algn="l" defTabSz="804587" rtl="0" eaLnBrk="1" latinLnBrk="0" hangingPunct="1">
              <a:defRPr sz="1584" kern="1200">
                <a:solidFill>
                  <a:schemeClr val="tx1"/>
                </a:solidFill>
                <a:latin typeface="+mn-lt"/>
                <a:ea typeface="+mn-ea"/>
                <a:cs typeface="+mn-cs"/>
              </a:defRPr>
            </a:lvl6pPr>
            <a:lvl7pPr marL="2413759" algn="l" defTabSz="804587" rtl="0" eaLnBrk="1" latinLnBrk="0" hangingPunct="1">
              <a:defRPr sz="1584" kern="1200">
                <a:solidFill>
                  <a:schemeClr val="tx1"/>
                </a:solidFill>
                <a:latin typeface="+mn-lt"/>
                <a:ea typeface="+mn-ea"/>
                <a:cs typeface="+mn-cs"/>
              </a:defRPr>
            </a:lvl7pPr>
            <a:lvl8pPr marL="2816053" algn="l" defTabSz="804587" rtl="0" eaLnBrk="1" latinLnBrk="0" hangingPunct="1">
              <a:defRPr sz="1584" kern="1200">
                <a:solidFill>
                  <a:schemeClr val="tx1"/>
                </a:solidFill>
                <a:latin typeface="+mn-lt"/>
                <a:ea typeface="+mn-ea"/>
                <a:cs typeface="+mn-cs"/>
              </a:defRPr>
            </a:lvl8pPr>
            <a:lvl9pPr marL="3218346" algn="l" defTabSz="804587" rtl="0" eaLnBrk="1" latinLnBrk="0" hangingPunct="1">
              <a:defRPr sz="1584" kern="1200">
                <a:solidFill>
                  <a:schemeClr val="tx1"/>
                </a:solidFill>
                <a:latin typeface="+mn-lt"/>
                <a:ea typeface="+mn-ea"/>
                <a:cs typeface="+mn-cs"/>
              </a:defRPr>
            </a:lvl9pPr>
          </a:lstStyle>
          <a:p>
            <a:pPr marL="0" marR="0" lvl="0" indent="0" algn="l" defTabSz="804587"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3" name="TextBox 2">
            <a:extLst>
              <a:ext uri="{FF2B5EF4-FFF2-40B4-BE49-F238E27FC236}">
                <a16:creationId xmlns:a16="http://schemas.microsoft.com/office/drawing/2014/main" id="{1BB29B34-D330-6296-53B1-83837F7E6702}"/>
              </a:ext>
            </a:extLst>
          </p:cNvPr>
          <p:cNvSpPr txBox="1"/>
          <p:nvPr/>
        </p:nvSpPr>
        <p:spPr>
          <a:xfrm>
            <a:off x="361366" y="1379251"/>
            <a:ext cx="9269510" cy="823687"/>
          </a:xfrm>
          <a:prstGeom prst="rect">
            <a:avLst/>
          </a:prstGeom>
          <a:noFill/>
        </p:spPr>
        <p:txBody>
          <a:bodyPr wrap="square">
            <a:spAutoFit/>
          </a:bodyPr>
          <a:lstStyle/>
          <a:p>
            <a:pPr marL="285750" marR="0" lvl="0" indent="-285750" algn="l" defTabSz="804587" rtl="0" eaLnBrk="1" fontAlgn="auto" latinLnBrk="0" hangingPunct="1">
              <a:lnSpc>
                <a:spcPct val="100000"/>
              </a:lnSpc>
              <a:spcBef>
                <a:spcPts val="0"/>
              </a:spcBef>
              <a:spcAft>
                <a:spcPts val="0"/>
              </a:spcAft>
              <a:buClrTx/>
              <a:buSzTx/>
              <a:buFont typeface="Wingdings" panose="05000000000000000000" pitchFamily="2" charset="2"/>
              <a:buChar char="v"/>
              <a:tabLst/>
              <a:defRPr/>
            </a:pPr>
            <a:endParaRPr kumimoji="0" lang="en-GB" sz="1584" b="0" i="0" u="none" strike="noStrike" kern="1200" cap="none" spc="0" normalizeH="0" baseline="0" noProof="0" dirty="0">
              <a:ln>
                <a:noFill/>
              </a:ln>
              <a:solidFill>
                <a:srgbClr val="0F124A"/>
              </a:solidFill>
              <a:effectLst/>
              <a:uLnTx/>
              <a:uFillTx/>
              <a:latin typeface="Arial"/>
              <a:ea typeface="+mn-ea"/>
              <a:cs typeface="+mn-cs"/>
            </a:endParaRPr>
          </a:p>
          <a:p>
            <a:pPr marL="285750" marR="0" lvl="0" indent="-285750" algn="l" defTabSz="804587" rtl="0" eaLnBrk="1" fontAlgn="auto" latinLnBrk="0" hangingPunct="1">
              <a:lnSpc>
                <a:spcPct val="100000"/>
              </a:lnSpc>
              <a:spcBef>
                <a:spcPts val="0"/>
              </a:spcBef>
              <a:spcAft>
                <a:spcPts val="0"/>
              </a:spcAft>
              <a:buClrTx/>
              <a:buSzTx/>
              <a:buFont typeface="Wingdings" panose="05000000000000000000" pitchFamily="2" charset="2"/>
              <a:buChar char="v"/>
              <a:tabLst/>
              <a:defRPr/>
            </a:pPr>
            <a:endParaRPr kumimoji="0" lang="en-GB" sz="1584" b="0" i="0" u="none" strike="noStrike" kern="1200" cap="none" spc="0" normalizeH="0" baseline="0" noProof="0" dirty="0">
              <a:ln>
                <a:noFill/>
              </a:ln>
              <a:solidFill>
                <a:srgbClr val="0F124A"/>
              </a:solidFill>
              <a:effectLst/>
              <a:uLnTx/>
              <a:uFillTx/>
              <a:latin typeface="Arial"/>
              <a:ea typeface="+mn-ea"/>
              <a:cs typeface="+mn-cs"/>
            </a:endParaRPr>
          </a:p>
          <a:p>
            <a:pPr marL="285750" marR="0" lvl="0" indent="-285750" algn="l" defTabSz="804587" rtl="0" eaLnBrk="1" fontAlgn="auto" latinLnBrk="0" hangingPunct="1">
              <a:lnSpc>
                <a:spcPct val="100000"/>
              </a:lnSpc>
              <a:spcBef>
                <a:spcPts val="0"/>
              </a:spcBef>
              <a:spcAft>
                <a:spcPts val="0"/>
              </a:spcAft>
              <a:buClrTx/>
              <a:buSzTx/>
              <a:buFont typeface="Wingdings" panose="05000000000000000000" pitchFamily="2" charset="2"/>
              <a:buChar char="v"/>
              <a:tabLst/>
              <a:defRPr/>
            </a:pPr>
            <a:endParaRPr kumimoji="0" lang="en-GB" sz="1584" b="0" i="0" u="none" strike="noStrike" kern="1200" cap="none" spc="0" normalizeH="0" baseline="0" noProof="0" dirty="0">
              <a:ln>
                <a:noFill/>
              </a:ln>
              <a:solidFill>
                <a:srgbClr val="0F124A"/>
              </a:solidFill>
              <a:effectLst/>
              <a:uLnTx/>
              <a:uFillTx/>
              <a:latin typeface="Arial"/>
              <a:ea typeface="+mn-ea"/>
              <a:cs typeface="+mn-cs"/>
            </a:endParaRPr>
          </a:p>
        </p:txBody>
      </p:sp>
      <p:sp>
        <p:nvSpPr>
          <p:cNvPr id="5" name="TextBox 4">
            <a:extLst>
              <a:ext uri="{FF2B5EF4-FFF2-40B4-BE49-F238E27FC236}">
                <a16:creationId xmlns:a16="http://schemas.microsoft.com/office/drawing/2014/main" id="{68C0B328-62E2-B1AA-92C8-93C2477918BD}"/>
              </a:ext>
            </a:extLst>
          </p:cNvPr>
          <p:cNvSpPr txBox="1"/>
          <p:nvPr/>
        </p:nvSpPr>
        <p:spPr>
          <a:xfrm>
            <a:off x="361366" y="1305466"/>
            <a:ext cx="9269510" cy="1798826"/>
          </a:xfrm>
          <a:prstGeom prst="rect">
            <a:avLst/>
          </a:prstGeom>
          <a:noFill/>
        </p:spPr>
        <p:txBody>
          <a:bodyPr wrap="square" rtlCol="0">
            <a:spAutoFit/>
          </a:bodyPr>
          <a:lstStyle/>
          <a:p>
            <a:pPr marL="285750" marR="0" lvl="0" indent="-285750" algn="just" defTabSz="804587" rtl="0" eaLnBrk="1" fontAlgn="auto" latinLnBrk="0" hangingPunct="1">
              <a:lnSpc>
                <a:spcPct val="100000"/>
              </a:lnSpc>
              <a:spcBef>
                <a:spcPts val="0"/>
              </a:spcBef>
              <a:spcAft>
                <a:spcPts val="0"/>
              </a:spcAft>
              <a:buClrTx/>
              <a:buSzTx/>
              <a:buFont typeface="Wingdings" panose="05000000000000000000" pitchFamily="2" charset="2"/>
              <a:buChar char="v"/>
              <a:tabLst/>
              <a:defRPr/>
            </a:pPr>
            <a:r>
              <a:rPr kumimoji="0" lang="en-GB" sz="1584" b="1" i="0" u="none" strike="noStrike" kern="1200" cap="none" spc="0" normalizeH="0" baseline="0" noProof="0" dirty="0">
                <a:ln>
                  <a:noFill/>
                </a:ln>
                <a:solidFill>
                  <a:srgbClr val="0F124A"/>
                </a:solidFill>
                <a:effectLst/>
                <a:uLnTx/>
                <a:uFillTx/>
                <a:latin typeface="Arial"/>
                <a:ea typeface="+mn-ea"/>
                <a:cs typeface="+mn-cs"/>
              </a:rPr>
              <a:t>Values have been calculated using the following assumptions:</a:t>
            </a:r>
          </a:p>
          <a:p>
            <a:pPr marL="285750" marR="0" lvl="0" indent="-285750" algn="just" defTabSz="804587" rtl="0" eaLnBrk="1" fontAlgn="auto" latinLnBrk="0" hangingPunct="1">
              <a:lnSpc>
                <a:spcPct val="100000"/>
              </a:lnSpc>
              <a:spcBef>
                <a:spcPts val="0"/>
              </a:spcBef>
              <a:spcAft>
                <a:spcPts val="0"/>
              </a:spcAft>
              <a:buClrTx/>
              <a:buSzTx/>
              <a:buFont typeface="Wingdings" panose="05000000000000000000" pitchFamily="2" charset="2"/>
              <a:buChar char="v"/>
              <a:tabLst/>
              <a:defRPr/>
            </a:pPr>
            <a:endParaRPr kumimoji="0" lang="en-GB" sz="1584" b="0" i="0" u="none" strike="noStrike" kern="1200" cap="none" spc="0" normalizeH="0" baseline="0" noProof="0" dirty="0">
              <a:ln>
                <a:noFill/>
              </a:ln>
              <a:solidFill>
                <a:srgbClr val="0F124A"/>
              </a:solidFill>
              <a:effectLst/>
              <a:uLnTx/>
              <a:uFillTx/>
              <a:latin typeface="Arial"/>
              <a:ea typeface="+mn-ea"/>
              <a:cs typeface="+mn-cs"/>
            </a:endParaRPr>
          </a:p>
          <a:p>
            <a:pPr marL="688043" lvl="1" indent="-285750" algn="just">
              <a:buFont typeface="Wingdings" panose="05000000000000000000" pitchFamily="2" charset="2"/>
              <a:buChar char="v"/>
              <a:defRPr/>
            </a:pPr>
            <a:r>
              <a:rPr kumimoji="0" lang="en-GB" b="0" i="0" u="none" strike="noStrike" kern="1200" cap="none" spc="0" normalizeH="0" baseline="0" noProof="0" dirty="0">
                <a:ln>
                  <a:noFill/>
                </a:ln>
                <a:solidFill>
                  <a:srgbClr val="0F124A"/>
                </a:solidFill>
                <a:effectLst/>
                <a:uLnTx/>
                <a:uFillTx/>
                <a:latin typeface="Arial"/>
                <a:ea typeface="+mn-ea"/>
                <a:cs typeface="+mn-cs"/>
              </a:rPr>
              <a:t>The </a:t>
            </a:r>
            <a:r>
              <a:rPr kumimoji="0" lang="en-GB" b="1" i="0" u="none" strike="noStrike" kern="1200" cap="none" spc="0" normalizeH="0" baseline="0" noProof="0" dirty="0">
                <a:ln>
                  <a:noFill/>
                </a:ln>
                <a:solidFill>
                  <a:srgbClr val="0F124A"/>
                </a:solidFill>
                <a:effectLst/>
                <a:uLnTx/>
                <a:uFillTx/>
                <a:latin typeface="Arial"/>
                <a:ea typeface="+mn-ea"/>
                <a:cs typeface="+mn-cs"/>
              </a:rPr>
              <a:t>increase of events in the time period 2028 - 2040 </a:t>
            </a:r>
            <a:r>
              <a:rPr kumimoji="0" lang="en-GB" b="0" i="0" u="none" strike="noStrike" kern="1200" cap="none" spc="0" normalizeH="0" baseline="0" noProof="0" dirty="0">
                <a:ln>
                  <a:noFill/>
                </a:ln>
                <a:solidFill>
                  <a:srgbClr val="0F124A"/>
                </a:solidFill>
                <a:effectLst/>
                <a:uLnTx/>
                <a:uFillTx/>
                <a:latin typeface="Arial"/>
                <a:ea typeface="+mn-ea"/>
                <a:cs typeface="+mn-cs"/>
              </a:rPr>
              <a:t>is assumed to be 20 % per year, considering 2014 – 2022 as a reference period. </a:t>
            </a:r>
          </a:p>
          <a:p>
            <a:pPr marL="688043" lvl="1" indent="-285750" algn="just">
              <a:buFont typeface="Wingdings" panose="05000000000000000000" pitchFamily="2" charset="2"/>
              <a:buChar char="v"/>
              <a:defRPr/>
            </a:pPr>
            <a:endParaRPr kumimoji="0" lang="en-GB" b="0" i="0" u="none" strike="noStrike" kern="1200" cap="none" spc="0" normalizeH="0" baseline="0" noProof="0" dirty="0">
              <a:ln>
                <a:noFill/>
              </a:ln>
              <a:solidFill>
                <a:srgbClr val="0F124A"/>
              </a:solidFill>
              <a:effectLst/>
              <a:uLnTx/>
              <a:uFillTx/>
              <a:latin typeface="Arial"/>
              <a:ea typeface="+mn-ea"/>
              <a:cs typeface="+mn-cs"/>
            </a:endParaRPr>
          </a:p>
          <a:p>
            <a:pPr marL="688043" lvl="1" indent="-285750" algn="just">
              <a:buFont typeface="Wingdings" panose="05000000000000000000" pitchFamily="2" charset="2"/>
              <a:buChar char="v"/>
              <a:defRPr/>
            </a:pPr>
            <a:r>
              <a:rPr kumimoji="0" lang="en-GB" b="0" i="0" u="none" strike="noStrike" kern="1200" cap="none" spc="0" normalizeH="0" baseline="0" noProof="0" dirty="0">
                <a:ln>
                  <a:noFill/>
                </a:ln>
                <a:solidFill>
                  <a:srgbClr val="0F124A"/>
                </a:solidFill>
                <a:effectLst/>
                <a:uLnTx/>
                <a:uFillTx/>
                <a:latin typeface="Arial"/>
                <a:ea typeface="+mn-ea"/>
                <a:cs typeface="+mn-cs"/>
              </a:rPr>
              <a:t>The </a:t>
            </a:r>
            <a:r>
              <a:rPr kumimoji="0" lang="en-GB" b="1" i="0" u="none" strike="noStrike" kern="1200" cap="none" spc="0" normalizeH="0" baseline="0" noProof="0" dirty="0">
                <a:ln>
                  <a:noFill/>
                </a:ln>
                <a:solidFill>
                  <a:srgbClr val="0F124A"/>
                </a:solidFill>
                <a:effectLst/>
                <a:uLnTx/>
                <a:uFillTx/>
                <a:latin typeface="Arial"/>
                <a:ea typeface="+mn-ea"/>
                <a:cs typeface="+mn-cs"/>
              </a:rPr>
              <a:t>increase of events in the time period 2041 - 2057 </a:t>
            </a:r>
            <a:r>
              <a:rPr kumimoji="0" lang="en-GB" b="0" i="0" u="none" strike="noStrike" kern="1200" cap="none" spc="0" normalizeH="0" baseline="0" noProof="0" dirty="0">
                <a:ln>
                  <a:noFill/>
                </a:ln>
                <a:solidFill>
                  <a:srgbClr val="0F124A"/>
                </a:solidFill>
                <a:effectLst/>
                <a:uLnTx/>
                <a:uFillTx/>
                <a:latin typeface="Arial"/>
                <a:ea typeface="+mn-ea"/>
                <a:cs typeface="+mn-cs"/>
              </a:rPr>
              <a:t>is assumed to be 5 % per year, considering that the platform’s user community will eventually stabilize.</a:t>
            </a:r>
          </a:p>
        </p:txBody>
      </p:sp>
      <p:graphicFrame>
        <p:nvGraphicFramePr>
          <p:cNvPr id="8" name="Table 8">
            <a:extLst>
              <a:ext uri="{FF2B5EF4-FFF2-40B4-BE49-F238E27FC236}">
                <a16:creationId xmlns:a16="http://schemas.microsoft.com/office/drawing/2014/main" id="{4AECAE89-D4DA-51B8-6C86-5D6D5469C6F4}"/>
              </a:ext>
            </a:extLst>
          </p:cNvPr>
          <p:cNvGraphicFramePr>
            <a:graphicFrameLocks noGrp="1"/>
          </p:cNvGraphicFramePr>
          <p:nvPr>
            <p:extLst>
              <p:ext uri="{D42A27DB-BD31-4B8C-83A1-F6EECF244321}">
                <p14:modId xmlns:p14="http://schemas.microsoft.com/office/powerpoint/2010/main" val="2604239715"/>
              </p:ext>
            </p:extLst>
          </p:nvPr>
        </p:nvGraphicFramePr>
        <p:xfrm>
          <a:off x="1694120" y="3260949"/>
          <a:ext cx="7003295" cy="1925882"/>
        </p:xfrm>
        <a:graphic>
          <a:graphicData uri="http://schemas.openxmlformats.org/drawingml/2006/table">
            <a:tbl>
              <a:tblPr firstRow="1" bandRow="1">
                <a:tableStyleId>{93296810-A885-4BE3-A3E7-6D5BEEA58F35}</a:tableStyleId>
              </a:tblPr>
              <a:tblGrid>
                <a:gridCol w="7003295">
                  <a:extLst>
                    <a:ext uri="{9D8B030D-6E8A-4147-A177-3AD203B41FA5}">
                      <a16:colId xmlns:a16="http://schemas.microsoft.com/office/drawing/2014/main" val="4067289177"/>
                    </a:ext>
                  </a:extLst>
                </a:gridCol>
              </a:tblGrid>
              <a:tr h="627334">
                <a:tc>
                  <a:txBody>
                    <a:bodyPr/>
                    <a:lstStyle/>
                    <a:p>
                      <a:pPr algn="ctr"/>
                      <a:endParaRPr kumimoji="0" lang="en-GB" sz="1400" b="0" i="0" u="sng" strike="noStrike" kern="1200" cap="none" spc="0" normalizeH="0" baseline="0" noProof="0" dirty="0">
                        <a:ln>
                          <a:noFill/>
                        </a:ln>
                        <a:solidFill>
                          <a:schemeClr val="bg2"/>
                        </a:solidFill>
                        <a:effectLst/>
                        <a:uLnTx/>
                        <a:uFillTx/>
                        <a:latin typeface="+mn-lt"/>
                        <a:ea typeface="+mn-ea"/>
                        <a:cs typeface="+mn-cs"/>
                      </a:endParaRPr>
                    </a:p>
                    <a:p>
                      <a:pPr marL="0" marR="0" lvl="0" indent="0" algn="ctr" defTabSz="743041" rtl="0" eaLnBrk="1" fontAlgn="auto" latinLnBrk="0" hangingPunct="1">
                        <a:lnSpc>
                          <a:spcPct val="100000"/>
                        </a:lnSpc>
                        <a:spcBef>
                          <a:spcPts val="0"/>
                        </a:spcBef>
                        <a:spcAft>
                          <a:spcPts val="0"/>
                        </a:spcAft>
                        <a:buClrTx/>
                        <a:buSzTx/>
                        <a:buFontTx/>
                        <a:buNone/>
                        <a:tabLst/>
                        <a:defRPr/>
                      </a:pPr>
                      <a:r>
                        <a:rPr kumimoji="0" lang="en-GB" sz="1800" b="1" i="0" u="sng" strike="noStrike" kern="1200" cap="none" spc="0" normalizeH="0" baseline="0" noProof="0" dirty="0">
                          <a:ln>
                            <a:noFill/>
                          </a:ln>
                          <a:solidFill>
                            <a:schemeClr val="bg2"/>
                          </a:solidFill>
                          <a:effectLst/>
                          <a:uLnTx/>
                          <a:uFillTx/>
                          <a:latin typeface="+mn-lt"/>
                          <a:ea typeface="+mn-ea"/>
                          <a:cs typeface="+mn-cs"/>
                        </a:rPr>
                        <a:t>TOTAL QUANTIFIED SOCIO-ECONOMIC IMPACT POTENTIAL </a:t>
                      </a:r>
                    </a:p>
                    <a:p>
                      <a:pPr algn="ctr"/>
                      <a:endParaRPr kumimoji="0" lang="en-GB" sz="1400" b="0" i="0" u="sng" strike="noStrike" kern="1200" cap="none" spc="0" normalizeH="0" baseline="0" noProof="0" dirty="0">
                        <a:ln>
                          <a:noFill/>
                        </a:ln>
                        <a:solidFill>
                          <a:schemeClr val="bg2"/>
                        </a:solidFill>
                        <a:effectLst/>
                        <a:uLnTx/>
                        <a:uFillTx/>
                        <a:latin typeface="+mn-lt"/>
                        <a:ea typeface="+mn-ea"/>
                        <a:cs typeface="+mn-cs"/>
                      </a:endParaRPr>
                    </a:p>
                  </a:txBody>
                  <a:tcPr anchor="ctr"/>
                </a:tc>
                <a:extLst>
                  <a:ext uri="{0D108BD9-81ED-4DB2-BD59-A6C34878D82A}">
                    <a16:rowId xmlns:a16="http://schemas.microsoft.com/office/drawing/2014/main" val="578765703"/>
                  </a:ext>
                </a:extLst>
              </a:tr>
              <a:tr h="566701">
                <a:tc>
                  <a:txBody>
                    <a:bodyPr/>
                    <a:lstStyle/>
                    <a:p>
                      <a:pPr algn="ctr"/>
                      <a:r>
                        <a:rPr lang="en-GB" dirty="0"/>
                        <a:t>DISCOUNTED VALUE</a:t>
                      </a:r>
                      <a:endParaRPr lang="es-ES" dirty="0"/>
                    </a:p>
                  </a:txBody>
                  <a:tcPr anchor="ctr"/>
                </a:tc>
                <a:extLst>
                  <a:ext uri="{0D108BD9-81ED-4DB2-BD59-A6C34878D82A}">
                    <a16:rowId xmlns:a16="http://schemas.microsoft.com/office/drawing/2014/main" val="1159287585"/>
                  </a:ext>
                </a:extLst>
              </a:tr>
              <a:tr h="566701">
                <a:tc>
                  <a:txBody>
                    <a:bodyPr/>
                    <a:lstStyle/>
                    <a:p>
                      <a:pPr algn="ctr"/>
                      <a:r>
                        <a:rPr kumimoji="0" lang="en-GB" sz="1800" b="1" i="0" u="none" strike="noStrike" kern="1200" cap="none" spc="0" normalizeH="0" baseline="0" noProof="0" dirty="0">
                          <a:ln>
                            <a:noFill/>
                          </a:ln>
                          <a:solidFill>
                            <a:srgbClr val="0F124A"/>
                          </a:solidFill>
                          <a:effectLst/>
                          <a:uLnTx/>
                          <a:uFillTx/>
                          <a:latin typeface="+mn-lt"/>
                          <a:ea typeface="+mn-ea"/>
                          <a:cs typeface="+mn-cs"/>
                        </a:rPr>
                        <a:t>3.1 billion CHF </a:t>
                      </a:r>
                      <a:r>
                        <a:rPr kumimoji="0" lang="en-GB" sz="1800" b="1" i="0" u="none" strike="noStrike" kern="1200" cap="none" spc="0" normalizeH="0" baseline="0" noProof="0">
                          <a:ln>
                            <a:noFill/>
                          </a:ln>
                          <a:solidFill>
                            <a:srgbClr val="0F124A"/>
                          </a:solidFill>
                          <a:effectLst/>
                          <a:uLnTx/>
                          <a:uFillTx/>
                          <a:latin typeface="+mn-lt"/>
                          <a:ea typeface="+mn-ea"/>
                          <a:cs typeface="+mn-cs"/>
                        </a:rPr>
                        <a:t>for a </a:t>
                      </a:r>
                      <a:r>
                        <a:rPr kumimoji="0" lang="en-GB" sz="1800" b="1" i="0" u="none" strike="noStrike" kern="1200" cap="none" spc="0" normalizeH="0" baseline="0" noProof="0" dirty="0">
                          <a:ln>
                            <a:noFill/>
                          </a:ln>
                          <a:solidFill>
                            <a:srgbClr val="0F124A"/>
                          </a:solidFill>
                          <a:effectLst/>
                          <a:uLnTx/>
                          <a:uFillTx/>
                          <a:latin typeface="+mn-lt"/>
                          <a:ea typeface="+mn-ea"/>
                          <a:cs typeface="+mn-cs"/>
                        </a:rPr>
                        <a:t>period of 29 years</a:t>
                      </a:r>
                      <a:endParaRPr lang="en-GB" sz="2000" u="none" dirty="0"/>
                    </a:p>
                  </a:txBody>
                  <a:tcPr anchor="ctr"/>
                </a:tc>
                <a:extLst>
                  <a:ext uri="{0D108BD9-81ED-4DB2-BD59-A6C34878D82A}">
                    <a16:rowId xmlns:a16="http://schemas.microsoft.com/office/drawing/2014/main" val="1904225430"/>
                  </a:ext>
                </a:extLst>
              </a:tr>
            </a:tbl>
          </a:graphicData>
        </a:graphic>
      </p:graphicFrame>
      <p:pic>
        <p:nvPicPr>
          <p:cNvPr id="2" name="Picture 1" descr="Logo&#10;&#10;Description automatically generated">
            <a:extLst>
              <a:ext uri="{FF2B5EF4-FFF2-40B4-BE49-F238E27FC236}">
                <a16:creationId xmlns:a16="http://schemas.microsoft.com/office/drawing/2014/main" id="{577F347E-5FBE-1FF2-D39B-554E5FD9C56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241854" y="45945"/>
            <a:ext cx="514054" cy="335476"/>
          </a:xfrm>
          <a:prstGeom prst="rect">
            <a:avLst/>
          </a:prstGeom>
        </p:spPr>
      </p:pic>
    </p:spTree>
    <p:extLst>
      <p:ext uri="{BB962C8B-B14F-4D97-AF65-F5344CB8AC3E}">
        <p14:creationId xmlns:p14="http://schemas.microsoft.com/office/powerpoint/2010/main" val="33134242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88F34E6F-E928-4D38-97F5-E15492756514}"/>
              </a:ext>
            </a:extLst>
          </p:cNvPr>
          <p:cNvSpPr>
            <a:spLocks noGrp="1"/>
          </p:cNvSpPr>
          <p:nvPr>
            <p:ph type="sldNum" sz="quarter" idx="12"/>
          </p:nvPr>
        </p:nvSpPr>
        <p:spPr/>
        <p:txBody>
          <a:bodyPr/>
          <a:lstStyle/>
          <a:p>
            <a:fld id="{88A1DFE4-5FC5-43BD-BB7E-75EAD82B965F}" type="slidenum">
              <a:rPr lang="en-US" noProof="0" smtClean="0"/>
              <a:pPr/>
              <a:t>25</a:t>
            </a:fld>
            <a:endParaRPr lang="en-US" noProof="0" dirty="0"/>
          </a:p>
        </p:txBody>
      </p:sp>
      <p:pic>
        <p:nvPicPr>
          <p:cNvPr id="5" name="Picture 4">
            <a:extLst>
              <a:ext uri="{FF2B5EF4-FFF2-40B4-BE49-F238E27FC236}">
                <a16:creationId xmlns:a16="http://schemas.microsoft.com/office/drawing/2014/main" id="{92A7ED7B-6D93-924E-BABF-8961B47B39C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906000" cy="600588"/>
          </a:xfrm>
          <a:prstGeom prst="rect">
            <a:avLst/>
          </a:prstGeom>
        </p:spPr>
      </p:pic>
      <p:sp>
        <p:nvSpPr>
          <p:cNvPr id="2" name="TextBox 1">
            <a:extLst>
              <a:ext uri="{FF2B5EF4-FFF2-40B4-BE49-F238E27FC236}">
                <a16:creationId xmlns:a16="http://schemas.microsoft.com/office/drawing/2014/main" id="{73309971-0826-6F45-AF76-4A555491C647}"/>
              </a:ext>
            </a:extLst>
          </p:cNvPr>
          <p:cNvSpPr txBox="1"/>
          <p:nvPr/>
        </p:nvSpPr>
        <p:spPr>
          <a:xfrm>
            <a:off x="3817144" y="3154437"/>
            <a:ext cx="2271712" cy="549125"/>
          </a:xfrm>
          <a:prstGeom prst="rect">
            <a:avLst/>
          </a:prstGeom>
        </p:spPr>
        <p:txBody>
          <a:bodyPr vert="horz" lIns="91440" tIns="45720" rIns="91440" bIns="45720" rtlCol="0" anchor="b" anchorCtr="0">
            <a:noAutofit/>
          </a:bodyPr>
          <a:lstStyle>
            <a:defPPr>
              <a:defRPr lang="de-DE"/>
            </a:defPPr>
            <a:lvl1pPr algn="r" defTabSz="743041">
              <a:lnSpc>
                <a:spcPts val="3860"/>
              </a:lnSpc>
              <a:spcBef>
                <a:spcPct val="0"/>
              </a:spcBef>
              <a:buNone/>
              <a:defRPr sz="2800" cap="all" baseline="0">
                <a:solidFill>
                  <a:schemeClr val="bg1"/>
                </a:solidFill>
                <a:latin typeface="+mj-lt"/>
                <a:ea typeface="+mj-ea"/>
                <a:cs typeface="+mj-cs"/>
              </a:defRPr>
            </a:lvl1pPr>
          </a:lstStyle>
          <a:p>
            <a:r>
              <a:rPr lang="en-GB" dirty="0"/>
              <a:t>THANK YOU</a:t>
            </a:r>
          </a:p>
        </p:txBody>
      </p:sp>
    </p:spTree>
    <p:extLst>
      <p:ext uri="{BB962C8B-B14F-4D97-AF65-F5344CB8AC3E}">
        <p14:creationId xmlns:p14="http://schemas.microsoft.com/office/powerpoint/2010/main" val="12949502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2D4C0B-24DF-DCB4-3158-C1C791D445D3}"/>
            </a:ext>
          </a:extLst>
        </p:cNvPr>
        <p:cNvGrpSpPr/>
        <p:nvPr/>
      </p:nvGrpSpPr>
      <p:grpSpPr>
        <a:xfrm>
          <a:off x="0" y="0"/>
          <a:ext cx="0" cy="0"/>
          <a:chOff x="0" y="0"/>
          <a:chExt cx="0" cy="0"/>
        </a:xfrm>
      </p:grpSpPr>
      <p:pic>
        <p:nvPicPr>
          <p:cNvPr id="7" name="Picture 6" descr="A picture containing text&#10;&#10;Description automatically generated">
            <a:extLst>
              <a:ext uri="{FF2B5EF4-FFF2-40B4-BE49-F238E27FC236}">
                <a16:creationId xmlns:a16="http://schemas.microsoft.com/office/drawing/2014/main" id="{EFE66F1F-8219-2EB4-EC88-E96851DA734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4741" y="71877"/>
            <a:ext cx="936104" cy="330733"/>
          </a:xfrm>
          <a:prstGeom prst="rect">
            <a:avLst/>
          </a:prstGeom>
        </p:spPr>
      </p:pic>
      <p:pic>
        <p:nvPicPr>
          <p:cNvPr id="13" name="Picture 12">
            <a:extLst>
              <a:ext uri="{FF2B5EF4-FFF2-40B4-BE49-F238E27FC236}">
                <a16:creationId xmlns:a16="http://schemas.microsoft.com/office/drawing/2014/main" id="{C2118257-486D-45DB-F5BF-8BECAFF0D74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60" y="0"/>
            <a:ext cx="9906000" cy="436363"/>
          </a:xfrm>
          <a:prstGeom prst="rect">
            <a:avLst/>
          </a:prstGeom>
        </p:spPr>
      </p:pic>
      <p:pic>
        <p:nvPicPr>
          <p:cNvPr id="12" name="Picture 11" descr="A picture containing text&#10;&#10;Description automatically generated">
            <a:extLst>
              <a:ext uri="{FF2B5EF4-FFF2-40B4-BE49-F238E27FC236}">
                <a16:creationId xmlns:a16="http://schemas.microsoft.com/office/drawing/2014/main" id="{87056F97-0777-2D0D-F2A2-829B0EE87B6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4741" y="52212"/>
            <a:ext cx="936104" cy="330733"/>
          </a:xfrm>
          <a:prstGeom prst="rect">
            <a:avLst/>
          </a:prstGeom>
        </p:spPr>
      </p:pic>
      <p:sp>
        <p:nvSpPr>
          <p:cNvPr id="18" name="Titel 7">
            <a:extLst>
              <a:ext uri="{FF2B5EF4-FFF2-40B4-BE49-F238E27FC236}">
                <a16:creationId xmlns:a16="http://schemas.microsoft.com/office/drawing/2014/main" id="{CD11A49A-92B3-85DD-4297-F81D34203551}"/>
              </a:ext>
            </a:extLst>
          </p:cNvPr>
          <p:cNvSpPr>
            <a:spLocks noGrp="1"/>
          </p:cNvSpPr>
          <p:nvPr>
            <p:ph type="title"/>
          </p:nvPr>
        </p:nvSpPr>
        <p:spPr>
          <a:xfrm>
            <a:off x="334696" y="526949"/>
            <a:ext cx="8951963" cy="1072089"/>
          </a:xfrm>
        </p:spPr>
        <p:txBody>
          <a:bodyPr/>
          <a:lstStyle/>
          <a:p>
            <a:pPr algn="ctr"/>
            <a:br>
              <a:rPr lang="en-US" dirty="0"/>
            </a:br>
            <a:br>
              <a:rPr lang="en-US" dirty="0"/>
            </a:br>
            <a:br>
              <a:rPr lang="en-US" dirty="0"/>
            </a:br>
            <a:endParaRPr lang="en-US" dirty="0"/>
          </a:p>
        </p:txBody>
      </p:sp>
      <p:sp>
        <p:nvSpPr>
          <p:cNvPr id="6" name="Slide Number Placeholder 5">
            <a:extLst>
              <a:ext uri="{FF2B5EF4-FFF2-40B4-BE49-F238E27FC236}">
                <a16:creationId xmlns:a16="http://schemas.microsoft.com/office/drawing/2014/main" id="{D298B3E5-A845-1570-069B-5D39D9F00036}"/>
              </a:ext>
            </a:extLst>
          </p:cNvPr>
          <p:cNvSpPr>
            <a:spLocks noGrp="1"/>
          </p:cNvSpPr>
          <p:nvPr>
            <p:ph type="sldNum" sz="quarter" idx="10"/>
          </p:nvPr>
        </p:nvSpPr>
        <p:spPr/>
        <p:txBody>
          <a:bodyPr/>
          <a:lstStyle/>
          <a:p>
            <a:pPr marL="0" marR="0" lvl="0" indent="0" algn="r" defTabSz="804587" rtl="0" eaLnBrk="1" fontAlgn="auto" latinLnBrk="0" hangingPunct="1">
              <a:lnSpc>
                <a:spcPts val="1341"/>
              </a:lnSpc>
              <a:spcBef>
                <a:spcPts val="0"/>
              </a:spcBef>
              <a:spcAft>
                <a:spcPts val="0"/>
              </a:spcAft>
              <a:buClrTx/>
              <a:buSzTx/>
              <a:buFontTx/>
              <a:buNone/>
              <a:tabLst/>
              <a:defRPr/>
            </a:pPr>
            <a:fld id="{88A1DFE4-5FC5-43BD-BB7E-75EAD82B965F}" type="slidenum">
              <a:rPr kumimoji="0" lang="en-US" sz="609" b="0" i="0" u="none" strike="noStrike" kern="1200" cap="none" spc="0" normalizeH="0" baseline="0" noProof="0" smtClean="0">
                <a:ln>
                  <a:noFill/>
                </a:ln>
                <a:solidFill>
                  <a:srgbClr val="0000FF"/>
                </a:solidFill>
                <a:effectLst/>
                <a:uLnTx/>
                <a:uFillTx/>
                <a:latin typeface="Arial"/>
                <a:ea typeface="+mn-ea"/>
                <a:cs typeface="+mn-cs"/>
              </a:rPr>
              <a:pPr marL="0" marR="0" lvl="0" indent="0" algn="r" defTabSz="804587" rtl="0" eaLnBrk="1" fontAlgn="auto" latinLnBrk="0" hangingPunct="1">
                <a:lnSpc>
                  <a:spcPts val="1341"/>
                </a:lnSpc>
                <a:spcBef>
                  <a:spcPts val="0"/>
                </a:spcBef>
                <a:spcAft>
                  <a:spcPts val="0"/>
                </a:spcAft>
                <a:buClrTx/>
                <a:buSzTx/>
                <a:buFontTx/>
                <a:buNone/>
                <a:tabLst/>
                <a:defRPr/>
              </a:pPr>
              <a:t>4</a:t>
            </a:fld>
            <a:endParaRPr kumimoji="0" lang="en-US" sz="609" b="0" i="0" u="none" strike="noStrike" kern="1200" cap="none" spc="0" normalizeH="0" baseline="0" noProof="0" dirty="0">
              <a:ln>
                <a:noFill/>
              </a:ln>
              <a:solidFill>
                <a:srgbClr val="0000FF"/>
              </a:solidFill>
              <a:effectLst/>
              <a:uLnTx/>
              <a:uFillTx/>
              <a:latin typeface="Arial"/>
              <a:ea typeface="+mn-ea"/>
              <a:cs typeface="+mn-cs"/>
            </a:endParaRPr>
          </a:p>
        </p:txBody>
      </p:sp>
      <p:sp>
        <p:nvSpPr>
          <p:cNvPr id="23" name="TextBox 22">
            <a:extLst>
              <a:ext uri="{FF2B5EF4-FFF2-40B4-BE49-F238E27FC236}">
                <a16:creationId xmlns:a16="http://schemas.microsoft.com/office/drawing/2014/main" id="{2405EFFC-9EAB-162B-4A8B-B5EC7C7E948C}"/>
              </a:ext>
            </a:extLst>
          </p:cNvPr>
          <p:cNvSpPr txBox="1"/>
          <p:nvPr/>
        </p:nvSpPr>
        <p:spPr>
          <a:xfrm>
            <a:off x="1119149" y="6260804"/>
            <a:ext cx="8118996" cy="336847"/>
          </a:xfrm>
          <a:prstGeom prst="rect">
            <a:avLst/>
          </a:prstGeom>
          <a:noFill/>
        </p:spPr>
        <p:txBody>
          <a:bodyPr wrap="square" rtlCol="0">
            <a:spAutoFit/>
          </a:bodyPr>
          <a:lstStyle/>
          <a:p>
            <a:pPr marL="0" marR="0" lvl="0" indent="0" algn="just" defTabSz="804587"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srgbClr val="0F124A"/>
                </a:solidFill>
                <a:effectLst/>
                <a:uLnTx/>
                <a:uFillTx/>
                <a:latin typeface="Arial"/>
                <a:ea typeface="+mn-ea"/>
                <a:cs typeface="+mn-cs"/>
              </a:rPr>
              <a:t>The Future Circular Collider Innovation Study (FCCIS) receives funding from the European Union’s Horizon 2020 research and innovation programme under grant No 951754. The information herein only reflects the views of its authors and the European Commission is not responsible for any use that may be made of the information.</a:t>
            </a:r>
            <a:endParaRPr kumimoji="0" lang="en-CH" sz="800" b="0" i="0" u="none" strike="noStrike" kern="1200" cap="none" spc="0" normalizeH="0" baseline="0" noProof="0" dirty="0">
              <a:ln>
                <a:noFill/>
              </a:ln>
              <a:solidFill>
                <a:srgbClr val="0F124A"/>
              </a:solidFill>
              <a:effectLst/>
              <a:uLnTx/>
              <a:uFillTx/>
              <a:latin typeface="Arial"/>
              <a:ea typeface="+mn-ea"/>
              <a:cs typeface="+mn-cs"/>
            </a:endParaRPr>
          </a:p>
        </p:txBody>
      </p:sp>
      <p:pic>
        <p:nvPicPr>
          <p:cNvPr id="24" name="Picture 23" descr="Background pattern&#10;&#10;Description automatically generated">
            <a:extLst>
              <a:ext uri="{FF2B5EF4-FFF2-40B4-BE49-F238E27FC236}">
                <a16:creationId xmlns:a16="http://schemas.microsoft.com/office/drawing/2014/main" id="{5A99EBD0-B474-6D77-6C13-2BE5E946B66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6347" y="6219825"/>
            <a:ext cx="567626" cy="377826"/>
          </a:xfrm>
          <a:prstGeom prst="rect">
            <a:avLst/>
          </a:prstGeom>
        </p:spPr>
      </p:pic>
      <p:sp>
        <p:nvSpPr>
          <p:cNvPr id="17" name="Footer Placeholder 16">
            <a:extLst>
              <a:ext uri="{FF2B5EF4-FFF2-40B4-BE49-F238E27FC236}">
                <a16:creationId xmlns:a16="http://schemas.microsoft.com/office/drawing/2014/main" id="{9666CB7B-33FB-6C72-4EAD-97CA75097D05}"/>
              </a:ext>
            </a:extLst>
          </p:cNvPr>
          <p:cNvSpPr txBox="1">
            <a:spLocks/>
          </p:cNvSpPr>
          <p:nvPr/>
        </p:nvSpPr>
        <p:spPr>
          <a:xfrm>
            <a:off x="3766165" y="110694"/>
            <a:ext cx="3052589" cy="213767"/>
          </a:xfrm>
          <a:prstGeom prst="rect">
            <a:avLst/>
          </a:prstGeom>
        </p:spPr>
        <p:txBody>
          <a:bodyPr/>
          <a:lstStyle>
            <a:defPPr>
              <a:defRPr lang="de-DE"/>
            </a:defPPr>
            <a:lvl1pPr marL="0" algn="l" defTabSz="804587" rtl="0" eaLnBrk="1" latinLnBrk="0" hangingPunct="1">
              <a:defRPr sz="1584" kern="1200">
                <a:solidFill>
                  <a:schemeClr val="tx1"/>
                </a:solidFill>
                <a:latin typeface="+mn-lt"/>
                <a:ea typeface="+mn-ea"/>
                <a:cs typeface="+mn-cs"/>
              </a:defRPr>
            </a:lvl1pPr>
            <a:lvl2pPr marL="402293" algn="l" defTabSz="804587" rtl="0" eaLnBrk="1" latinLnBrk="0" hangingPunct="1">
              <a:defRPr sz="1584" kern="1200">
                <a:solidFill>
                  <a:schemeClr val="tx1"/>
                </a:solidFill>
                <a:latin typeface="+mn-lt"/>
                <a:ea typeface="+mn-ea"/>
                <a:cs typeface="+mn-cs"/>
              </a:defRPr>
            </a:lvl2pPr>
            <a:lvl3pPr marL="804587" algn="l" defTabSz="804587" rtl="0" eaLnBrk="1" latinLnBrk="0" hangingPunct="1">
              <a:defRPr sz="1584" kern="1200">
                <a:solidFill>
                  <a:schemeClr val="tx1"/>
                </a:solidFill>
                <a:latin typeface="+mn-lt"/>
                <a:ea typeface="+mn-ea"/>
                <a:cs typeface="+mn-cs"/>
              </a:defRPr>
            </a:lvl3pPr>
            <a:lvl4pPr marL="1206880" algn="l" defTabSz="804587" rtl="0" eaLnBrk="1" latinLnBrk="0" hangingPunct="1">
              <a:defRPr sz="1584" kern="1200">
                <a:solidFill>
                  <a:schemeClr val="tx1"/>
                </a:solidFill>
                <a:latin typeface="+mn-lt"/>
                <a:ea typeface="+mn-ea"/>
                <a:cs typeface="+mn-cs"/>
              </a:defRPr>
            </a:lvl4pPr>
            <a:lvl5pPr marL="1609172" algn="l" defTabSz="804587" rtl="0" eaLnBrk="1" latinLnBrk="0" hangingPunct="1">
              <a:defRPr sz="1584" kern="1200">
                <a:solidFill>
                  <a:schemeClr val="tx1"/>
                </a:solidFill>
                <a:latin typeface="+mn-lt"/>
                <a:ea typeface="+mn-ea"/>
                <a:cs typeface="+mn-cs"/>
              </a:defRPr>
            </a:lvl5pPr>
            <a:lvl6pPr marL="2011466" algn="l" defTabSz="804587" rtl="0" eaLnBrk="1" latinLnBrk="0" hangingPunct="1">
              <a:defRPr sz="1584" kern="1200">
                <a:solidFill>
                  <a:schemeClr val="tx1"/>
                </a:solidFill>
                <a:latin typeface="+mn-lt"/>
                <a:ea typeface="+mn-ea"/>
                <a:cs typeface="+mn-cs"/>
              </a:defRPr>
            </a:lvl6pPr>
            <a:lvl7pPr marL="2413759" algn="l" defTabSz="804587" rtl="0" eaLnBrk="1" latinLnBrk="0" hangingPunct="1">
              <a:defRPr sz="1584" kern="1200">
                <a:solidFill>
                  <a:schemeClr val="tx1"/>
                </a:solidFill>
                <a:latin typeface="+mn-lt"/>
                <a:ea typeface="+mn-ea"/>
                <a:cs typeface="+mn-cs"/>
              </a:defRPr>
            </a:lvl7pPr>
            <a:lvl8pPr marL="2816053" algn="l" defTabSz="804587" rtl="0" eaLnBrk="1" latinLnBrk="0" hangingPunct="1">
              <a:defRPr sz="1584" kern="1200">
                <a:solidFill>
                  <a:schemeClr val="tx1"/>
                </a:solidFill>
                <a:latin typeface="+mn-lt"/>
                <a:ea typeface="+mn-ea"/>
                <a:cs typeface="+mn-cs"/>
              </a:defRPr>
            </a:lvl8pPr>
            <a:lvl9pPr marL="3218346" algn="l" defTabSz="804587" rtl="0" eaLnBrk="1" latinLnBrk="0" hangingPunct="1">
              <a:defRPr sz="1584" kern="1200">
                <a:solidFill>
                  <a:schemeClr val="tx1"/>
                </a:solidFill>
                <a:latin typeface="+mn-lt"/>
                <a:ea typeface="+mn-ea"/>
                <a:cs typeface="+mn-cs"/>
              </a:defRPr>
            </a:lvl9pPr>
          </a:lstStyle>
          <a:p>
            <a:pPr marL="0" marR="0" lvl="0" indent="0" algn="l" defTabSz="804587"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3" name="TextBox 2">
            <a:extLst>
              <a:ext uri="{FF2B5EF4-FFF2-40B4-BE49-F238E27FC236}">
                <a16:creationId xmlns:a16="http://schemas.microsoft.com/office/drawing/2014/main" id="{D66C6E88-21B8-E9F3-5A91-68FF3B06C06F}"/>
              </a:ext>
            </a:extLst>
          </p:cNvPr>
          <p:cNvSpPr txBox="1"/>
          <p:nvPr/>
        </p:nvSpPr>
        <p:spPr>
          <a:xfrm>
            <a:off x="3080792" y="520620"/>
            <a:ext cx="3737962" cy="461665"/>
          </a:xfrm>
          <a:prstGeom prst="rect">
            <a:avLst/>
          </a:prstGeom>
          <a:noFill/>
        </p:spPr>
        <p:txBody>
          <a:bodyPr wrap="square" rtlCol="0">
            <a:spAutoFit/>
          </a:bodyPr>
          <a:lstStyle/>
          <a:p>
            <a:pPr marL="0" marR="0" lvl="0" indent="0" algn="ctr" defTabSz="804587" rtl="0" eaLnBrk="1" fontAlgn="auto" latinLnBrk="0" hangingPunct="1">
              <a:lnSpc>
                <a:spcPct val="100000"/>
              </a:lnSpc>
              <a:spcBef>
                <a:spcPts val="0"/>
              </a:spcBef>
              <a:spcAft>
                <a:spcPts val="0"/>
              </a:spcAft>
              <a:buClrTx/>
              <a:buSzTx/>
              <a:buFontTx/>
              <a:buNone/>
              <a:tabLst/>
              <a:defRPr/>
            </a:pPr>
            <a:r>
              <a:rPr kumimoji="0" lang="es-ES" sz="2400" b="1" i="0" u="sng" strike="noStrike" kern="1200" cap="none" spc="0" normalizeH="0" baseline="0" noProof="0" dirty="0" err="1">
                <a:ln>
                  <a:noFill/>
                </a:ln>
                <a:solidFill>
                  <a:srgbClr val="0F124A"/>
                </a:solidFill>
                <a:effectLst>
                  <a:outerShdw blurRad="38100" dist="38100" dir="2700000" algn="tl">
                    <a:srgbClr val="000000">
                      <a:alpha val="43137"/>
                    </a:srgbClr>
                  </a:outerShdw>
                </a:effectLst>
                <a:uLnTx/>
                <a:uFillTx/>
                <a:latin typeface="Arial"/>
                <a:ea typeface="+mn-ea"/>
                <a:cs typeface="+mn-cs"/>
              </a:rPr>
              <a:t>Introduction</a:t>
            </a:r>
            <a:endParaRPr kumimoji="0" lang="en-GB" sz="2400" b="1" i="0" u="sng" strike="noStrike" kern="1200" cap="none" spc="0" normalizeH="0" baseline="0" noProof="0" dirty="0">
              <a:ln>
                <a:noFill/>
              </a:ln>
              <a:solidFill>
                <a:srgbClr val="0F124A"/>
              </a:solidFill>
              <a:effectLst>
                <a:outerShdw blurRad="38100" dist="38100" dir="2700000" algn="tl">
                  <a:srgbClr val="000000">
                    <a:alpha val="43137"/>
                  </a:srgbClr>
                </a:outerShdw>
              </a:effectLst>
              <a:uLnTx/>
              <a:uFillTx/>
              <a:latin typeface="Arial"/>
              <a:ea typeface="+mn-ea"/>
              <a:cs typeface="+mn-cs"/>
            </a:endParaRPr>
          </a:p>
        </p:txBody>
      </p:sp>
      <p:sp>
        <p:nvSpPr>
          <p:cNvPr id="4" name="TextBox 3">
            <a:extLst>
              <a:ext uri="{FF2B5EF4-FFF2-40B4-BE49-F238E27FC236}">
                <a16:creationId xmlns:a16="http://schemas.microsoft.com/office/drawing/2014/main" id="{49DC3FA0-0ACD-05A3-9559-D12F2CF3DFF4}"/>
              </a:ext>
            </a:extLst>
          </p:cNvPr>
          <p:cNvSpPr txBox="1"/>
          <p:nvPr/>
        </p:nvSpPr>
        <p:spPr>
          <a:xfrm>
            <a:off x="373441" y="1824990"/>
            <a:ext cx="8907572" cy="2779222"/>
          </a:xfrm>
          <a:prstGeom prst="rect">
            <a:avLst/>
          </a:prstGeom>
          <a:noFill/>
        </p:spPr>
        <p:txBody>
          <a:bodyPr wrap="square" rtlCol="0">
            <a:spAutoFit/>
          </a:bodyPr>
          <a:lstStyle/>
          <a:p>
            <a:pPr marL="285750" marR="0" lvl="0" indent="-285750" algn="just" defTabSz="804587" rtl="0" eaLnBrk="1" fontAlgn="auto" latinLnBrk="0" hangingPunct="1">
              <a:lnSpc>
                <a:spcPct val="100000"/>
              </a:lnSpc>
              <a:spcBef>
                <a:spcPts val="0"/>
              </a:spcBef>
              <a:spcAft>
                <a:spcPts val="0"/>
              </a:spcAft>
              <a:buClrTx/>
              <a:buSzTx/>
              <a:buFont typeface="Wingdings" panose="05000000000000000000" pitchFamily="2" charset="2"/>
              <a:buChar char="v"/>
              <a:tabLst/>
              <a:defRPr/>
            </a:pPr>
            <a:r>
              <a:rPr lang="en-GB" sz="1600" b="1" dirty="0"/>
              <a:t>Socio-Economic Impact </a:t>
            </a:r>
            <a:r>
              <a:rPr lang="en-GB" sz="1600" dirty="0"/>
              <a:t>refers to the </a:t>
            </a:r>
            <a:r>
              <a:rPr lang="en-GB" sz="1600" b="1" dirty="0"/>
              <a:t>effects that policies, projects, or events</a:t>
            </a:r>
            <a:r>
              <a:rPr lang="en-GB" sz="1600" dirty="0"/>
              <a:t> have on the social and economic well-being of individuals, communities, and society as a whole. It includes the broader ripple effects that occur when changes are introduced, influencing how people live, work, interact, and access essential resources.</a:t>
            </a:r>
            <a:endParaRPr lang="en-GB" sz="1580" dirty="0"/>
          </a:p>
          <a:p>
            <a:pPr marL="285750" marR="0" lvl="0" indent="-285750" algn="l" defTabSz="804587" rtl="0" eaLnBrk="1" fontAlgn="auto" latinLnBrk="0" hangingPunct="1">
              <a:lnSpc>
                <a:spcPct val="100000"/>
              </a:lnSpc>
              <a:spcBef>
                <a:spcPts val="0"/>
              </a:spcBef>
              <a:spcAft>
                <a:spcPts val="0"/>
              </a:spcAft>
              <a:buClrTx/>
              <a:buSzTx/>
              <a:buFont typeface="Wingdings" panose="05000000000000000000" pitchFamily="2" charset="2"/>
              <a:buChar char="v"/>
              <a:tabLst/>
              <a:defRPr/>
            </a:pPr>
            <a:endParaRPr lang="en-GB" sz="1580" dirty="0"/>
          </a:p>
          <a:p>
            <a:pPr marL="285750" marR="0" lvl="0" indent="-285750" algn="just" defTabSz="804587" rtl="0" eaLnBrk="1" fontAlgn="auto" latinLnBrk="0" hangingPunct="1">
              <a:lnSpc>
                <a:spcPct val="100000"/>
              </a:lnSpc>
              <a:spcBef>
                <a:spcPts val="0"/>
              </a:spcBef>
              <a:spcAft>
                <a:spcPts val="0"/>
              </a:spcAft>
              <a:buClrTx/>
              <a:buSzTx/>
              <a:buFont typeface="Wingdings" panose="05000000000000000000" pitchFamily="2" charset="2"/>
              <a:buChar char="v"/>
              <a:tabLst/>
              <a:defRPr/>
            </a:pPr>
            <a:r>
              <a:rPr lang="en-GB" sz="1580" dirty="0"/>
              <a:t>In most cases, </a:t>
            </a:r>
            <a:r>
              <a:rPr lang="en-GB" sz="1580" b="1" dirty="0"/>
              <a:t>the assessment of the Socio-Economic Impact is carried out through surveys of society</a:t>
            </a:r>
            <a:r>
              <a:rPr lang="en-GB" sz="1580" dirty="0"/>
              <a:t> to gauge the reactions produced by these policies, initiatives, or events. </a:t>
            </a:r>
          </a:p>
          <a:p>
            <a:pPr marL="285750" marR="0" lvl="0" indent="-285750" algn="just" defTabSz="804587" rtl="0" eaLnBrk="1" fontAlgn="auto" latinLnBrk="0" hangingPunct="1">
              <a:lnSpc>
                <a:spcPct val="100000"/>
              </a:lnSpc>
              <a:spcBef>
                <a:spcPts val="0"/>
              </a:spcBef>
              <a:spcAft>
                <a:spcPts val="0"/>
              </a:spcAft>
              <a:buClrTx/>
              <a:buSzTx/>
              <a:buFont typeface="Wingdings" panose="05000000000000000000" pitchFamily="2" charset="2"/>
              <a:buChar char="v"/>
              <a:tabLst/>
              <a:defRPr/>
            </a:pPr>
            <a:endParaRPr lang="en-GB" sz="1580" dirty="0"/>
          </a:p>
          <a:p>
            <a:pPr marL="285750" marR="0" lvl="0" indent="-285750" algn="just" defTabSz="804587" rtl="0" eaLnBrk="1" fontAlgn="auto" latinLnBrk="0" hangingPunct="1">
              <a:lnSpc>
                <a:spcPct val="100000"/>
              </a:lnSpc>
              <a:spcBef>
                <a:spcPts val="0"/>
              </a:spcBef>
              <a:spcAft>
                <a:spcPts val="0"/>
              </a:spcAft>
              <a:buClrTx/>
              <a:buSzTx/>
              <a:buFont typeface="Wingdings" panose="05000000000000000000" pitchFamily="2" charset="2"/>
              <a:buChar char="v"/>
              <a:tabLst/>
              <a:defRPr/>
            </a:pPr>
            <a:r>
              <a:rPr lang="en-GB" sz="1580" dirty="0"/>
              <a:t>There are several ways to classify surveys according to different criteria such as purpose, method of application, type of questions, temporal focus, and area of use. </a:t>
            </a:r>
            <a:r>
              <a:rPr lang="en-GB" sz="1580" b="1" dirty="0"/>
              <a:t>In this study, a type of survey called the Choice Experiment Method was used.</a:t>
            </a:r>
          </a:p>
        </p:txBody>
      </p:sp>
      <p:sp>
        <p:nvSpPr>
          <p:cNvPr id="11" name="Rectangle 1">
            <a:extLst>
              <a:ext uri="{FF2B5EF4-FFF2-40B4-BE49-F238E27FC236}">
                <a16:creationId xmlns:a16="http://schemas.microsoft.com/office/drawing/2014/main" id="{73459EEF-1B70-C2E1-C35E-B50948A7FD7B}"/>
              </a:ext>
            </a:extLst>
          </p:cNvPr>
          <p:cNvSpPr>
            <a:spLocks noChangeArrowheads="1"/>
          </p:cNvSpPr>
          <p:nvPr/>
        </p:nvSpPr>
        <p:spPr bwMode="auto">
          <a:xfrm>
            <a:off x="0" y="0"/>
            <a:ext cx="9906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pic>
        <p:nvPicPr>
          <p:cNvPr id="2" name="Picture 1" descr="Logo&#10;&#10;Description automatically generated">
            <a:extLst>
              <a:ext uri="{FF2B5EF4-FFF2-40B4-BE49-F238E27FC236}">
                <a16:creationId xmlns:a16="http://schemas.microsoft.com/office/drawing/2014/main" id="{92082EDC-E73A-BDD8-1974-389A8C63892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241854" y="45945"/>
            <a:ext cx="514054" cy="335476"/>
          </a:xfrm>
          <a:prstGeom prst="rect">
            <a:avLst/>
          </a:prstGeom>
        </p:spPr>
      </p:pic>
    </p:spTree>
    <p:extLst>
      <p:ext uri="{BB962C8B-B14F-4D97-AF65-F5344CB8AC3E}">
        <p14:creationId xmlns:p14="http://schemas.microsoft.com/office/powerpoint/2010/main" val="10529513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picture containing text&#10;&#10;Description automatically generated">
            <a:extLst>
              <a:ext uri="{FF2B5EF4-FFF2-40B4-BE49-F238E27FC236}">
                <a16:creationId xmlns:a16="http://schemas.microsoft.com/office/drawing/2014/main" id="{32670DC9-CF10-F345-A67B-1C69F910EF9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4741" y="71877"/>
            <a:ext cx="936104" cy="330733"/>
          </a:xfrm>
          <a:prstGeom prst="rect">
            <a:avLst/>
          </a:prstGeom>
        </p:spPr>
      </p:pic>
      <p:pic>
        <p:nvPicPr>
          <p:cNvPr id="13" name="Picture 12">
            <a:extLst>
              <a:ext uri="{FF2B5EF4-FFF2-40B4-BE49-F238E27FC236}">
                <a16:creationId xmlns:a16="http://schemas.microsoft.com/office/drawing/2014/main" id="{13B9D3CF-3AEC-2947-AEEE-CA36E843A99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60" y="0"/>
            <a:ext cx="9906000" cy="436363"/>
          </a:xfrm>
          <a:prstGeom prst="rect">
            <a:avLst/>
          </a:prstGeom>
        </p:spPr>
      </p:pic>
      <p:pic>
        <p:nvPicPr>
          <p:cNvPr id="12" name="Picture 11" descr="A picture containing text&#10;&#10;Description automatically generated">
            <a:extLst>
              <a:ext uri="{FF2B5EF4-FFF2-40B4-BE49-F238E27FC236}">
                <a16:creationId xmlns:a16="http://schemas.microsoft.com/office/drawing/2014/main" id="{2193D01B-3304-0F43-9C07-7DAA7C42387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4741" y="52212"/>
            <a:ext cx="936104" cy="330733"/>
          </a:xfrm>
          <a:prstGeom prst="rect">
            <a:avLst/>
          </a:prstGeom>
        </p:spPr>
      </p:pic>
      <p:sp>
        <p:nvSpPr>
          <p:cNvPr id="18" name="Titel 7">
            <a:extLst>
              <a:ext uri="{FF2B5EF4-FFF2-40B4-BE49-F238E27FC236}">
                <a16:creationId xmlns:a16="http://schemas.microsoft.com/office/drawing/2014/main" id="{B6A6A54C-D5F1-5046-AE18-9D7DC76139F0}"/>
              </a:ext>
            </a:extLst>
          </p:cNvPr>
          <p:cNvSpPr>
            <a:spLocks noGrp="1"/>
          </p:cNvSpPr>
          <p:nvPr>
            <p:ph type="title"/>
          </p:nvPr>
        </p:nvSpPr>
        <p:spPr>
          <a:xfrm>
            <a:off x="334696" y="526949"/>
            <a:ext cx="8951963" cy="1072089"/>
          </a:xfrm>
        </p:spPr>
        <p:txBody>
          <a:bodyPr/>
          <a:lstStyle/>
          <a:p>
            <a:pPr algn="ctr"/>
            <a:br>
              <a:rPr lang="en-US" dirty="0"/>
            </a:br>
            <a:br>
              <a:rPr lang="en-US" dirty="0"/>
            </a:br>
            <a:br>
              <a:rPr lang="en-US" dirty="0"/>
            </a:br>
            <a:endParaRPr lang="en-US" dirty="0"/>
          </a:p>
        </p:txBody>
      </p:sp>
      <p:sp>
        <p:nvSpPr>
          <p:cNvPr id="6" name="Slide Number Placeholder 5">
            <a:extLst>
              <a:ext uri="{FF2B5EF4-FFF2-40B4-BE49-F238E27FC236}">
                <a16:creationId xmlns:a16="http://schemas.microsoft.com/office/drawing/2014/main" id="{20B7E32E-B1E3-EE42-990D-E106F6357BBA}"/>
              </a:ext>
            </a:extLst>
          </p:cNvPr>
          <p:cNvSpPr>
            <a:spLocks noGrp="1"/>
          </p:cNvSpPr>
          <p:nvPr>
            <p:ph type="sldNum" sz="quarter" idx="10"/>
          </p:nvPr>
        </p:nvSpPr>
        <p:spPr/>
        <p:txBody>
          <a:bodyPr/>
          <a:lstStyle/>
          <a:p>
            <a:pPr marL="0" marR="0" lvl="0" indent="0" algn="r" defTabSz="804587" rtl="0" eaLnBrk="1" fontAlgn="auto" latinLnBrk="0" hangingPunct="1">
              <a:lnSpc>
                <a:spcPts val="1341"/>
              </a:lnSpc>
              <a:spcBef>
                <a:spcPts val="0"/>
              </a:spcBef>
              <a:spcAft>
                <a:spcPts val="0"/>
              </a:spcAft>
              <a:buClrTx/>
              <a:buSzTx/>
              <a:buFontTx/>
              <a:buNone/>
              <a:tabLst/>
              <a:defRPr/>
            </a:pPr>
            <a:fld id="{88A1DFE4-5FC5-43BD-BB7E-75EAD82B965F}" type="slidenum">
              <a:rPr kumimoji="0" lang="en-US" sz="609" b="0" i="0" u="none" strike="noStrike" kern="1200" cap="none" spc="0" normalizeH="0" baseline="0" noProof="0" smtClean="0">
                <a:ln>
                  <a:noFill/>
                </a:ln>
                <a:solidFill>
                  <a:srgbClr val="0000FF"/>
                </a:solidFill>
                <a:effectLst/>
                <a:uLnTx/>
                <a:uFillTx/>
                <a:latin typeface="Arial"/>
                <a:ea typeface="+mn-ea"/>
                <a:cs typeface="+mn-cs"/>
              </a:rPr>
              <a:pPr marL="0" marR="0" lvl="0" indent="0" algn="r" defTabSz="804587" rtl="0" eaLnBrk="1" fontAlgn="auto" latinLnBrk="0" hangingPunct="1">
                <a:lnSpc>
                  <a:spcPts val="1341"/>
                </a:lnSpc>
                <a:spcBef>
                  <a:spcPts val="0"/>
                </a:spcBef>
                <a:spcAft>
                  <a:spcPts val="0"/>
                </a:spcAft>
                <a:buClrTx/>
                <a:buSzTx/>
                <a:buFontTx/>
                <a:buNone/>
                <a:tabLst/>
                <a:defRPr/>
              </a:pPr>
              <a:t>5</a:t>
            </a:fld>
            <a:endParaRPr kumimoji="0" lang="en-US" sz="609" b="0" i="0" u="none" strike="noStrike" kern="1200" cap="none" spc="0" normalizeH="0" baseline="0" noProof="0" dirty="0">
              <a:ln>
                <a:noFill/>
              </a:ln>
              <a:solidFill>
                <a:srgbClr val="0000FF"/>
              </a:solidFill>
              <a:effectLst/>
              <a:uLnTx/>
              <a:uFillTx/>
              <a:latin typeface="Arial"/>
              <a:ea typeface="+mn-ea"/>
              <a:cs typeface="+mn-cs"/>
            </a:endParaRPr>
          </a:p>
        </p:txBody>
      </p:sp>
      <p:sp>
        <p:nvSpPr>
          <p:cNvPr id="23" name="TextBox 22">
            <a:extLst>
              <a:ext uri="{FF2B5EF4-FFF2-40B4-BE49-F238E27FC236}">
                <a16:creationId xmlns:a16="http://schemas.microsoft.com/office/drawing/2014/main" id="{B951797C-4571-A24A-9CFF-75D3E9DD22E1}"/>
              </a:ext>
            </a:extLst>
          </p:cNvPr>
          <p:cNvSpPr txBox="1"/>
          <p:nvPr/>
        </p:nvSpPr>
        <p:spPr>
          <a:xfrm>
            <a:off x="1119149" y="6247627"/>
            <a:ext cx="8118996" cy="336847"/>
          </a:xfrm>
          <a:prstGeom prst="rect">
            <a:avLst/>
          </a:prstGeom>
          <a:noFill/>
        </p:spPr>
        <p:txBody>
          <a:bodyPr wrap="square" rtlCol="0">
            <a:spAutoFit/>
          </a:bodyPr>
          <a:lstStyle/>
          <a:p>
            <a:pPr marL="0" marR="0" lvl="0" indent="0" algn="just" defTabSz="804587"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srgbClr val="0F124A"/>
                </a:solidFill>
                <a:effectLst/>
                <a:uLnTx/>
                <a:uFillTx/>
                <a:latin typeface="Arial"/>
                <a:ea typeface="+mn-ea"/>
                <a:cs typeface="+mn-cs"/>
              </a:rPr>
              <a:t>The Future Circular Collider Innovation Study (FCCIS) receives funding from the European Union’s Horizon 2020 research and innovation programme under grant No 951754. The information herein only reflects the views of its authors and the European Commission is not responsible for any use that may be made of the information.</a:t>
            </a:r>
            <a:endParaRPr kumimoji="0" lang="en-CH" sz="800" b="0" i="0" u="none" strike="noStrike" kern="1200" cap="none" spc="0" normalizeH="0" baseline="0" noProof="0" dirty="0">
              <a:ln>
                <a:noFill/>
              </a:ln>
              <a:solidFill>
                <a:srgbClr val="0F124A"/>
              </a:solidFill>
              <a:effectLst/>
              <a:uLnTx/>
              <a:uFillTx/>
              <a:latin typeface="Arial"/>
              <a:ea typeface="+mn-ea"/>
              <a:cs typeface="+mn-cs"/>
            </a:endParaRPr>
          </a:p>
        </p:txBody>
      </p:sp>
      <p:pic>
        <p:nvPicPr>
          <p:cNvPr id="24" name="Picture 23" descr="Background pattern&#10;&#10;Description automatically generated">
            <a:extLst>
              <a:ext uri="{FF2B5EF4-FFF2-40B4-BE49-F238E27FC236}">
                <a16:creationId xmlns:a16="http://schemas.microsoft.com/office/drawing/2014/main" id="{F4165F6F-7053-784D-8B3E-E1A568CA8CE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6347" y="6219825"/>
            <a:ext cx="567626" cy="377826"/>
          </a:xfrm>
          <a:prstGeom prst="rect">
            <a:avLst/>
          </a:prstGeom>
        </p:spPr>
      </p:pic>
      <p:sp>
        <p:nvSpPr>
          <p:cNvPr id="17" name="Footer Placeholder 16">
            <a:extLst>
              <a:ext uri="{FF2B5EF4-FFF2-40B4-BE49-F238E27FC236}">
                <a16:creationId xmlns:a16="http://schemas.microsoft.com/office/drawing/2014/main" id="{D0C2EF91-9868-40C4-9100-CEABD5EAEE19}"/>
              </a:ext>
            </a:extLst>
          </p:cNvPr>
          <p:cNvSpPr txBox="1">
            <a:spLocks/>
          </p:cNvSpPr>
          <p:nvPr/>
        </p:nvSpPr>
        <p:spPr>
          <a:xfrm>
            <a:off x="3766165" y="110694"/>
            <a:ext cx="3052589" cy="213767"/>
          </a:xfrm>
          <a:prstGeom prst="rect">
            <a:avLst/>
          </a:prstGeom>
        </p:spPr>
        <p:txBody>
          <a:bodyPr/>
          <a:lstStyle>
            <a:defPPr>
              <a:defRPr lang="de-DE"/>
            </a:defPPr>
            <a:lvl1pPr marL="0" algn="l" defTabSz="804587" rtl="0" eaLnBrk="1" latinLnBrk="0" hangingPunct="1">
              <a:defRPr sz="1584" kern="1200">
                <a:solidFill>
                  <a:schemeClr val="tx1"/>
                </a:solidFill>
                <a:latin typeface="+mn-lt"/>
                <a:ea typeface="+mn-ea"/>
                <a:cs typeface="+mn-cs"/>
              </a:defRPr>
            </a:lvl1pPr>
            <a:lvl2pPr marL="402293" algn="l" defTabSz="804587" rtl="0" eaLnBrk="1" latinLnBrk="0" hangingPunct="1">
              <a:defRPr sz="1584" kern="1200">
                <a:solidFill>
                  <a:schemeClr val="tx1"/>
                </a:solidFill>
                <a:latin typeface="+mn-lt"/>
                <a:ea typeface="+mn-ea"/>
                <a:cs typeface="+mn-cs"/>
              </a:defRPr>
            </a:lvl2pPr>
            <a:lvl3pPr marL="804587" algn="l" defTabSz="804587" rtl="0" eaLnBrk="1" latinLnBrk="0" hangingPunct="1">
              <a:defRPr sz="1584" kern="1200">
                <a:solidFill>
                  <a:schemeClr val="tx1"/>
                </a:solidFill>
                <a:latin typeface="+mn-lt"/>
                <a:ea typeface="+mn-ea"/>
                <a:cs typeface="+mn-cs"/>
              </a:defRPr>
            </a:lvl3pPr>
            <a:lvl4pPr marL="1206880" algn="l" defTabSz="804587" rtl="0" eaLnBrk="1" latinLnBrk="0" hangingPunct="1">
              <a:defRPr sz="1584" kern="1200">
                <a:solidFill>
                  <a:schemeClr val="tx1"/>
                </a:solidFill>
                <a:latin typeface="+mn-lt"/>
                <a:ea typeface="+mn-ea"/>
                <a:cs typeface="+mn-cs"/>
              </a:defRPr>
            </a:lvl4pPr>
            <a:lvl5pPr marL="1609172" algn="l" defTabSz="804587" rtl="0" eaLnBrk="1" latinLnBrk="0" hangingPunct="1">
              <a:defRPr sz="1584" kern="1200">
                <a:solidFill>
                  <a:schemeClr val="tx1"/>
                </a:solidFill>
                <a:latin typeface="+mn-lt"/>
                <a:ea typeface="+mn-ea"/>
                <a:cs typeface="+mn-cs"/>
              </a:defRPr>
            </a:lvl5pPr>
            <a:lvl6pPr marL="2011466" algn="l" defTabSz="804587" rtl="0" eaLnBrk="1" latinLnBrk="0" hangingPunct="1">
              <a:defRPr sz="1584" kern="1200">
                <a:solidFill>
                  <a:schemeClr val="tx1"/>
                </a:solidFill>
                <a:latin typeface="+mn-lt"/>
                <a:ea typeface="+mn-ea"/>
                <a:cs typeface="+mn-cs"/>
              </a:defRPr>
            </a:lvl6pPr>
            <a:lvl7pPr marL="2413759" algn="l" defTabSz="804587" rtl="0" eaLnBrk="1" latinLnBrk="0" hangingPunct="1">
              <a:defRPr sz="1584" kern="1200">
                <a:solidFill>
                  <a:schemeClr val="tx1"/>
                </a:solidFill>
                <a:latin typeface="+mn-lt"/>
                <a:ea typeface="+mn-ea"/>
                <a:cs typeface="+mn-cs"/>
              </a:defRPr>
            </a:lvl7pPr>
            <a:lvl8pPr marL="2816053" algn="l" defTabSz="804587" rtl="0" eaLnBrk="1" latinLnBrk="0" hangingPunct="1">
              <a:defRPr sz="1584" kern="1200">
                <a:solidFill>
                  <a:schemeClr val="tx1"/>
                </a:solidFill>
                <a:latin typeface="+mn-lt"/>
                <a:ea typeface="+mn-ea"/>
                <a:cs typeface="+mn-cs"/>
              </a:defRPr>
            </a:lvl8pPr>
            <a:lvl9pPr marL="3218346" algn="l" defTabSz="804587" rtl="0" eaLnBrk="1" latinLnBrk="0" hangingPunct="1">
              <a:defRPr sz="1584" kern="1200">
                <a:solidFill>
                  <a:schemeClr val="tx1"/>
                </a:solidFill>
                <a:latin typeface="+mn-lt"/>
                <a:ea typeface="+mn-ea"/>
                <a:cs typeface="+mn-cs"/>
              </a:defRPr>
            </a:lvl9pPr>
          </a:lstStyle>
          <a:p>
            <a:pPr marL="0" marR="0" lvl="0" indent="0" algn="l" defTabSz="804587"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3" name="TextBox 2">
            <a:extLst>
              <a:ext uri="{FF2B5EF4-FFF2-40B4-BE49-F238E27FC236}">
                <a16:creationId xmlns:a16="http://schemas.microsoft.com/office/drawing/2014/main" id="{4DBC1BC9-8249-40E3-BC9D-9BFB697DF948}"/>
              </a:ext>
            </a:extLst>
          </p:cNvPr>
          <p:cNvSpPr txBox="1"/>
          <p:nvPr/>
        </p:nvSpPr>
        <p:spPr>
          <a:xfrm>
            <a:off x="3080792" y="520620"/>
            <a:ext cx="3737962" cy="461665"/>
          </a:xfrm>
          <a:prstGeom prst="rect">
            <a:avLst/>
          </a:prstGeom>
          <a:noFill/>
        </p:spPr>
        <p:txBody>
          <a:bodyPr wrap="square" rtlCol="0">
            <a:spAutoFit/>
          </a:bodyPr>
          <a:lstStyle/>
          <a:p>
            <a:pPr marL="0" marR="0" lvl="0" indent="0" algn="ctr" defTabSz="804587" rtl="0" eaLnBrk="1" fontAlgn="auto" latinLnBrk="0" hangingPunct="1">
              <a:lnSpc>
                <a:spcPct val="100000"/>
              </a:lnSpc>
              <a:spcBef>
                <a:spcPts val="0"/>
              </a:spcBef>
              <a:spcAft>
                <a:spcPts val="0"/>
              </a:spcAft>
              <a:buClrTx/>
              <a:buSzTx/>
              <a:buFontTx/>
              <a:buNone/>
              <a:tabLst/>
              <a:defRPr/>
            </a:pPr>
            <a:r>
              <a:rPr kumimoji="0" lang="es-ES" sz="2400" b="1" i="0" u="sng" strike="noStrike" kern="1200" cap="none" spc="0" normalizeH="0" baseline="0" noProof="0" dirty="0" err="1">
                <a:ln>
                  <a:noFill/>
                </a:ln>
                <a:solidFill>
                  <a:srgbClr val="0F124A"/>
                </a:solidFill>
                <a:effectLst>
                  <a:outerShdw blurRad="38100" dist="38100" dir="2700000" algn="tl">
                    <a:srgbClr val="000000">
                      <a:alpha val="43137"/>
                    </a:srgbClr>
                  </a:outerShdw>
                </a:effectLst>
                <a:uLnTx/>
                <a:uFillTx/>
                <a:latin typeface="Arial"/>
                <a:ea typeface="+mn-ea"/>
                <a:cs typeface="+mn-cs"/>
              </a:rPr>
              <a:t>Introduction</a:t>
            </a:r>
            <a:endParaRPr kumimoji="0" lang="en-GB" sz="2400" b="1" i="0" u="sng" strike="noStrike" kern="1200" cap="none" spc="0" normalizeH="0" baseline="0" noProof="0" dirty="0">
              <a:ln>
                <a:noFill/>
              </a:ln>
              <a:solidFill>
                <a:srgbClr val="0F124A"/>
              </a:solidFill>
              <a:effectLst>
                <a:outerShdw blurRad="38100" dist="38100" dir="2700000" algn="tl">
                  <a:srgbClr val="000000">
                    <a:alpha val="43137"/>
                  </a:srgbClr>
                </a:outerShdw>
              </a:effectLst>
              <a:uLnTx/>
              <a:uFillTx/>
              <a:latin typeface="Arial"/>
              <a:ea typeface="+mn-ea"/>
              <a:cs typeface="+mn-cs"/>
            </a:endParaRPr>
          </a:p>
        </p:txBody>
      </p:sp>
      <p:sp>
        <p:nvSpPr>
          <p:cNvPr id="4" name="TextBox 3">
            <a:extLst>
              <a:ext uri="{FF2B5EF4-FFF2-40B4-BE49-F238E27FC236}">
                <a16:creationId xmlns:a16="http://schemas.microsoft.com/office/drawing/2014/main" id="{7D224D91-092E-4FE7-B9B8-F7A3766D4EC1}"/>
              </a:ext>
            </a:extLst>
          </p:cNvPr>
          <p:cNvSpPr txBox="1"/>
          <p:nvPr/>
        </p:nvSpPr>
        <p:spPr>
          <a:xfrm>
            <a:off x="330573" y="1299807"/>
            <a:ext cx="8907572" cy="2284472"/>
          </a:xfrm>
          <a:prstGeom prst="rect">
            <a:avLst/>
          </a:prstGeom>
          <a:noFill/>
        </p:spPr>
        <p:txBody>
          <a:bodyPr wrap="square" rtlCol="0">
            <a:spAutoFit/>
          </a:bodyPr>
          <a:lstStyle/>
          <a:p>
            <a:pPr marL="285750" marR="0" lvl="0" indent="-285750" algn="l" defTabSz="804587" rtl="0" eaLnBrk="1" fontAlgn="auto" latinLnBrk="0" hangingPunct="1">
              <a:lnSpc>
                <a:spcPct val="100000"/>
              </a:lnSpc>
              <a:spcBef>
                <a:spcPts val="0"/>
              </a:spcBef>
              <a:spcAft>
                <a:spcPts val="0"/>
              </a:spcAft>
              <a:buClrTx/>
              <a:buSzTx/>
              <a:buFont typeface="Wingdings" panose="05000000000000000000" pitchFamily="2" charset="2"/>
              <a:buChar char="v"/>
              <a:tabLst/>
              <a:defRPr/>
            </a:pPr>
            <a:r>
              <a:rPr lang="en-GB" sz="1580" dirty="0"/>
              <a:t>Tool allows you to manage complex conferences, workshops, and meetings.</a:t>
            </a:r>
          </a:p>
          <a:p>
            <a:pPr marL="285750" marR="0" lvl="0" indent="-285750" algn="l" defTabSz="804587" rtl="0" eaLnBrk="1" fontAlgn="auto" latinLnBrk="0" hangingPunct="1">
              <a:lnSpc>
                <a:spcPct val="100000"/>
              </a:lnSpc>
              <a:spcBef>
                <a:spcPts val="0"/>
              </a:spcBef>
              <a:spcAft>
                <a:spcPts val="0"/>
              </a:spcAft>
              <a:buClrTx/>
              <a:buSzTx/>
              <a:buFont typeface="Wingdings" panose="05000000000000000000" pitchFamily="2" charset="2"/>
              <a:buChar char="v"/>
              <a:tabLst/>
              <a:defRPr/>
            </a:pPr>
            <a:endParaRPr lang="en-GB" sz="1580" dirty="0"/>
          </a:p>
          <a:p>
            <a:pPr marL="688043" lvl="1" indent="-285750">
              <a:lnSpc>
                <a:spcPct val="150000"/>
              </a:lnSpc>
              <a:buFont typeface="Wingdings" panose="05000000000000000000" pitchFamily="2" charset="2"/>
              <a:buChar char="v"/>
            </a:pPr>
            <a:r>
              <a:rPr lang="en-GB" b="1" dirty="0"/>
              <a:t>Example for a collaborative tool in a global RI setup.</a:t>
            </a:r>
          </a:p>
          <a:p>
            <a:pPr marL="688043" lvl="1" indent="-285750">
              <a:lnSpc>
                <a:spcPct val="150000"/>
              </a:lnSpc>
              <a:buFont typeface="Wingdings" panose="05000000000000000000" pitchFamily="2" charset="2"/>
              <a:buChar char="v"/>
            </a:pPr>
            <a:r>
              <a:rPr lang="en-GB" b="1" dirty="0"/>
              <a:t>Serves as a fact-based baseline for estimating the value of a future, similar service.</a:t>
            </a:r>
          </a:p>
          <a:p>
            <a:pPr lvl="1">
              <a:lnSpc>
                <a:spcPct val="150000"/>
              </a:lnSpc>
            </a:pPr>
            <a:endParaRPr lang="en-GB" b="1" dirty="0"/>
          </a:p>
          <a:p>
            <a:pPr marL="285750" indent="-285750">
              <a:lnSpc>
                <a:spcPct val="150000"/>
              </a:lnSpc>
              <a:buFont typeface="Wingdings" panose="05000000000000000000" pitchFamily="2" charset="2"/>
              <a:buChar char="v"/>
            </a:pPr>
            <a:r>
              <a:rPr lang="en-GB" b="1" dirty="0"/>
              <a:t>Designed, implemented, maintained, and operated by CERN.</a:t>
            </a:r>
          </a:p>
          <a:p>
            <a:pPr marL="285750" marR="0" lvl="0" indent="-285750" algn="l" defTabSz="804587" rtl="0" eaLnBrk="1" fontAlgn="auto" latinLnBrk="0" hangingPunct="1">
              <a:lnSpc>
                <a:spcPct val="100000"/>
              </a:lnSpc>
              <a:spcBef>
                <a:spcPts val="0"/>
              </a:spcBef>
              <a:spcAft>
                <a:spcPts val="0"/>
              </a:spcAft>
              <a:buClrTx/>
              <a:buSzTx/>
              <a:buFont typeface="Wingdings" panose="05000000000000000000" pitchFamily="2" charset="2"/>
              <a:buChar char="v"/>
              <a:tabLst/>
              <a:defRPr/>
            </a:pPr>
            <a:endParaRPr lang="en-GB" sz="1580" dirty="0"/>
          </a:p>
        </p:txBody>
      </p:sp>
      <p:pic>
        <p:nvPicPr>
          <p:cNvPr id="5" name="Picture 4">
            <a:extLst>
              <a:ext uri="{FF2B5EF4-FFF2-40B4-BE49-F238E27FC236}">
                <a16:creationId xmlns:a16="http://schemas.microsoft.com/office/drawing/2014/main" id="{D93FE24D-0F42-9B51-0676-D694DA6D67B0}"/>
              </a:ext>
            </a:extLst>
          </p:cNvPr>
          <p:cNvPicPr>
            <a:picLocks noChangeAspect="1"/>
          </p:cNvPicPr>
          <p:nvPr/>
        </p:nvPicPr>
        <p:blipFill rotWithShape="1">
          <a:blip r:embed="rId5"/>
          <a:srcRect l="-1006" t="16292" b="1630"/>
          <a:stretch/>
        </p:blipFill>
        <p:spPr>
          <a:xfrm>
            <a:off x="7873916" y="3375014"/>
            <a:ext cx="1697388" cy="823687"/>
          </a:xfrm>
          <a:prstGeom prst="rect">
            <a:avLst/>
          </a:prstGeom>
        </p:spPr>
      </p:pic>
      <p:sp>
        <p:nvSpPr>
          <p:cNvPr id="9" name="TextBox 8">
            <a:extLst>
              <a:ext uri="{FF2B5EF4-FFF2-40B4-BE49-F238E27FC236}">
                <a16:creationId xmlns:a16="http://schemas.microsoft.com/office/drawing/2014/main" id="{8BCDB612-6DFC-4843-7A8A-D12CE4C193CA}"/>
              </a:ext>
            </a:extLst>
          </p:cNvPr>
          <p:cNvSpPr txBox="1"/>
          <p:nvPr/>
        </p:nvSpPr>
        <p:spPr>
          <a:xfrm>
            <a:off x="334696" y="3424666"/>
            <a:ext cx="8553523" cy="823687"/>
          </a:xfrm>
          <a:prstGeom prst="rect">
            <a:avLst/>
          </a:prstGeom>
          <a:noFill/>
        </p:spPr>
        <p:txBody>
          <a:bodyPr wrap="square" rtlCol="0">
            <a:spAutoFit/>
          </a:bodyPr>
          <a:lstStyle/>
          <a:p>
            <a:pPr marL="285750" indent="-285750" algn="just">
              <a:buFont typeface="Wingdings" panose="05000000000000000000" pitchFamily="2" charset="2"/>
              <a:buChar char="v"/>
            </a:pPr>
            <a:r>
              <a:rPr lang="en-GB" b="1" dirty="0"/>
              <a:t>Free and accessible to anyone </a:t>
            </a:r>
            <a:r>
              <a:rPr lang="en-GB" dirty="0"/>
              <a:t>who wants to install it in their infrastructure.</a:t>
            </a:r>
          </a:p>
          <a:p>
            <a:pPr marL="285750" indent="-285750" algn="just">
              <a:buFont typeface="Wingdings" panose="05000000000000000000" pitchFamily="2" charset="2"/>
              <a:buChar char="v"/>
            </a:pPr>
            <a:endParaRPr lang="en-GB" dirty="0"/>
          </a:p>
          <a:p>
            <a:pPr marL="285750" indent="-285750" algn="just">
              <a:buFont typeface="Wingdings" panose="05000000000000000000" pitchFamily="2" charset="2"/>
              <a:buChar char="v"/>
            </a:pPr>
            <a:r>
              <a:rPr lang="en-GB" dirty="0"/>
              <a:t>But </a:t>
            </a:r>
            <a:r>
              <a:rPr lang="en-GB" b="1" dirty="0"/>
              <a:t>what is really the benefit of this infrastructure so popular among us?</a:t>
            </a:r>
          </a:p>
        </p:txBody>
      </p:sp>
      <p:sp>
        <p:nvSpPr>
          <p:cNvPr id="10" name="TextBox 9">
            <a:extLst>
              <a:ext uri="{FF2B5EF4-FFF2-40B4-BE49-F238E27FC236}">
                <a16:creationId xmlns:a16="http://schemas.microsoft.com/office/drawing/2014/main" id="{07EBD380-6B24-7190-BA3E-BD72D3FBD57A}"/>
              </a:ext>
            </a:extLst>
          </p:cNvPr>
          <p:cNvSpPr txBox="1"/>
          <p:nvPr/>
        </p:nvSpPr>
        <p:spPr>
          <a:xfrm>
            <a:off x="335545" y="4355215"/>
            <a:ext cx="9369488" cy="1798826"/>
          </a:xfrm>
          <a:prstGeom prst="rect">
            <a:avLst/>
          </a:prstGeom>
          <a:noFill/>
        </p:spPr>
        <p:txBody>
          <a:bodyPr wrap="square" rtlCol="0">
            <a:spAutoFit/>
          </a:bodyPr>
          <a:lstStyle/>
          <a:p>
            <a:pPr algn="ctr"/>
            <a:r>
              <a:rPr lang="es-ES" b="1" u="sng" dirty="0" err="1"/>
              <a:t>Quality</a:t>
            </a:r>
            <a:r>
              <a:rPr lang="es-ES" b="1" u="sng" dirty="0"/>
              <a:t> </a:t>
            </a:r>
            <a:r>
              <a:rPr lang="es-ES" b="1" u="sng" dirty="0" err="1"/>
              <a:t>benefits</a:t>
            </a:r>
            <a:endParaRPr lang="es-ES" b="1" u="sng" dirty="0"/>
          </a:p>
          <a:p>
            <a:pPr algn="ctr"/>
            <a:endParaRPr lang="es-ES" b="1" dirty="0"/>
          </a:p>
          <a:p>
            <a:pPr marL="285750" indent="-285750" algn="just">
              <a:buFont typeface="Wingdings" panose="05000000000000000000" pitchFamily="2" charset="2"/>
              <a:buChar char="v"/>
            </a:pPr>
            <a:r>
              <a:rPr lang="en-GB" dirty="0"/>
              <a:t>Easy organization of events including all the needs you may require: room reservation; program management; registration, e-payment, badge creation; submission of materials; surveys, etc.</a:t>
            </a:r>
          </a:p>
          <a:p>
            <a:pPr marL="285750" indent="-285750" algn="just">
              <a:buFont typeface="Wingdings" panose="05000000000000000000" pitchFamily="2" charset="2"/>
              <a:buChar char="v"/>
            </a:pPr>
            <a:endParaRPr lang="en-GB" dirty="0"/>
          </a:p>
          <a:p>
            <a:pPr marL="285750" indent="-285750" algn="just">
              <a:buFont typeface="Wingdings" panose="05000000000000000000" pitchFamily="2" charset="2"/>
              <a:buChar char="v"/>
            </a:pPr>
            <a:r>
              <a:rPr lang="en-GB" dirty="0"/>
              <a:t>Enterprise content archiving system. One place to store all your events and easy to integrate in your working life.</a:t>
            </a:r>
          </a:p>
        </p:txBody>
      </p:sp>
      <p:sp>
        <p:nvSpPr>
          <p:cNvPr id="11" name="Rectangle 1">
            <a:extLst>
              <a:ext uri="{FF2B5EF4-FFF2-40B4-BE49-F238E27FC236}">
                <a16:creationId xmlns:a16="http://schemas.microsoft.com/office/drawing/2014/main" id="{D694F55F-EF71-E9C2-9466-669945F9DF9A}"/>
              </a:ext>
            </a:extLst>
          </p:cNvPr>
          <p:cNvSpPr>
            <a:spLocks noChangeArrowheads="1"/>
          </p:cNvSpPr>
          <p:nvPr/>
        </p:nvSpPr>
        <p:spPr bwMode="auto">
          <a:xfrm>
            <a:off x="0" y="0"/>
            <a:ext cx="9906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pic>
        <p:nvPicPr>
          <p:cNvPr id="2" name="Picture 1" descr="Logo&#10;&#10;Description automatically generated">
            <a:extLst>
              <a:ext uri="{FF2B5EF4-FFF2-40B4-BE49-F238E27FC236}">
                <a16:creationId xmlns:a16="http://schemas.microsoft.com/office/drawing/2014/main" id="{9A705D45-6B8A-4DE0-69F0-108B4884C5F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241854" y="45945"/>
            <a:ext cx="514054" cy="335476"/>
          </a:xfrm>
          <a:prstGeom prst="rect">
            <a:avLst/>
          </a:prstGeom>
        </p:spPr>
      </p:pic>
    </p:spTree>
    <p:extLst>
      <p:ext uri="{BB962C8B-B14F-4D97-AF65-F5344CB8AC3E}">
        <p14:creationId xmlns:p14="http://schemas.microsoft.com/office/powerpoint/2010/main" val="25400675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picture containing text&#10;&#10;Description automatically generated">
            <a:extLst>
              <a:ext uri="{FF2B5EF4-FFF2-40B4-BE49-F238E27FC236}">
                <a16:creationId xmlns:a16="http://schemas.microsoft.com/office/drawing/2014/main" id="{32670DC9-CF10-F345-A67B-1C69F910EF9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4741" y="71877"/>
            <a:ext cx="936104" cy="330733"/>
          </a:xfrm>
          <a:prstGeom prst="rect">
            <a:avLst/>
          </a:prstGeom>
        </p:spPr>
      </p:pic>
      <p:pic>
        <p:nvPicPr>
          <p:cNvPr id="13" name="Picture 12">
            <a:extLst>
              <a:ext uri="{FF2B5EF4-FFF2-40B4-BE49-F238E27FC236}">
                <a16:creationId xmlns:a16="http://schemas.microsoft.com/office/drawing/2014/main" id="{13B9D3CF-3AEC-2947-AEEE-CA36E843A99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60" y="0"/>
            <a:ext cx="9906000" cy="436363"/>
          </a:xfrm>
          <a:prstGeom prst="rect">
            <a:avLst/>
          </a:prstGeom>
        </p:spPr>
      </p:pic>
      <p:pic>
        <p:nvPicPr>
          <p:cNvPr id="12" name="Picture 11" descr="A picture containing text&#10;&#10;Description automatically generated">
            <a:extLst>
              <a:ext uri="{FF2B5EF4-FFF2-40B4-BE49-F238E27FC236}">
                <a16:creationId xmlns:a16="http://schemas.microsoft.com/office/drawing/2014/main" id="{2193D01B-3304-0F43-9C07-7DAA7C42387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4741" y="52212"/>
            <a:ext cx="936104" cy="330733"/>
          </a:xfrm>
          <a:prstGeom prst="rect">
            <a:avLst/>
          </a:prstGeom>
        </p:spPr>
      </p:pic>
      <p:sp>
        <p:nvSpPr>
          <p:cNvPr id="18" name="Titel 7">
            <a:extLst>
              <a:ext uri="{FF2B5EF4-FFF2-40B4-BE49-F238E27FC236}">
                <a16:creationId xmlns:a16="http://schemas.microsoft.com/office/drawing/2014/main" id="{B6A6A54C-D5F1-5046-AE18-9D7DC76139F0}"/>
              </a:ext>
            </a:extLst>
          </p:cNvPr>
          <p:cNvSpPr>
            <a:spLocks noGrp="1"/>
          </p:cNvSpPr>
          <p:nvPr>
            <p:ph type="title"/>
          </p:nvPr>
        </p:nvSpPr>
        <p:spPr>
          <a:xfrm>
            <a:off x="334696" y="526949"/>
            <a:ext cx="8951963" cy="1072089"/>
          </a:xfrm>
        </p:spPr>
        <p:txBody>
          <a:bodyPr/>
          <a:lstStyle/>
          <a:p>
            <a:pPr algn="ctr"/>
            <a:br>
              <a:rPr lang="en-US" dirty="0"/>
            </a:br>
            <a:br>
              <a:rPr lang="en-US" dirty="0"/>
            </a:br>
            <a:br>
              <a:rPr lang="en-US" dirty="0"/>
            </a:br>
            <a:endParaRPr lang="en-US" dirty="0"/>
          </a:p>
        </p:txBody>
      </p:sp>
      <p:sp>
        <p:nvSpPr>
          <p:cNvPr id="6" name="Slide Number Placeholder 5">
            <a:extLst>
              <a:ext uri="{FF2B5EF4-FFF2-40B4-BE49-F238E27FC236}">
                <a16:creationId xmlns:a16="http://schemas.microsoft.com/office/drawing/2014/main" id="{20B7E32E-B1E3-EE42-990D-E106F6357BBA}"/>
              </a:ext>
            </a:extLst>
          </p:cNvPr>
          <p:cNvSpPr>
            <a:spLocks noGrp="1"/>
          </p:cNvSpPr>
          <p:nvPr>
            <p:ph type="sldNum" sz="quarter" idx="10"/>
          </p:nvPr>
        </p:nvSpPr>
        <p:spPr/>
        <p:txBody>
          <a:bodyPr/>
          <a:lstStyle/>
          <a:p>
            <a:pPr marL="0" marR="0" lvl="0" indent="0" algn="r" defTabSz="804587" rtl="0" eaLnBrk="1" fontAlgn="auto" latinLnBrk="0" hangingPunct="1">
              <a:lnSpc>
                <a:spcPts val="1341"/>
              </a:lnSpc>
              <a:spcBef>
                <a:spcPts val="0"/>
              </a:spcBef>
              <a:spcAft>
                <a:spcPts val="0"/>
              </a:spcAft>
              <a:buClrTx/>
              <a:buSzTx/>
              <a:buFontTx/>
              <a:buNone/>
              <a:tabLst/>
              <a:defRPr/>
            </a:pPr>
            <a:fld id="{88A1DFE4-5FC5-43BD-BB7E-75EAD82B965F}" type="slidenum">
              <a:rPr kumimoji="0" lang="en-US" sz="609" b="0" i="0" u="none" strike="noStrike" kern="1200" cap="none" spc="0" normalizeH="0" baseline="0" noProof="0" smtClean="0">
                <a:ln>
                  <a:noFill/>
                </a:ln>
                <a:solidFill>
                  <a:srgbClr val="0000FF"/>
                </a:solidFill>
                <a:effectLst/>
                <a:uLnTx/>
                <a:uFillTx/>
                <a:latin typeface="Arial"/>
                <a:ea typeface="+mn-ea"/>
                <a:cs typeface="+mn-cs"/>
              </a:rPr>
              <a:pPr marL="0" marR="0" lvl="0" indent="0" algn="r" defTabSz="804587" rtl="0" eaLnBrk="1" fontAlgn="auto" latinLnBrk="0" hangingPunct="1">
                <a:lnSpc>
                  <a:spcPts val="1341"/>
                </a:lnSpc>
                <a:spcBef>
                  <a:spcPts val="0"/>
                </a:spcBef>
                <a:spcAft>
                  <a:spcPts val="0"/>
                </a:spcAft>
                <a:buClrTx/>
                <a:buSzTx/>
                <a:buFontTx/>
                <a:buNone/>
                <a:tabLst/>
                <a:defRPr/>
              </a:pPr>
              <a:t>6</a:t>
            </a:fld>
            <a:endParaRPr kumimoji="0" lang="en-US" sz="609" b="0" i="0" u="none" strike="noStrike" kern="1200" cap="none" spc="0" normalizeH="0" baseline="0" noProof="0" dirty="0">
              <a:ln>
                <a:noFill/>
              </a:ln>
              <a:solidFill>
                <a:srgbClr val="0000FF"/>
              </a:solidFill>
              <a:effectLst/>
              <a:uLnTx/>
              <a:uFillTx/>
              <a:latin typeface="Arial"/>
              <a:ea typeface="+mn-ea"/>
              <a:cs typeface="+mn-cs"/>
            </a:endParaRPr>
          </a:p>
        </p:txBody>
      </p:sp>
      <p:sp>
        <p:nvSpPr>
          <p:cNvPr id="23" name="TextBox 22">
            <a:extLst>
              <a:ext uri="{FF2B5EF4-FFF2-40B4-BE49-F238E27FC236}">
                <a16:creationId xmlns:a16="http://schemas.microsoft.com/office/drawing/2014/main" id="{B951797C-4571-A24A-9CFF-75D3E9DD22E1}"/>
              </a:ext>
            </a:extLst>
          </p:cNvPr>
          <p:cNvSpPr txBox="1"/>
          <p:nvPr/>
        </p:nvSpPr>
        <p:spPr>
          <a:xfrm>
            <a:off x="1119149" y="6260804"/>
            <a:ext cx="8118996" cy="336847"/>
          </a:xfrm>
          <a:prstGeom prst="rect">
            <a:avLst/>
          </a:prstGeom>
          <a:noFill/>
        </p:spPr>
        <p:txBody>
          <a:bodyPr wrap="square" rtlCol="0">
            <a:spAutoFit/>
          </a:bodyPr>
          <a:lstStyle/>
          <a:p>
            <a:pPr marL="0" marR="0" lvl="0" indent="0" algn="just" defTabSz="804587"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srgbClr val="0F124A"/>
                </a:solidFill>
                <a:effectLst/>
                <a:uLnTx/>
                <a:uFillTx/>
                <a:latin typeface="Arial"/>
                <a:ea typeface="+mn-ea"/>
                <a:cs typeface="+mn-cs"/>
              </a:rPr>
              <a:t>The Future Circular Collider Innovation Study (FCCIS) receives funding from the European Union’s Horizon 2020 research and innovation programme under grant No 951754. The information herein only reflects the views of its authors and the European Commission is not responsible for any use that may be made of the information.</a:t>
            </a:r>
            <a:endParaRPr kumimoji="0" lang="en-CH" sz="800" b="0" i="0" u="none" strike="noStrike" kern="1200" cap="none" spc="0" normalizeH="0" baseline="0" noProof="0" dirty="0">
              <a:ln>
                <a:noFill/>
              </a:ln>
              <a:solidFill>
                <a:srgbClr val="0F124A"/>
              </a:solidFill>
              <a:effectLst/>
              <a:uLnTx/>
              <a:uFillTx/>
              <a:latin typeface="Arial"/>
              <a:ea typeface="+mn-ea"/>
              <a:cs typeface="+mn-cs"/>
            </a:endParaRPr>
          </a:p>
        </p:txBody>
      </p:sp>
      <p:pic>
        <p:nvPicPr>
          <p:cNvPr id="24" name="Picture 23" descr="Background pattern&#10;&#10;Description automatically generated">
            <a:extLst>
              <a:ext uri="{FF2B5EF4-FFF2-40B4-BE49-F238E27FC236}">
                <a16:creationId xmlns:a16="http://schemas.microsoft.com/office/drawing/2014/main" id="{F4165F6F-7053-784D-8B3E-E1A568CA8CE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6347" y="6219825"/>
            <a:ext cx="567626" cy="377826"/>
          </a:xfrm>
          <a:prstGeom prst="rect">
            <a:avLst/>
          </a:prstGeom>
        </p:spPr>
      </p:pic>
      <p:sp>
        <p:nvSpPr>
          <p:cNvPr id="17" name="Footer Placeholder 16">
            <a:extLst>
              <a:ext uri="{FF2B5EF4-FFF2-40B4-BE49-F238E27FC236}">
                <a16:creationId xmlns:a16="http://schemas.microsoft.com/office/drawing/2014/main" id="{D0C2EF91-9868-40C4-9100-CEABD5EAEE19}"/>
              </a:ext>
            </a:extLst>
          </p:cNvPr>
          <p:cNvSpPr txBox="1">
            <a:spLocks/>
          </p:cNvSpPr>
          <p:nvPr/>
        </p:nvSpPr>
        <p:spPr>
          <a:xfrm>
            <a:off x="3766165" y="110694"/>
            <a:ext cx="3052589" cy="213767"/>
          </a:xfrm>
          <a:prstGeom prst="rect">
            <a:avLst/>
          </a:prstGeom>
        </p:spPr>
        <p:txBody>
          <a:bodyPr/>
          <a:lstStyle>
            <a:defPPr>
              <a:defRPr lang="de-DE"/>
            </a:defPPr>
            <a:lvl1pPr marL="0" algn="l" defTabSz="804587" rtl="0" eaLnBrk="1" latinLnBrk="0" hangingPunct="1">
              <a:defRPr sz="1584" kern="1200">
                <a:solidFill>
                  <a:schemeClr val="tx1"/>
                </a:solidFill>
                <a:latin typeface="+mn-lt"/>
                <a:ea typeface="+mn-ea"/>
                <a:cs typeface="+mn-cs"/>
              </a:defRPr>
            </a:lvl1pPr>
            <a:lvl2pPr marL="402293" algn="l" defTabSz="804587" rtl="0" eaLnBrk="1" latinLnBrk="0" hangingPunct="1">
              <a:defRPr sz="1584" kern="1200">
                <a:solidFill>
                  <a:schemeClr val="tx1"/>
                </a:solidFill>
                <a:latin typeface="+mn-lt"/>
                <a:ea typeface="+mn-ea"/>
                <a:cs typeface="+mn-cs"/>
              </a:defRPr>
            </a:lvl2pPr>
            <a:lvl3pPr marL="804587" algn="l" defTabSz="804587" rtl="0" eaLnBrk="1" latinLnBrk="0" hangingPunct="1">
              <a:defRPr sz="1584" kern="1200">
                <a:solidFill>
                  <a:schemeClr val="tx1"/>
                </a:solidFill>
                <a:latin typeface="+mn-lt"/>
                <a:ea typeface="+mn-ea"/>
                <a:cs typeface="+mn-cs"/>
              </a:defRPr>
            </a:lvl3pPr>
            <a:lvl4pPr marL="1206880" algn="l" defTabSz="804587" rtl="0" eaLnBrk="1" latinLnBrk="0" hangingPunct="1">
              <a:defRPr sz="1584" kern="1200">
                <a:solidFill>
                  <a:schemeClr val="tx1"/>
                </a:solidFill>
                <a:latin typeface="+mn-lt"/>
                <a:ea typeface="+mn-ea"/>
                <a:cs typeface="+mn-cs"/>
              </a:defRPr>
            </a:lvl4pPr>
            <a:lvl5pPr marL="1609172" algn="l" defTabSz="804587" rtl="0" eaLnBrk="1" latinLnBrk="0" hangingPunct="1">
              <a:defRPr sz="1584" kern="1200">
                <a:solidFill>
                  <a:schemeClr val="tx1"/>
                </a:solidFill>
                <a:latin typeface="+mn-lt"/>
                <a:ea typeface="+mn-ea"/>
                <a:cs typeface="+mn-cs"/>
              </a:defRPr>
            </a:lvl5pPr>
            <a:lvl6pPr marL="2011466" algn="l" defTabSz="804587" rtl="0" eaLnBrk="1" latinLnBrk="0" hangingPunct="1">
              <a:defRPr sz="1584" kern="1200">
                <a:solidFill>
                  <a:schemeClr val="tx1"/>
                </a:solidFill>
                <a:latin typeface="+mn-lt"/>
                <a:ea typeface="+mn-ea"/>
                <a:cs typeface="+mn-cs"/>
              </a:defRPr>
            </a:lvl6pPr>
            <a:lvl7pPr marL="2413759" algn="l" defTabSz="804587" rtl="0" eaLnBrk="1" latinLnBrk="0" hangingPunct="1">
              <a:defRPr sz="1584" kern="1200">
                <a:solidFill>
                  <a:schemeClr val="tx1"/>
                </a:solidFill>
                <a:latin typeface="+mn-lt"/>
                <a:ea typeface="+mn-ea"/>
                <a:cs typeface="+mn-cs"/>
              </a:defRPr>
            </a:lvl7pPr>
            <a:lvl8pPr marL="2816053" algn="l" defTabSz="804587" rtl="0" eaLnBrk="1" latinLnBrk="0" hangingPunct="1">
              <a:defRPr sz="1584" kern="1200">
                <a:solidFill>
                  <a:schemeClr val="tx1"/>
                </a:solidFill>
                <a:latin typeface="+mn-lt"/>
                <a:ea typeface="+mn-ea"/>
                <a:cs typeface="+mn-cs"/>
              </a:defRPr>
            </a:lvl8pPr>
            <a:lvl9pPr marL="3218346" algn="l" defTabSz="804587" rtl="0" eaLnBrk="1" latinLnBrk="0" hangingPunct="1">
              <a:defRPr sz="1584" kern="1200">
                <a:solidFill>
                  <a:schemeClr val="tx1"/>
                </a:solidFill>
                <a:latin typeface="+mn-lt"/>
                <a:ea typeface="+mn-ea"/>
                <a:cs typeface="+mn-cs"/>
              </a:defRPr>
            </a:lvl9pPr>
          </a:lstStyle>
          <a:p>
            <a:pPr marL="0" marR="0" lvl="0" indent="0" algn="l" defTabSz="804587"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3" name="TextBox 2">
            <a:extLst>
              <a:ext uri="{FF2B5EF4-FFF2-40B4-BE49-F238E27FC236}">
                <a16:creationId xmlns:a16="http://schemas.microsoft.com/office/drawing/2014/main" id="{4DBC1BC9-8249-40E3-BC9D-9BFB697DF948}"/>
              </a:ext>
            </a:extLst>
          </p:cNvPr>
          <p:cNvSpPr txBox="1"/>
          <p:nvPr/>
        </p:nvSpPr>
        <p:spPr>
          <a:xfrm>
            <a:off x="3080792" y="520620"/>
            <a:ext cx="3737962" cy="461665"/>
          </a:xfrm>
          <a:prstGeom prst="rect">
            <a:avLst/>
          </a:prstGeom>
          <a:noFill/>
        </p:spPr>
        <p:txBody>
          <a:bodyPr wrap="square" rtlCol="0">
            <a:spAutoFit/>
          </a:bodyPr>
          <a:lstStyle/>
          <a:p>
            <a:pPr marL="0" marR="0" lvl="0" indent="0" algn="ctr" defTabSz="804587" rtl="0" eaLnBrk="1" fontAlgn="auto" latinLnBrk="0" hangingPunct="1">
              <a:lnSpc>
                <a:spcPct val="100000"/>
              </a:lnSpc>
              <a:spcBef>
                <a:spcPts val="0"/>
              </a:spcBef>
              <a:spcAft>
                <a:spcPts val="0"/>
              </a:spcAft>
              <a:buClrTx/>
              <a:buSzTx/>
              <a:buFontTx/>
              <a:buNone/>
              <a:tabLst/>
              <a:defRPr/>
            </a:pPr>
            <a:r>
              <a:rPr kumimoji="0" lang="es-ES" sz="2400" b="1" i="0" u="sng" strike="noStrike" kern="1200" cap="none" spc="0" normalizeH="0" baseline="0" noProof="0" dirty="0" err="1">
                <a:ln>
                  <a:noFill/>
                </a:ln>
                <a:solidFill>
                  <a:srgbClr val="0F124A"/>
                </a:solidFill>
                <a:effectLst>
                  <a:outerShdw blurRad="38100" dist="38100" dir="2700000" algn="tl">
                    <a:srgbClr val="000000">
                      <a:alpha val="43137"/>
                    </a:srgbClr>
                  </a:outerShdw>
                </a:effectLst>
                <a:uLnTx/>
                <a:uFillTx/>
                <a:latin typeface="Arial"/>
                <a:ea typeface="+mn-ea"/>
                <a:cs typeface="+mn-cs"/>
              </a:rPr>
              <a:t>Introduction</a:t>
            </a:r>
            <a:endParaRPr kumimoji="0" lang="en-GB" sz="2400" b="1" i="0" u="sng" strike="noStrike" kern="1200" cap="none" spc="0" normalizeH="0" baseline="0" noProof="0" dirty="0">
              <a:ln>
                <a:noFill/>
              </a:ln>
              <a:solidFill>
                <a:srgbClr val="0F124A"/>
              </a:solidFill>
              <a:effectLst>
                <a:outerShdw blurRad="38100" dist="38100" dir="2700000" algn="tl">
                  <a:srgbClr val="000000">
                    <a:alpha val="43137"/>
                  </a:srgbClr>
                </a:outerShdw>
              </a:effectLst>
              <a:uLnTx/>
              <a:uFillTx/>
              <a:latin typeface="Arial"/>
              <a:ea typeface="+mn-ea"/>
              <a:cs typeface="+mn-cs"/>
            </a:endParaRPr>
          </a:p>
        </p:txBody>
      </p:sp>
      <p:sp>
        <p:nvSpPr>
          <p:cNvPr id="10" name="TextBox 9">
            <a:extLst>
              <a:ext uri="{FF2B5EF4-FFF2-40B4-BE49-F238E27FC236}">
                <a16:creationId xmlns:a16="http://schemas.microsoft.com/office/drawing/2014/main" id="{07EBD380-6B24-7190-BA3E-BD72D3FBD57A}"/>
              </a:ext>
            </a:extLst>
          </p:cNvPr>
          <p:cNvSpPr txBox="1"/>
          <p:nvPr/>
        </p:nvSpPr>
        <p:spPr>
          <a:xfrm>
            <a:off x="265029" y="1410981"/>
            <a:ext cx="9369488" cy="2042610"/>
          </a:xfrm>
          <a:prstGeom prst="rect">
            <a:avLst/>
          </a:prstGeom>
          <a:noFill/>
        </p:spPr>
        <p:txBody>
          <a:bodyPr wrap="square" rtlCol="0">
            <a:spAutoFit/>
          </a:bodyPr>
          <a:lstStyle/>
          <a:p>
            <a:pPr marL="0" marR="0" lvl="0" indent="0" algn="ctr" defTabSz="804587" rtl="0" eaLnBrk="1" fontAlgn="auto" latinLnBrk="0" hangingPunct="1">
              <a:lnSpc>
                <a:spcPct val="100000"/>
              </a:lnSpc>
              <a:spcBef>
                <a:spcPts val="0"/>
              </a:spcBef>
              <a:spcAft>
                <a:spcPts val="0"/>
              </a:spcAft>
              <a:buClrTx/>
              <a:buSzTx/>
              <a:buFontTx/>
              <a:buNone/>
              <a:tabLst/>
              <a:defRPr/>
            </a:pPr>
            <a:r>
              <a:rPr kumimoji="0" lang="es-ES" sz="1584" b="1" i="0" u="sng" strike="noStrike" kern="1200" cap="none" spc="0" normalizeH="0" baseline="0" noProof="0" dirty="0" err="1">
                <a:ln>
                  <a:noFill/>
                </a:ln>
                <a:solidFill>
                  <a:srgbClr val="0F124A"/>
                </a:solidFill>
                <a:effectLst/>
                <a:uLnTx/>
                <a:uFillTx/>
                <a:latin typeface="Arial"/>
                <a:ea typeface="+mn-ea"/>
                <a:cs typeface="+mn-cs"/>
              </a:rPr>
              <a:t>Quantitative</a:t>
            </a:r>
            <a:r>
              <a:rPr kumimoji="0" lang="es-ES" sz="1584" b="1" i="0" u="sng" strike="noStrike" kern="1200" cap="none" spc="0" normalizeH="0" baseline="0" noProof="0" dirty="0">
                <a:ln>
                  <a:noFill/>
                </a:ln>
                <a:solidFill>
                  <a:srgbClr val="0F124A"/>
                </a:solidFill>
                <a:effectLst/>
                <a:uLnTx/>
                <a:uFillTx/>
                <a:latin typeface="Arial"/>
                <a:ea typeface="+mn-ea"/>
                <a:cs typeface="+mn-cs"/>
              </a:rPr>
              <a:t> </a:t>
            </a:r>
            <a:r>
              <a:rPr kumimoji="0" lang="es-ES" sz="1584" b="1" i="0" u="sng" strike="noStrike" kern="1200" cap="none" spc="0" normalizeH="0" baseline="0" noProof="0" dirty="0" err="1">
                <a:ln>
                  <a:noFill/>
                </a:ln>
                <a:solidFill>
                  <a:srgbClr val="0F124A"/>
                </a:solidFill>
                <a:effectLst/>
                <a:uLnTx/>
                <a:uFillTx/>
                <a:latin typeface="Arial"/>
                <a:ea typeface="+mn-ea"/>
                <a:cs typeface="+mn-cs"/>
              </a:rPr>
              <a:t>benefits</a:t>
            </a:r>
            <a:endParaRPr kumimoji="0" lang="es-ES" sz="1584" b="1" i="0" u="sng" strike="noStrike" kern="1200" cap="none" spc="0" normalizeH="0" baseline="0" noProof="0" dirty="0">
              <a:ln>
                <a:noFill/>
              </a:ln>
              <a:solidFill>
                <a:srgbClr val="0F124A"/>
              </a:solidFill>
              <a:effectLst/>
              <a:uLnTx/>
              <a:uFillTx/>
              <a:latin typeface="Arial"/>
              <a:ea typeface="+mn-ea"/>
              <a:cs typeface="+mn-cs"/>
            </a:endParaRPr>
          </a:p>
          <a:p>
            <a:pPr marL="0" marR="0" lvl="0" indent="0" algn="ctr" defTabSz="804587" rtl="0" eaLnBrk="1" fontAlgn="auto" latinLnBrk="0" hangingPunct="1">
              <a:lnSpc>
                <a:spcPct val="100000"/>
              </a:lnSpc>
              <a:spcBef>
                <a:spcPts val="0"/>
              </a:spcBef>
              <a:spcAft>
                <a:spcPts val="0"/>
              </a:spcAft>
              <a:buClrTx/>
              <a:buSzTx/>
              <a:buFontTx/>
              <a:buNone/>
              <a:tabLst/>
              <a:defRPr/>
            </a:pPr>
            <a:endParaRPr kumimoji="0" lang="es-ES" sz="1584" b="1" i="0" u="none" strike="noStrike" kern="1200" cap="none" spc="0" normalizeH="0" baseline="0" noProof="0" dirty="0">
              <a:ln>
                <a:noFill/>
              </a:ln>
              <a:solidFill>
                <a:srgbClr val="0F124A"/>
              </a:solidFill>
              <a:effectLst/>
              <a:uLnTx/>
              <a:uFillTx/>
              <a:latin typeface="Arial"/>
              <a:ea typeface="+mn-ea"/>
              <a:cs typeface="+mn-cs"/>
            </a:endParaRPr>
          </a:p>
          <a:p>
            <a:pPr marL="285750" marR="0" lvl="0" indent="-285750" algn="just" defTabSz="804587" rtl="0" eaLnBrk="1" fontAlgn="auto" latinLnBrk="0" hangingPunct="1">
              <a:lnSpc>
                <a:spcPct val="100000"/>
              </a:lnSpc>
              <a:spcBef>
                <a:spcPts val="0"/>
              </a:spcBef>
              <a:spcAft>
                <a:spcPts val="0"/>
              </a:spcAft>
              <a:buClrTx/>
              <a:buSzTx/>
              <a:buFont typeface="Wingdings" panose="05000000000000000000" pitchFamily="2" charset="2"/>
              <a:buChar char="v"/>
              <a:tabLst/>
              <a:defRPr/>
            </a:pPr>
            <a:r>
              <a:rPr kumimoji="0" lang="en-GB" sz="1584" b="0" i="0" u="none" strike="noStrike" kern="1200" cap="none" spc="0" normalizeH="0" baseline="0" noProof="0" dirty="0">
                <a:ln>
                  <a:noFill/>
                </a:ln>
                <a:solidFill>
                  <a:srgbClr val="0F124A"/>
                </a:solidFill>
                <a:effectLst/>
                <a:uLnTx/>
                <a:uFillTx/>
                <a:latin typeface="Arial"/>
                <a:ea typeface="+mn-ea"/>
                <a:cs typeface="+mn-cs"/>
              </a:rPr>
              <a:t>The above-mentioned benefits are entirely qualitative, but </a:t>
            </a:r>
            <a:r>
              <a:rPr kumimoji="0" lang="en-GB" sz="1584" b="1" i="0" u="none" strike="noStrike" kern="1200" cap="none" spc="0" normalizeH="0" baseline="0" noProof="0" dirty="0">
                <a:ln>
                  <a:noFill/>
                </a:ln>
                <a:solidFill>
                  <a:srgbClr val="0F124A"/>
                </a:solidFill>
                <a:effectLst/>
                <a:uLnTx/>
                <a:uFillTx/>
                <a:latin typeface="Arial"/>
                <a:ea typeface="+mn-ea"/>
                <a:cs typeface="+mn-cs"/>
              </a:rPr>
              <a:t>what if they could be quantified?</a:t>
            </a:r>
          </a:p>
          <a:p>
            <a:pPr marL="285750" marR="0" lvl="0" indent="-285750" algn="just" defTabSz="804587" rtl="0" eaLnBrk="1" fontAlgn="auto" latinLnBrk="0" hangingPunct="1">
              <a:lnSpc>
                <a:spcPct val="100000"/>
              </a:lnSpc>
              <a:spcBef>
                <a:spcPts val="0"/>
              </a:spcBef>
              <a:spcAft>
                <a:spcPts val="0"/>
              </a:spcAft>
              <a:buClrTx/>
              <a:buSzTx/>
              <a:buFont typeface="Wingdings" panose="05000000000000000000" pitchFamily="2" charset="2"/>
              <a:buChar char="v"/>
              <a:tabLst/>
              <a:defRPr/>
            </a:pPr>
            <a:endParaRPr kumimoji="0" lang="en-GB" sz="1584" b="0" i="0" u="none" strike="noStrike" kern="1200" cap="none" spc="0" normalizeH="0" baseline="0" noProof="0" dirty="0">
              <a:ln>
                <a:noFill/>
              </a:ln>
              <a:solidFill>
                <a:srgbClr val="0F124A"/>
              </a:solidFill>
              <a:effectLst/>
              <a:uLnTx/>
              <a:uFillTx/>
              <a:latin typeface="Arial"/>
              <a:ea typeface="+mn-ea"/>
              <a:cs typeface="+mn-cs"/>
            </a:endParaRPr>
          </a:p>
          <a:p>
            <a:pPr marL="285750" marR="0" lvl="0" indent="-285750" algn="just" defTabSz="804587" rtl="0" eaLnBrk="1" fontAlgn="auto" latinLnBrk="0" hangingPunct="1">
              <a:lnSpc>
                <a:spcPct val="100000"/>
              </a:lnSpc>
              <a:spcBef>
                <a:spcPts val="0"/>
              </a:spcBef>
              <a:spcAft>
                <a:spcPts val="0"/>
              </a:spcAft>
              <a:buClrTx/>
              <a:buSzTx/>
              <a:buFont typeface="Wingdings" panose="05000000000000000000" pitchFamily="2" charset="2"/>
              <a:buChar char="v"/>
              <a:tabLst/>
              <a:defRPr/>
            </a:pPr>
            <a:r>
              <a:rPr kumimoji="0" lang="en-GB" sz="1584" b="0" i="0" u="none" strike="noStrike" kern="1200" cap="none" spc="0" normalizeH="0" baseline="0" noProof="0" dirty="0">
                <a:ln>
                  <a:noFill/>
                </a:ln>
                <a:solidFill>
                  <a:srgbClr val="0F124A"/>
                </a:solidFill>
                <a:effectLst/>
                <a:uLnTx/>
                <a:uFillTx/>
                <a:latin typeface="Arial"/>
                <a:ea typeface="+mn-ea"/>
                <a:cs typeface="+mn-cs"/>
              </a:rPr>
              <a:t>This study has converted </a:t>
            </a:r>
            <a:r>
              <a:rPr kumimoji="0" lang="en-GB" sz="1584" b="1" i="0" u="none" strike="noStrike" kern="1200" cap="none" spc="0" normalizeH="0" baseline="0" noProof="0" dirty="0">
                <a:ln>
                  <a:noFill/>
                </a:ln>
                <a:solidFill>
                  <a:srgbClr val="0F124A"/>
                </a:solidFill>
                <a:effectLst/>
                <a:uLnTx/>
                <a:uFillTx/>
                <a:latin typeface="Arial"/>
                <a:ea typeface="+mn-ea"/>
                <a:cs typeface="+mn-cs"/>
              </a:rPr>
              <a:t>these qualitative benefits into a quantifiable estimation</a:t>
            </a:r>
            <a:r>
              <a:rPr kumimoji="0" lang="en-GB" sz="1584" b="0" i="0" u="none" strike="noStrike" kern="1200" cap="none" spc="0" normalizeH="0" baseline="0" noProof="0" dirty="0">
                <a:ln>
                  <a:noFill/>
                </a:ln>
                <a:solidFill>
                  <a:srgbClr val="0F124A"/>
                </a:solidFill>
                <a:effectLst/>
                <a:uLnTx/>
                <a:uFillTx/>
                <a:latin typeface="Arial"/>
                <a:ea typeface="+mn-ea"/>
                <a:cs typeface="+mn-cs"/>
              </a:rPr>
              <a:t> of the Socio-Economic Impact of a collaborative platform in a global project, </a:t>
            </a:r>
            <a:r>
              <a:rPr kumimoji="0" lang="en-GB" sz="1584" b="1" i="0" u="none" strike="noStrike" kern="1200" cap="none" spc="0" normalizeH="0" baseline="0" noProof="0" dirty="0">
                <a:ln>
                  <a:noFill/>
                </a:ln>
                <a:solidFill>
                  <a:srgbClr val="0F124A"/>
                </a:solidFill>
                <a:effectLst/>
                <a:uLnTx/>
                <a:uFillTx/>
                <a:latin typeface="Arial"/>
                <a:ea typeface="+mn-ea"/>
                <a:cs typeface="+mn-cs"/>
              </a:rPr>
              <a:t>taking Indico as an example</a:t>
            </a:r>
            <a:r>
              <a:rPr lang="en-GB" dirty="0">
                <a:solidFill>
                  <a:srgbClr val="0F124A"/>
                </a:solidFill>
                <a:latin typeface="Arial"/>
              </a:rPr>
              <a:t>, based on a </a:t>
            </a:r>
            <a:r>
              <a:rPr lang="en-GB" b="1" dirty="0">
                <a:solidFill>
                  <a:srgbClr val="0F124A"/>
                </a:solidFill>
                <a:latin typeface="Arial"/>
              </a:rPr>
              <a:t>choice experiment method </a:t>
            </a:r>
            <a:r>
              <a:rPr lang="en-GB" dirty="0">
                <a:solidFill>
                  <a:srgbClr val="0F124A"/>
                </a:solidFill>
                <a:latin typeface="Arial"/>
              </a:rPr>
              <a:t>conducted through a survey distributed in different countries.</a:t>
            </a:r>
            <a:endParaRPr kumimoji="0" lang="en-GB" sz="1584" b="0" i="0" u="none" strike="noStrike" kern="1200" cap="none" spc="0" normalizeH="0" baseline="0" noProof="0" dirty="0">
              <a:ln>
                <a:noFill/>
              </a:ln>
              <a:solidFill>
                <a:srgbClr val="0F124A"/>
              </a:solidFill>
              <a:effectLst/>
              <a:uLnTx/>
              <a:uFillTx/>
              <a:latin typeface="Arial"/>
              <a:ea typeface="+mn-ea"/>
              <a:cs typeface="+mn-cs"/>
            </a:endParaRPr>
          </a:p>
        </p:txBody>
      </p:sp>
      <p:sp>
        <p:nvSpPr>
          <p:cNvPr id="11" name="Rectangle 1">
            <a:extLst>
              <a:ext uri="{FF2B5EF4-FFF2-40B4-BE49-F238E27FC236}">
                <a16:creationId xmlns:a16="http://schemas.microsoft.com/office/drawing/2014/main" id="{D694F55F-EF71-E9C2-9466-669945F9DF9A}"/>
              </a:ext>
            </a:extLst>
          </p:cNvPr>
          <p:cNvSpPr>
            <a:spLocks noChangeArrowheads="1"/>
          </p:cNvSpPr>
          <p:nvPr/>
        </p:nvSpPr>
        <p:spPr bwMode="auto">
          <a:xfrm>
            <a:off x="0" y="0"/>
            <a:ext cx="9906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F124A"/>
              </a:solidFill>
              <a:effectLst/>
              <a:uLnTx/>
              <a:uFillTx/>
              <a:latin typeface="Arial" panose="020B0604020202020204" pitchFamily="34" charset="0"/>
              <a:ea typeface="+mn-ea"/>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F124A"/>
              </a:solidFill>
              <a:effectLst/>
              <a:uLnTx/>
              <a:uFillTx/>
              <a:latin typeface="Arial" panose="020B0604020202020204" pitchFamily="34" charset="0"/>
              <a:ea typeface="+mn-ea"/>
              <a:cs typeface="+mn-cs"/>
            </a:endParaRPr>
          </a:p>
        </p:txBody>
      </p:sp>
      <p:pic>
        <p:nvPicPr>
          <p:cNvPr id="2" name="Picture 1" descr="Logo&#10;&#10;Description automatically generated">
            <a:extLst>
              <a:ext uri="{FF2B5EF4-FFF2-40B4-BE49-F238E27FC236}">
                <a16:creationId xmlns:a16="http://schemas.microsoft.com/office/drawing/2014/main" id="{3EA56075-3AB0-7DDD-8F4E-915CAEDE0CD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241854" y="45945"/>
            <a:ext cx="514054" cy="335476"/>
          </a:xfrm>
          <a:prstGeom prst="rect">
            <a:avLst/>
          </a:prstGeom>
        </p:spPr>
      </p:pic>
    </p:spTree>
    <p:extLst>
      <p:ext uri="{BB962C8B-B14F-4D97-AF65-F5344CB8AC3E}">
        <p14:creationId xmlns:p14="http://schemas.microsoft.com/office/powerpoint/2010/main" val="17913477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picture containing text&#10;&#10;Description automatically generated">
            <a:extLst>
              <a:ext uri="{FF2B5EF4-FFF2-40B4-BE49-F238E27FC236}">
                <a16:creationId xmlns:a16="http://schemas.microsoft.com/office/drawing/2014/main" id="{32670DC9-CF10-F345-A67B-1C69F910EF9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4741" y="71877"/>
            <a:ext cx="936104" cy="330733"/>
          </a:xfrm>
          <a:prstGeom prst="rect">
            <a:avLst/>
          </a:prstGeom>
        </p:spPr>
      </p:pic>
      <p:pic>
        <p:nvPicPr>
          <p:cNvPr id="13" name="Picture 12">
            <a:extLst>
              <a:ext uri="{FF2B5EF4-FFF2-40B4-BE49-F238E27FC236}">
                <a16:creationId xmlns:a16="http://schemas.microsoft.com/office/drawing/2014/main" id="{13B9D3CF-3AEC-2947-AEEE-CA36E843A99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60" y="0"/>
            <a:ext cx="9906000" cy="436363"/>
          </a:xfrm>
          <a:prstGeom prst="rect">
            <a:avLst/>
          </a:prstGeom>
        </p:spPr>
      </p:pic>
      <p:pic>
        <p:nvPicPr>
          <p:cNvPr id="12" name="Picture 11" descr="A picture containing text&#10;&#10;Description automatically generated">
            <a:extLst>
              <a:ext uri="{FF2B5EF4-FFF2-40B4-BE49-F238E27FC236}">
                <a16:creationId xmlns:a16="http://schemas.microsoft.com/office/drawing/2014/main" id="{2193D01B-3304-0F43-9C07-7DAA7C42387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4741" y="52212"/>
            <a:ext cx="936104" cy="330733"/>
          </a:xfrm>
          <a:prstGeom prst="rect">
            <a:avLst/>
          </a:prstGeom>
        </p:spPr>
      </p:pic>
      <p:sp>
        <p:nvSpPr>
          <p:cNvPr id="18" name="Titel 7">
            <a:extLst>
              <a:ext uri="{FF2B5EF4-FFF2-40B4-BE49-F238E27FC236}">
                <a16:creationId xmlns:a16="http://schemas.microsoft.com/office/drawing/2014/main" id="{B6A6A54C-D5F1-5046-AE18-9D7DC76139F0}"/>
              </a:ext>
            </a:extLst>
          </p:cNvPr>
          <p:cNvSpPr>
            <a:spLocks noGrp="1"/>
          </p:cNvSpPr>
          <p:nvPr>
            <p:ph type="title"/>
          </p:nvPr>
        </p:nvSpPr>
        <p:spPr>
          <a:xfrm>
            <a:off x="334696" y="526949"/>
            <a:ext cx="8951963" cy="525787"/>
          </a:xfrm>
        </p:spPr>
        <p:txBody>
          <a:bodyPr/>
          <a:lstStyle/>
          <a:p>
            <a:pPr algn="ctr"/>
            <a:br>
              <a:rPr lang="en-US" dirty="0"/>
            </a:br>
            <a:br>
              <a:rPr lang="en-US" dirty="0"/>
            </a:br>
            <a:endParaRPr lang="en-US" dirty="0"/>
          </a:p>
        </p:txBody>
      </p:sp>
      <p:sp>
        <p:nvSpPr>
          <p:cNvPr id="23" name="TextBox 22">
            <a:extLst>
              <a:ext uri="{FF2B5EF4-FFF2-40B4-BE49-F238E27FC236}">
                <a16:creationId xmlns:a16="http://schemas.microsoft.com/office/drawing/2014/main" id="{B951797C-4571-A24A-9CFF-75D3E9DD22E1}"/>
              </a:ext>
            </a:extLst>
          </p:cNvPr>
          <p:cNvSpPr txBox="1"/>
          <p:nvPr/>
        </p:nvSpPr>
        <p:spPr>
          <a:xfrm>
            <a:off x="1119149" y="6260804"/>
            <a:ext cx="8118996" cy="336847"/>
          </a:xfrm>
          <a:prstGeom prst="rect">
            <a:avLst/>
          </a:prstGeom>
          <a:noFill/>
        </p:spPr>
        <p:txBody>
          <a:bodyPr wrap="square" rtlCol="0">
            <a:spAutoFit/>
          </a:bodyPr>
          <a:lstStyle/>
          <a:p>
            <a:pPr marL="0" marR="0" lvl="0" indent="0" algn="just" defTabSz="804587"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srgbClr val="0F124A"/>
                </a:solidFill>
                <a:effectLst/>
                <a:uLnTx/>
                <a:uFillTx/>
                <a:latin typeface="Arial"/>
                <a:ea typeface="+mn-ea"/>
                <a:cs typeface="+mn-cs"/>
              </a:rPr>
              <a:t>The Future Circular Collider Innovation Study (FCCIS) receives funding from the European Union’s Horizon 2020 research and innovation programme under grant No 951754. The information herein only reflects the views of its authors and the European Commission is not responsible for any use that may be made of the information.</a:t>
            </a:r>
            <a:endParaRPr kumimoji="0" lang="en-CH" sz="800" b="0" i="0" u="none" strike="noStrike" kern="1200" cap="none" spc="0" normalizeH="0" baseline="0" noProof="0" dirty="0">
              <a:ln>
                <a:noFill/>
              </a:ln>
              <a:solidFill>
                <a:srgbClr val="0F124A"/>
              </a:solidFill>
              <a:effectLst/>
              <a:uLnTx/>
              <a:uFillTx/>
              <a:latin typeface="Arial"/>
              <a:ea typeface="+mn-ea"/>
              <a:cs typeface="+mn-cs"/>
            </a:endParaRPr>
          </a:p>
        </p:txBody>
      </p:sp>
      <p:pic>
        <p:nvPicPr>
          <p:cNvPr id="24" name="Picture 23" descr="Background pattern&#10;&#10;Description automatically generated">
            <a:extLst>
              <a:ext uri="{FF2B5EF4-FFF2-40B4-BE49-F238E27FC236}">
                <a16:creationId xmlns:a16="http://schemas.microsoft.com/office/drawing/2014/main" id="{F4165F6F-7053-784D-8B3E-E1A568CA8CE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6347" y="6219825"/>
            <a:ext cx="567626" cy="377826"/>
          </a:xfrm>
          <a:prstGeom prst="rect">
            <a:avLst/>
          </a:prstGeom>
        </p:spPr>
      </p:pic>
      <p:sp>
        <p:nvSpPr>
          <p:cNvPr id="17" name="Footer Placeholder 16">
            <a:extLst>
              <a:ext uri="{FF2B5EF4-FFF2-40B4-BE49-F238E27FC236}">
                <a16:creationId xmlns:a16="http://schemas.microsoft.com/office/drawing/2014/main" id="{D0C2EF91-9868-40C4-9100-CEABD5EAEE19}"/>
              </a:ext>
            </a:extLst>
          </p:cNvPr>
          <p:cNvSpPr txBox="1">
            <a:spLocks/>
          </p:cNvSpPr>
          <p:nvPr/>
        </p:nvSpPr>
        <p:spPr>
          <a:xfrm>
            <a:off x="3766165" y="110694"/>
            <a:ext cx="3052589" cy="213767"/>
          </a:xfrm>
          <a:prstGeom prst="rect">
            <a:avLst/>
          </a:prstGeom>
        </p:spPr>
        <p:txBody>
          <a:bodyPr/>
          <a:lstStyle>
            <a:defPPr>
              <a:defRPr lang="de-DE"/>
            </a:defPPr>
            <a:lvl1pPr marL="0" algn="l" defTabSz="804587" rtl="0" eaLnBrk="1" latinLnBrk="0" hangingPunct="1">
              <a:defRPr sz="1584" kern="1200">
                <a:solidFill>
                  <a:schemeClr val="tx1"/>
                </a:solidFill>
                <a:latin typeface="+mn-lt"/>
                <a:ea typeface="+mn-ea"/>
                <a:cs typeface="+mn-cs"/>
              </a:defRPr>
            </a:lvl1pPr>
            <a:lvl2pPr marL="402293" algn="l" defTabSz="804587" rtl="0" eaLnBrk="1" latinLnBrk="0" hangingPunct="1">
              <a:defRPr sz="1584" kern="1200">
                <a:solidFill>
                  <a:schemeClr val="tx1"/>
                </a:solidFill>
                <a:latin typeface="+mn-lt"/>
                <a:ea typeface="+mn-ea"/>
                <a:cs typeface="+mn-cs"/>
              </a:defRPr>
            </a:lvl2pPr>
            <a:lvl3pPr marL="804587" algn="l" defTabSz="804587" rtl="0" eaLnBrk="1" latinLnBrk="0" hangingPunct="1">
              <a:defRPr sz="1584" kern="1200">
                <a:solidFill>
                  <a:schemeClr val="tx1"/>
                </a:solidFill>
                <a:latin typeface="+mn-lt"/>
                <a:ea typeface="+mn-ea"/>
                <a:cs typeface="+mn-cs"/>
              </a:defRPr>
            </a:lvl3pPr>
            <a:lvl4pPr marL="1206880" algn="l" defTabSz="804587" rtl="0" eaLnBrk="1" latinLnBrk="0" hangingPunct="1">
              <a:defRPr sz="1584" kern="1200">
                <a:solidFill>
                  <a:schemeClr val="tx1"/>
                </a:solidFill>
                <a:latin typeface="+mn-lt"/>
                <a:ea typeface="+mn-ea"/>
                <a:cs typeface="+mn-cs"/>
              </a:defRPr>
            </a:lvl4pPr>
            <a:lvl5pPr marL="1609172" algn="l" defTabSz="804587" rtl="0" eaLnBrk="1" latinLnBrk="0" hangingPunct="1">
              <a:defRPr sz="1584" kern="1200">
                <a:solidFill>
                  <a:schemeClr val="tx1"/>
                </a:solidFill>
                <a:latin typeface="+mn-lt"/>
                <a:ea typeface="+mn-ea"/>
                <a:cs typeface="+mn-cs"/>
              </a:defRPr>
            </a:lvl5pPr>
            <a:lvl6pPr marL="2011466" algn="l" defTabSz="804587" rtl="0" eaLnBrk="1" latinLnBrk="0" hangingPunct="1">
              <a:defRPr sz="1584" kern="1200">
                <a:solidFill>
                  <a:schemeClr val="tx1"/>
                </a:solidFill>
                <a:latin typeface="+mn-lt"/>
                <a:ea typeface="+mn-ea"/>
                <a:cs typeface="+mn-cs"/>
              </a:defRPr>
            </a:lvl6pPr>
            <a:lvl7pPr marL="2413759" algn="l" defTabSz="804587" rtl="0" eaLnBrk="1" latinLnBrk="0" hangingPunct="1">
              <a:defRPr sz="1584" kern="1200">
                <a:solidFill>
                  <a:schemeClr val="tx1"/>
                </a:solidFill>
                <a:latin typeface="+mn-lt"/>
                <a:ea typeface="+mn-ea"/>
                <a:cs typeface="+mn-cs"/>
              </a:defRPr>
            </a:lvl7pPr>
            <a:lvl8pPr marL="2816053" algn="l" defTabSz="804587" rtl="0" eaLnBrk="1" latinLnBrk="0" hangingPunct="1">
              <a:defRPr sz="1584" kern="1200">
                <a:solidFill>
                  <a:schemeClr val="tx1"/>
                </a:solidFill>
                <a:latin typeface="+mn-lt"/>
                <a:ea typeface="+mn-ea"/>
                <a:cs typeface="+mn-cs"/>
              </a:defRPr>
            </a:lvl8pPr>
            <a:lvl9pPr marL="3218346" algn="l" defTabSz="804587" rtl="0" eaLnBrk="1" latinLnBrk="0" hangingPunct="1">
              <a:defRPr sz="1584" kern="1200">
                <a:solidFill>
                  <a:schemeClr val="tx1"/>
                </a:solidFill>
                <a:latin typeface="+mn-lt"/>
                <a:ea typeface="+mn-ea"/>
                <a:cs typeface="+mn-cs"/>
              </a:defRPr>
            </a:lvl9pPr>
          </a:lstStyle>
          <a:p>
            <a:pPr marL="0" marR="0" lvl="0" indent="0" algn="l" defTabSz="804587"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3" name="TextBox 2">
            <a:extLst>
              <a:ext uri="{FF2B5EF4-FFF2-40B4-BE49-F238E27FC236}">
                <a16:creationId xmlns:a16="http://schemas.microsoft.com/office/drawing/2014/main" id="{4DBC1BC9-8249-40E3-BC9D-9BFB697DF948}"/>
              </a:ext>
            </a:extLst>
          </p:cNvPr>
          <p:cNvSpPr txBox="1"/>
          <p:nvPr/>
        </p:nvSpPr>
        <p:spPr>
          <a:xfrm>
            <a:off x="409119" y="547057"/>
            <a:ext cx="9064956" cy="830997"/>
          </a:xfrm>
          <a:prstGeom prst="rect">
            <a:avLst/>
          </a:prstGeom>
          <a:noFill/>
        </p:spPr>
        <p:txBody>
          <a:bodyPr wrap="square" rtlCol="0">
            <a:spAutoFit/>
          </a:bodyPr>
          <a:lstStyle/>
          <a:p>
            <a:pPr marL="0" marR="0" lvl="0" indent="0" algn="ctr" defTabSz="804587" rtl="0" eaLnBrk="1" fontAlgn="auto" latinLnBrk="0" hangingPunct="1">
              <a:lnSpc>
                <a:spcPct val="100000"/>
              </a:lnSpc>
              <a:spcBef>
                <a:spcPts val="0"/>
              </a:spcBef>
              <a:spcAft>
                <a:spcPts val="0"/>
              </a:spcAft>
              <a:buClrTx/>
              <a:buSzTx/>
              <a:buFontTx/>
              <a:buNone/>
              <a:tabLst/>
              <a:defRPr/>
            </a:pPr>
            <a:r>
              <a:rPr kumimoji="0" lang="en-GB" sz="2400" b="1" i="0" u="sng" strike="noStrike" kern="1200" cap="none" spc="0" normalizeH="0" baseline="0" noProof="0" dirty="0">
                <a:ln>
                  <a:noFill/>
                </a:ln>
                <a:solidFill>
                  <a:srgbClr val="0F124A"/>
                </a:solidFill>
                <a:effectLst>
                  <a:outerShdw blurRad="38100" dist="38100" dir="2700000" algn="tl">
                    <a:srgbClr val="000000">
                      <a:alpha val="43137"/>
                    </a:srgbClr>
                  </a:outerShdw>
                </a:effectLst>
                <a:uLnTx/>
                <a:uFillTx/>
                <a:latin typeface="Arial"/>
                <a:ea typeface="+mn-ea"/>
                <a:cs typeface="+mn-cs"/>
              </a:rPr>
              <a:t>Survey </a:t>
            </a:r>
            <a:r>
              <a:rPr kumimoji="0" lang="en-GB" sz="2400" b="1" i="0" u="sng" strike="noStrike" kern="1200" cap="none" spc="0" normalizeH="0" baseline="0" noProof="0">
                <a:ln>
                  <a:noFill/>
                </a:ln>
                <a:solidFill>
                  <a:srgbClr val="0F124A"/>
                </a:solidFill>
                <a:effectLst>
                  <a:outerShdw blurRad="38100" dist="38100" dir="2700000" algn="tl">
                    <a:srgbClr val="000000">
                      <a:alpha val="43137"/>
                    </a:srgbClr>
                  </a:outerShdw>
                </a:effectLst>
                <a:uLnTx/>
                <a:uFillTx/>
                <a:latin typeface="Arial"/>
                <a:ea typeface="+mn-ea"/>
                <a:cs typeface="+mn-cs"/>
              </a:rPr>
              <a:t>to assess </a:t>
            </a:r>
            <a:r>
              <a:rPr kumimoji="0" lang="en-GB" sz="2400" b="1" i="0" u="sng" strike="noStrike" kern="1200" cap="none" spc="0" normalizeH="0" baseline="0" noProof="0" dirty="0">
                <a:ln>
                  <a:noFill/>
                </a:ln>
                <a:solidFill>
                  <a:srgbClr val="0F124A"/>
                </a:solidFill>
                <a:effectLst>
                  <a:outerShdw blurRad="38100" dist="38100" dir="2700000" algn="tl">
                    <a:srgbClr val="000000">
                      <a:alpha val="43137"/>
                    </a:srgbClr>
                  </a:outerShdw>
                </a:effectLst>
                <a:uLnTx/>
                <a:uFillTx/>
                <a:latin typeface="Arial"/>
                <a:ea typeface="+mn-ea"/>
                <a:cs typeface="+mn-cs"/>
              </a:rPr>
              <a:t>the common good value of Indico</a:t>
            </a:r>
          </a:p>
          <a:p>
            <a:pPr marL="0" marR="0" lvl="0" indent="0" algn="ctr" defTabSz="804587" rtl="0" eaLnBrk="1" fontAlgn="auto" latinLnBrk="0" hangingPunct="1">
              <a:lnSpc>
                <a:spcPct val="100000"/>
              </a:lnSpc>
              <a:spcBef>
                <a:spcPts val="0"/>
              </a:spcBef>
              <a:spcAft>
                <a:spcPts val="0"/>
              </a:spcAft>
              <a:buClrTx/>
              <a:buSzTx/>
              <a:buFontTx/>
              <a:buNone/>
              <a:tabLst/>
              <a:defRPr/>
            </a:pPr>
            <a:endParaRPr kumimoji="0" lang="en-GB" sz="2400" b="1" i="0" u="sng" strike="noStrike" kern="1200" cap="none" spc="0" normalizeH="0" baseline="0" noProof="0" dirty="0">
              <a:ln>
                <a:noFill/>
              </a:ln>
              <a:solidFill>
                <a:srgbClr val="0F124A"/>
              </a:solidFill>
              <a:effectLst>
                <a:outerShdw blurRad="38100" dist="38100" dir="2700000" algn="tl">
                  <a:srgbClr val="000000">
                    <a:alpha val="43137"/>
                  </a:srgbClr>
                </a:outerShdw>
              </a:effectLst>
              <a:uLnTx/>
              <a:uFillTx/>
              <a:latin typeface="Arial"/>
              <a:ea typeface="+mn-ea"/>
              <a:cs typeface="+mn-cs"/>
            </a:endParaRPr>
          </a:p>
        </p:txBody>
      </p:sp>
      <p:sp>
        <p:nvSpPr>
          <p:cNvPr id="2" name="TextBox 1">
            <a:extLst>
              <a:ext uri="{FF2B5EF4-FFF2-40B4-BE49-F238E27FC236}">
                <a16:creationId xmlns:a16="http://schemas.microsoft.com/office/drawing/2014/main" id="{959A03E5-5D94-C6A4-B3BB-DD1190687969}"/>
              </a:ext>
            </a:extLst>
          </p:cNvPr>
          <p:cNvSpPr txBox="1"/>
          <p:nvPr/>
        </p:nvSpPr>
        <p:spPr>
          <a:xfrm>
            <a:off x="334696" y="1567505"/>
            <a:ext cx="9298824" cy="3261534"/>
          </a:xfrm>
          <a:prstGeom prst="rect">
            <a:avLst/>
          </a:prstGeom>
          <a:noFill/>
        </p:spPr>
        <p:txBody>
          <a:bodyPr wrap="square" rtlCol="0">
            <a:spAutoFit/>
          </a:bodyPr>
          <a:lstStyle/>
          <a:p>
            <a:pPr marL="285750" marR="0" lvl="0" indent="-285750" algn="just" defTabSz="804587" rtl="0" eaLnBrk="1" fontAlgn="auto" latinLnBrk="0" hangingPunct="1">
              <a:lnSpc>
                <a:spcPct val="100000"/>
              </a:lnSpc>
              <a:spcBef>
                <a:spcPts val="0"/>
              </a:spcBef>
              <a:spcAft>
                <a:spcPts val="0"/>
              </a:spcAft>
              <a:buClrTx/>
              <a:buSzTx/>
              <a:buFont typeface="Wingdings" panose="05000000000000000000" pitchFamily="2" charset="2"/>
              <a:buChar char="v"/>
              <a:tabLst/>
              <a:defRPr/>
            </a:pPr>
            <a:r>
              <a:rPr kumimoji="0" lang="es-ES" sz="1584" b="1" i="0" u="none" strike="noStrike" kern="1200" cap="none" spc="0" normalizeH="0" baseline="0" noProof="0" dirty="0">
                <a:ln>
                  <a:noFill/>
                </a:ln>
                <a:solidFill>
                  <a:srgbClr val="0F124A"/>
                </a:solidFill>
                <a:effectLst/>
                <a:uLnTx/>
                <a:uFillTx/>
                <a:latin typeface="Arial"/>
                <a:ea typeface="+mn-ea"/>
                <a:cs typeface="+mn-cs"/>
                <a:sym typeface="Wingdings" panose="05000000000000000000" pitchFamily="2" charset="2"/>
              </a:rPr>
              <a:t>2’100 </a:t>
            </a:r>
            <a:r>
              <a:rPr kumimoji="0" lang="es-ES" sz="1584" b="1" i="0" u="none" strike="noStrike" kern="1200" cap="none" spc="0" normalizeH="0" baseline="0" noProof="0" dirty="0" err="1">
                <a:ln>
                  <a:noFill/>
                </a:ln>
                <a:solidFill>
                  <a:srgbClr val="0F124A"/>
                </a:solidFill>
                <a:effectLst/>
                <a:uLnTx/>
                <a:uFillTx/>
                <a:latin typeface="Arial"/>
                <a:ea typeface="+mn-ea"/>
                <a:cs typeface="+mn-cs"/>
                <a:sym typeface="Wingdings" panose="05000000000000000000" pitchFamily="2" charset="2"/>
              </a:rPr>
              <a:t>valid</a:t>
            </a:r>
            <a:r>
              <a:rPr kumimoji="0" lang="es-ES" sz="1584" b="1" i="0" u="none" strike="noStrike" kern="1200" cap="none" spc="0" normalizeH="0" baseline="0" noProof="0" dirty="0">
                <a:ln>
                  <a:noFill/>
                </a:ln>
                <a:solidFill>
                  <a:srgbClr val="0F124A"/>
                </a:solidFill>
                <a:effectLst/>
                <a:uLnTx/>
                <a:uFillTx/>
                <a:latin typeface="Arial"/>
                <a:ea typeface="+mn-ea"/>
                <a:cs typeface="+mn-cs"/>
                <a:sym typeface="Wingdings" panose="05000000000000000000" pitchFamily="2" charset="2"/>
              </a:rPr>
              <a:t> </a:t>
            </a:r>
            <a:r>
              <a:rPr kumimoji="0" lang="es-ES" sz="1584" b="1" i="0" u="none" strike="noStrike" kern="1200" cap="none" spc="0" normalizeH="0" baseline="0" noProof="0" dirty="0" err="1">
                <a:ln>
                  <a:noFill/>
                </a:ln>
                <a:solidFill>
                  <a:srgbClr val="0F124A"/>
                </a:solidFill>
                <a:effectLst/>
                <a:uLnTx/>
                <a:uFillTx/>
                <a:latin typeface="Arial"/>
                <a:ea typeface="+mn-ea"/>
                <a:cs typeface="+mn-cs"/>
                <a:sym typeface="Wingdings" panose="05000000000000000000" pitchFamily="2" charset="2"/>
              </a:rPr>
              <a:t>respondents</a:t>
            </a:r>
            <a:r>
              <a:rPr kumimoji="0" lang="es-ES" sz="1584" b="0" i="0" u="none" strike="noStrike" kern="1200" cap="none" spc="0" normalizeH="0" baseline="0" noProof="0" dirty="0">
                <a:ln>
                  <a:noFill/>
                </a:ln>
                <a:solidFill>
                  <a:srgbClr val="0F124A"/>
                </a:solidFill>
                <a:effectLst/>
                <a:uLnTx/>
                <a:uFillTx/>
                <a:latin typeface="Arial"/>
                <a:ea typeface="+mn-ea"/>
                <a:cs typeface="+mn-cs"/>
                <a:sym typeface="Wingdings" panose="05000000000000000000" pitchFamily="2" charset="2"/>
              </a:rPr>
              <a:t> </a:t>
            </a:r>
            <a:r>
              <a:rPr kumimoji="0" lang="es-ES" sz="1584" b="0" i="0" u="none" strike="noStrike" kern="1200" cap="none" spc="0" normalizeH="0" baseline="0" noProof="0" dirty="0" err="1">
                <a:ln>
                  <a:noFill/>
                </a:ln>
                <a:solidFill>
                  <a:srgbClr val="0F124A"/>
                </a:solidFill>
                <a:effectLst/>
                <a:uLnTx/>
                <a:uFillTx/>
                <a:latin typeface="Arial"/>
                <a:ea typeface="+mn-ea"/>
                <a:cs typeface="+mn-cs"/>
                <a:sym typeface="Wingdings" panose="05000000000000000000" pitchFamily="2" charset="2"/>
              </a:rPr>
              <a:t>from</a:t>
            </a:r>
            <a:r>
              <a:rPr kumimoji="0" lang="es-ES" sz="1584" b="0" i="0" u="none" strike="noStrike" kern="1200" cap="none" spc="0" normalizeH="0" baseline="0" noProof="0" dirty="0">
                <a:ln>
                  <a:noFill/>
                </a:ln>
                <a:solidFill>
                  <a:srgbClr val="0F124A"/>
                </a:solidFill>
                <a:effectLst/>
                <a:uLnTx/>
                <a:uFillTx/>
                <a:latin typeface="Arial"/>
                <a:ea typeface="+mn-ea"/>
                <a:cs typeface="+mn-cs"/>
                <a:sym typeface="Wingdings" panose="05000000000000000000" pitchFamily="2" charset="2"/>
              </a:rPr>
              <a:t> 5 </a:t>
            </a:r>
            <a:r>
              <a:rPr kumimoji="0" lang="es-ES" sz="1584" b="0" i="0" u="none" strike="noStrike" kern="1200" cap="none" spc="0" normalizeH="0" baseline="0" noProof="0" dirty="0" err="1">
                <a:ln>
                  <a:noFill/>
                </a:ln>
                <a:solidFill>
                  <a:srgbClr val="0F124A"/>
                </a:solidFill>
                <a:effectLst/>
                <a:uLnTx/>
                <a:uFillTx/>
                <a:latin typeface="Arial"/>
                <a:ea typeface="+mn-ea"/>
                <a:cs typeface="+mn-cs"/>
                <a:sym typeface="Wingdings" panose="05000000000000000000" pitchFamily="2" charset="2"/>
              </a:rPr>
              <a:t>different</a:t>
            </a:r>
            <a:r>
              <a:rPr kumimoji="0" lang="es-ES" sz="1584" b="0" i="0" u="none" strike="noStrike" kern="1200" cap="none" spc="0" normalizeH="0" baseline="0" noProof="0" dirty="0">
                <a:ln>
                  <a:noFill/>
                </a:ln>
                <a:solidFill>
                  <a:srgbClr val="0F124A"/>
                </a:solidFill>
                <a:effectLst/>
                <a:uLnTx/>
                <a:uFillTx/>
                <a:latin typeface="Arial"/>
                <a:ea typeface="+mn-ea"/>
                <a:cs typeface="+mn-cs"/>
                <a:sym typeface="Wingdings" panose="05000000000000000000" pitchFamily="2" charset="2"/>
              </a:rPr>
              <a:t> </a:t>
            </a:r>
            <a:r>
              <a:rPr kumimoji="0" lang="es-ES" sz="1584" b="0" i="0" u="none" strike="noStrike" kern="1200" cap="none" spc="0" normalizeH="0" baseline="0" noProof="0" dirty="0" err="1">
                <a:ln>
                  <a:noFill/>
                </a:ln>
                <a:solidFill>
                  <a:srgbClr val="0F124A"/>
                </a:solidFill>
                <a:effectLst/>
                <a:uLnTx/>
                <a:uFillTx/>
                <a:latin typeface="Arial"/>
                <a:ea typeface="+mn-ea"/>
                <a:cs typeface="+mn-cs"/>
                <a:sym typeface="Wingdings" panose="05000000000000000000" pitchFamily="2" charset="2"/>
              </a:rPr>
              <a:t>countries</a:t>
            </a:r>
            <a:r>
              <a:rPr kumimoji="0" lang="es-ES" sz="1584" b="0" i="0" u="none" strike="noStrike" kern="1200" cap="none" spc="0" normalizeH="0" baseline="0" noProof="0" dirty="0">
                <a:ln>
                  <a:noFill/>
                </a:ln>
                <a:solidFill>
                  <a:srgbClr val="0F124A"/>
                </a:solidFill>
                <a:effectLst/>
                <a:uLnTx/>
                <a:uFillTx/>
                <a:latin typeface="Arial"/>
                <a:ea typeface="+mn-ea"/>
                <a:cs typeface="+mn-cs"/>
                <a:sym typeface="Wingdings" panose="05000000000000000000" pitchFamily="2" charset="2"/>
              </a:rPr>
              <a:t>:</a:t>
            </a:r>
          </a:p>
          <a:p>
            <a:pPr marL="688043" lvl="1" indent="-285750" algn="just">
              <a:buFont typeface="Wingdings" panose="05000000000000000000" pitchFamily="2" charset="2"/>
              <a:buChar char="v"/>
              <a:defRPr/>
            </a:pPr>
            <a:r>
              <a:rPr kumimoji="0" lang="es-ES" b="1" i="0" u="none" strike="noStrike" kern="1200" cap="none" spc="0" normalizeH="0" baseline="0" noProof="0" dirty="0" err="1">
                <a:ln>
                  <a:noFill/>
                </a:ln>
                <a:solidFill>
                  <a:srgbClr val="0F124A"/>
                </a:solidFill>
                <a:effectLst/>
                <a:uLnTx/>
                <a:uFillTx/>
                <a:latin typeface="Arial"/>
                <a:ea typeface="+mn-ea"/>
                <a:cs typeface="+mn-cs"/>
                <a:sym typeface="Wingdings" panose="05000000000000000000" pitchFamily="2" charset="2"/>
              </a:rPr>
              <a:t>Italy</a:t>
            </a:r>
            <a:r>
              <a:rPr kumimoji="0" lang="es-ES" b="1" i="0" u="none" strike="noStrike" kern="1200" cap="none" spc="0" normalizeH="0" baseline="0" noProof="0" dirty="0">
                <a:ln>
                  <a:noFill/>
                </a:ln>
                <a:solidFill>
                  <a:srgbClr val="0F124A"/>
                </a:solidFill>
                <a:effectLst/>
                <a:uLnTx/>
                <a:uFillTx/>
                <a:latin typeface="Arial"/>
                <a:ea typeface="+mn-ea"/>
                <a:cs typeface="+mn-cs"/>
                <a:sym typeface="Wingdings" panose="05000000000000000000" pitchFamily="2" charset="2"/>
              </a:rPr>
              <a:t>, </a:t>
            </a:r>
            <a:r>
              <a:rPr kumimoji="0" lang="es-ES" b="1" i="0" u="none" strike="noStrike" kern="1200" cap="none" spc="0" normalizeH="0" baseline="0" noProof="0" dirty="0" err="1">
                <a:ln>
                  <a:noFill/>
                </a:ln>
                <a:solidFill>
                  <a:srgbClr val="0F124A"/>
                </a:solidFill>
                <a:effectLst/>
                <a:uLnTx/>
                <a:uFillTx/>
                <a:latin typeface="Arial"/>
                <a:ea typeface="+mn-ea"/>
                <a:cs typeface="+mn-cs"/>
                <a:sym typeface="Wingdings" panose="05000000000000000000" pitchFamily="2" charset="2"/>
              </a:rPr>
              <a:t>Spain</a:t>
            </a:r>
            <a:r>
              <a:rPr kumimoji="0" lang="es-ES" b="1" i="0" u="none" strike="noStrike" kern="1200" cap="none" spc="0" normalizeH="0" baseline="0" noProof="0" dirty="0">
                <a:ln>
                  <a:noFill/>
                </a:ln>
                <a:solidFill>
                  <a:srgbClr val="0F124A"/>
                </a:solidFill>
                <a:effectLst/>
                <a:uLnTx/>
                <a:uFillTx/>
                <a:latin typeface="Arial"/>
                <a:ea typeface="+mn-ea"/>
                <a:cs typeface="+mn-cs"/>
                <a:sym typeface="Wingdings" panose="05000000000000000000" pitchFamily="2" charset="2"/>
              </a:rPr>
              <a:t>, </a:t>
            </a:r>
            <a:r>
              <a:rPr kumimoji="0" lang="es-ES" b="1" i="0" u="none" strike="noStrike" kern="1200" cap="none" spc="0" normalizeH="0" baseline="0" noProof="0" dirty="0" err="1">
                <a:ln>
                  <a:noFill/>
                </a:ln>
                <a:solidFill>
                  <a:srgbClr val="0F124A"/>
                </a:solidFill>
                <a:effectLst/>
                <a:uLnTx/>
                <a:uFillTx/>
                <a:latin typeface="Arial"/>
                <a:ea typeface="+mn-ea"/>
                <a:cs typeface="+mn-cs"/>
                <a:sym typeface="Wingdings" panose="05000000000000000000" pitchFamily="2" charset="2"/>
              </a:rPr>
              <a:t>Germany</a:t>
            </a:r>
            <a:r>
              <a:rPr kumimoji="0" lang="es-ES" b="1" i="0" u="none" strike="noStrike" kern="1200" cap="none" spc="0" normalizeH="0" baseline="0" noProof="0" dirty="0">
                <a:ln>
                  <a:noFill/>
                </a:ln>
                <a:solidFill>
                  <a:srgbClr val="0F124A"/>
                </a:solidFill>
                <a:effectLst/>
                <a:uLnTx/>
                <a:uFillTx/>
                <a:latin typeface="Arial"/>
                <a:ea typeface="+mn-ea"/>
                <a:cs typeface="+mn-cs"/>
                <a:sym typeface="Wingdings" panose="05000000000000000000" pitchFamily="2" charset="2"/>
              </a:rPr>
              <a:t>, </a:t>
            </a:r>
            <a:r>
              <a:rPr kumimoji="0" lang="es-ES" b="1" i="0" u="none" strike="noStrike" kern="1200" cap="none" spc="0" normalizeH="0" baseline="0" noProof="0" dirty="0" err="1">
                <a:ln>
                  <a:noFill/>
                </a:ln>
                <a:solidFill>
                  <a:srgbClr val="0F124A"/>
                </a:solidFill>
                <a:effectLst/>
                <a:uLnTx/>
                <a:uFillTx/>
                <a:latin typeface="Arial"/>
                <a:ea typeface="+mn-ea"/>
                <a:cs typeface="+mn-cs"/>
                <a:sym typeface="Wingdings" panose="05000000000000000000" pitchFamily="2" charset="2"/>
              </a:rPr>
              <a:t>the</a:t>
            </a:r>
            <a:r>
              <a:rPr kumimoji="0" lang="es-ES" b="1" i="0" u="none" strike="noStrike" kern="1200" cap="none" spc="0" normalizeH="0" baseline="0" noProof="0" dirty="0">
                <a:ln>
                  <a:noFill/>
                </a:ln>
                <a:solidFill>
                  <a:srgbClr val="0F124A"/>
                </a:solidFill>
                <a:effectLst/>
                <a:uLnTx/>
                <a:uFillTx/>
                <a:latin typeface="Arial"/>
                <a:ea typeface="+mn-ea"/>
                <a:cs typeface="+mn-cs"/>
                <a:sym typeface="Wingdings" panose="05000000000000000000" pitchFamily="2" charset="2"/>
              </a:rPr>
              <a:t> </a:t>
            </a:r>
            <a:r>
              <a:rPr kumimoji="0" lang="es-ES" b="1" i="0" u="none" strike="noStrike" kern="1200" cap="none" spc="0" normalizeH="0" baseline="0" noProof="0" dirty="0" err="1">
                <a:ln>
                  <a:noFill/>
                </a:ln>
                <a:solidFill>
                  <a:srgbClr val="0F124A"/>
                </a:solidFill>
                <a:effectLst/>
                <a:uLnTx/>
                <a:uFillTx/>
                <a:latin typeface="Arial"/>
                <a:ea typeface="+mn-ea"/>
                <a:cs typeface="+mn-cs"/>
                <a:sym typeface="Wingdings" panose="05000000000000000000" pitchFamily="2" charset="2"/>
              </a:rPr>
              <a:t>United</a:t>
            </a:r>
            <a:r>
              <a:rPr kumimoji="0" lang="es-ES" b="1" i="0" u="none" strike="noStrike" kern="1200" cap="none" spc="0" normalizeH="0" baseline="0" noProof="0" dirty="0">
                <a:ln>
                  <a:noFill/>
                </a:ln>
                <a:solidFill>
                  <a:srgbClr val="0F124A"/>
                </a:solidFill>
                <a:effectLst/>
                <a:uLnTx/>
                <a:uFillTx/>
                <a:latin typeface="Arial"/>
                <a:ea typeface="+mn-ea"/>
                <a:cs typeface="+mn-cs"/>
                <a:sym typeface="Wingdings" panose="05000000000000000000" pitchFamily="2" charset="2"/>
              </a:rPr>
              <a:t> </a:t>
            </a:r>
            <a:r>
              <a:rPr kumimoji="0" lang="es-ES" b="1" i="0" u="none" strike="noStrike" kern="1200" cap="none" spc="0" normalizeH="0" baseline="0" noProof="0" dirty="0" err="1">
                <a:ln>
                  <a:noFill/>
                </a:ln>
                <a:solidFill>
                  <a:srgbClr val="0F124A"/>
                </a:solidFill>
                <a:effectLst/>
                <a:uLnTx/>
                <a:uFillTx/>
                <a:latin typeface="Arial"/>
                <a:ea typeface="+mn-ea"/>
                <a:cs typeface="+mn-cs"/>
                <a:sym typeface="Wingdings" panose="05000000000000000000" pitchFamily="2" charset="2"/>
              </a:rPr>
              <a:t>Kingdom</a:t>
            </a:r>
            <a:r>
              <a:rPr kumimoji="0" lang="es-ES" b="1" i="0" u="none" strike="noStrike" kern="1200" cap="none" spc="0" normalizeH="0" baseline="0" noProof="0" dirty="0">
                <a:ln>
                  <a:noFill/>
                </a:ln>
                <a:solidFill>
                  <a:srgbClr val="0F124A"/>
                </a:solidFill>
                <a:effectLst/>
                <a:uLnTx/>
                <a:uFillTx/>
                <a:latin typeface="Arial"/>
                <a:ea typeface="+mn-ea"/>
                <a:cs typeface="+mn-cs"/>
                <a:sym typeface="Wingdings" panose="05000000000000000000" pitchFamily="2" charset="2"/>
              </a:rPr>
              <a:t> </a:t>
            </a:r>
            <a:r>
              <a:rPr kumimoji="0" lang="es-ES" i="0" u="none" strike="noStrike" kern="1200" cap="none" spc="0" normalizeH="0" baseline="0" noProof="0" dirty="0">
                <a:ln>
                  <a:noFill/>
                </a:ln>
                <a:solidFill>
                  <a:srgbClr val="0F124A"/>
                </a:solidFill>
                <a:effectLst/>
                <a:uLnTx/>
                <a:uFillTx/>
                <a:latin typeface="Arial"/>
                <a:ea typeface="+mn-ea"/>
                <a:cs typeface="+mn-cs"/>
                <a:sym typeface="Wingdings" panose="05000000000000000000" pitchFamily="2" charset="2"/>
              </a:rPr>
              <a:t>and</a:t>
            </a:r>
            <a:r>
              <a:rPr kumimoji="0" lang="es-ES" b="1" i="0" u="none" strike="noStrike" kern="1200" cap="none" spc="0" normalizeH="0" baseline="0" noProof="0" dirty="0">
                <a:ln>
                  <a:noFill/>
                </a:ln>
                <a:solidFill>
                  <a:srgbClr val="0F124A"/>
                </a:solidFill>
                <a:effectLst/>
                <a:uLnTx/>
                <a:uFillTx/>
                <a:latin typeface="Arial"/>
                <a:ea typeface="+mn-ea"/>
                <a:cs typeface="+mn-cs"/>
                <a:sym typeface="Wingdings" panose="05000000000000000000" pitchFamily="2" charset="2"/>
              </a:rPr>
              <a:t> </a:t>
            </a:r>
            <a:r>
              <a:rPr kumimoji="0" lang="es-ES" b="1" i="0" u="none" strike="noStrike" kern="1200" cap="none" spc="0" normalizeH="0" baseline="0" noProof="0" dirty="0" err="1">
                <a:ln>
                  <a:noFill/>
                </a:ln>
                <a:solidFill>
                  <a:srgbClr val="0F124A"/>
                </a:solidFill>
                <a:effectLst/>
                <a:uLnTx/>
                <a:uFillTx/>
                <a:latin typeface="Arial"/>
                <a:ea typeface="+mn-ea"/>
                <a:cs typeface="+mn-cs"/>
                <a:sym typeface="Wingdings" panose="05000000000000000000" pitchFamily="2" charset="2"/>
              </a:rPr>
              <a:t>the</a:t>
            </a:r>
            <a:r>
              <a:rPr kumimoji="0" lang="es-ES" b="1" i="0" u="none" strike="noStrike" kern="1200" cap="none" spc="0" normalizeH="0" baseline="0" noProof="0" dirty="0">
                <a:ln>
                  <a:noFill/>
                </a:ln>
                <a:solidFill>
                  <a:srgbClr val="0F124A"/>
                </a:solidFill>
                <a:effectLst/>
                <a:uLnTx/>
                <a:uFillTx/>
                <a:latin typeface="Arial"/>
                <a:ea typeface="+mn-ea"/>
                <a:cs typeface="+mn-cs"/>
                <a:sym typeface="Wingdings" panose="05000000000000000000" pitchFamily="2" charset="2"/>
              </a:rPr>
              <a:t> </a:t>
            </a:r>
            <a:r>
              <a:rPr kumimoji="0" lang="es-ES" b="1" i="0" u="none" strike="noStrike" kern="1200" cap="none" spc="0" normalizeH="0" baseline="0" noProof="0" dirty="0" err="1">
                <a:ln>
                  <a:noFill/>
                </a:ln>
                <a:solidFill>
                  <a:srgbClr val="0F124A"/>
                </a:solidFill>
                <a:effectLst/>
                <a:uLnTx/>
                <a:uFillTx/>
                <a:latin typeface="Arial"/>
                <a:ea typeface="+mn-ea"/>
                <a:cs typeface="+mn-cs"/>
                <a:sym typeface="Wingdings" panose="05000000000000000000" pitchFamily="2" charset="2"/>
              </a:rPr>
              <a:t>United</a:t>
            </a:r>
            <a:r>
              <a:rPr kumimoji="0" lang="es-ES" b="1" i="0" u="none" strike="noStrike" kern="1200" cap="none" spc="0" normalizeH="0" baseline="0" noProof="0" dirty="0">
                <a:ln>
                  <a:noFill/>
                </a:ln>
                <a:solidFill>
                  <a:srgbClr val="0F124A"/>
                </a:solidFill>
                <a:effectLst/>
                <a:uLnTx/>
                <a:uFillTx/>
                <a:latin typeface="Arial"/>
                <a:ea typeface="+mn-ea"/>
                <a:cs typeface="+mn-cs"/>
                <a:sym typeface="Wingdings" panose="05000000000000000000" pitchFamily="2" charset="2"/>
              </a:rPr>
              <a:t> </a:t>
            </a:r>
            <a:r>
              <a:rPr kumimoji="0" lang="es-ES" b="1" i="0" u="none" strike="noStrike" kern="1200" cap="none" spc="0" normalizeH="0" baseline="0" noProof="0" dirty="0" err="1">
                <a:ln>
                  <a:noFill/>
                </a:ln>
                <a:solidFill>
                  <a:srgbClr val="0F124A"/>
                </a:solidFill>
                <a:effectLst/>
                <a:uLnTx/>
                <a:uFillTx/>
                <a:latin typeface="Arial"/>
                <a:ea typeface="+mn-ea"/>
                <a:cs typeface="+mn-cs"/>
                <a:sym typeface="Wingdings" panose="05000000000000000000" pitchFamily="2" charset="2"/>
              </a:rPr>
              <a:t>States</a:t>
            </a:r>
            <a:r>
              <a:rPr kumimoji="0" lang="es-ES" b="1" i="0" u="none" strike="noStrike" kern="1200" cap="none" spc="0" normalizeH="0" baseline="0" noProof="0" dirty="0">
                <a:ln>
                  <a:noFill/>
                </a:ln>
                <a:solidFill>
                  <a:srgbClr val="0F124A"/>
                </a:solidFill>
                <a:effectLst/>
                <a:uLnTx/>
                <a:uFillTx/>
                <a:latin typeface="Arial"/>
                <a:ea typeface="+mn-ea"/>
                <a:cs typeface="+mn-cs"/>
                <a:sym typeface="Wingdings" panose="05000000000000000000" pitchFamily="2" charset="2"/>
              </a:rPr>
              <a:t> of </a:t>
            </a:r>
            <a:r>
              <a:rPr kumimoji="0" lang="es-ES" b="1" i="0" u="none" strike="noStrike" kern="1200" cap="none" spc="0" normalizeH="0" baseline="0" noProof="0" dirty="0" err="1">
                <a:ln>
                  <a:noFill/>
                </a:ln>
                <a:solidFill>
                  <a:srgbClr val="0F124A"/>
                </a:solidFill>
                <a:effectLst/>
                <a:uLnTx/>
                <a:uFillTx/>
                <a:latin typeface="Arial"/>
                <a:ea typeface="+mn-ea"/>
                <a:cs typeface="+mn-cs"/>
                <a:sym typeface="Wingdings" panose="05000000000000000000" pitchFamily="2" charset="2"/>
              </a:rPr>
              <a:t>America</a:t>
            </a:r>
            <a:r>
              <a:rPr kumimoji="0" lang="es-ES" b="0" i="0" u="none" strike="noStrike" kern="1200" cap="none" spc="0" normalizeH="0" baseline="0" noProof="0" dirty="0">
                <a:ln>
                  <a:noFill/>
                </a:ln>
                <a:solidFill>
                  <a:srgbClr val="0F124A"/>
                </a:solidFill>
                <a:effectLst/>
                <a:uLnTx/>
                <a:uFillTx/>
                <a:latin typeface="Arial"/>
                <a:ea typeface="+mn-ea"/>
                <a:cs typeface="+mn-cs"/>
                <a:sym typeface="Wingdings" panose="05000000000000000000" pitchFamily="2" charset="2"/>
              </a:rPr>
              <a:t>.</a:t>
            </a:r>
          </a:p>
          <a:p>
            <a:pPr marL="688043" lvl="1" indent="-285750" algn="just">
              <a:buFont typeface="Wingdings" panose="05000000000000000000" pitchFamily="2" charset="2"/>
              <a:buChar char="v"/>
              <a:defRPr/>
            </a:pPr>
            <a:r>
              <a:rPr kumimoji="0" lang="en-GB" b="0" i="0" u="none" strike="noStrike" kern="1200" cap="none" spc="0" normalizeH="0" baseline="0" noProof="0" dirty="0">
                <a:ln>
                  <a:noFill/>
                </a:ln>
                <a:solidFill>
                  <a:srgbClr val="0F124A"/>
                </a:solidFill>
                <a:effectLst/>
                <a:uLnTx/>
                <a:uFillTx/>
                <a:latin typeface="Arial"/>
                <a:ea typeface="+mn-ea"/>
                <a:cs typeface="+mn-cs"/>
                <a:sym typeface="Wingdings" panose="05000000000000000000" pitchFamily="2" charset="2"/>
              </a:rPr>
              <a:t>In each country, </a:t>
            </a:r>
            <a:r>
              <a:rPr kumimoji="0" lang="en-GB" b="1" i="0" u="none" strike="noStrike" kern="1200" cap="none" spc="0" normalizeH="0" baseline="0" noProof="0" dirty="0">
                <a:ln>
                  <a:noFill/>
                </a:ln>
                <a:solidFill>
                  <a:srgbClr val="0F124A"/>
                </a:solidFill>
                <a:effectLst/>
                <a:uLnTx/>
                <a:uFillTx/>
                <a:latin typeface="Arial"/>
                <a:ea typeface="+mn-ea"/>
                <a:cs typeface="+mn-cs"/>
                <a:sym typeface="Wingdings" panose="05000000000000000000" pitchFamily="2" charset="2"/>
              </a:rPr>
              <a:t>350 people were surveyed.</a:t>
            </a:r>
            <a:endParaRPr kumimoji="0" lang="es-ES" b="1" i="0" u="none" strike="noStrike" kern="1200" cap="none" spc="0" normalizeH="0" baseline="0" noProof="0" dirty="0">
              <a:ln>
                <a:noFill/>
              </a:ln>
              <a:solidFill>
                <a:srgbClr val="0F124A"/>
              </a:solidFill>
              <a:effectLst/>
              <a:uLnTx/>
              <a:uFillTx/>
              <a:latin typeface="Arial"/>
              <a:ea typeface="+mn-ea"/>
              <a:cs typeface="+mn-cs"/>
              <a:sym typeface="Wingdings" panose="05000000000000000000" pitchFamily="2" charset="2"/>
            </a:endParaRPr>
          </a:p>
          <a:p>
            <a:pPr marL="0" marR="0" lvl="0" indent="0" algn="just" defTabSz="804587" rtl="0" eaLnBrk="1" fontAlgn="auto" latinLnBrk="0" hangingPunct="1">
              <a:lnSpc>
                <a:spcPct val="100000"/>
              </a:lnSpc>
              <a:spcBef>
                <a:spcPts val="0"/>
              </a:spcBef>
              <a:spcAft>
                <a:spcPts val="0"/>
              </a:spcAft>
              <a:buClrTx/>
              <a:buSzTx/>
              <a:buFontTx/>
              <a:buNone/>
              <a:tabLst/>
              <a:defRPr/>
            </a:pPr>
            <a:endParaRPr kumimoji="0" lang="es-ES" sz="1584" b="0" i="0" u="none" strike="noStrike" kern="1200" cap="none" spc="0" normalizeH="0" baseline="0" noProof="0" dirty="0">
              <a:ln>
                <a:noFill/>
              </a:ln>
              <a:solidFill>
                <a:srgbClr val="0F124A"/>
              </a:solidFill>
              <a:effectLst/>
              <a:uLnTx/>
              <a:uFillTx/>
              <a:latin typeface="Arial"/>
              <a:ea typeface="+mn-ea"/>
              <a:cs typeface="+mn-cs"/>
              <a:sym typeface="Wingdings" panose="05000000000000000000" pitchFamily="2" charset="2"/>
            </a:endParaRPr>
          </a:p>
          <a:p>
            <a:pPr marL="285750" marR="0" lvl="0" indent="-285750" algn="just" defTabSz="804587" rtl="0" eaLnBrk="1" fontAlgn="auto" latinLnBrk="0" hangingPunct="1">
              <a:lnSpc>
                <a:spcPct val="100000"/>
              </a:lnSpc>
              <a:spcBef>
                <a:spcPts val="0"/>
              </a:spcBef>
              <a:spcAft>
                <a:spcPts val="0"/>
              </a:spcAft>
              <a:buClrTx/>
              <a:buSzTx/>
              <a:buFont typeface="Wingdings" panose="05000000000000000000" pitchFamily="2" charset="2"/>
              <a:buChar char="v"/>
              <a:tabLst/>
              <a:defRPr/>
            </a:pPr>
            <a:r>
              <a:rPr kumimoji="0" lang="es-ES" sz="1584" b="1" i="0" u="none" strike="noStrike" kern="1200" cap="none" spc="0" normalizeH="0" baseline="0" noProof="0" dirty="0">
                <a:ln>
                  <a:noFill/>
                </a:ln>
                <a:solidFill>
                  <a:srgbClr val="0F124A"/>
                </a:solidFill>
                <a:effectLst/>
                <a:uLnTx/>
                <a:uFillTx/>
                <a:latin typeface="Arial"/>
                <a:ea typeface="+mn-ea"/>
                <a:cs typeface="+mn-cs"/>
                <a:sym typeface="Wingdings" panose="05000000000000000000" pitchFamily="2" charset="2"/>
              </a:rPr>
              <a:t>Target </a:t>
            </a:r>
            <a:r>
              <a:rPr kumimoji="0" lang="es-ES" sz="1584" b="1" i="0" u="none" strike="noStrike" kern="1200" cap="none" spc="0" normalizeH="0" baseline="0" noProof="0" dirty="0" err="1">
                <a:ln>
                  <a:noFill/>
                </a:ln>
                <a:solidFill>
                  <a:srgbClr val="0F124A"/>
                </a:solidFill>
                <a:effectLst/>
                <a:uLnTx/>
                <a:uFillTx/>
                <a:latin typeface="Arial"/>
                <a:ea typeface="+mn-ea"/>
                <a:cs typeface="+mn-cs"/>
                <a:sym typeface="Wingdings" panose="05000000000000000000" pitchFamily="2" charset="2"/>
              </a:rPr>
              <a:t>audience</a:t>
            </a:r>
            <a:r>
              <a:rPr kumimoji="0" lang="es-ES" sz="1584" b="1" i="0" u="none" strike="noStrike" kern="1200" cap="none" spc="0" normalizeH="0" baseline="0" noProof="0" dirty="0">
                <a:ln>
                  <a:noFill/>
                </a:ln>
                <a:solidFill>
                  <a:srgbClr val="0F124A"/>
                </a:solidFill>
                <a:effectLst/>
                <a:uLnTx/>
                <a:uFillTx/>
                <a:latin typeface="Arial"/>
                <a:ea typeface="+mn-ea"/>
                <a:cs typeface="+mn-cs"/>
                <a:sym typeface="Wingdings" panose="05000000000000000000" pitchFamily="2" charset="2"/>
              </a:rPr>
              <a:t> </a:t>
            </a:r>
            <a:r>
              <a:rPr kumimoji="0" lang="es-ES" sz="1584" b="0" i="0" u="none" strike="noStrike" kern="1200" cap="none" spc="0" normalizeH="0" baseline="0" noProof="0" dirty="0">
                <a:ln>
                  <a:noFill/>
                </a:ln>
                <a:solidFill>
                  <a:srgbClr val="0F124A"/>
                </a:solidFill>
                <a:effectLst/>
                <a:uLnTx/>
                <a:uFillTx/>
                <a:latin typeface="Arial"/>
                <a:ea typeface="+mn-ea"/>
                <a:cs typeface="+mn-cs"/>
                <a:sym typeface="Wingdings" panose="05000000000000000000" pitchFamily="2" charset="2"/>
              </a:rPr>
              <a:t> </a:t>
            </a:r>
            <a:r>
              <a:rPr kumimoji="0" lang="en-GB" sz="1584" b="1" i="0" u="none" strike="noStrike" kern="1200" cap="none" spc="0" normalizeH="0" baseline="0" noProof="0" dirty="0">
                <a:ln>
                  <a:noFill/>
                </a:ln>
                <a:solidFill>
                  <a:srgbClr val="0F124A"/>
                </a:solidFill>
                <a:effectLst/>
                <a:uLnTx/>
                <a:uFillTx/>
                <a:latin typeface="Arial"/>
                <a:ea typeface="+mn-ea"/>
                <a:cs typeface="+mn-cs"/>
                <a:sym typeface="Wingdings" panose="05000000000000000000" pitchFamily="2" charset="2"/>
              </a:rPr>
              <a:t>employees over 18 years </a:t>
            </a:r>
            <a:r>
              <a:rPr kumimoji="0" lang="en-GB" sz="1584" b="0" i="0" u="none" strike="noStrike" kern="1200" cap="none" spc="0" normalizeH="0" baseline="0" noProof="0" dirty="0">
                <a:ln>
                  <a:noFill/>
                </a:ln>
                <a:solidFill>
                  <a:srgbClr val="0F124A"/>
                </a:solidFill>
                <a:effectLst/>
                <a:uLnTx/>
                <a:uFillTx/>
                <a:latin typeface="Arial"/>
                <a:ea typeface="+mn-ea"/>
                <a:cs typeface="+mn-cs"/>
                <a:sym typeface="Wingdings" panose="05000000000000000000" pitchFamily="2" charset="2"/>
              </a:rPr>
              <a:t>of age in </a:t>
            </a:r>
            <a:r>
              <a:rPr kumimoji="0" lang="en-GB" sz="1584" b="1" i="0" u="none" strike="noStrike" kern="1200" cap="none" spc="0" normalizeH="0" baseline="0" noProof="0" dirty="0">
                <a:ln>
                  <a:noFill/>
                </a:ln>
                <a:solidFill>
                  <a:srgbClr val="0F124A"/>
                </a:solidFill>
                <a:effectLst/>
                <a:uLnTx/>
                <a:uFillTx/>
                <a:latin typeface="Arial"/>
                <a:ea typeface="+mn-ea"/>
                <a:cs typeface="+mn-cs"/>
                <a:sym typeface="Wingdings" panose="05000000000000000000" pitchFamily="2" charset="2"/>
              </a:rPr>
              <a:t>private sector companies </a:t>
            </a:r>
            <a:r>
              <a:rPr kumimoji="0" lang="en-GB" sz="1584" b="0" i="0" u="none" strike="noStrike" kern="1200" cap="none" spc="0" normalizeH="0" baseline="0" noProof="0" dirty="0">
                <a:ln>
                  <a:noFill/>
                </a:ln>
                <a:solidFill>
                  <a:srgbClr val="0F124A"/>
                </a:solidFill>
                <a:effectLst/>
                <a:uLnTx/>
                <a:uFillTx/>
                <a:latin typeface="Arial"/>
                <a:ea typeface="+mn-ea"/>
                <a:cs typeface="+mn-cs"/>
                <a:sym typeface="Wingdings" panose="05000000000000000000" pitchFamily="2" charset="2"/>
              </a:rPr>
              <a:t>with more than </a:t>
            </a:r>
            <a:r>
              <a:rPr kumimoji="0" lang="en-GB" sz="1584" b="1" i="0" u="none" strike="noStrike" kern="1200" cap="none" spc="0" normalizeH="0" baseline="0" noProof="0" dirty="0">
                <a:ln>
                  <a:noFill/>
                </a:ln>
                <a:solidFill>
                  <a:srgbClr val="0F124A"/>
                </a:solidFill>
                <a:effectLst/>
                <a:uLnTx/>
                <a:uFillTx/>
                <a:latin typeface="Arial"/>
                <a:ea typeface="+mn-ea"/>
                <a:cs typeface="+mn-cs"/>
                <a:sym typeface="Wingdings" panose="05000000000000000000" pitchFamily="2" charset="2"/>
              </a:rPr>
              <a:t>50 computers who are users </a:t>
            </a:r>
            <a:r>
              <a:rPr kumimoji="0" lang="en-GB" sz="1584" b="0" i="0" u="none" strike="noStrike" kern="1200" cap="none" spc="0" normalizeH="0" baseline="0" noProof="0" dirty="0">
                <a:ln>
                  <a:noFill/>
                </a:ln>
                <a:solidFill>
                  <a:srgbClr val="0F124A"/>
                </a:solidFill>
                <a:effectLst/>
                <a:uLnTx/>
                <a:uFillTx/>
                <a:latin typeface="Arial"/>
                <a:ea typeface="+mn-ea"/>
                <a:cs typeface="+mn-cs"/>
                <a:sym typeface="Wingdings" panose="05000000000000000000" pitchFamily="2" charset="2"/>
              </a:rPr>
              <a:t>of</a:t>
            </a:r>
            <a:r>
              <a:rPr kumimoji="0" lang="en-GB" sz="1584" b="1" i="0" u="none" strike="noStrike" kern="1200" cap="none" spc="0" normalizeH="0" baseline="0" noProof="0" dirty="0">
                <a:ln>
                  <a:noFill/>
                </a:ln>
                <a:solidFill>
                  <a:srgbClr val="0F124A"/>
                </a:solidFill>
                <a:effectLst/>
                <a:uLnTx/>
                <a:uFillTx/>
                <a:latin typeface="Arial"/>
                <a:ea typeface="+mn-ea"/>
                <a:cs typeface="+mn-cs"/>
                <a:sym typeface="Wingdings" panose="05000000000000000000" pitchFamily="2" charset="2"/>
              </a:rPr>
              <a:t> </a:t>
            </a:r>
            <a:r>
              <a:rPr kumimoji="0" lang="en-GB" sz="1584" b="0" i="0" u="none" strike="noStrike" kern="1200" cap="none" spc="0" normalizeH="0" baseline="0" noProof="0" dirty="0">
                <a:ln>
                  <a:noFill/>
                </a:ln>
                <a:solidFill>
                  <a:srgbClr val="0F124A"/>
                </a:solidFill>
                <a:effectLst/>
                <a:uLnTx/>
                <a:uFillTx/>
                <a:latin typeface="Arial"/>
                <a:ea typeface="+mn-ea"/>
                <a:cs typeface="+mn-cs"/>
                <a:sym typeface="Wingdings" panose="05000000000000000000" pitchFamily="2" charset="2"/>
              </a:rPr>
              <a:t>the conference, workshop, and meeting management software.</a:t>
            </a:r>
          </a:p>
          <a:p>
            <a:pPr marL="0" marR="0" lvl="0" indent="0" algn="just" defTabSz="804587" rtl="0" eaLnBrk="1" fontAlgn="auto" latinLnBrk="0" hangingPunct="1">
              <a:lnSpc>
                <a:spcPct val="100000"/>
              </a:lnSpc>
              <a:spcBef>
                <a:spcPts val="0"/>
              </a:spcBef>
              <a:spcAft>
                <a:spcPts val="0"/>
              </a:spcAft>
              <a:buClrTx/>
              <a:buSzTx/>
              <a:buFontTx/>
              <a:buNone/>
              <a:tabLst/>
              <a:defRPr/>
            </a:pPr>
            <a:endParaRPr kumimoji="0" lang="en-GB" sz="1584" b="0" i="0" u="none" strike="noStrike" kern="1200" cap="none" spc="0" normalizeH="0" baseline="0" noProof="0" dirty="0">
              <a:ln>
                <a:noFill/>
              </a:ln>
              <a:solidFill>
                <a:srgbClr val="0F124A"/>
              </a:solidFill>
              <a:effectLst/>
              <a:uLnTx/>
              <a:uFillTx/>
              <a:latin typeface="Arial"/>
              <a:ea typeface="+mn-ea"/>
              <a:cs typeface="+mn-cs"/>
              <a:sym typeface="Wingdings" panose="05000000000000000000" pitchFamily="2" charset="2"/>
            </a:endParaRPr>
          </a:p>
          <a:p>
            <a:pPr marL="285750" marR="0" lvl="0" indent="-285750" algn="just" defTabSz="804587" rtl="0" eaLnBrk="1" fontAlgn="auto" latinLnBrk="0" hangingPunct="1">
              <a:lnSpc>
                <a:spcPct val="100000"/>
              </a:lnSpc>
              <a:spcBef>
                <a:spcPts val="0"/>
              </a:spcBef>
              <a:spcAft>
                <a:spcPts val="0"/>
              </a:spcAft>
              <a:buClrTx/>
              <a:buSzTx/>
              <a:buFont typeface="Wingdings" panose="05000000000000000000" pitchFamily="2" charset="2"/>
              <a:buChar char="v"/>
              <a:tabLst/>
              <a:defRPr/>
            </a:pPr>
            <a:r>
              <a:rPr kumimoji="0" lang="en-GB" sz="1584" b="0" i="0" u="none" strike="noStrike" kern="1200" cap="none" spc="0" normalizeH="0" baseline="0" noProof="0" dirty="0">
                <a:ln>
                  <a:noFill/>
                </a:ln>
                <a:solidFill>
                  <a:srgbClr val="0F124A"/>
                </a:solidFill>
                <a:effectLst/>
                <a:uLnTx/>
                <a:uFillTx/>
                <a:latin typeface="Arial"/>
                <a:ea typeface="+mn-ea"/>
                <a:cs typeface="+mn-cs"/>
              </a:rPr>
              <a:t>Survey serves as a representative source of information for Indico’s target population.</a:t>
            </a:r>
          </a:p>
          <a:p>
            <a:pPr marL="285750" marR="0" lvl="0" indent="-285750" algn="just" defTabSz="804587" rtl="0" eaLnBrk="1" fontAlgn="auto" latinLnBrk="0" hangingPunct="1">
              <a:lnSpc>
                <a:spcPct val="100000"/>
              </a:lnSpc>
              <a:spcBef>
                <a:spcPts val="0"/>
              </a:spcBef>
              <a:spcAft>
                <a:spcPts val="0"/>
              </a:spcAft>
              <a:buClrTx/>
              <a:buSzTx/>
              <a:buFont typeface="Wingdings" panose="05000000000000000000" pitchFamily="2" charset="2"/>
              <a:buChar char="v"/>
              <a:tabLst/>
              <a:defRPr/>
            </a:pPr>
            <a:endParaRPr kumimoji="0" lang="en-GB" sz="1584" b="0" i="0" u="none" strike="noStrike" kern="1200" cap="none" spc="0" normalizeH="0" baseline="0" noProof="0" dirty="0">
              <a:ln>
                <a:noFill/>
              </a:ln>
              <a:solidFill>
                <a:srgbClr val="0F124A"/>
              </a:solidFill>
              <a:effectLst/>
              <a:uLnTx/>
              <a:uFillTx/>
              <a:latin typeface="Arial"/>
              <a:ea typeface="+mn-ea"/>
              <a:cs typeface="+mn-cs"/>
            </a:endParaRPr>
          </a:p>
          <a:p>
            <a:pPr marL="285750" marR="0" lvl="0" indent="-285750" algn="just" defTabSz="804587" rtl="0" eaLnBrk="1" fontAlgn="auto" latinLnBrk="0" hangingPunct="1">
              <a:lnSpc>
                <a:spcPct val="100000"/>
              </a:lnSpc>
              <a:spcBef>
                <a:spcPts val="0"/>
              </a:spcBef>
              <a:spcAft>
                <a:spcPts val="0"/>
              </a:spcAft>
              <a:buClrTx/>
              <a:buSzTx/>
              <a:buFont typeface="Wingdings" panose="05000000000000000000" pitchFamily="2" charset="2"/>
              <a:buChar char="v"/>
              <a:tabLst/>
              <a:defRPr/>
            </a:pPr>
            <a:r>
              <a:rPr kumimoji="0" lang="en-GB" sz="1584" b="0" i="0" u="none" strike="noStrike" kern="1200" cap="none" spc="0" normalizeH="0" baseline="0" noProof="0" dirty="0">
                <a:ln>
                  <a:noFill/>
                </a:ln>
                <a:solidFill>
                  <a:srgbClr val="0F124A"/>
                </a:solidFill>
                <a:effectLst/>
                <a:uLnTx/>
                <a:uFillTx/>
                <a:latin typeface="Arial"/>
                <a:ea typeface="+mn-ea"/>
                <a:cs typeface="+mn-cs"/>
              </a:rPr>
              <a:t>Quantification estimates were obtained in different currencies. The results were converted to euros</a:t>
            </a:r>
            <a:r>
              <a:rPr lang="en-GB" dirty="0">
                <a:solidFill>
                  <a:srgbClr val="0F124A"/>
                </a:solidFill>
                <a:latin typeface="Arial"/>
              </a:rPr>
              <a:t>.</a:t>
            </a:r>
            <a:endParaRPr kumimoji="0" lang="en-GB" sz="1584" b="0" i="0" u="none" strike="noStrike" kern="1200" cap="none" spc="0" normalizeH="0" baseline="0" noProof="0" dirty="0">
              <a:ln>
                <a:noFill/>
              </a:ln>
              <a:solidFill>
                <a:srgbClr val="0F124A"/>
              </a:solidFill>
              <a:effectLst/>
              <a:uLnTx/>
              <a:uFillTx/>
              <a:latin typeface="Arial"/>
              <a:ea typeface="+mn-ea"/>
              <a:cs typeface="+mn-cs"/>
            </a:endParaRPr>
          </a:p>
          <a:p>
            <a:pPr marL="285750" marR="0" lvl="0" indent="-285750" algn="l" defTabSz="804587" rtl="0" eaLnBrk="1" fontAlgn="auto" latinLnBrk="0" hangingPunct="1">
              <a:lnSpc>
                <a:spcPct val="100000"/>
              </a:lnSpc>
              <a:spcBef>
                <a:spcPts val="0"/>
              </a:spcBef>
              <a:spcAft>
                <a:spcPts val="0"/>
              </a:spcAft>
              <a:buClrTx/>
              <a:buSzTx/>
              <a:buFont typeface="Wingdings" panose="05000000000000000000" pitchFamily="2" charset="2"/>
              <a:buChar char="v"/>
              <a:tabLst/>
              <a:defRPr/>
            </a:pPr>
            <a:endParaRPr kumimoji="0" lang="en-GB" sz="1584" b="0" i="0" u="none" strike="noStrike" kern="1200" cap="none" spc="0" normalizeH="0" baseline="0" noProof="0" dirty="0">
              <a:ln>
                <a:noFill/>
              </a:ln>
              <a:solidFill>
                <a:srgbClr val="0F124A"/>
              </a:solidFill>
              <a:effectLst/>
              <a:uLnTx/>
              <a:uFillTx/>
              <a:latin typeface="Arial"/>
              <a:ea typeface="+mn-ea"/>
              <a:cs typeface="+mn-cs"/>
            </a:endParaRPr>
          </a:p>
          <a:p>
            <a:pPr marL="285750" marR="0" lvl="0" indent="-285750" algn="l" defTabSz="804587" rtl="0" eaLnBrk="1" fontAlgn="auto" latinLnBrk="0" hangingPunct="1">
              <a:lnSpc>
                <a:spcPct val="100000"/>
              </a:lnSpc>
              <a:spcBef>
                <a:spcPts val="0"/>
              </a:spcBef>
              <a:spcAft>
                <a:spcPts val="0"/>
              </a:spcAft>
              <a:buClrTx/>
              <a:buSzTx/>
              <a:buFont typeface="Wingdings" panose="05000000000000000000" pitchFamily="2" charset="2"/>
              <a:buChar char="v"/>
              <a:tabLst/>
              <a:defRPr/>
            </a:pPr>
            <a:endParaRPr kumimoji="0" lang="en-GB" sz="1584" b="0" i="0" u="none" strike="noStrike" kern="1200" cap="none" spc="0" normalizeH="0" baseline="0" noProof="0" dirty="0">
              <a:ln>
                <a:noFill/>
              </a:ln>
              <a:solidFill>
                <a:srgbClr val="0F124A"/>
              </a:solidFill>
              <a:effectLst/>
              <a:uLnTx/>
              <a:uFillTx/>
              <a:latin typeface="Arial"/>
              <a:ea typeface="+mn-ea"/>
              <a:cs typeface="+mn-cs"/>
            </a:endParaRPr>
          </a:p>
        </p:txBody>
      </p:sp>
      <p:graphicFrame>
        <p:nvGraphicFramePr>
          <p:cNvPr id="8" name="Table 7">
            <a:extLst>
              <a:ext uri="{FF2B5EF4-FFF2-40B4-BE49-F238E27FC236}">
                <a16:creationId xmlns:a16="http://schemas.microsoft.com/office/drawing/2014/main" id="{28D47E0C-D8E7-BC66-68FC-5B2AC0D07DDA}"/>
              </a:ext>
            </a:extLst>
          </p:cNvPr>
          <p:cNvGraphicFramePr>
            <a:graphicFrameLocks noGrp="1"/>
          </p:cNvGraphicFramePr>
          <p:nvPr>
            <p:extLst>
              <p:ext uri="{D42A27DB-BD31-4B8C-83A1-F6EECF244321}">
                <p14:modId xmlns:p14="http://schemas.microsoft.com/office/powerpoint/2010/main" val="874606605"/>
              </p:ext>
            </p:extLst>
          </p:nvPr>
        </p:nvGraphicFramePr>
        <p:xfrm>
          <a:off x="3298509" y="4602991"/>
          <a:ext cx="3024336" cy="830997"/>
        </p:xfrm>
        <a:graphic>
          <a:graphicData uri="http://schemas.openxmlformats.org/drawingml/2006/table">
            <a:tbl>
              <a:tblPr firstRow="1" firstCol="1" bandRow="1"/>
              <a:tblGrid>
                <a:gridCol w="3024336">
                  <a:extLst>
                    <a:ext uri="{9D8B030D-6E8A-4147-A177-3AD203B41FA5}">
                      <a16:colId xmlns:a16="http://schemas.microsoft.com/office/drawing/2014/main" val="1520110224"/>
                    </a:ext>
                  </a:extLst>
                </a:gridCol>
              </a:tblGrid>
              <a:tr h="273999">
                <a:tc>
                  <a:txBody>
                    <a:bodyPr/>
                    <a:lstStyle/>
                    <a:p>
                      <a:pPr algn="ctr">
                        <a:lnSpc>
                          <a:spcPct val="101000"/>
                        </a:lnSpc>
                        <a:spcAft>
                          <a:spcPts val="800"/>
                        </a:spcAft>
                      </a:pPr>
                      <a:r>
                        <a:rPr lang="en-GB" sz="1400" b="1" dirty="0">
                          <a:effectLst/>
                          <a:latin typeface="Calibri" panose="020F0502020204030204" pitchFamily="34" charset="0"/>
                          <a:ea typeface="Calibri" panose="020F0502020204030204" pitchFamily="34" charset="0"/>
                          <a:cs typeface="Times New Roman" panose="02020603050405020304" pitchFamily="18" charset="0"/>
                        </a:rPr>
                        <a:t>Exchange rate November 11, 2022</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74922186"/>
                  </a:ext>
                </a:extLst>
              </a:tr>
              <a:tr h="282999">
                <a:tc>
                  <a:txBody>
                    <a:bodyPr/>
                    <a:lstStyle/>
                    <a:p>
                      <a:pPr algn="ctr">
                        <a:lnSpc>
                          <a:spcPct val="101000"/>
                        </a:lnSpc>
                        <a:spcAft>
                          <a:spcPts val="800"/>
                        </a:spcAft>
                      </a:pPr>
                      <a:r>
                        <a:rPr lang="en-GB" sz="1400" dirty="0">
                          <a:effectLst/>
                          <a:latin typeface="Calibri" panose="020F0502020204030204" pitchFamily="34" charset="0"/>
                          <a:ea typeface="Calibri" panose="020F0502020204030204" pitchFamily="34" charset="0"/>
                          <a:cs typeface="Times New Roman" panose="02020603050405020304" pitchFamily="18" charset="0"/>
                        </a:rPr>
                        <a:t>1 $ </a:t>
                      </a:r>
                      <a:r>
                        <a:rPr lang="en-GB" sz="1400" dirty="0">
                          <a:effectLst/>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a:t>
                      </a:r>
                      <a:r>
                        <a:rPr lang="en-GB" sz="1400" dirty="0">
                          <a:effectLst/>
                          <a:latin typeface="Calibri" panose="020F0502020204030204" pitchFamily="34" charset="0"/>
                          <a:ea typeface="Calibri" panose="020F0502020204030204" pitchFamily="34" charset="0"/>
                          <a:cs typeface="Times New Roman" panose="02020603050405020304" pitchFamily="18" charset="0"/>
                        </a:rPr>
                        <a:t> 0.97 €</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8329443"/>
                  </a:ext>
                </a:extLst>
              </a:tr>
              <a:tr h="273999">
                <a:tc>
                  <a:txBody>
                    <a:bodyPr/>
                    <a:lstStyle/>
                    <a:p>
                      <a:pPr algn="ctr">
                        <a:lnSpc>
                          <a:spcPct val="101000"/>
                        </a:lnSpc>
                        <a:spcAft>
                          <a:spcPts val="800"/>
                        </a:spcAft>
                      </a:pPr>
                      <a:r>
                        <a:rPr lang="en-GB" sz="1400" dirty="0">
                          <a:effectLst/>
                          <a:latin typeface="Calibri" panose="020F0502020204030204" pitchFamily="34" charset="0"/>
                          <a:ea typeface="Calibri" panose="020F0502020204030204" pitchFamily="34" charset="0"/>
                          <a:cs typeface="Times New Roman" panose="02020603050405020304" pitchFamily="18" charset="0"/>
                        </a:rPr>
                        <a:t>1 </a:t>
                      </a:r>
                      <a:r>
                        <a:rPr lang="en-GB" sz="1400" dirty="0">
                          <a:effectLst/>
                          <a:latin typeface="Calibri" panose="020F0502020204030204" pitchFamily="34" charset="0"/>
                          <a:ea typeface="Calibri" panose="020F0502020204030204" pitchFamily="34" charset="0"/>
                          <a:cs typeface="Calibri" panose="020F0502020204030204" pitchFamily="34" charset="0"/>
                        </a:rPr>
                        <a:t>£</a:t>
                      </a:r>
                      <a:r>
                        <a:rPr lang="en-GB" sz="1400" dirty="0">
                          <a:effectLst/>
                          <a:latin typeface="Calibri" panose="020F0502020204030204" pitchFamily="34" charset="0"/>
                          <a:ea typeface="Calibri" panose="020F0502020204030204" pitchFamily="34" charset="0"/>
                          <a:cs typeface="Times New Roman" panose="02020603050405020304" pitchFamily="18" charset="0"/>
                        </a:rPr>
                        <a:t> </a:t>
                      </a:r>
                      <a:r>
                        <a:rPr lang="en-GB" sz="1400" dirty="0">
                          <a:effectLst/>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a:t>
                      </a:r>
                      <a:r>
                        <a:rPr lang="en-GB" sz="1400" dirty="0">
                          <a:effectLst/>
                          <a:latin typeface="Calibri" panose="020F0502020204030204" pitchFamily="34" charset="0"/>
                          <a:ea typeface="Calibri" panose="020F0502020204030204" pitchFamily="34" charset="0"/>
                          <a:cs typeface="Times New Roman" panose="02020603050405020304" pitchFamily="18" charset="0"/>
                        </a:rPr>
                        <a:t> 1.14 €</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73292728"/>
                  </a:ext>
                </a:extLst>
              </a:tr>
            </a:tbl>
          </a:graphicData>
        </a:graphic>
      </p:graphicFrame>
      <p:pic>
        <p:nvPicPr>
          <p:cNvPr id="4" name="Picture 3" descr="Logo&#10;&#10;Description automatically generated">
            <a:extLst>
              <a:ext uri="{FF2B5EF4-FFF2-40B4-BE49-F238E27FC236}">
                <a16:creationId xmlns:a16="http://schemas.microsoft.com/office/drawing/2014/main" id="{C2865E5D-5BD5-D7E8-7D1E-D09782AB8F9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241854" y="45945"/>
            <a:ext cx="514054" cy="335476"/>
          </a:xfrm>
          <a:prstGeom prst="rect">
            <a:avLst/>
          </a:prstGeom>
        </p:spPr>
      </p:pic>
    </p:spTree>
    <p:extLst>
      <p:ext uri="{BB962C8B-B14F-4D97-AF65-F5344CB8AC3E}">
        <p14:creationId xmlns:p14="http://schemas.microsoft.com/office/powerpoint/2010/main" val="24276087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picture containing text&#10;&#10;Description automatically generated">
            <a:extLst>
              <a:ext uri="{FF2B5EF4-FFF2-40B4-BE49-F238E27FC236}">
                <a16:creationId xmlns:a16="http://schemas.microsoft.com/office/drawing/2014/main" id="{32670DC9-CF10-F345-A67B-1C69F910EF9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4741" y="71877"/>
            <a:ext cx="936104" cy="330733"/>
          </a:xfrm>
          <a:prstGeom prst="rect">
            <a:avLst/>
          </a:prstGeom>
        </p:spPr>
      </p:pic>
      <p:pic>
        <p:nvPicPr>
          <p:cNvPr id="13" name="Picture 12">
            <a:extLst>
              <a:ext uri="{FF2B5EF4-FFF2-40B4-BE49-F238E27FC236}">
                <a16:creationId xmlns:a16="http://schemas.microsoft.com/office/drawing/2014/main" id="{13B9D3CF-3AEC-2947-AEEE-CA36E843A99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4088"/>
            <a:ext cx="9906000" cy="436363"/>
          </a:xfrm>
          <a:prstGeom prst="rect">
            <a:avLst/>
          </a:prstGeom>
        </p:spPr>
      </p:pic>
      <p:pic>
        <p:nvPicPr>
          <p:cNvPr id="12" name="Picture 11" descr="A picture containing text&#10;&#10;Description automatically generated">
            <a:extLst>
              <a:ext uri="{FF2B5EF4-FFF2-40B4-BE49-F238E27FC236}">
                <a16:creationId xmlns:a16="http://schemas.microsoft.com/office/drawing/2014/main" id="{2193D01B-3304-0F43-9C07-7DAA7C42387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4741" y="52212"/>
            <a:ext cx="936104" cy="330733"/>
          </a:xfrm>
          <a:prstGeom prst="rect">
            <a:avLst/>
          </a:prstGeom>
        </p:spPr>
      </p:pic>
      <p:sp>
        <p:nvSpPr>
          <p:cNvPr id="18" name="Titel 7">
            <a:extLst>
              <a:ext uri="{FF2B5EF4-FFF2-40B4-BE49-F238E27FC236}">
                <a16:creationId xmlns:a16="http://schemas.microsoft.com/office/drawing/2014/main" id="{B6A6A54C-D5F1-5046-AE18-9D7DC76139F0}"/>
              </a:ext>
            </a:extLst>
          </p:cNvPr>
          <p:cNvSpPr>
            <a:spLocks noGrp="1"/>
          </p:cNvSpPr>
          <p:nvPr>
            <p:ph type="title"/>
          </p:nvPr>
        </p:nvSpPr>
        <p:spPr>
          <a:xfrm>
            <a:off x="334696" y="526949"/>
            <a:ext cx="8951963" cy="1072089"/>
          </a:xfrm>
        </p:spPr>
        <p:txBody>
          <a:bodyPr/>
          <a:lstStyle/>
          <a:p>
            <a:pPr algn="ctr"/>
            <a:br>
              <a:rPr lang="en-US" dirty="0"/>
            </a:br>
            <a:br>
              <a:rPr lang="en-US" dirty="0"/>
            </a:br>
            <a:br>
              <a:rPr lang="en-US" dirty="0"/>
            </a:br>
            <a:endParaRPr lang="en-US" dirty="0"/>
          </a:p>
        </p:txBody>
      </p:sp>
      <p:sp>
        <p:nvSpPr>
          <p:cNvPr id="23" name="TextBox 22">
            <a:extLst>
              <a:ext uri="{FF2B5EF4-FFF2-40B4-BE49-F238E27FC236}">
                <a16:creationId xmlns:a16="http://schemas.microsoft.com/office/drawing/2014/main" id="{B951797C-4571-A24A-9CFF-75D3E9DD22E1}"/>
              </a:ext>
            </a:extLst>
          </p:cNvPr>
          <p:cNvSpPr txBox="1"/>
          <p:nvPr/>
        </p:nvSpPr>
        <p:spPr>
          <a:xfrm>
            <a:off x="1119149" y="6260804"/>
            <a:ext cx="8118996" cy="336847"/>
          </a:xfrm>
          <a:prstGeom prst="rect">
            <a:avLst/>
          </a:prstGeom>
          <a:noFill/>
        </p:spPr>
        <p:txBody>
          <a:bodyPr wrap="square" rtlCol="0">
            <a:spAutoFit/>
          </a:bodyPr>
          <a:lstStyle/>
          <a:p>
            <a:pPr marL="0" marR="0" lvl="0" indent="0" algn="just" defTabSz="804587"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srgbClr val="0F124A"/>
                </a:solidFill>
                <a:effectLst/>
                <a:uLnTx/>
                <a:uFillTx/>
                <a:latin typeface="Arial"/>
                <a:ea typeface="+mn-ea"/>
                <a:cs typeface="+mn-cs"/>
              </a:rPr>
              <a:t>The Future Circular Collider Innovation Study (FCCIS) receives funding from the European Union’s Horizon 2020 research and innovation programme under grant No 951754. The information herein only reflects the views of its authors and the European Commission is not responsible for any use that may be made of the information.</a:t>
            </a:r>
            <a:endParaRPr kumimoji="0" lang="en-CH" sz="800" b="0" i="0" u="none" strike="noStrike" kern="1200" cap="none" spc="0" normalizeH="0" baseline="0" noProof="0" dirty="0">
              <a:ln>
                <a:noFill/>
              </a:ln>
              <a:solidFill>
                <a:srgbClr val="0F124A"/>
              </a:solidFill>
              <a:effectLst/>
              <a:uLnTx/>
              <a:uFillTx/>
              <a:latin typeface="Arial"/>
              <a:ea typeface="+mn-ea"/>
              <a:cs typeface="+mn-cs"/>
            </a:endParaRPr>
          </a:p>
        </p:txBody>
      </p:sp>
      <p:pic>
        <p:nvPicPr>
          <p:cNvPr id="24" name="Picture 23" descr="Background pattern&#10;&#10;Description automatically generated">
            <a:extLst>
              <a:ext uri="{FF2B5EF4-FFF2-40B4-BE49-F238E27FC236}">
                <a16:creationId xmlns:a16="http://schemas.microsoft.com/office/drawing/2014/main" id="{F4165F6F-7053-784D-8B3E-E1A568CA8CE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6347" y="6219825"/>
            <a:ext cx="567626" cy="377826"/>
          </a:xfrm>
          <a:prstGeom prst="rect">
            <a:avLst/>
          </a:prstGeom>
        </p:spPr>
      </p:pic>
      <p:sp>
        <p:nvSpPr>
          <p:cNvPr id="17" name="Footer Placeholder 16">
            <a:extLst>
              <a:ext uri="{FF2B5EF4-FFF2-40B4-BE49-F238E27FC236}">
                <a16:creationId xmlns:a16="http://schemas.microsoft.com/office/drawing/2014/main" id="{D0C2EF91-9868-40C4-9100-CEABD5EAEE19}"/>
              </a:ext>
            </a:extLst>
          </p:cNvPr>
          <p:cNvSpPr txBox="1">
            <a:spLocks/>
          </p:cNvSpPr>
          <p:nvPr/>
        </p:nvSpPr>
        <p:spPr>
          <a:xfrm>
            <a:off x="3766165" y="110694"/>
            <a:ext cx="3052589" cy="213767"/>
          </a:xfrm>
          <a:prstGeom prst="rect">
            <a:avLst/>
          </a:prstGeom>
        </p:spPr>
        <p:txBody>
          <a:bodyPr/>
          <a:lstStyle>
            <a:defPPr>
              <a:defRPr lang="de-DE"/>
            </a:defPPr>
            <a:lvl1pPr marL="0" algn="l" defTabSz="804587" rtl="0" eaLnBrk="1" latinLnBrk="0" hangingPunct="1">
              <a:defRPr sz="1584" kern="1200">
                <a:solidFill>
                  <a:schemeClr val="tx1"/>
                </a:solidFill>
                <a:latin typeface="+mn-lt"/>
                <a:ea typeface="+mn-ea"/>
                <a:cs typeface="+mn-cs"/>
              </a:defRPr>
            </a:lvl1pPr>
            <a:lvl2pPr marL="402293" algn="l" defTabSz="804587" rtl="0" eaLnBrk="1" latinLnBrk="0" hangingPunct="1">
              <a:defRPr sz="1584" kern="1200">
                <a:solidFill>
                  <a:schemeClr val="tx1"/>
                </a:solidFill>
                <a:latin typeface="+mn-lt"/>
                <a:ea typeface="+mn-ea"/>
                <a:cs typeface="+mn-cs"/>
              </a:defRPr>
            </a:lvl2pPr>
            <a:lvl3pPr marL="804587" algn="l" defTabSz="804587" rtl="0" eaLnBrk="1" latinLnBrk="0" hangingPunct="1">
              <a:defRPr sz="1584" kern="1200">
                <a:solidFill>
                  <a:schemeClr val="tx1"/>
                </a:solidFill>
                <a:latin typeface="+mn-lt"/>
                <a:ea typeface="+mn-ea"/>
                <a:cs typeface="+mn-cs"/>
              </a:defRPr>
            </a:lvl3pPr>
            <a:lvl4pPr marL="1206880" algn="l" defTabSz="804587" rtl="0" eaLnBrk="1" latinLnBrk="0" hangingPunct="1">
              <a:defRPr sz="1584" kern="1200">
                <a:solidFill>
                  <a:schemeClr val="tx1"/>
                </a:solidFill>
                <a:latin typeface="+mn-lt"/>
                <a:ea typeface="+mn-ea"/>
                <a:cs typeface="+mn-cs"/>
              </a:defRPr>
            </a:lvl4pPr>
            <a:lvl5pPr marL="1609172" algn="l" defTabSz="804587" rtl="0" eaLnBrk="1" latinLnBrk="0" hangingPunct="1">
              <a:defRPr sz="1584" kern="1200">
                <a:solidFill>
                  <a:schemeClr val="tx1"/>
                </a:solidFill>
                <a:latin typeface="+mn-lt"/>
                <a:ea typeface="+mn-ea"/>
                <a:cs typeface="+mn-cs"/>
              </a:defRPr>
            </a:lvl5pPr>
            <a:lvl6pPr marL="2011466" algn="l" defTabSz="804587" rtl="0" eaLnBrk="1" latinLnBrk="0" hangingPunct="1">
              <a:defRPr sz="1584" kern="1200">
                <a:solidFill>
                  <a:schemeClr val="tx1"/>
                </a:solidFill>
                <a:latin typeface="+mn-lt"/>
                <a:ea typeface="+mn-ea"/>
                <a:cs typeface="+mn-cs"/>
              </a:defRPr>
            </a:lvl6pPr>
            <a:lvl7pPr marL="2413759" algn="l" defTabSz="804587" rtl="0" eaLnBrk="1" latinLnBrk="0" hangingPunct="1">
              <a:defRPr sz="1584" kern="1200">
                <a:solidFill>
                  <a:schemeClr val="tx1"/>
                </a:solidFill>
                <a:latin typeface="+mn-lt"/>
                <a:ea typeface="+mn-ea"/>
                <a:cs typeface="+mn-cs"/>
              </a:defRPr>
            </a:lvl7pPr>
            <a:lvl8pPr marL="2816053" algn="l" defTabSz="804587" rtl="0" eaLnBrk="1" latinLnBrk="0" hangingPunct="1">
              <a:defRPr sz="1584" kern="1200">
                <a:solidFill>
                  <a:schemeClr val="tx1"/>
                </a:solidFill>
                <a:latin typeface="+mn-lt"/>
                <a:ea typeface="+mn-ea"/>
                <a:cs typeface="+mn-cs"/>
              </a:defRPr>
            </a:lvl8pPr>
            <a:lvl9pPr marL="3218346" algn="l" defTabSz="804587" rtl="0" eaLnBrk="1" latinLnBrk="0" hangingPunct="1">
              <a:defRPr sz="1584" kern="1200">
                <a:solidFill>
                  <a:schemeClr val="tx1"/>
                </a:solidFill>
                <a:latin typeface="+mn-lt"/>
                <a:ea typeface="+mn-ea"/>
                <a:cs typeface="+mn-cs"/>
              </a:defRPr>
            </a:lvl9pPr>
          </a:lstStyle>
          <a:p>
            <a:pPr marL="0" marR="0" lvl="0" indent="0" algn="l" defTabSz="804587"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1" name="TextBox 10">
            <a:extLst>
              <a:ext uri="{FF2B5EF4-FFF2-40B4-BE49-F238E27FC236}">
                <a16:creationId xmlns:a16="http://schemas.microsoft.com/office/drawing/2014/main" id="{832DE701-2E6C-4A62-825B-4EEB69AF3F26}"/>
              </a:ext>
            </a:extLst>
          </p:cNvPr>
          <p:cNvSpPr txBox="1"/>
          <p:nvPr/>
        </p:nvSpPr>
        <p:spPr>
          <a:xfrm>
            <a:off x="790160" y="487619"/>
            <a:ext cx="8064896" cy="461665"/>
          </a:xfrm>
          <a:prstGeom prst="rect">
            <a:avLst/>
          </a:prstGeom>
          <a:noFill/>
        </p:spPr>
        <p:txBody>
          <a:bodyPr wrap="square" rtlCol="0">
            <a:spAutoFit/>
          </a:bodyPr>
          <a:lstStyle/>
          <a:p>
            <a:pPr marL="0" marR="0" lvl="0" indent="0" algn="ctr" defTabSz="804587" rtl="0" eaLnBrk="1" fontAlgn="auto" latinLnBrk="0" hangingPunct="1">
              <a:lnSpc>
                <a:spcPct val="100000"/>
              </a:lnSpc>
              <a:spcBef>
                <a:spcPts val="0"/>
              </a:spcBef>
              <a:spcAft>
                <a:spcPts val="0"/>
              </a:spcAft>
              <a:buClrTx/>
              <a:buSzTx/>
              <a:buFontTx/>
              <a:buNone/>
              <a:tabLst/>
              <a:defRPr/>
            </a:pPr>
            <a:r>
              <a:rPr kumimoji="0" lang="es-ES" sz="2400" b="1" i="0" u="sng" strike="noStrike" kern="1200" cap="none" spc="0" normalizeH="0" baseline="0" noProof="0" dirty="0" err="1">
                <a:ln>
                  <a:noFill/>
                </a:ln>
                <a:solidFill>
                  <a:srgbClr val="0F124A"/>
                </a:solidFill>
                <a:effectLst>
                  <a:outerShdw blurRad="38100" dist="38100" dir="2700000" algn="tl">
                    <a:srgbClr val="000000">
                      <a:alpha val="43137"/>
                    </a:srgbClr>
                  </a:outerShdw>
                </a:effectLst>
                <a:uLnTx/>
                <a:uFillTx/>
                <a:latin typeface="Arial"/>
                <a:ea typeface="+mn-ea"/>
                <a:cs typeface="+mn-cs"/>
              </a:rPr>
              <a:t>Profile</a:t>
            </a:r>
            <a:r>
              <a:rPr kumimoji="0" lang="es-ES" sz="2400" b="1" i="0" u="sng" strike="noStrike" kern="1200" cap="none" spc="0" normalizeH="0" baseline="0" noProof="0" dirty="0">
                <a:ln>
                  <a:noFill/>
                </a:ln>
                <a:solidFill>
                  <a:srgbClr val="0F124A"/>
                </a:solidFill>
                <a:effectLst>
                  <a:outerShdw blurRad="38100" dist="38100" dir="2700000" algn="tl">
                    <a:srgbClr val="000000">
                      <a:alpha val="43137"/>
                    </a:srgbClr>
                  </a:outerShdw>
                </a:effectLst>
                <a:uLnTx/>
                <a:uFillTx/>
                <a:latin typeface="Arial"/>
                <a:ea typeface="+mn-ea"/>
                <a:cs typeface="+mn-cs"/>
              </a:rPr>
              <a:t> of </a:t>
            </a:r>
            <a:r>
              <a:rPr kumimoji="0" lang="es-ES" sz="2400" b="1" i="0" u="sng" strike="noStrike" kern="1200" cap="none" spc="0" normalizeH="0" baseline="0" noProof="0" dirty="0" err="1">
                <a:ln>
                  <a:noFill/>
                </a:ln>
                <a:solidFill>
                  <a:srgbClr val="0F124A"/>
                </a:solidFill>
                <a:effectLst>
                  <a:outerShdw blurRad="38100" dist="38100" dir="2700000" algn="tl">
                    <a:srgbClr val="000000">
                      <a:alpha val="43137"/>
                    </a:srgbClr>
                  </a:outerShdw>
                </a:effectLst>
                <a:uLnTx/>
                <a:uFillTx/>
                <a:latin typeface="Arial"/>
                <a:ea typeface="+mn-ea"/>
                <a:cs typeface="+mn-cs"/>
              </a:rPr>
              <a:t>the</a:t>
            </a:r>
            <a:r>
              <a:rPr kumimoji="0" lang="es-ES" sz="2400" b="1" i="0" u="sng" strike="noStrike" kern="1200" cap="none" spc="0" normalizeH="0" baseline="0" noProof="0" dirty="0">
                <a:ln>
                  <a:noFill/>
                </a:ln>
                <a:solidFill>
                  <a:srgbClr val="0F124A"/>
                </a:solidFill>
                <a:effectLst>
                  <a:outerShdw blurRad="38100" dist="38100" dir="2700000" algn="tl">
                    <a:srgbClr val="000000">
                      <a:alpha val="43137"/>
                    </a:srgbClr>
                  </a:outerShdw>
                </a:effectLst>
                <a:uLnTx/>
                <a:uFillTx/>
                <a:latin typeface="Arial"/>
                <a:ea typeface="+mn-ea"/>
                <a:cs typeface="+mn-cs"/>
              </a:rPr>
              <a:t> </a:t>
            </a:r>
            <a:r>
              <a:rPr kumimoji="0" lang="es-ES" sz="2400" b="1" i="0" u="sng" strike="noStrike" kern="1200" cap="none" spc="0" normalizeH="0" baseline="0" noProof="0" dirty="0" err="1">
                <a:ln>
                  <a:noFill/>
                </a:ln>
                <a:solidFill>
                  <a:srgbClr val="0F124A"/>
                </a:solidFill>
                <a:effectLst>
                  <a:outerShdw blurRad="38100" dist="38100" dir="2700000" algn="tl">
                    <a:srgbClr val="000000">
                      <a:alpha val="43137"/>
                    </a:srgbClr>
                  </a:outerShdw>
                </a:effectLst>
                <a:uLnTx/>
                <a:uFillTx/>
                <a:latin typeface="Arial"/>
                <a:ea typeface="+mn-ea"/>
                <a:cs typeface="+mn-cs"/>
              </a:rPr>
              <a:t>respondents</a:t>
            </a:r>
            <a:endParaRPr kumimoji="0" lang="en-GB" sz="2400" b="1" i="0" u="sng" strike="noStrike" kern="1200" cap="none" spc="0" normalizeH="0" baseline="0" noProof="0" dirty="0">
              <a:ln>
                <a:noFill/>
              </a:ln>
              <a:solidFill>
                <a:srgbClr val="0F124A"/>
              </a:solidFill>
              <a:effectLst>
                <a:outerShdw blurRad="38100" dist="38100" dir="2700000" algn="tl">
                  <a:srgbClr val="000000">
                    <a:alpha val="43137"/>
                  </a:srgbClr>
                </a:outerShdw>
              </a:effectLst>
              <a:uLnTx/>
              <a:uFillTx/>
              <a:latin typeface="Arial"/>
              <a:ea typeface="+mn-ea"/>
              <a:cs typeface="+mn-cs"/>
            </a:endParaRPr>
          </a:p>
        </p:txBody>
      </p:sp>
      <p:graphicFrame>
        <p:nvGraphicFramePr>
          <p:cNvPr id="8" name="Chart 7">
            <a:extLst>
              <a:ext uri="{FF2B5EF4-FFF2-40B4-BE49-F238E27FC236}">
                <a16:creationId xmlns:a16="http://schemas.microsoft.com/office/drawing/2014/main" id="{59CFE77B-DE03-F8BB-FA8D-AF0E3B8B7A71}"/>
              </a:ext>
            </a:extLst>
          </p:cNvPr>
          <p:cNvGraphicFramePr>
            <a:graphicFrameLocks/>
          </p:cNvGraphicFramePr>
          <p:nvPr>
            <p:extLst>
              <p:ext uri="{D42A27DB-BD31-4B8C-83A1-F6EECF244321}">
                <p14:modId xmlns:p14="http://schemas.microsoft.com/office/powerpoint/2010/main" val="2481440245"/>
              </p:ext>
            </p:extLst>
          </p:nvPr>
        </p:nvGraphicFramePr>
        <p:xfrm>
          <a:off x="558386" y="1599038"/>
          <a:ext cx="6482846" cy="3918194"/>
        </p:xfrm>
        <a:graphic>
          <a:graphicData uri="http://schemas.openxmlformats.org/drawingml/2006/chart">
            <c:chart xmlns:c="http://schemas.openxmlformats.org/drawingml/2006/chart" xmlns:r="http://schemas.openxmlformats.org/officeDocument/2006/relationships" r:id="rId5"/>
          </a:graphicData>
        </a:graphic>
      </p:graphicFrame>
      <p:sp>
        <p:nvSpPr>
          <p:cNvPr id="10" name="TextBox 9">
            <a:extLst>
              <a:ext uri="{FF2B5EF4-FFF2-40B4-BE49-F238E27FC236}">
                <a16:creationId xmlns:a16="http://schemas.microsoft.com/office/drawing/2014/main" id="{B7170047-DC21-84CF-A9D8-B5EC2377C01C}"/>
              </a:ext>
            </a:extLst>
          </p:cNvPr>
          <p:cNvSpPr txBox="1"/>
          <p:nvPr/>
        </p:nvSpPr>
        <p:spPr>
          <a:xfrm>
            <a:off x="7290406" y="3501008"/>
            <a:ext cx="2277291" cy="778546"/>
          </a:xfrm>
          <a:prstGeom prst="rect">
            <a:avLst/>
          </a:prstGeom>
          <a:noFill/>
        </p:spPr>
        <p:txBody>
          <a:bodyPr wrap="square" rtlCol="0">
            <a:spAutoFit/>
          </a:bodyPr>
          <a:lstStyle/>
          <a:p>
            <a:pPr marL="285750" marR="0" lvl="0" indent="-285750" algn="l" defTabSz="804587" rtl="0" eaLnBrk="1" fontAlgn="auto" latinLnBrk="0" hangingPunct="1">
              <a:lnSpc>
                <a:spcPct val="150000"/>
              </a:lnSpc>
              <a:spcBef>
                <a:spcPts val="0"/>
              </a:spcBef>
              <a:spcAft>
                <a:spcPts val="0"/>
              </a:spcAft>
              <a:buClrTx/>
              <a:buSzTx/>
              <a:buFont typeface="Wingdings" panose="05000000000000000000" pitchFamily="2" charset="2"/>
              <a:buChar char="v"/>
              <a:tabLst/>
              <a:defRPr/>
            </a:pPr>
            <a:r>
              <a:rPr kumimoji="0" lang="es-ES" sz="1584" b="0" i="0" u="none" strike="noStrike" kern="1200" cap="none" spc="0" normalizeH="0" baseline="0" noProof="0" dirty="0">
                <a:ln>
                  <a:noFill/>
                </a:ln>
                <a:solidFill>
                  <a:srgbClr val="0F124A"/>
                </a:solidFill>
                <a:effectLst/>
                <a:uLnTx/>
                <a:uFillTx/>
                <a:latin typeface="Arial"/>
                <a:ea typeface="+mn-ea"/>
                <a:cs typeface="+mn-cs"/>
              </a:rPr>
              <a:t>51,86 % </a:t>
            </a:r>
            <a:r>
              <a:rPr kumimoji="0" lang="es-ES" sz="1584" b="0" i="0" u="none" strike="noStrike" kern="1200" cap="none" spc="0" normalizeH="0" baseline="0" noProof="0" dirty="0" err="1">
                <a:ln>
                  <a:noFill/>
                </a:ln>
                <a:solidFill>
                  <a:srgbClr val="0F124A"/>
                </a:solidFill>
                <a:effectLst/>
                <a:uLnTx/>
                <a:uFillTx/>
                <a:latin typeface="Arial"/>
                <a:ea typeface="+mn-ea"/>
                <a:cs typeface="+mn-cs"/>
              </a:rPr>
              <a:t>m</a:t>
            </a:r>
            <a:r>
              <a:rPr kumimoji="0" lang="es-ES" sz="1584" b="0" i="0" u="none" strike="noStrike" kern="1200" cap="none" spc="0" normalizeH="0" baseline="0" noProof="0" dirty="0" err="1">
                <a:ln>
                  <a:noFill/>
                </a:ln>
                <a:solidFill>
                  <a:srgbClr val="0F124A"/>
                </a:solidFill>
                <a:effectLst/>
                <a:uLnTx/>
                <a:uFillTx/>
                <a:latin typeface="Arial"/>
                <a:ea typeface="+mn-ea"/>
                <a:cs typeface="+mn-cs"/>
                <a:sym typeface="Wingdings" panose="05000000000000000000" pitchFamily="2" charset="2"/>
              </a:rPr>
              <a:t>en</a:t>
            </a:r>
            <a:endParaRPr kumimoji="0" lang="es-ES" sz="1584" b="0" i="0" u="none" strike="noStrike" kern="1200" cap="none" spc="0" normalizeH="0" baseline="0" noProof="0" dirty="0">
              <a:ln>
                <a:noFill/>
              </a:ln>
              <a:solidFill>
                <a:srgbClr val="0F124A"/>
              </a:solidFill>
              <a:effectLst/>
              <a:uLnTx/>
              <a:uFillTx/>
              <a:latin typeface="Arial"/>
              <a:ea typeface="+mn-ea"/>
              <a:cs typeface="+mn-cs"/>
              <a:sym typeface="Wingdings" panose="05000000000000000000" pitchFamily="2" charset="2"/>
            </a:endParaRPr>
          </a:p>
          <a:p>
            <a:pPr marL="285750" marR="0" lvl="0" indent="-285750" algn="l" defTabSz="804587" rtl="0" eaLnBrk="1" fontAlgn="auto" latinLnBrk="0" hangingPunct="1">
              <a:lnSpc>
                <a:spcPct val="150000"/>
              </a:lnSpc>
              <a:spcBef>
                <a:spcPts val="0"/>
              </a:spcBef>
              <a:spcAft>
                <a:spcPts val="0"/>
              </a:spcAft>
              <a:buClrTx/>
              <a:buSzTx/>
              <a:buFont typeface="Wingdings" panose="05000000000000000000" pitchFamily="2" charset="2"/>
              <a:buChar char="v"/>
              <a:tabLst/>
              <a:defRPr/>
            </a:pPr>
            <a:r>
              <a:rPr kumimoji="0" lang="es-ES" sz="1584" b="0" i="0" u="none" strike="noStrike" kern="1200" cap="none" spc="0" normalizeH="0" baseline="0" noProof="0" dirty="0">
                <a:ln>
                  <a:noFill/>
                </a:ln>
                <a:solidFill>
                  <a:srgbClr val="0F124A"/>
                </a:solidFill>
                <a:effectLst/>
                <a:uLnTx/>
                <a:uFillTx/>
                <a:latin typeface="Arial"/>
                <a:ea typeface="+mn-ea"/>
                <a:cs typeface="+mn-cs"/>
                <a:sym typeface="Wingdings" panose="05000000000000000000" pitchFamily="2" charset="2"/>
              </a:rPr>
              <a:t>48,04 % </a:t>
            </a:r>
            <a:r>
              <a:rPr kumimoji="0" lang="es-ES" sz="1584" b="0" i="0" u="none" strike="noStrike" kern="1200" cap="none" spc="0" normalizeH="0" baseline="0" noProof="0" dirty="0" err="1">
                <a:ln>
                  <a:noFill/>
                </a:ln>
                <a:solidFill>
                  <a:srgbClr val="0F124A"/>
                </a:solidFill>
                <a:effectLst/>
                <a:uLnTx/>
                <a:uFillTx/>
                <a:latin typeface="Arial"/>
                <a:ea typeface="+mn-ea"/>
                <a:cs typeface="+mn-cs"/>
                <a:sym typeface="Wingdings" panose="05000000000000000000" pitchFamily="2" charset="2"/>
              </a:rPr>
              <a:t>women</a:t>
            </a:r>
            <a:r>
              <a:rPr kumimoji="0" lang="es-ES" sz="1584" b="0" i="0" u="none" strike="noStrike" kern="1200" cap="none" spc="0" normalizeH="0" baseline="0" noProof="0" dirty="0">
                <a:ln>
                  <a:noFill/>
                </a:ln>
                <a:solidFill>
                  <a:srgbClr val="0F124A"/>
                </a:solidFill>
                <a:effectLst/>
                <a:uLnTx/>
                <a:uFillTx/>
                <a:latin typeface="Arial"/>
                <a:ea typeface="+mn-ea"/>
                <a:cs typeface="+mn-cs"/>
              </a:rPr>
              <a:t> </a:t>
            </a:r>
            <a:endParaRPr kumimoji="0" lang="en-GB" sz="1584" b="0" i="0" u="none" strike="noStrike" kern="1200" cap="none" spc="0" normalizeH="0" baseline="0" noProof="0" dirty="0">
              <a:ln>
                <a:noFill/>
              </a:ln>
              <a:solidFill>
                <a:srgbClr val="0F124A"/>
              </a:solidFill>
              <a:effectLst/>
              <a:uLnTx/>
              <a:uFillTx/>
              <a:latin typeface="Arial"/>
              <a:ea typeface="+mn-ea"/>
              <a:cs typeface="+mn-cs"/>
            </a:endParaRPr>
          </a:p>
        </p:txBody>
      </p:sp>
      <p:pic>
        <p:nvPicPr>
          <p:cNvPr id="2" name="Picture 1" descr="Logo&#10;&#10;Description automatically generated">
            <a:extLst>
              <a:ext uri="{FF2B5EF4-FFF2-40B4-BE49-F238E27FC236}">
                <a16:creationId xmlns:a16="http://schemas.microsoft.com/office/drawing/2014/main" id="{4EF4EB01-F587-4357-E8CC-C6DA67D8560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241854" y="45945"/>
            <a:ext cx="514054" cy="335476"/>
          </a:xfrm>
          <a:prstGeom prst="rect">
            <a:avLst/>
          </a:prstGeom>
        </p:spPr>
      </p:pic>
    </p:spTree>
    <p:extLst>
      <p:ext uri="{BB962C8B-B14F-4D97-AF65-F5344CB8AC3E}">
        <p14:creationId xmlns:p14="http://schemas.microsoft.com/office/powerpoint/2010/main" val="8987333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picture containing text&#10;&#10;Description automatically generated">
            <a:extLst>
              <a:ext uri="{FF2B5EF4-FFF2-40B4-BE49-F238E27FC236}">
                <a16:creationId xmlns:a16="http://schemas.microsoft.com/office/drawing/2014/main" id="{32670DC9-CF10-F345-A67B-1C69F910EF9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4741" y="71877"/>
            <a:ext cx="936104" cy="330733"/>
          </a:xfrm>
          <a:prstGeom prst="rect">
            <a:avLst/>
          </a:prstGeom>
        </p:spPr>
      </p:pic>
      <p:pic>
        <p:nvPicPr>
          <p:cNvPr id="13" name="Picture 12">
            <a:extLst>
              <a:ext uri="{FF2B5EF4-FFF2-40B4-BE49-F238E27FC236}">
                <a16:creationId xmlns:a16="http://schemas.microsoft.com/office/drawing/2014/main" id="{13B9D3CF-3AEC-2947-AEEE-CA36E843A99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4088"/>
            <a:ext cx="9906000" cy="436363"/>
          </a:xfrm>
          <a:prstGeom prst="rect">
            <a:avLst/>
          </a:prstGeom>
        </p:spPr>
      </p:pic>
      <p:pic>
        <p:nvPicPr>
          <p:cNvPr id="12" name="Picture 11" descr="A picture containing text&#10;&#10;Description automatically generated">
            <a:extLst>
              <a:ext uri="{FF2B5EF4-FFF2-40B4-BE49-F238E27FC236}">
                <a16:creationId xmlns:a16="http://schemas.microsoft.com/office/drawing/2014/main" id="{2193D01B-3304-0F43-9C07-7DAA7C42387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4741" y="52212"/>
            <a:ext cx="936104" cy="330733"/>
          </a:xfrm>
          <a:prstGeom prst="rect">
            <a:avLst/>
          </a:prstGeom>
        </p:spPr>
      </p:pic>
      <p:sp>
        <p:nvSpPr>
          <p:cNvPr id="18" name="Titel 7">
            <a:extLst>
              <a:ext uri="{FF2B5EF4-FFF2-40B4-BE49-F238E27FC236}">
                <a16:creationId xmlns:a16="http://schemas.microsoft.com/office/drawing/2014/main" id="{B6A6A54C-D5F1-5046-AE18-9D7DC76139F0}"/>
              </a:ext>
            </a:extLst>
          </p:cNvPr>
          <p:cNvSpPr>
            <a:spLocks noGrp="1"/>
          </p:cNvSpPr>
          <p:nvPr>
            <p:ph type="title"/>
          </p:nvPr>
        </p:nvSpPr>
        <p:spPr>
          <a:xfrm>
            <a:off x="416496" y="1124744"/>
            <a:ext cx="8951963" cy="1072089"/>
          </a:xfrm>
        </p:spPr>
        <p:txBody>
          <a:bodyPr/>
          <a:lstStyle/>
          <a:p>
            <a:pPr algn="ctr"/>
            <a:br>
              <a:rPr lang="en-US" dirty="0"/>
            </a:br>
            <a:br>
              <a:rPr lang="en-US" dirty="0"/>
            </a:br>
            <a:endParaRPr lang="en-US" dirty="0"/>
          </a:p>
        </p:txBody>
      </p:sp>
      <p:sp>
        <p:nvSpPr>
          <p:cNvPr id="6" name="Slide Number Placeholder 5">
            <a:extLst>
              <a:ext uri="{FF2B5EF4-FFF2-40B4-BE49-F238E27FC236}">
                <a16:creationId xmlns:a16="http://schemas.microsoft.com/office/drawing/2014/main" id="{20B7E32E-B1E3-EE42-990D-E106F6357BBA}"/>
              </a:ext>
            </a:extLst>
          </p:cNvPr>
          <p:cNvSpPr>
            <a:spLocks noGrp="1"/>
          </p:cNvSpPr>
          <p:nvPr>
            <p:ph type="sldNum" sz="quarter" idx="10"/>
          </p:nvPr>
        </p:nvSpPr>
        <p:spPr/>
        <p:txBody>
          <a:bodyPr/>
          <a:lstStyle/>
          <a:p>
            <a:pPr marL="0" marR="0" lvl="0" indent="0" algn="r" defTabSz="804587" rtl="0" eaLnBrk="1" fontAlgn="auto" latinLnBrk="0" hangingPunct="1">
              <a:lnSpc>
                <a:spcPts val="1341"/>
              </a:lnSpc>
              <a:spcBef>
                <a:spcPts val="0"/>
              </a:spcBef>
              <a:spcAft>
                <a:spcPts val="0"/>
              </a:spcAft>
              <a:buClrTx/>
              <a:buSzTx/>
              <a:buFontTx/>
              <a:buNone/>
              <a:tabLst/>
              <a:defRPr/>
            </a:pPr>
            <a:fld id="{88A1DFE4-5FC5-43BD-BB7E-75EAD82B965F}" type="slidenum">
              <a:rPr kumimoji="0" lang="en-US" sz="609" b="0" i="0" u="none" strike="noStrike" kern="1200" cap="none" spc="0" normalizeH="0" baseline="0" noProof="0" smtClean="0">
                <a:ln>
                  <a:noFill/>
                </a:ln>
                <a:solidFill>
                  <a:srgbClr val="0000FF"/>
                </a:solidFill>
                <a:effectLst/>
                <a:uLnTx/>
                <a:uFillTx/>
                <a:latin typeface="Arial"/>
                <a:ea typeface="+mn-ea"/>
                <a:cs typeface="+mn-cs"/>
              </a:rPr>
              <a:pPr marL="0" marR="0" lvl="0" indent="0" algn="r" defTabSz="804587" rtl="0" eaLnBrk="1" fontAlgn="auto" latinLnBrk="0" hangingPunct="1">
                <a:lnSpc>
                  <a:spcPts val="1341"/>
                </a:lnSpc>
                <a:spcBef>
                  <a:spcPts val="0"/>
                </a:spcBef>
                <a:spcAft>
                  <a:spcPts val="0"/>
                </a:spcAft>
                <a:buClrTx/>
                <a:buSzTx/>
                <a:buFontTx/>
                <a:buNone/>
                <a:tabLst/>
                <a:defRPr/>
              </a:pPr>
              <a:t>9</a:t>
            </a:fld>
            <a:endParaRPr kumimoji="0" lang="en-US" sz="609" b="0" i="0" u="none" strike="noStrike" kern="1200" cap="none" spc="0" normalizeH="0" baseline="0" noProof="0" dirty="0">
              <a:ln>
                <a:noFill/>
              </a:ln>
              <a:solidFill>
                <a:srgbClr val="0000FF"/>
              </a:solidFill>
              <a:effectLst/>
              <a:uLnTx/>
              <a:uFillTx/>
              <a:latin typeface="Arial"/>
              <a:ea typeface="+mn-ea"/>
              <a:cs typeface="+mn-cs"/>
            </a:endParaRPr>
          </a:p>
        </p:txBody>
      </p:sp>
      <p:sp>
        <p:nvSpPr>
          <p:cNvPr id="23" name="TextBox 22">
            <a:extLst>
              <a:ext uri="{FF2B5EF4-FFF2-40B4-BE49-F238E27FC236}">
                <a16:creationId xmlns:a16="http://schemas.microsoft.com/office/drawing/2014/main" id="{B951797C-4571-A24A-9CFF-75D3E9DD22E1}"/>
              </a:ext>
            </a:extLst>
          </p:cNvPr>
          <p:cNvSpPr txBox="1"/>
          <p:nvPr/>
        </p:nvSpPr>
        <p:spPr>
          <a:xfrm>
            <a:off x="1119149" y="6260804"/>
            <a:ext cx="8118996" cy="336847"/>
          </a:xfrm>
          <a:prstGeom prst="rect">
            <a:avLst/>
          </a:prstGeom>
          <a:noFill/>
        </p:spPr>
        <p:txBody>
          <a:bodyPr wrap="square" rtlCol="0">
            <a:spAutoFit/>
          </a:bodyPr>
          <a:lstStyle/>
          <a:p>
            <a:pPr marL="0" marR="0" lvl="0" indent="0" algn="just" defTabSz="804587"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srgbClr val="0F124A"/>
                </a:solidFill>
                <a:effectLst/>
                <a:uLnTx/>
                <a:uFillTx/>
                <a:latin typeface="Arial"/>
                <a:ea typeface="+mn-ea"/>
                <a:cs typeface="+mn-cs"/>
              </a:rPr>
              <a:t>The Future Circular Collider Innovation Study (FCCIS) receives funding from the European Union’s Horizon 2020 research and innovation programme under grant No 951754. The information herein only reflects the views of its authors and the European Commission is not responsible for any use that may be made of the information.</a:t>
            </a:r>
            <a:endParaRPr kumimoji="0" lang="en-CH" sz="800" b="0" i="0" u="none" strike="noStrike" kern="1200" cap="none" spc="0" normalizeH="0" baseline="0" noProof="0" dirty="0">
              <a:ln>
                <a:noFill/>
              </a:ln>
              <a:solidFill>
                <a:srgbClr val="0F124A"/>
              </a:solidFill>
              <a:effectLst/>
              <a:uLnTx/>
              <a:uFillTx/>
              <a:latin typeface="Arial"/>
              <a:ea typeface="+mn-ea"/>
              <a:cs typeface="+mn-cs"/>
            </a:endParaRPr>
          </a:p>
        </p:txBody>
      </p:sp>
      <p:pic>
        <p:nvPicPr>
          <p:cNvPr id="24" name="Picture 23" descr="Background pattern&#10;&#10;Description automatically generated">
            <a:extLst>
              <a:ext uri="{FF2B5EF4-FFF2-40B4-BE49-F238E27FC236}">
                <a16:creationId xmlns:a16="http://schemas.microsoft.com/office/drawing/2014/main" id="{F4165F6F-7053-784D-8B3E-E1A568CA8CE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6347" y="6219825"/>
            <a:ext cx="567626" cy="377826"/>
          </a:xfrm>
          <a:prstGeom prst="rect">
            <a:avLst/>
          </a:prstGeom>
        </p:spPr>
      </p:pic>
      <p:sp>
        <p:nvSpPr>
          <p:cNvPr id="17" name="Footer Placeholder 16">
            <a:extLst>
              <a:ext uri="{FF2B5EF4-FFF2-40B4-BE49-F238E27FC236}">
                <a16:creationId xmlns:a16="http://schemas.microsoft.com/office/drawing/2014/main" id="{D0C2EF91-9868-40C4-9100-CEABD5EAEE19}"/>
              </a:ext>
            </a:extLst>
          </p:cNvPr>
          <p:cNvSpPr txBox="1">
            <a:spLocks/>
          </p:cNvSpPr>
          <p:nvPr/>
        </p:nvSpPr>
        <p:spPr>
          <a:xfrm>
            <a:off x="3766165" y="110694"/>
            <a:ext cx="3052589" cy="213767"/>
          </a:xfrm>
          <a:prstGeom prst="rect">
            <a:avLst/>
          </a:prstGeom>
        </p:spPr>
        <p:txBody>
          <a:bodyPr/>
          <a:lstStyle>
            <a:defPPr>
              <a:defRPr lang="de-DE"/>
            </a:defPPr>
            <a:lvl1pPr marL="0" algn="l" defTabSz="804587" rtl="0" eaLnBrk="1" latinLnBrk="0" hangingPunct="1">
              <a:defRPr sz="1584" kern="1200">
                <a:solidFill>
                  <a:schemeClr val="tx1"/>
                </a:solidFill>
                <a:latin typeface="+mn-lt"/>
                <a:ea typeface="+mn-ea"/>
                <a:cs typeface="+mn-cs"/>
              </a:defRPr>
            </a:lvl1pPr>
            <a:lvl2pPr marL="402293" algn="l" defTabSz="804587" rtl="0" eaLnBrk="1" latinLnBrk="0" hangingPunct="1">
              <a:defRPr sz="1584" kern="1200">
                <a:solidFill>
                  <a:schemeClr val="tx1"/>
                </a:solidFill>
                <a:latin typeface="+mn-lt"/>
                <a:ea typeface="+mn-ea"/>
                <a:cs typeface="+mn-cs"/>
              </a:defRPr>
            </a:lvl2pPr>
            <a:lvl3pPr marL="804587" algn="l" defTabSz="804587" rtl="0" eaLnBrk="1" latinLnBrk="0" hangingPunct="1">
              <a:defRPr sz="1584" kern="1200">
                <a:solidFill>
                  <a:schemeClr val="tx1"/>
                </a:solidFill>
                <a:latin typeface="+mn-lt"/>
                <a:ea typeface="+mn-ea"/>
                <a:cs typeface="+mn-cs"/>
              </a:defRPr>
            </a:lvl3pPr>
            <a:lvl4pPr marL="1206880" algn="l" defTabSz="804587" rtl="0" eaLnBrk="1" latinLnBrk="0" hangingPunct="1">
              <a:defRPr sz="1584" kern="1200">
                <a:solidFill>
                  <a:schemeClr val="tx1"/>
                </a:solidFill>
                <a:latin typeface="+mn-lt"/>
                <a:ea typeface="+mn-ea"/>
                <a:cs typeface="+mn-cs"/>
              </a:defRPr>
            </a:lvl4pPr>
            <a:lvl5pPr marL="1609172" algn="l" defTabSz="804587" rtl="0" eaLnBrk="1" latinLnBrk="0" hangingPunct="1">
              <a:defRPr sz="1584" kern="1200">
                <a:solidFill>
                  <a:schemeClr val="tx1"/>
                </a:solidFill>
                <a:latin typeface="+mn-lt"/>
                <a:ea typeface="+mn-ea"/>
                <a:cs typeface="+mn-cs"/>
              </a:defRPr>
            </a:lvl5pPr>
            <a:lvl6pPr marL="2011466" algn="l" defTabSz="804587" rtl="0" eaLnBrk="1" latinLnBrk="0" hangingPunct="1">
              <a:defRPr sz="1584" kern="1200">
                <a:solidFill>
                  <a:schemeClr val="tx1"/>
                </a:solidFill>
                <a:latin typeface="+mn-lt"/>
                <a:ea typeface="+mn-ea"/>
                <a:cs typeface="+mn-cs"/>
              </a:defRPr>
            </a:lvl6pPr>
            <a:lvl7pPr marL="2413759" algn="l" defTabSz="804587" rtl="0" eaLnBrk="1" latinLnBrk="0" hangingPunct="1">
              <a:defRPr sz="1584" kern="1200">
                <a:solidFill>
                  <a:schemeClr val="tx1"/>
                </a:solidFill>
                <a:latin typeface="+mn-lt"/>
                <a:ea typeface="+mn-ea"/>
                <a:cs typeface="+mn-cs"/>
              </a:defRPr>
            </a:lvl7pPr>
            <a:lvl8pPr marL="2816053" algn="l" defTabSz="804587" rtl="0" eaLnBrk="1" latinLnBrk="0" hangingPunct="1">
              <a:defRPr sz="1584" kern="1200">
                <a:solidFill>
                  <a:schemeClr val="tx1"/>
                </a:solidFill>
                <a:latin typeface="+mn-lt"/>
                <a:ea typeface="+mn-ea"/>
                <a:cs typeface="+mn-cs"/>
              </a:defRPr>
            </a:lvl8pPr>
            <a:lvl9pPr marL="3218346" algn="l" defTabSz="804587" rtl="0" eaLnBrk="1" latinLnBrk="0" hangingPunct="1">
              <a:defRPr sz="1584" kern="1200">
                <a:solidFill>
                  <a:schemeClr val="tx1"/>
                </a:solidFill>
                <a:latin typeface="+mn-lt"/>
                <a:ea typeface="+mn-ea"/>
                <a:cs typeface="+mn-cs"/>
              </a:defRPr>
            </a:lvl9pPr>
          </a:lstStyle>
          <a:p>
            <a:pPr marL="0" marR="0" lvl="0" indent="0" algn="l" defTabSz="804587"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graphicFrame>
        <p:nvGraphicFramePr>
          <p:cNvPr id="2" name="Table 1">
            <a:extLst>
              <a:ext uri="{FF2B5EF4-FFF2-40B4-BE49-F238E27FC236}">
                <a16:creationId xmlns:a16="http://schemas.microsoft.com/office/drawing/2014/main" id="{325AE069-C291-443C-9922-21A77E520347}"/>
              </a:ext>
            </a:extLst>
          </p:cNvPr>
          <p:cNvGraphicFramePr>
            <a:graphicFrameLocks noGrp="1"/>
          </p:cNvGraphicFramePr>
          <p:nvPr>
            <p:extLst>
              <p:ext uri="{D42A27DB-BD31-4B8C-83A1-F6EECF244321}">
                <p14:modId xmlns:p14="http://schemas.microsoft.com/office/powerpoint/2010/main" val="230469455"/>
              </p:ext>
            </p:extLst>
          </p:nvPr>
        </p:nvGraphicFramePr>
        <p:xfrm>
          <a:off x="790160" y="794339"/>
          <a:ext cx="8280919" cy="3888436"/>
        </p:xfrm>
        <a:graphic>
          <a:graphicData uri="http://schemas.openxmlformats.org/drawingml/2006/table">
            <a:tbl>
              <a:tblPr/>
              <a:tblGrid>
                <a:gridCol w="3628434">
                  <a:extLst>
                    <a:ext uri="{9D8B030D-6E8A-4147-A177-3AD203B41FA5}">
                      <a16:colId xmlns:a16="http://schemas.microsoft.com/office/drawing/2014/main" val="4189710456"/>
                    </a:ext>
                  </a:extLst>
                </a:gridCol>
                <a:gridCol w="606845">
                  <a:extLst>
                    <a:ext uri="{9D8B030D-6E8A-4147-A177-3AD203B41FA5}">
                      <a16:colId xmlns:a16="http://schemas.microsoft.com/office/drawing/2014/main" val="1590647200"/>
                    </a:ext>
                  </a:extLst>
                </a:gridCol>
                <a:gridCol w="809128">
                  <a:extLst>
                    <a:ext uri="{9D8B030D-6E8A-4147-A177-3AD203B41FA5}">
                      <a16:colId xmlns:a16="http://schemas.microsoft.com/office/drawing/2014/main" val="735635840"/>
                    </a:ext>
                  </a:extLst>
                </a:gridCol>
                <a:gridCol w="809128">
                  <a:extLst>
                    <a:ext uri="{9D8B030D-6E8A-4147-A177-3AD203B41FA5}">
                      <a16:colId xmlns:a16="http://schemas.microsoft.com/office/drawing/2014/main" val="3640696461"/>
                    </a:ext>
                  </a:extLst>
                </a:gridCol>
                <a:gridCol w="809128">
                  <a:extLst>
                    <a:ext uri="{9D8B030D-6E8A-4147-A177-3AD203B41FA5}">
                      <a16:colId xmlns:a16="http://schemas.microsoft.com/office/drawing/2014/main" val="2514840127"/>
                    </a:ext>
                  </a:extLst>
                </a:gridCol>
                <a:gridCol w="1100577">
                  <a:extLst>
                    <a:ext uri="{9D8B030D-6E8A-4147-A177-3AD203B41FA5}">
                      <a16:colId xmlns:a16="http://schemas.microsoft.com/office/drawing/2014/main" val="1270921959"/>
                    </a:ext>
                  </a:extLst>
                </a:gridCol>
                <a:gridCol w="517679">
                  <a:extLst>
                    <a:ext uri="{9D8B030D-6E8A-4147-A177-3AD203B41FA5}">
                      <a16:colId xmlns:a16="http://schemas.microsoft.com/office/drawing/2014/main" val="1949777858"/>
                    </a:ext>
                  </a:extLst>
                </a:gridCol>
              </a:tblGrid>
              <a:tr h="418681">
                <a:tc>
                  <a:txBody>
                    <a:bodyPr/>
                    <a:lstStyle/>
                    <a:p>
                      <a:pPr algn="l" fontAlgn="b"/>
                      <a:r>
                        <a:rPr lang="es-ES" sz="1100" b="1" i="0" u="none" strike="noStrike" dirty="0">
                          <a:solidFill>
                            <a:srgbClr val="000000"/>
                          </a:solidFill>
                          <a:effectLst/>
                          <a:latin typeface="Calibri" panose="020F0502020204030204" pitchFamily="34" charset="0"/>
                        </a:rPr>
                        <a:t>JOB TITLE BY COUNTRY</a:t>
                      </a:r>
                      <a:endParaRPr lang="en-GB" sz="1100" b="1"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w="6350" cap="flat" cmpd="sng" algn="ctr">
                      <a:solidFill>
                        <a:srgbClr val="8EA9DB"/>
                      </a:solidFill>
                      <a:prstDash val="solid"/>
                      <a:round/>
                      <a:headEnd type="none" w="med" len="med"/>
                      <a:tailEnd type="none" w="med" len="med"/>
                    </a:lnB>
                    <a:solidFill>
                      <a:srgbClr val="D9E1F2"/>
                    </a:solidFill>
                  </a:tcPr>
                </a:tc>
                <a:tc>
                  <a:txBody>
                    <a:bodyPr/>
                    <a:lstStyle/>
                    <a:p>
                      <a:pPr algn="ctr" fontAlgn="b"/>
                      <a:r>
                        <a:rPr lang="en-GB" sz="1100" b="1" i="0" u="none" strike="noStrike" dirty="0">
                          <a:solidFill>
                            <a:srgbClr val="000000"/>
                          </a:solidFill>
                          <a:effectLst/>
                          <a:latin typeface="Calibri" panose="020F0502020204030204" pitchFamily="34" charset="0"/>
                        </a:rPr>
                        <a:t>France</a:t>
                      </a:r>
                    </a:p>
                  </a:txBody>
                  <a:tcPr marL="9525" marR="9525" marT="9525" marB="0" anchor="b">
                    <a:lnL>
                      <a:noFill/>
                    </a:lnL>
                    <a:lnR>
                      <a:noFill/>
                    </a:lnR>
                    <a:lnT>
                      <a:noFill/>
                    </a:lnT>
                    <a:lnB w="6350" cap="flat" cmpd="sng" algn="ctr">
                      <a:solidFill>
                        <a:srgbClr val="8EA9DB"/>
                      </a:solidFill>
                      <a:prstDash val="solid"/>
                      <a:round/>
                      <a:headEnd type="none" w="med" len="med"/>
                      <a:tailEnd type="none" w="med" len="med"/>
                    </a:lnB>
                    <a:solidFill>
                      <a:srgbClr val="D9E1F2"/>
                    </a:solidFill>
                  </a:tcPr>
                </a:tc>
                <a:tc>
                  <a:txBody>
                    <a:bodyPr/>
                    <a:lstStyle/>
                    <a:p>
                      <a:pPr algn="ctr" fontAlgn="b"/>
                      <a:r>
                        <a:rPr lang="en-GB" sz="1100" b="1" i="0" u="none" strike="noStrike" dirty="0">
                          <a:solidFill>
                            <a:srgbClr val="000000"/>
                          </a:solidFill>
                          <a:effectLst/>
                          <a:latin typeface="Calibri" panose="020F0502020204030204" pitchFamily="34" charset="0"/>
                        </a:rPr>
                        <a:t>Germany</a:t>
                      </a:r>
                    </a:p>
                  </a:txBody>
                  <a:tcPr marL="9525" marR="9525" marT="9525" marB="0" anchor="b">
                    <a:lnL>
                      <a:noFill/>
                    </a:lnL>
                    <a:lnR>
                      <a:noFill/>
                    </a:lnR>
                    <a:lnT>
                      <a:noFill/>
                    </a:lnT>
                    <a:lnB w="6350" cap="flat" cmpd="sng" algn="ctr">
                      <a:solidFill>
                        <a:srgbClr val="8EA9DB"/>
                      </a:solidFill>
                      <a:prstDash val="solid"/>
                      <a:round/>
                      <a:headEnd type="none" w="med" len="med"/>
                      <a:tailEnd type="none" w="med" len="med"/>
                    </a:lnB>
                    <a:solidFill>
                      <a:srgbClr val="D9E1F2"/>
                    </a:solidFill>
                  </a:tcPr>
                </a:tc>
                <a:tc>
                  <a:txBody>
                    <a:bodyPr/>
                    <a:lstStyle/>
                    <a:p>
                      <a:pPr algn="ctr" fontAlgn="b"/>
                      <a:r>
                        <a:rPr lang="en-GB" sz="1100" b="1" i="0" u="none" strike="noStrike" dirty="0">
                          <a:solidFill>
                            <a:srgbClr val="000000"/>
                          </a:solidFill>
                          <a:effectLst/>
                          <a:latin typeface="Calibri" panose="020F0502020204030204" pitchFamily="34" charset="0"/>
                        </a:rPr>
                        <a:t>Italy</a:t>
                      </a:r>
                    </a:p>
                  </a:txBody>
                  <a:tcPr marL="9525" marR="9525" marT="9525" marB="0" anchor="b">
                    <a:lnL>
                      <a:noFill/>
                    </a:lnL>
                    <a:lnR>
                      <a:noFill/>
                    </a:lnR>
                    <a:lnT>
                      <a:noFill/>
                    </a:lnT>
                    <a:lnB w="6350" cap="flat" cmpd="sng" algn="ctr">
                      <a:solidFill>
                        <a:srgbClr val="8EA9DB"/>
                      </a:solidFill>
                      <a:prstDash val="solid"/>
                      <a:round/>
                      <a:headEnd type="none" w="med" len="med"/>
                      <a:tailEnd type="none" w="med" len="med"/>
                    </a:lnB>
                    <a:solidFill>
                      <a:srgbClr val="D9E1F2"/>
                    </a:solidFill>
                  </a:tcPr>
                </a:tc>
                <a:tc>
                  <a:txBody>
                    <a:bodyPr/>
                    <a:lstStyle/>
                    <a:p>
                      <a:pPr algn="ctr" fontAlgn="b"/>
                      <a:r>
                        <a:rPr lang="en-GB" sz="1100" b="1" i="0" u="none" strike="noStrike" dirty="0">
                          <a:solidFill>
                            <a:srgbClr val="000000"/>
                          </a:solidFill>
                          <a:effectLst/>
                          <a:latin typeface="Calibri" panose="020F0502020204030204" pitchFamily="34" charset="0"/>
                        </a:rPr>
                        <a:t>Spain</a:t>
                      </a:r>
                    </a:p>
                  </a:txBody>
                  <a:tcPr marL="9525" marR="9525" marT="9525" marB="0" anchor="b">
                    <a:lnL>
                      <a:noFill/>
                    </a:lnL>
                    <a:lnR>
                      <a:noFill/>
                    </a:lnR>
                    <a:lnT>
                      <a:noFill/>
                    </a:lnT>
                    <a:lnB w="6350" cap="flat" cmpd="sng" algn="ctr">
                      <a:solidFill>
                        <a:srgbClr val="8EA9DB"/>
                      </a:solidFill>
                      <a:prstDash val="solid"/>
                      <a:round/>
                      <a:headEnd type="none" w="med" len="med"/>
                      <a:tailEnd type="none" w="med" len="med"/>
                    </a:lnB>
                    <a:solidFill>
                      <a:srgbClr val="D9E1F2"/>
                    </a:solidFill>
                  </a:tcPr>
                </a:tc>
                <a:tc>
                  <a:txBody>
                    <a:bodyPr/>
                    <a:lstStyle/>
                    <a:p>
                      <a:pPr algn="ctr" fontAlgn="b"/>
                      <a:r>
                        <a:rPr lang="en-GB" sz="1100" b="1" i="0" u="none" strike="noStrike" dirty="0">
                          <a:solidFill>
                            <a:srgbClr val="000000"/>
                          </a:solidFill>
                          <a:effectLst/>
                          <a:latin typeface="Calibri" panose="020F0502020204030204" pitchFamily="34" charset="0"/>
                        </a:rPr>
                        <a:t>UK</a:t>
                      </a:r>
                    </a:p>
                  </a:txBody>
                  <a:tcPr marL="9525" marR="9525" marT="9525" marB="0" anchor="b">
                    <a:lnL>
                      <a:noFill/>
                    </a:lnL>
                    <a:lnR>
                      <a:noFill/>
                    </a:lnR>
                    <a:lnT>
                      <a:noFill/>
                    </a:lnT>
                    <a:lnB w="6350" cap="flat" cmpd="sng" algn="ctr">
                      <a:solidFill>
                        <a:srgbClr val="8EA9DB"/>
                      </a:solidFill>
                      <a:prstDash val="solid"/>
                      <a:round/>
                      <a:headEnd type="none" w="med" len="med"/>
                      <a:tailEnd type="none" w="med" len="med"/>
                    </a:lnB>
                    <a:solidFill>
                      <a:srgbClr val="D9E1F2"/>
                    </a:solidFill>
                  </a:tcPr>
                </a:tc>
                <a:tc>
                  <a:txBody>
                    <a:bodyPr/>
                    <a:lstStyle/>
                    <a:p>
                      <a:pPr algn="ctr" fontAlgn="b"/>
                      <a:r>
                        <a:rPr lang="en-GB" sz="1100" b="1" i="0" u="none" strike="noStrike" dirty="0">
                          <a:solidFill>
                            <a:srgbClr val="000000"/>
                          </a:solidFill>
                          <a:effectLst/>
                          <a:latin typeface="Calibri" panose="020F0502020204030204" pitchFamily="34" charset="0"/>
                        </a:rPr>
                        <a:t>USA</a:t>
                      </a:r>
                    </a:p>
                  </a:txBody>
                  <a:tcPr marL="9525" marR="9525" marT="9525" marB="0" anchor="b">
                    <a:lnL>
                      <a:noFill/>
                    </a:lnL>
                    <a:lnR>
                      <a:noFill/>
                    </a:lnR>
                    <a:lnT>
                      <a:noFill/>
                    </a:lnT>
                    <a:lnB w="6350" cap="flat" cmpd="sng" algn="ctr">
                      <a:solidFill>
                        <a:srgbClr val="8EA9DB"/>
                      </a:solidFill>
                      <a:prstDash val="solid"/>
                      <a:round/>
                      <a:headEnd type="none" w="med" len="med"/>
                      <a:tailEnd type="none" w="med" len="med"/>
                    </a:lnB>
                    <a:solidFill>
                      <a:srgbClr val="D9E1F2"/>
                    </a:solidFill>
                  </a:tcPr>
                </a:tc>
                <a:extLst>
                  <a:ext uri="{0D108BD9-81ED-4DB2-BD59-A6C34878D82A}">
                    <a16:rowId xmlns:a16="http://schemas.microsoft.com/office/drawing/2014/main" val="752781221"/>
                  </a:ext>
                </a:extLst>
              </a:tr>
              <a:tr h="231317">
                <a:tc>
                  <a:txBody>
                    <a:bodyPr/>
                    <a:lstStyle/>
                    <a:p>
                      <a:pPr algn="l" fontAlgn="b"/>
                      <a:r>
                        <a:rPr lang="en-GB" sz="1100" b="0" i="0" u="none" strike="noStrike">
                          <a:solidFill>
                            <a:srgbClr val="000000"/>
                          </a:solidFill>
                          <a:effectLst/>
                          <a:latin typeface="Calibri" panose="020F0502020204030204" pitchFamily="34" charset="0"/>
                        </a:rPr>
                        <a:t>Administrative employee</a:t>
                      </a:r>
                    </a:p>
                  </a:txBody>
                  <a:tcPr marL="9525" marR="9525" marT="9525" marB="0" anchor="b">
                    <a:lnL>
                      <a:noFill/>
                    </a:lnL>
                    <a:lnR>
                      <a:noFill/>
                    </a:lnR>
                    <a:lnT w="6350" cap="flat" cmpd="sng" algn="ctr">
                      <a:solidFill>
                        <a:srgbClr val="8EA9DB"/>
                      </a:solidFill>
                      <a:prstDash val="solid"/>
                      <a:round/>
                      <a:headEnd type="none" w="med" len="med"/>
                      <a:tailEnd type="none" w="med" len="med"/>
                    </a:lnT>
                    <a:lnB>
                      <a:noFill/>
                    </a:lnB>
                  </a:tcPr>
                </a:tc>
                <a:tc>
                  <a:txBody>
                    <a:bodyPr/>
                    <a:lstStyle/>
                    <a:p>
                      <a:pPr algn="ctr" fontAlgn="b"/>
                      <a:r>
                        <a:rPr lang="en-GB" sz="1100" b="0" i="0" u="none" strike="noStrike" dirty="0">
                          <a:solidFill>
                            <a:srgbClr val="000000"/>
                          </a:solidFill>
                          <a:effectLst/>
                          <a:latin typeface="Calibri" panose="020F0502020204030204" pitchFamily="34" charset="0"/>
                        </a:rPr>
                        <a:t>3</a:t>
                      </a:r>
                    </a:p>
                  </a:txBody>
                  <a:tcPr marL="9525" marR="9525" marT="9525" marB="0" anchor="b">
                    <a:lnL>
                      <a:noFill/>
                    </a:lnL>
                    <a:lnR>
                      <a:noFill/>
                    </a:lnR>
                    <a:lnT w="6350" cap="flat" cmpd="sng" algn="ctr">
                      <a:solidFill>
                        <a:srgbClr val="8EA9DB"/>
                      </a:solidFill>
                      <a:prstDash val="solid"/>
                      <a:round/>
                      <a:headEnd type="none" w="med" len="med"/>
                      <a:tailEnd type="none" w="med" len="med"/>
                    </a:lnT>
                    <a:lnB>
                      <a:noFill/>
                    </a:lnB>
                  </a:tcPr>
                </a:tc>
                <a:tc>
                  <a:txBody>
                    <a:bodyPr/>
                    <a:lstStyle/>
                    <a:p>
                      <a:pPr algn="ctr" fontAlgn="b"/>
                      <a:r>
                        <a:rPr lang="en-GB" sz="1100" b="0" i="0" u="none" strike="noStrike" dirty="0">
                          <a:solidFill>
                            <a:srgbClr val="000000"/>
                          </a:solidFill>
                          <a:effectLst/>
                          <a:latin typeface="Calibri" panose="020F0502020204030204" pitchFamily="34" charset="0"/>
                        </a:rPr>
                        <a:t>80</a:t>
                      </a:r>
                    </a:p>
                  </a:txBody>
                  <a:tcPr marL="9525" marR="9525" marT="9525" marB="0" anchor="b">
                    <a:lnL>
                      <a:noFill/>
                    </a:lnL>
                    <a:lnR>
                      <a:noFill/>
                    </a:lnR>
                    <a:lnT w="6350" cap="flat" cmpd="sng" algn="ctr">
                      <a:solidFill>
                        <a:srgbClr val="8EA9DB"/>
                      </a:solidFill>
                      <a:prstDash val="solid"/>
                      <a:round/>
                      <a:headEnd type="none" w="med" len="med"/>
                      <a:tailEnd type="none" w="med" len="med"/>
                    </a:lnT>
                    <a:lnB>
                      <a:noFill/>
                    </a:lnB>
                  </a:tcPr>
                </a:tc>
                <a:tc>
                  <a:txBody>
                    <a:bodyPr/>
                    <a:lstStyle/>
                    <a:p>
                      <a:pPr algn="ctr" fontAlgn="b"/>
                      <a:r>
                        <a:rPr lang="en-GB" sz="1100" b="0" i="0" u="none" strike="noStrike">
                          <a:solidFill>
                            <a:srgbClr val="000000"/>
                          </a:solidFill>
                          <a:effectLst/>
                          <a:latin typeface="Calibri" panose="020F0502020204030204" pitchFamily="34" charset="0"/>
                        </a:rPr>
                        <a:t>110</a:t>
                      </a:r>
                    </a:p>
                  </a:txBody>
                  <a:tcPr marL="9525" marR="9525" marT="9525" marB="0" anchor="b">
                    <a:lnL>
                      <a:noFill/>
                    </a:lnL>
                    <a:lnR>
                      <a:noFill/>
                    </a:lnR>
                    <a:lnT w="6350" cap="flat" cmpd="sng" algn="ctr">
                      <a:solidFill>
                        <a:srgbClr val="8EA9DB"/>
                      </a:solidFill>
                      <a:prstDash val="solid"/>
                      <a:round/>
                      <a:headEnd type="none" w="med" len="med"/>
                      <a:tailEnd type="none" w="med" len="med"/>
                    </a:lnT>
                    <a:lnB>
                      <a:noFill/>
                    </a:lnB>
                  </a:tcPr>
                </a:tc>
                <a:tc>
                  <a:txBody>
                    <a:bodyPr/>
                    <a:lstStyle/>
                    <a:p>
                      <a:pPr algn="ctr" fontAlgn="b"/>
                      <a:r>
                        <a:rPr lang="en-GB" sz="1100" b="0" i="0" u="none" strike="noStrike">
                          <a:solidFill>
                            <a:srgbClr val="000000"/>
                          </a:solidFill>
                          <a:effectLst/>
                          <a:latin typeface="Calibri" panose="020F0502020204030204" pitchFamily="34" charset="0"/>
                        </a:rPr>
                        <a:t>105</a:t>
                      </a:r>
                    </a:p>
                  </a:txBody>
                  <a:tcPr marL="9525" marR="9525" marT="9525" marB="0" anchor="b">
                    <a:lnL>
                      <a:noFill/>
                    </a:lnL>
                    <a:lnR>
                      <a:noFill/>
                    </a:lnR>
                    <a:lnT w="6350" cap="flat" cmpd="sng" algn="ctr">
                      <a:solidFill>
                        <a:srgbClr val="8EA9DB"/>
                      </a:solidFill>
                      <a:prstDash val="solid"/>
                      <a:round/>
                      <a:headEnd type="none" w="med" len="med"/>
                      <a:tailEnd type="none" w="med" len="med"/>
                    </a:lnT>
                    <a:lnB>
                      <a:noFill/>
                    </a:lnB>
                  </a:tcPr>
                </a:tc>
                <a:tc>
                  <a:txBody>
                    <a:bodyPr/>
                    <a:lstStyle/>
                    <a:p>
                      <a:pPr algn="ctr" fontAlgn="b"/>
                      <a:r>
                        <a:rPr lang="en-GB" sz="1100" b="0" i="0" u="none" strike="noStrike" dirty="0">
                          <a:solidFill>
                            <a:srgbClr val="000000"/>
                          </a:solidFill>
                          <a:effectLst/>
                          <a:latin typeface="Calibri" panose="020F0502020204030204" pitchFamily="34" charset="0"/>
                        </a:rPr>
                        <a:t>82</a:t>
                      </a:r>
                    </a:p>
                  </a:txBody>
                  <a:tcPr marL="9525" marR="9525" marT="9525" marB="0" anchor="b">
                    <a:lnL>
                      <a:noFill/>
                    </a:lnL>
                    <a:lnR>
                      <a:noFill/>
                    </a:lnR>
                    <a:lnT w="6350" cap="flat" cmpd="sng" algn="ctr">
                      <a:solidFill>
                        <a:srgbClr val="8EA9DB"/>
                      </a:solidFill>
                      <a:prstDash val="solid"/>
                      <a:round/>
                      <a:headEnd type="none" w="med" len="med"/>
                      <a:tailEnd type="none" w="med" len="med"/>
                    </a:lnT>
                    <a:lnB>
                      <a:noFill/>
                    </a:lnB>
                  </a:tcPr>
                </a:tc>
                <a:tc>
                  <a:txBody>
                    <a:bodyPr/>
                    <a:lstStyle/>
                    <a:p>
                      <a:pPr algn="ctr" fontAlgn="b"/>
                      <a:r>
                        <a:rPr lang="en-GB" sz="1100" b="0" i="0" u="none" strike="noStrike" dirty="0">
                          <a:solidFill>
                            <a:srgbClr val="000000"/>
                          </a:solidFill>
                          <a:effectLst/>
                          <a:latin typeface="Calibri" panose="020F0502020204030204" pitchFamily="34" charset="0"/>
                        </a:rPr>
                        <a:t>72</a:t>
                      </a:r>
                    </a:p>
                  </a:txBody>
                  <a:tcPr marL="9525" marR="9525" marT="9525" marB="0" anchor="b">
                    <a:lnL>
                      <a:noFill/>
                    </a:lnL>
                    <a:lnR>
                      <a:noFill/>
                    </a:lnR>
                    <a:lnT w="6350" cap="flat" cmpd="sng" algn="ctr">
                      <a:solidFill>
                        <a:srgbClr val="8EA9DB"/>
                      </a:solidFill>
                      <a:prstDash val="solid"/>
                      <a:round/>
                      <a:headEnd type="none" w="med" len="med"/>
                      <a:tailEnd type="none" w="med" len="med"/>
                    </a:lnT>
                    <a:lnB>
                      <a:noFill/>
                    </a:lnB>
                  </a:tcPr>
                </a:tc>
                <a:extLst>
                  <a:ext uri="{0D108BD9-81ED-4DB2-BD59-A6C34878D82A}">
                    <a16:rowId xmlns:a16="http://schemas.microsoft.com/office/drawing/2014/main" val="3217476509"/>
                  </a:ext>
                </a:extLst>
              </a:tr>
              <a:tr h="231317">
                <a:tc>
                  <a:txBody>
                    <a:bodyPr/>
                    <a:lstStyle/>
                    <a:p>
                      <a:pPr algn="l" fontAlgn="b"/>
                      <a:r>
                        <a:rPr lang="en-GB" sz="1100" b="0" i="0" u="none" strike="noStrike">
                          <a:solidFill>
                            <a:srgbClr val="000000"/>
                          </a:solidFill>
                          <a:effectLst/>
                          <a:latin typeface="Calibri" panose="020F0502020204030204" pitchFamily="34" charset="0"/>
                        </a:rPr>
                        <a:t>Computer engineer</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panose="020F0502020204030204" pitchFamily="34" charset="0"/>
                        </a:rPr>
                        <a:t>4</a:t>
                      </a:r>
                    </a:p>
                  </a:txBody>
                  <a:tcPr marL="9525" marR="9525" marT="9525" marB="0" anchor="b">
                    <a:lnL>
                      <a:noFill/>
                    </a:lnL>
                    <a:lnR>
                      <a:noFill/>
                    </a:lnR>
                    <a:lnT>
                      <a:noFill/>
                    </a:lnT>
                    <a:lnB>
                      <a:noFill/>
                    </a:lnB>
                  </a:tcPr>
                </a:tc>
                <a:tc>
                  <a:txBody>
                    <a:bodyPr/>
                    <a:lstStyle/>
                    <a:p>
                      <a:pPr algn="ctr" fontAlgn="b"/>
                      <a:r>
                        <a:rPr lang="en-GB" sz="1100" b="0" i="0" u="none" strike="noStrike" dirty="0">
                          <a:solidFill>
                            <a:srgbClr val="000000"/>
                          </a:solidFill>
                          <a:effectLst/>
                          <a:latin typeface="Calibri" panose="020F0502020204030204" pitchFamily="34" charset="0"/>
                        </a:rPr>
                        <a:t>18</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panose="020F0502020204030204" pitchFamily="34" charset="0"/>
                        </a:rPr>
                        <a:t>12</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panose="020F0502020204030204" pitchFamily="34" charset="0"/>
                        </a:rPr>
                        <a:t>11</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panose="020F0502020204030204" pitchFamily="34" charset="0"/>
                        </a:rPr>
                        <a:t>12</a:t>
                      </a:r>
                    </a:p>
                  </a:txBody>
                  <a:tcPr marL="9525" marR="9525" marT="9525" marB="0" anchor="b">
                    <a:lnL>
                      <a:noFill/>
                    </a:lnL>
                    <a:lnR>
                      <a:noFill/>
                    </a:lnR>
                    <a:lnT>
                      <a:noFill/>
                    </a:lnT>
                    <a:lnB>
                      <a:noFill/>
                    </a:lnB>
                  </a:tcPr>
                </a:tc>
                <a:tc>
                  <a:txBody>
                    <a:bodyPr/>
                    <a:lstStyle/>
                    <a:p>
                      <a:pPr algn="ctr" fontAlgn="b"/>
                      <a:r>
                        <a:rPr lang="en-GB" sz="1100" b="0" i="0" u="none" strike="noStrike" dirty="0">
                          <a:solidFill>
                            <a:srgbClr val="000000"/>
                          </a:solidFill>
                          <a:effectLst/>
                          <a:latin typeface="Calibri" panose="020F0502020204030204" pitchFamily="34" charset="0"/>
                        </a:rPr>
                        <a:t>38</a:t>
                      </a:r>
                    </a:p>
                  </a:txBody>
                  <a:tcPr marL="9525" marR="9525" marT="9525" marB="0" anchor="b">
                    <a:lnL>
                      <a:noFill/>
                    </a:lnL>
                    <a:lnR>
                      <a:noFill/>
                    </a:lnR>
                    <a:lnT>
                      <a:noFill/>
                    </a:lnT>
                    <a:lnB>
                      <a:noFill/>
                    </a:lnB>
                  </a:tcPr>
                </a:tc>
                <a:extLst>
                  <a:ext uri="{0D108BD9-81ED-4DB2-BD59-A6C34878D82A}">
                    <a16:rowId xmlns:a16="http://schemas.microsoft.com/office/drawing/2014/main" val="2749984781"/>
                  </a:ext>
                </a:extLst>
              </a:tr>
              <a:tr h="231317">
                <a:tc>
                  <a:txBody>
                    <a:bodyPr/>
                    <a:lstStyle/>
                    <a:p>
                      <a:pPr algn="l" fontAlgn="b"/>
                      <a:r>
                        <a:rPr lang="en-GB" sz="1100" b="0" i="0" u="none" strike="noStrike">
                          <a:solidFill>
                            <a:srgbClr val="000000"/>
                          </a:solidFill>
                          <a:effectLst/>
                          <a:latin typeface="Calibri" panose="020F0502020204030204" pitchFamily="34" charset="0"/>
                        </a:rPr>
                        <a:t>Consultant</a:t>
                      </a:r>
                    </a:p>
                  </a:txBody>
                  <a:tcPr marL="9525" marR="9525" marT="9525" marB="0" anchor="b">
                    <a:lnL>
                      <a:noFill/>
                    </a:lnL>
                    <a:lnR>
                      <a:noFill/>
                    </a:lnR>
                    <a:lnT>
                      <a:noFill/>
                    </a:lnT>
                    <a:lnB>
                      <a:noFill/>
                    </a:lnB>
                  </a:tcPr>
                </a:tc>
                <a:tc>
                  <a:txBody>
                    <a:bodyPr/>
                    <a:lstStyle/>
                    <a:p>
                      <a:pPr algn="ctr" fontAlgn="b"/>
                      <a:endParaRPr lang="en-GB"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ctr" fontAlgn="b"/>
                      <a:r>
                        <a:rPr lang="en-GB" sz="1100" b="0" i="0" u="none" strike="noStrike" dirty="0">
                          <a:solidFill>
                            <a:srgbClr val="000000"/>
                          </a:solidFill>
                          <a:effectLst/>
                          <a:latin typeface="Calibri" panose="020F0502020204030204" pitchFamily="34" charset="0"/>
                        </a:rPr>
                        <a:t>15</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panose="020F0502020204030204" pitchFamily="34" charset="0"/>
                        </a:rPr>
                        <a:t>13</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panose="020F0502020204030204" pitchFamily="34" charset="0"/>
                        </a:rPr>
                        <a:t>8</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panose="020F0502020204030204" pitchFamily="34" charset="0"/>
                        </a:rPr>
                        <a:t>6</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panose="020F0502020204030204" pitchFamily="34" charset="0"/>
                        </a:rPr>
                        <a:t>2</a:t>
                      </a:r>
                    </a:p>
                  </a:txBody>
                  <a:tcPr marL="9525" marR="9525" marT="9525" marB="0" anchor="b">
                    <a:lnL>
                      <a:noFill/>
                    </a:lnL>
                    <a:lnR>
                      <a:noFill/>
                    </a:lnR>
                    <a:lnT>
                      <a:noFill/>
                    </a:lnT>
                    <a:lnB>
                      <a:noFill/>
                    </a:lnB>
                  </a:tcPr>
                </a:tc>
                <a:extLst>
                  <a:ext uri="{0D108BD9-81ED-4DB2-BD59-A6C34878D82A}">
                    <a16:rowId xmlns:a16="http://schemas.microsoft.com/office/drawing/2014/main" val="3388022215"/>
                  </a:ext>
                </a:extLst>
              </a:tr>
              <a:tr h="231317">
                <a:tc>
                  <a:txBody>
                    <a:bodyPr/>
                    <a:lstStyle/>
                    <a:p>
                      <a:pPr algn="l" fontAlgn="b"/>
                      <a:r>
                        <a:rPr lang="en-GB" sz="1100" b="0" i="0" u="none" strike="noStrike">
                          <a:solidFill>
                            <a:srgbClr val="000000"/>
                          </a:solidFill>
                          <a:effectLst/>
                          <a:latin typeface="Calibri" panose="020F0502020204030204" pitchFamily="34" charset="0"/>
                        </a:rPr>
                        <a:t>Data analyst/statistician</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panose="020F0502020204030204" pitchFamily="34" charset="0"/>
                        </a:rPr>
                        <a:t>13</a:t>
                      </a:r>
                    </a:p>
                  </a:txBody>
                  <a:tcPr marL="9525" marR="9525" marT="9525" marB="0" anchor="b">
                    <a:lnL>
                      <a:noFill/>
                    </a:lnL>
                    <a:lnR>
                      <a:noFill/>
                    </a:lnR>
                    <a:lnT>
                      <a:noFill/>
                    </a:lnT>
                    <a:lnB>
                      <a:noFill/>
                    </a:lnB>
                  </a:tcPr>
                </a:tc>
                <a:tc>
                  <a:txBody>
                    <a:bodyPr/>
                    <a:lstStyle/>
                    <a:p>
                      <a:pPr algn="ctr" fontAlgn="b"/>
                      <a:r>
                        <a:rPr lang="en-GB" sz="1100" b="0" i="0" u="none" strike="noStrike" dirty="0">
                          <a:solidFill>
                            <a:srgbClr val="000000"/>
                          </a:solidFill>
                          <a:effectLst/>
                          <a:latin typeface="Calibri" panose="020F0502020204030204" pitchFamily="34" charset="0"/>
                        </a:rPr>
                        <a:t>8</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panose="020F0502020204030204" pitchFamily="34" charset="0"/>
                        </a:rPr>
                        <a:t>5</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panose="020F0502020204030204" pitchFamily="34" charset="0"/>
                        </a:rPr>
                        <a:t>8</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panose="020F0502020204030204" pitchFamily="34" charset="0"/>
                        </a:rPr>
                        <a:t>8</a:t>
                      </a:r>
                    </a:p>
                  </a:txBody>
                  <a:tcPr marL="9525" marR="9525" marT="9525" marB="0" anchor="b">
                    <a:lnL>
                      <a:noFill/>
                    </a:lnL>
                    <a:lnR>
                      <a:noFill/>
                    </a:lnR>
                    <a:lnT>
                      <a:noFill/>
                    </a:lnT>
                    <a:lnB>
                      <a:noFill/>
                    </a:lnB>
                  </a:tcPr>
                </a:tc>
                <a:extLst>
                  <a:ext uri="{0D108BD9-81ED-4DB2-BD59-A6C34878D82A}">
                    <a16:rowId xmlns:a16="http://schemas.microsoft.com/office/drawing/2014/main" val="3014856373"/>
                  </a:ext>
                </a:extLst>
              </a:tr>
              <a:tr h="231317">
                <a:tc>
                  <a:txBody>
                    <a:bodyPr/>
                    <a:lstStyle/>
                    <a:p>
                      <a:pPr algn="l" fontAlgn="b"/>
                      <a:r>
                        <a:rPr lang="en-GB" sz="1100" b="0" i="0" u="none" strike="noStrike">
                          <a:solidFill>
                            <a:srgbClr val="000000"/>
                          </a:solidFill>
                          <a:effectLst/>
                          <a:latin typeface="Calibri" panose="020F0502020204030204" pitchFamily="34" charset="0"/>
                        </a:rPr>
                        <a:t>Director</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panose="020F0502020204030204" pitchFamily="34" charset="0"/>
                        </a:rPr>
                        <a:t>24</a:t>
                      </a:r>
                    </a:p>
                  </a:txBody>
                  <a:tcPr marL="9525" marR="9525" marT="9525" marB="0" anchor="b">
                    <a:lnL>
                      <a:noFill/>
                    </a:lnL>
                    <a:lnR>
                      <a:noFill/>
                    </a:lnR>
                    <a:lnT>
                      <a:noFill/>
                    </a:lnT>
                    <a:lnB>
                      <a:noFill/>
                    </a:lnB>
                  </a:tcPr>
                </a:tc>
                <a:tc>
                  <a:txBody>
                    <a:bodyPr/>
                    <a:lstStyle/>
                    <a:p>
                      <a:pPr algn="ctr" fontAlgn="b"/>
                      <a:r>
                        <a:rPr lang="en-GB" sz="1100" b="0" i="0" u="none" strike="noStrike" dirty="0">
                          <a:solidFill>
                            <a:srgbClr val="000000"/>
                          </a:solidFill>
                          <a:effectLst/>
                          <a:latin typeface="Calibri" panose="020F0502020204030204" pitchFamily="34" charset="0"/>
                        </a:rPr>
                        <a:t>28</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panose="020F0502020204030204" pitchFamily="34" charset="0"/>
                        </a:rPr>
                        <a:t>12</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panose="020F0502020204030204" pitchFamily="34" charset="0"/>
                        </a:rPr>
                        <a:t>37</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panose="020F0502020204030204" pitchFamily="34" charset="0"/>
                        </a:rPr>
                        <a:t>16</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panose="020F0502020204030204" pitchFamily="34" charset="0"/>
                        </a:rPr>
                        <a:t>35</a:t>
                      </a:r>
                    </a:p>
                  </a:txBody>
                  <a:tcPr marL="9525" marR="9525" marT="9525" marB="0" anchor="b">
                    <a:lnL>
                      <a:noFill/>
                    </a:lnL>
                    <a:lnR>
                      <a:noFill/>
                    </a:lnR>
                    <a:lnT>
                      <a:noFill/>
                    </a:lnT>
                    <a:lnB>
                      <a:noFill/>
                    </a:lnB>
                  </a:tcPr>
                </a:tc>
                <a:extLst>
                  <a:ext uri="{0D108BD9-81ED-4DB2-BD59-A6C34878D82A}">
                    <a16:rowId xmlns:a16="http://schemas.microsoft.com/office/drawing/2014/main" val="1048346158"/>
                  </a:ext>
                </a:extLst>
              </a:tr>
              <a:tr h="231317">
                <a:tc>
                  <a:txBody>
                    <a:bodyPr/>
                    <a:lstStyle/>
                    <a:p>
                      <a:pPr algn="l" fontAlgn="b"/>
                      <a:r>
                        <a:rPr lang="en-GB" sz="1100" b="0" i="0" u="none" strike="noStrike">
                          <a:solidFill>
                            <a:srgbClr val="000000"/>
                          </a:solidFill>
                          <a:effectLst/>
                          <a:latin typeface="Calibri" panose="020F0502020204030204" pitchFamily="34" charset="0"/>
                        </a:rPr>
                        <a:t>Engineer</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panose="020F0502020204030204" pitchFamily="34" charset="0"/>
                        </a:rPr>
                        <a:t>135</a:t>
                      </a:r>
                    </a:p>
                  </a:txBody>
                  <a:tcPr marL="9525" marR="9525" marT="9525" marB="0" anchor="b">
                    <a:lnL>
                      <a:noFill/>
                    </a:lnL>
                    <a:lnR>
                      <a:noFill/>
                    </a:lnR>
                    <a:lnT>
                      <a:noFill/>
                    </a:lnT>
                    <a:lnB>
                      <a:noFill/>
                    </a:lnB>
                  </a:tcPr>
                </a:tc>
                <a:tc>
                  <a:txBody>
                    <a:bodyPr/>
                    <a:lstStyle/>
                    <a:p>
                      <a:pPr algn="ctr" fontAlgn="b"/>
                      <a:r>
                        <a:rPr lang="en-GB" sz="1100" b="0" i="0" u="none" strike="noStrike" dirty="0">
                          <a:solidFill>
                            <a:srgbClr val="000000"/>
                          </a:solidFill>
                          <a:effectLst/>
                          <a:latin typeface="Calibri" panose="020F0502020204030204" pitchFamily="34" charset="0"/>
                        </a:rPr>
                        <a:t>35</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panose="020F0502020204030204" pitchFamily="34" charset="0"/>
                        </a:rPr>
                        <a:t>22</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panose="020F0502020204030204" pitchFamily="34" charset="0"/>
                        </a:rPr>
                        <a:t>23</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panose="020F0502020204030204" pitchFamily="34" charset="0"/>
                        </a:rPr>
                        <a:t>7</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panose="020F0502020204030204" pitchFamily="34" charset="0"/>
                        </a:rPr>
                        <a:t>13</a:t>
                      </a:r>
                    </a:p>
                  </a:txBody>
                  <a:tcPr marL="9525" marR="9525" marT="9525" marB="0" anchor="b">
                    <a:lnL>
                      <a:noFill/>
                    </a:lnL>
                    <a:lnR>
                      <a:noFill/>
                    </a:lnR>
                    <a:lnT>
                      <a:noFill/>
                    </a:lnT>
                    <a:lnB>
                      <a:noFill/>
                    </a:lnB>
                  </a:tcPr>
                </a:tc>
                <a:extLst>
                  <a:ext uri="{0D108BD9-81ED-4DB2-BD59-A6C34878D82A}">
                    <a16:rowId xmlns:a16="http://schemas.microsoft.com/office/drawing/2014/main" val="717202167"/>
                  </a:ext>
                </a:extLst>
              </a:tr>
              <a:tr h="231317">
                <a:tc>
                  <a:txBody>
                    <a:bodyPr/>
                    <a:lstStyle/>
                    <a:p>
                      <a:pPr algn="l" fontAlgn="b"/>
                      <a:r>
                        <a:rPr lang="en-GB" sz="1100" b="0" i="0" u="none" strike="noStrike">
                          <a:solidFill>
                            <a:srgbClr val="000000"/>
                          </a:solidFill>
                          <a:effectLst/>
                          <a:latin typeface="Calibri" panose="020F0502020204030204" pitchFamily="34" charset="0"/>
                        </a:rPr>
                        <a:t>Executive</a:t>
                      </a:r>
                    </a:p>
                  </a:txBody>
                  <a:tcPr marL="9525" marR="9525" marT="9525" marB="0" anchor="b">
                    <a:lnL>
                      <a:noFill/>
                    </a:lnL>
                    <a:lnR>
                      <a:noFill/>
                    </a:lnR>
                    <a:lnT>
                      <a:noFill/>
                    </a:lnT>
                    <a:lnB>
                      <a:noFill/>
                    </a:lnB>
                  </a:tcPr>
                </a:tc>
                <a:tc>
                  <a:txBody>
                    <a:bodyPr/>
                    <a:lstStyle/>
                    <a:p>
                      <a:pPr algn="ctr" fontAlgn="b"/>
                      <a:endParaRPr lang="en-GB"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ctr" fontAlgn="b"/>
                      <a:endParaRPr lang="en-GB" sz="11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endParaRPr lang="en-GB"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endParaRPr lang="en-GB"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2483370203"/>
                  </a:ext>
                </a:extLst>
              </a:tr>
              <a:tr h="231317">
                <a:tc>
                  <a:txBody>
                    <a:bodyPr/>
                    <a:lstStyle/>
                    <a:p>
                      <a:pPr algn="l" fontAlgn="b"/>
                      <a:r>
                        <a:rPr lang="en-GB" sz="1100" b="0" i="0" u="none" strike="noStrike">
                          <a:solidFill>
                            <a:srgbClr val="000000"/>
                          </a:solidFill>
                          <a:effectLst/>
                          <a:latin typeface="Calibri" panose="020F0502020204030204" pitchFamily="34" charset="0"/>
                        </a:rPr>
                        <a:t>Freelance/I have my own company</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panose="020F0502020204030204" pitchFamily="34" charset="0"/>
                        </a:rPr>
                        <a:t>20</a:t>
                      </a:r>
                    </a:p>
                  </a:txBody>
                  <a:tcPr marL="9525" marR="9525" marT="9525" marB="0" anchor="b">
                    <a:lnL>
                      <a:noFill/>
                    </a:lnL>
                    <a:lnR>
                      <a:noFill/>
                    </a:lnR>
                    <a:lnT>
                      <a:noFill/>
                    </a:lnT>
                    <a:lnB>
                      <a:noFill/>
                    </a:lnB>
                  </a:tcPr>
                </a:tc>
                <a:tc>
                  <a:txBody>
                    <a:bodyPr/>
                    <a:lstStyle/>
                    <a:p>
                      <a:pPr algn="ctr" fontAlgn="b"/>
                      <a:r>
                        <a:rPr lang="en-GB" sz="1100" b="0" i="0" u="none" strike="noStrike" dirty="0">
                          <a:solidFill>
                            <a:srgbClr val="000000"/>
                          </a:solidFill>
                          <a:effectLst/>
                          <a:latin typeface="Calibri" panose="020F0502020204030204" pitchFamily="34" charset="0"/>
                        </a:rPr>
                        <a:t>4</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panose="020F0502020204030204" pitchFamily="34" charset="0"/>
                        </a:rPr>
                        <a:t>7</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panose="020F0502020204030204" pitchFamily="34" charset="0"/>
                        </a:rPr>
                        <a:t>2</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panose="020F0502020204030204" pitchFamily="34" charset="0"/>
                        </a:rPr>
                        <a:t>9</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panose="020F0502020204030204" pitchFamily="34" charset="0"/>
                        </a:rPr>
                        <a:t>8</a:t>
                      </a:r>
                    </a:p>
                  </a:txBody>
                  <a:tcPr marL="9525" marR="9525" marT="9525" marB="0" anchor="b">
                    <a:lnL>
                      <a:noFill/>
                    </a:lnL>
                    <a:lnR>
                      <a:noFill/>
                    </a:lnR>
                    <a:lnT>
                      <a:noFill/>
                    </a:lnT>
                    <a:lnB>
                      <a:noFill/>
                    </a:lnB>
                  </a:tcPr>
                </a:tc>
                <a:extLst>
                  <a:ext uri="{0D108BD9-81ED-4DB2-BD59-A6C34878D82A}">
                    <a16:rowId xmlns:a16="http://schemas.microsoft.com/office/drawing/2014/main" val="3695705028"/>
                  </a:ext>
                </a:extLst>
              </a:tr>
              <a:tr h="231317">
                <a:tc>
                  <a:txBody>
                    <a:bodyPr/>
                    <a:lstStyle/>
                    <a:p>
                      <a:pPr algn="l" fontAlgn="b"/>
                      <a:r>
                        <a:rPr lang="en-GB" sz="1100" b="0" i="0" u="none" strike="noStrike">
                          <a:solidFill>
                            <a:srgbClr val="000000"/>
                          </a:solidFill>
                          <a:effectLst/>
                          <a:latin typeface="Calibri" panose="020F0502020204030204" pitchFamily="34" charset="0"/>
                        </a:rPr>
                        <a:t>Manager</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panose="020F0502020204030204" pitchFamily="34" charset="0"/>
                        </a:rPr>
                        <a:t>8</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panose="020F0502020204030204" pitchFamily="34" charset="0"/>
                        </a:rPr>
                        <a:t>31</a:t>
                      </a:r>
                    </a:p>
                  </a:txBody>
                  <a:tcPr marL="9525" marR="9525" marT="9525" marB="0" anchor="b">
                    <a:lnL>
                      <a:noFill/>
                    </a:lnL>
                    <a:lnR>
                      <a:noFill/>
                    </a:lnR>
                    <a:lnT>
                      <a:noFill/>
                    </a:lnT>
                    <a:lnB>
                      <a:noFill/>
                    </a:lnB>
                  </a:tcPr>
                </a:tc>
                <a:tc>
                  <a:txBody>
                    <a:bodyPr/>
                    <a:lstStyle/>
                    <a:p>
                      <a:pPr algn="ctr" fontAlgn="b"/>
                      <a:r>
                        <a:rPr lang="en-GB" sz="1100" b="0" i="0" u="none" strike="noStrike" dirty="0">
                          <a:solidFill>
                            <a:srgbClr val="000000"/>
                          </a:solidFill>
                          <a:effectLst/>
                          <a:latin typeface="Calibri" panose="020F0502020204030204" pitchFamily="34" charset="0"/>
                        </a:rPr>
                        <a:t>33</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panose="020F0502020204030204" pitchFamily="34" charset="0"/>
                        </a:rPr>
                        <a:t>22</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panose="020F0502020204030204" pitchFamily="34" charset="0"/>
                        </a:rPr>
                        <a:t>140</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panose="020F0502020204030204" pitchFamily="34" charset="0"/>
                        </a:rPr>
                        <a:t>132</a:t>
                      </a:r>
                    </a:p>
                  </a:txBody>
                  <a:tcPr marL="9525" marR="9525" marT="9525" marB="0" anchor="b">
                    <a:lnL>
                      <a:noFill/>
                    </a:lnL>
                    <a:lnR>
                      <a:noFill/>
                    </a:lnR>
                    <a:lnT>
                      <a:noFill/>
                    </a:lnT>
                    <a:lnB>
                      <a:noFill/>
                    </a:lnB>
                  </a:tcPr>
                </a:tc>
                <a:extLst>
                  <a:ext uri="{0D108BD9-81ED-4DB2-BD59-A6C34878D82A}">
                    <a16:rowId xmlns:a16="http://schemas.microsoft.com/office/drawing/2014/main" val="4141719404"/>
                  </a:ext>
                </a:extLst>
              </a:tr>
              <a:tr h="231317">
                <a:tc>
                  <a:txBody>
                    <a:bodyPr/>
                    <a:lstStyle/>
                    <a:p>
                      <a:pPr algn="l" fontAlgn="b"/>
                      <a:r>
                        <a:rPr lang="en-GB" sz="1100" b="0" i="0" u="none" strike="noStrike">
                          <a:solidFill>
                            <a:srgbClr val="000000"/>
                          </a:solidFill>
                          <a:effectLst/>
                          <a:latin typeface="Calibri" panose="020F0502020204030204" pitchFamily="34" charset="0"/>
                        </a:rPr>
                        <a:t>Other, please specify:</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panose="020F0502020204030204" pitchFamily="34" charset="0"/>
                        </a:rPr>
                        <a:t>3</a:t>
                      </a:r>
                    </a:p>
                  </a:txBody>
                  <a:tcPr marL="9525" marR="9525" marT="9525" marB="0" anchor="b">
                    <a:lnL>
                      <a:noFill/>
                    </a:lnL>
                    <a:lnR>
                      <a:noFill/>
                    </a:lnR>
                    <a:lnT>
                      <a:noFill/>
                    </a:lnT>
                    <a:lnB>
                      <a:noFill/>
                    </a:lnB>
                  </a:tcPr>
                </a:tc>
                <a:tc>
                  <a:txBody>
                    <a:bodyPr/>
                    <a:lstStyle/>
                    <a:p>
                      <a:pPr algn="ctr" fontAlgn="b"/>
                      <a:r>
                        <a:rPr lang="en-GB" sz="1100" b="0" i="0" u="none" strike="noStrike" dirty="0">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panose="020F0502020204030204" pitchFamily="34" charset="0"/>
                        </a:rPr>
                        <a:t>5</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panose="020F0502020204030204" pitchFamily="34" charset="0"/>
                        </a:rPr>
                        <a:t>5</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panose="020F0502020204030204" pitchFamily="34" charset="0"/>
                        </a:rPr>
                        <a:t>2</a:t>
                      </a:r>
                    </a:p>
                  </a:txBody>
                  <a:tcPr marL="9525" marR="9525" marT="9525" marB="0" anchor="b">
                    <a:lnL>
                      <a:noFill/>
                    </a:lnL>
                    <a:lnR>
                      <a:noFill/>
                    </a:lnR>
                    <a:lnT>
                      <a:noFill/>
                    </a:lnT>
                    <a:lnB>
                      <a:noFill/>
                    </a:lnB>
                  </a:tcPr>
                </a:tc>
                <a:extLst>
                  <a:ext uri="{0D108BD9-81ED-4DB2-BD59-A6C34878D82A}">
                    <a16:rowId xmlns:a16="http://schemas.microsoft.com/office/drawing/2014/main" val="1461935318"/>
                  </a:ext>
                </a:extLst>
              </a:tr>
              <a:tr h="231317">
                <a:tc>
                  <a:txBody>
                    <a:bodyPr/>
                    <a:lstStyle/>
                    <a:p>
                      <a:pPr algn="l" fontAlgn="b"/>
                      <a:r>
                        <a:rPr lang="en-GB" sz="1100" b="0" i="0" u="none" strike="noStrike">
                          <a:solidFill>
                            <a:srgbClr val="000000"/>
                          </a:solidFill>
                          <a:effectLst/>
                          <a:latin typeface="Calibri" panose="020F0502020204030204" pitchFamily="34" charset="0"/>
                        </a:rPr>
                        <a:t>Researcher (including student and post-doc)</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endParaRPr lang="en-GB"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panose="020F0502020204030204" pitchFamily="34" charset="0"/>
                        </a:rPr>
                        <a:t>5</a:t>
                      </a:r>
                    </a:p>
                  </a:txBody>
                  <a:tcPr marL="9525" marR="9525" marT="9525" marB="0" anchor="b">
                    <a:lnL>
                      <a:noFill/>
                    </a:lnL>
                    <a:lnR>
                      <a:noFill/>
                    </a:lnR>
                    <a:lnT>
                      <a:noFill/>
                    </a:lnT>
                    <a:lnB>
                      <a:noFill/>
                    </a:lnB>
                  </a:tcPr>
                </a:tc>
                <a:tc>
                  <a:txBody>
                    <a:bodyPr/>
                    <a:lstStyle/>
                    <a:p>
                      <a:pPr algn="ctr" fontAlgn="b"/>
                      <a:r>
                        <a:rPr lang="en-GB" sz="1100" b="0" i="0" u="none" strike="noStrike" dirty="0">
                          <a:solidFill>
                            <a:srgbClr val="000000"/>
                          </a:solidFill>
                          <a:effectLst/>
                          <a:latin typeface="Calibri" panose="020F0502020204030204" pitchFamily="34" charset="0"/>
                        </a:rPr>
                        <a:t>3</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panose="020F0502020204030204" pitchFamily="34" charset="0"/>
                        </a:rPr>
                        <a:t>6</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panose="020F0502020204030204" pitchFamily="34" charset="0"/>
                        </a:rPr>
                        <a:t>4</a:t>
                      </a:r>
                    </a:p>
                  </a:txBody>
                  <a:tcPr marL="9525" marR="9525" marT="9525" marB="0" anchor="b">
                    <a:lnL>
                      <a:noFill/>
                    </a:lnL>
                    <a:lnR>
                      <a:noFill/>
                    </a:lnR>
                    <a:lnT>
                      <a:noFill/>
                    </a:lnT>
                    <a:lnB>
                      <a:noFill/>
                    </a:lnB>
                  </a:tcPr>
                </a:tc>
                <a:extLst>
                  <a:ext uri="{0D108BD9-81ED-4DB2-BD59-A6C34878D82A}">
                    <a16:rowId xmlns:a16="http://schemas.microsoft.com/office/drawing/2014/main" val="1038107338"/>
                  </a:ext>
                </a:extLst>
              </a:tr>
              <a:tr h="231317">
                <a:tc>
                  <a:txBody>
                    <a:bodyPr/>
                    <a:lstStyle/>
                    <a:p>
                      <a:pPr algn="l" fontAlgn="b"/>
                      <a:r>
                        <a:rPr lang="en-GB" sz="1100" b="0" i="0" u="none" strike="noStrike">
                          <a:solidFill>
                            <a:srgbClr val="000000"/>
                          </a:solidFill>
                          <a:effectLst/>
                          <a:latin typeface="Calibri" panose="020F0502020204030204" pitchFamily="34" charset="0"/>
                        </a:rPr>
                        <a:t>Retired</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panose="020F0502020204030204" pitchFamily="34" charset="0"/>
                        </a:rPr>
                        <a:t>25</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panose="020F0502020204030204" pitchFamily="34" charset="0"/>
                        </a:rPr>
                        <a:t>2</a:t>
                      </a:r>
                    </a:p>
                  </a:txBody>
                  <a:tcPr marL="9525" marR="9525" marT="9525" marB="0" anchor="b">
                    <a:lnL>
                      <a:noFill/>
                    </a:lnL>
                    <a:lnR>
                      <a:noFill/>
                    </a:lnR>
                    <a:lnT>
                      <a:noFill/>
                    </a:lnT>
                    <a:lnB>
                      <a:noFill/>
                    </a:lnB>
                  </a:tcPr>
                </a:tc>
                <a:tc>
                  <a:txBody>
                    <a:bodyPr/>
                    <a:lstStyle/>
                    <a:p>
                      <a:pPr algn="ctr" fontAlgn="b"/>
                      <a:endParaRPr lang="en-GB"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ctr" fontAlgn="b"/>
                      <a:r>
                        <a:rPr lang="en-GB" sz="1100" b="0" i="0" u="none" strike="noStrike" dirty="0">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endParaRPr lang="en-GB"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ctr" fontAlgn="b"/>
                      <a:endParaRPr lang="en-GB"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288869366"/>
                  </a:ext>
                </a:extLst>
              </a:tr>
              <a:tr h="231317">
                <a:tc>
                  <a:txBody>
                    <a:bodyPr/>
                    <a:lstStyle/>
                    <a:p>
                      <a:pPr algn="l" fontAlgn="b"/>
                      <a:r>
                        <a:rPr lang="en-GB" sz="1100" b="0" i="0" u="none" strike="noStrike">
                          <a:solidFill>
                            <a:srgbClr val="000000"/>
                          </a:solidFill>
                          <a:effectLst/>
                          <a:latin typeface="Calibri" panose="020F0502020204030204" pitchFamily="34" charset="0"/>
                        </a:rPr>
                        <a:t>Teacher/professor</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panose="020F0502020204030204" pitchFamily="34" charset="0"/>
                        </a:rPr>
                        <a:t>11</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panose="020F0502020204030204" pitchFamily="34" charset="0"/>
                        </a:rPr>
                        <a:t>11</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panose="020F0502020204030204" pitchFamily="34" charset="0"/>
                        </a:rPr>
                        <a:t>32</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panose="020F0502020204030204" pitchFamily="34" charset="0"/>
                        </a:rPr>
                        <a:t>18</a:t>
                      </a:r>
                    </a:p>
                  </a:txBody>
                  <a:tcPr marL="9525" marR="9525" marT="9525" marB="0" anchor="b">
                    <a:lnL>
                      <a:noFill/>
                    </a:lnL>
                    <a:lnR>
                      <a:noFill/>
                    </a:lnR>
                    <a:lnT>
                      <a:noFill/>
                    </a:lnT>
                    <a:lnB>
                      <a:noFill/>
                    </a:lnB>
                  </a:tcPr>
                </a:tc>
                <a:tc>
                  <a:txBody>
                    <a:bodyPr/>
                    <a:lstStyle/>
                    <a:p>
                      <a:pPr algn="ctr" fontAlgn="b"/>
                      <a:r>
                        <a:rPr lang="en-GB" sz="1100" b="0" i="0" u="none" strike="noStrike" dirty="0">
                          <a:solidFill>
                            <a:srgbClr val="000000"/>
                          </a:solidFill>
                          <a:effectLst/>
                          <a:latin typeface="Calibri" panose="020F0502020204030204" pitchFamily="34" charset="0"/>
                        </a:rPr>
                        <a:t>13</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panose="020F0502020204030204" pitchFamily="34" charset="0"/>
                        </a:rPr>
                        <a:t>8</a:t>
                      </a:r>
                    </a:p>
                  </a:txBody>
                  <a:tcPr marL="9525" marR="9525" marT="9525" marB="0" anchor="b">
                    <a:lnL>
                      <a:noFill/>
                    </a:lnL>
                    <a:lnR>
                      <a:noFill/>
                    </a:lnR>
                    <a:lnT>
                      <a:noFill/>
                    </a:lnT>
                    <a:lnB>
                      <a:noFill/>
                    </a:lnB>
                  </a:tcPr>
                </a:tc>
                <a:extLst>
                  <a:ext uri="{0D108BD9-81ED-4DB2-BD59-A6C34878D82A}">
                    <a16:rowId xmlns:a16="http://schemas.microsoft.com/office/drawing/2014/main" val="3398040044"/>
                  </a:ext>
                </a:extLst>
              </a:tr>
              <a:tr h="231317">
                <a:tc>
                  <a:txBody>
                    <a:bodyPr/>
                    <a:lstStyle/>
                    <a:p>
                      <a:pPr algn="l" fontAlgn="b"/>
                      <a:r>
                        <a:rPr lang="en-GB" sz="1100" b="0" i="0" u="none" strike="noStrike">
                          <a:solidFill>
                            <a:srgbClr val="000000"/>
                          </a:solidFill>
                          <a:effectLst/>
                          <a:latin typeface="Calibri" panose="020F0502020204030204" pitchFamily="34" charset="0"/>
                        </a:rPr>
                        <a:t>Technician/employee</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panose="020F0502020204030204" pitchFamily="34" charset="0"/>
                        </a:rPr>
                        <a:t>15</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panose="020F0502020204030204" pitchFamily="34" charset="0"/>
                        </a:rPr>
                        <a:t>113</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panose="020F0502020204030204" pitchFamily="34" charset="0"/>
                        </a:rPr>
                        <a:t>98</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panose="020F0502020204030204" pitchFamily="34" charset="0"/>
                        </a:rPr>
                        <a:t>108</a:t>
                      </a:r>
                    </a:p>
                  </a:txBody>
                  <a:tcPr marL="9525" marR="9525" marT="9525" marB="0" anchor="b">
                    <a:lnL>
                      <a:noFill/>
                    </a:lnL>
                    <a:lnR>
                      <a:noFill/>
                    </a:lnR>
                    <a:lnT>
                      <a:noFill/>
                    </a:lnT>
                    <a:lnB>
                      <a:noFill/>
                    </a:lnB>
                  </a:tcPr>
                </a:tc>
                <a:tc>
                  <a:txBody>
                    <a:bodyPr/>
                    <a:lstStyle/>
                    <a:p>
                      <a:pPr algn="ctr" fontAlgn="b"/>
                      <a:r>
                        <a:rPr lang="en-GB" sz="1100" b="0" i="0" u="none" strike="noStrike" dirty="0">
                          <a:solidFill>
                            <a:srgbClr val="000000"/>
                          </a:solidFill>
                          <a:effectLst/>
                          <a:latin typeface="Calibri" panose="020F0502020204030204" pitchFamily="34" charset="0"/>
                        </a:rPr>
                        <a:t>45</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panose="020F0502020204030204" pitchFamily="34" charset="0"/>
                        </a:rPr>
                        <a:t>28</a:t>
                      </a:r>
                    </a:p>
                  </a:txBody>
                  <a:tcPr marL="9525" marR="9525" marT="9525" marB="0" anchor="b">
                    <a:lnL>
                      <a:noFill/>
                    </a:lnL>
                    <a:lnR>
                      <a:noFill/>
                    </a:lnR>
                    <a:lnT>
                      <a:noFill/>
                    </a:lnT>
                    <a:lnB>
                      <a:noFill/>
                    </a:lnB>
                  </a:tcPr>
                </a:tc>
                <a:extLst>
                  <a:ext uri="{0D108BD9-81ED-4DB2-BD59-A6C34878D82A}">
                    <a16:rowId xmlns:a16="http://schemas.microsoft.com/office/drawing/2014/main" val="3397090626"/>
                  </a:ext>
                </a:extLst>
              </a:tr>
              <a:tr h="231317">
                <a:tc>
                  <a:txBody>
                    <a:bodyPr/>
                    <a:lstStyle/>
                    <a:p>
                      <a:pPr algn="l" fontAlgn="b"/>
                      <a:r>
                        <a:rPr lang="en-GB" sz="1100" b="0" i="0" u="none" strike="noStrike">
                          <a:solidFill>
                            <a:srgbClr val="000000"/>
                          </a:solidFill>
                          <a:effectLst/>
                          <a:latin typeface="Calibri" panose="020F0502020204030204" pitchFamily="34" charset="0"/>
                        </a:rPr>
                        <a:t>Unemployed</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panose="020F0502020204030204" pitchFamily="34" charset="0"/>
                        </a:rPr>
                        <a:t>90</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panose="020F0502020204030204" pitchFamily="34" charset="0"/>
                        </a:rPr>
                        <a:t>2</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panose="020F0502020204030204" pitchFamily="34" charset="0"/>
                        </a:rPr>
                        <a:t>3</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panose="020F0502020204030204" pitchFamily="34" charset="0"/>
                        </a:rPr>
                        <a:t>2</a:t>
                      </a:r>
                    </a:p>
                  </a:txBody>
                  <a:tcPr marL="9525" marR="9525" marT="9525" marB="0" anchor="b">
                    <a:lnL>
                      <a:noFill/>
                    </a:lnL>
                    <a:lnR>
                      <a:noFill/>
                    </a:lnR>
                    <a:lnT>
                      <a:noFill/>
                    </a:lnT>
                    <a:lnB>
                      <a:noFill/>
                    </a:lnB>
                  </a:tcPr>
                </a:tc>
                <a:tc>
                  <a:txBody>
                    <a:bodyPr/>
                    <a:lstStyle/>
                    <a:p>
                      <a:pPr algn="ctr" fontAlgn="b"/>
                      <a:endParaRPr lang="en-GB" sz="11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ctr" fontAlgn="b"/>
                      <a:endParaRPr lang="en-GB" sz="11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3649579791"/>
                  </a:ext>
                </a:extLst>
              </a:tr>
            </a:tbl>
          </a:graphicData>
        </a:graphic>
      </p:graphicFrame>
      <p:sp>
        <p:nvSpPr>
          <p:cNvPr id="5" name="TextBox 4">
            <a:extLst>
              <a:ext uri="{FF2B5EF4-FFF2-40B4-BE49-F238E27FC236}">
                <a16:creationId xmlns:a16="http://schemas.microsoft.com/office/drawing/2014/main" id="{432F1EFA-2E2D-9CC2-D4CF-FB54C5011E20}"/>
              </a:ext>
            </a:extLst>
          </p:cNvPr>
          <p:cNvSpPr txBox="1"/>
          <p:nvPr/>
        </p:nvSpPr>
        <p:spPr>
          <a:xfrm>
            <a:off x="787492" y="5052268"/>
            <a:ext cx="8578299" cy="332976"/>
          </a:xfrm>
          <a:prstGeom prst="rect">
            <a:avLst/>
          </a:prstGeom>
          <a:noFill/>
        </p:spPr>
        <p:txBody>
          <a:bodyPr wrap="square" rtlCol="0">
            <a:spAutoFit/>
          </a:bodyPr>
          <a:lstStyle/>
          <a:p>
            <a:pPr marR="0" lvl="0" algn="l" defTabSz="804587" rtl="0" eaLnBrk="1" fontAlgn="auto" latinLnBrk="0" hangingPunct="1">
              <a:lnSpc>
                <a:spcPct val="101000"/>
              </a:lnSpc>
              <a:spcBef>
                <a:spcPts val="0"/>
              </a:spcBef>
              <a:spcAft>
                <a:spcPts val="800"/>
              </a:spcAft>
              <a:buClrTx/>
              <a:buSzTx/>
              <a:tabLst/>
              <a:defRPr/>
            </a:pPr>
            <a:r>
              <a:rPr lang="en-GB" dirty="0">
                <a:solidFill>
                  <a:srgbClr val="0F124A"/>
                </a:solidFill>
                <a:latin typeface="Arial"/>
              </a:rPr>
              <a:t>Respondents who provided different job titles are mostly from the medical field.</a:t>
            </a:r>
          </a:p>
        </p:txBody>
      </p:sp>
      <p:pic>
        <p:nvPicPr>
          <p:cNvPr id="3" name="Picture 2" descr="Logo&#10;&#10;Description automatically generated">
            <a:extLst>
              <a:ext uri="{FF2B5EF4-FFF2-40B4-BE49-F238E27FC236}">
                <a16:creationId xmlns:a16="http://schemas.microsoft.com/office/drawing/2014/main" id="{22A8D1AC-ABC5-0BD7-200B-0353FF477E5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241854" y="45945"/>
            <a:ext cx="514054" cy="335476"/>
          </a:xfrm>
          <a:prstGeom prst="rect">
            <a:avLst/>
          </a:prstGeom>
        </p:spPr>
      </p:pic>
    </p:spTree>
    <p:extLst>
      <p:ext uri="{BB962C8B-B14F-4D97-AF65-F5344CB8AC3E}">
        <p14:creationId xmlns:p14="http://schemas.microsoft.com/office/powerpoint/2010/main" val="28480491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picture containing text&#10;&#10;Description automatically generated">
            <a:extLst>
              <a:ext uri="{FF2B5EF4-FFF2-40B4-BE49-F238E27FC236}">
                <a16:creationId xmlns:a16="http://schemas.microsoft.com/office/drawing/2014/main" id="{32670DC9-CF10-F345-A67B-1C69F910EF9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4741" y="71877"/>
            <a:ext cx="936104" cy="330733"/>
          </a:xfrm>
          <a:prstGeom prst="rect">
            <a:avLst/>
          </a:prstGeom>
        </p:spPr>
      </p:pic>
      <p:pic>
        <p:nvPicPr>
          <p:cNvPr id="13" name="Picture 12">
            <a:extLst>
              <a:ext uri="{FF2B5EF4-FFF2-40B4-BE49-F238E27FC236}">
                <a16:creationId xmlns:a16="http://schemas.microsoft.com/office/drawing/2014/main" id="{13B9D3CF-3AEC-2947-AEEE-CA36E843A99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4088"/>
            <a:ext cx="9906000" cy="436363"/>
          </a:xfrm>
          <a:prstGeom prst="rect">
            <a:avLst/>
          </a:prstGeom>
        </p:spPr>
      </p:pic>
      <p:pic>
        <p:nvPicPr>
          <p:cNvPr id="12" name="Picture 11" descr="A picture containing text&#10;&#10;Description automatically generated">
            <a:extLst>
              <a:ext uri="{FF2B5EF4-FFF2-40B4-BE49-F238E27FC236}">
                <a16:creationId xmlns:a16="http://schemas.microsoft.com/office/drawing/2014/main" id="{2193D01B-3304-0F43-9C07-7DAA7C42387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4741" y="52212"/>
            <a:ext cx="936104" cy="330733"/>
          </a:xfrm>
          <a:prstGeom prst="rect">
            <a:avLst/>
          </a:prstGeom>
        </p:spPr>
      </p:pic>
      <p:sp>
        <p:nvSpPr>
          <p:cNvPr id="18" name="Titel 7">
            <a:extLst>
              <a:ext uri="{FF2B5EF4-FFF2-40B4-BE49-F238E27FC236}">
                <a16:creationId xmlns:a16="http://schemas.microsoft.com/office/drawing/2014/main" id="{B6A6A54C-D5F1-5046-AE18-9D7DC76139F0}"/>
              </a:ext>
            </a:extLst>
          </p:cNvPr>
          <p:cNvSpPr>
            <a:spLocks noGrp="1"/>
          </p:cNvSpPr>
          <p:nvPr>
            <p:ph type="title"/>
          </p:nvPr>
        </p:nvSpPr>
        <p:spPr>
          <a:xfrm>
            <a:off x="334696" y="526949"/>
            <a:ext cx="8951963" cy="1072089"/>
          </a:xfrm>
        </p:spPr>
        <p:txBody>
          <a:bodyPr/>
          <a:lstStyle/>
          <a:p>
            <a:pPr algn="ctr"/>
            <a:br>
              <a:rPr lang="en-US" dirty="0"/>
            </a:br>
            <a:br>
              <a:rPr lang="en-US" dirty="0"/>
            </a:br>
            <a:br>
              <a:rPr lang="en-US" dirty="0"/>
            </a:br>
            <a:endParaRPr lang="en-US" dirty="0"/>
          </a:p>
        </p:txBody>
      </p:sp>
      <p:sp>
        <p:nvSpPr>
          <p:cNvPr id="6" name="Slide Number Placeholder 5">
            <a:extLst>
              <a:ext uri="{FF2B5EF4-FFF2-40B4-BE49-F238E27FC236}">
                <a16:creationId xmlns:a16="http://schemas.microsoft.com/office/drawing/2014/main" id="{20B7E32E-B1E3-EE42-990D-E106F6357BBA}"/>
              </a:ext>
            </a:extLst>
          </p:cNvPr>
          <p:cNvSpPr>
            <a:spLocks noGrp="1"/>
          </p:cNvSpPr>
          <p:nvPr>
            <p:ph type="sldNum" sz="quarter" idx="10"/>
          </p:nvPr>
        </p:nvSpPr>
        <p:spPr/>
        <p:txBody>
          <a:bodyPr/>
          <a:lstStyle/>
          <a:p>
            <a:pPr marL="0" marR="0" lvl="0" indent="0" algn="r" defTabSz="804587" rtl="0" eaLnBrk="1" fontAlgn="auto" latinLnBrk="0" hangingPunct="1">
              <a:lnSpc>
                <a:spcPts val="1341"/>
              </a:lnSpc>
              <a:spcBef>
                <a:spcPts val="0"/>
              </a:spcBef>
              <a:spcAft>
                <a:spcPts val="0"/>
              </a:spcAft>
              <a:buClrTx/>
              <a:buSzTx/>
              <a:buFontTx/>
              <a:buNone/>
              <a:tabLst/>
              <a:defRPr/>
            </a:pPr>
            <a:fld id="{88A1DFE4-5FC5-43BD-BB7E-75EAD82B965F}" type="slidenum">
              <a:rPr kumimoji="0" lang="en-US" sz="609" b="0" i="0" u="none" strike="noStrike" kern="1200" cap="none" spc="0" normalizeH="0" baseline="0" noProof="0" smtClean="0">
                <a:ln>
                  <a:noFill/>
                </a:ln>
                <a:solidFill>
                  <a:srgbClr val="0000FF"/>
                </a:solidFill>
                <a:effectLst/>
                <a:uLnTx/>
                <a:uFillTx/>
                <a:latin typeface="Arial"/>
                <a:ea typeface="+mn-ea"/>
                <a:cs typeface="+mn-cs"/>
              </a:rPr>
              <a:pPr marL="0" marR="0" lvl="0" indent="0" algn="r" defTabSz="804587" rtl="0" eaLnBrk="1" fontAlgn="auto" latinLnBrk="0" hangingPunct="1">
                <a:lnSpc>
                  <a:spcPts val="1341"/>
                </a:lnSpc>
                <a:spcBef>
                  <a:spcPts val="0"/>
                </a:spcBef>
                <a:spcAft>
                  <a:spcPts val="0"/>
                </a:spcAft>
                <a:buClrTx/>
                <a:buSzTx/>
                <a:buFontTx/>
                <a:buNone/>
                <a:tabLst/>
                <a:defRPr/>
              </a:pPr>
              <a:t>10</a:t>
            </a:fld>
            <a:endParaRPr kumimoji="0" lang="en-US" sz="609" b="0" i="0" u="none" strike="noStrike" kern="1200" cap="none" spc="0" normalizeH="0" baseline="0" noProof="0" dirty="0">
              <a:ln>
                <a:noFill/>
              </a:ln>
              <a:solidFill>
                <a:srgbClr val="0000FF"/>
              </a:solidFill>
              <a:effectLst/>
              <a:uLnTx/>
              <a:uFillTx/>
              <a:latin typeface="Arial"/>
              <a:ea typeface="+mn-ea"/>
              <a:cs typeface="+mn-cs"/>
            </a:endParaRPr>
          </a:p>
        </p:txBody>
      </p:sp>
      <p:sp>
        <p:nvSpPr>
          <p:cNvPr id="23" name="TextBox 22">
            <a:extLst>
              <a:ext uri="{FF2B5EF4-FFF2-40B4-BE49-F238E27FC236}">
                <a16:creationId xmlns:a16="http://schemas.microsoft.com/office/drawing/2014/main" id="{B951797C-4571-A24A-9CFF-75D3E9DD22E1}"/>
              </a:ext>
            </a:extLst>
          </p:cNvPr>
          <p:cNvSpPr txBox="1"/>
          <p:nvPr/>
        </p:nvSpPr>
        <p:spPr>
          <a:xfrm>
            <a:off x="1119149" y="6260804"/>
            <a:ext cx="8118996" cy="336847"/>
          </a:xfrm>
          <a:prstGeom prst="rect">
            <a:avLst/>
          </a:prstGeom>
          <a:noFill/>
        </p:spPr>
        <p:txBody>
          <a:bodyPr wrap="square" rtlCol="0">
            <a:spAutoFit/>
          </a:bodyPr>
          <a:lstStyle/>
          <a:p>
            <a:pPr marL="0" marR="0" lvl="0" indent="0" algn="just" defTabSz="804587"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srgbClr val="0F124A"/>
                </a:solidFill>
                <a:effectLst/>
                <a:uLnTx/>
                <a:uFillTx/>
                <a:latin typeface="Arial"/>
                <a:ea typeface="+mn-ea"/>
                <a:cs typeface="+mn-cs"/>
              </a:rPr>
              <a:t>The Future Circular Collider Innovation Study (FCCIS) receives funding from the European Union’s Horizon 2020 research and innovation programme under grant No 951754. The information herein only reflects the views of its authors and the European Commission is not responsible for any use that may be made of the information.</a:t>
            </a:r>
            <a:endParaRPr kumimoji="0" lang="en-CH" sz="800" b="0" i="0" u="none" strike="noStrike" kern="1200" cap="none" spc="0" normalizeH="0" baseline="0" noProof="0" dirty="0">
              <a:ln>
                <a:noFill/>
              </a:ln>
              <a:solidFill>
                <a:srgbClr val="0F124A"/>
              </a:solidFill>
              <a:effectLst/>
              <a:uLnTx/>
              <a:uFillTx/>
              <a:latin typeface="Arial"/>
              <a:ea typeface="+mn-ea"/>
              <a:cs typeface="+mn-cs"/>
            </a:endParaRPr>
          </a:p>
        </p:txBody>
      </p:sp>
      <p:pic>
        <p:nvPicPr>
          <p:cNvPr id="24" name="Picture 23" descr="Background pattern&#10;&#10;Description automatically generated">
            <a:extLst>
              <a:ext uri="{FF2B5EF4-FFF2-40B4-BE49-F238E27FC236}">
                <a16:creationId xmlns:a16="http://schemas.microsoft.com/office/drawing/2014/main" id="{F4165F6F-7053-784D-8B3E-E1A568CA8CE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6347" y="6219825"/>
            <a:ext cx="567626" cy="377826"/>
          </a:xfrm>
          <a:prstGeom prst="rect">
            <a:avLst/>
          </a:prstGeom>
        </p:spPr>
      </p:pic>
      <p:sp>
        <p:nvSpPr>
          <p:cNvPr id="17" name="Footer Placeholder 16">
            <a:extLst>
              <a:ext uri="{FF2B5EF4-FFF2-40B4-BE49-F238E27FC236}">
                <a16:creationId xmlns:a16="http://schemas.microsoft.com/office/drawing/2014/main" id="{D0C2EF91-9868-40C4-9100-CEABD5EAEE19}"/>
              </a:ext>
            </a:extLst>
          </p:cNvPr>
          <p:cNvSpPr txBox="1">
            <a:spLocks/>
          </p:cNvSpPr>
          <p:nvPr/>
        </p:nvSpPr>
        <p:spPr>
          <a:xfrm>
            <a:off x="3766165" y="110694"/>
            <a:ext cx="3052589" cy="213767"/>
          </a:xfrm>
          <a:prstGeom prst="rect">
            <a:avLst/>
          </a:prstGeom>
        </p:spPr>
        <p:txBody>
          <a:bodyPr/>
          <a:lstStyle>
            <a:defPPr>
              <a:defRPr lang="de-DE"/>
            </a:defPPr>
            <a:lvl1pPr marL="0" algn="l" defTabSz="804587" rtl="0" eaLnBrk="1" latinLnBrk="0" hangingPunct="1">
              <a:defRPr sz="1584" kern="1200">
                <a:solidFill>
                  <a:schemeClr val="tx1"/>
                </a:solidFill>
                <a:latin typeface="+mn-lt"/>
                <a:ea typeface="+mn-ea"/>
                <a:cs typeface="+mn-cs"/>
              </a:defRPr>
            </a:lvl1pPr>
            <a:lvl2pPr marL="402293" algn="l" defTabSz="804587" rtl="0" eaLnBrk="1" latinLnBrk="0" hangingPunct="1">
              <a:defRPr sz="1584" kern="1200">
                <a:solidFill>
                  <a:schemeClr val="tx1"/>
                </a:solidFill>
                <a:latin typeface="+mn-lt"/>
                <a:ea typeface="+mn-ea"/>
                <a:cs typeface="+mn-cs"/>
              </a:defRPr>
            </a:lvl2pPr>
            <a:lvl3pPr marL="804587" algn="l" defTabSz="804587" rtl="0" eaLnBrk="1" latinLnBrk="0" hangingPunct="1">
              <a:defRPr sz="1584" kern="1200">
                <a:solidFill>
                  <a:schemeClr val="tx1"/>
                </a:solidFill>
                <a:latin typeface="+mn-lt"/>
                <a:ea typeface="+mn-ea"/>
                <a:cs typeface="+mn-cs"/>
              </a:defRPr>
            </a:lvl3pPr>
            <a:lvl4pPr marL="1206880" algn="l" defTabSz="804587" rtl="0" eaLnBrk="1" latinLnBrk="0" hangingPunct="1">
              <a:defRPr sz="1584" kern="1200">
                <a:solidFill>
                  <a:schemeClr val="tx1"/>
                </a:solidFill>
                <a:latin typeface="+mn-lt"/>
                <a:ea typeface="+mn-ea"/>
                <a:cs typeface="+mn-cs"/>
              </a:defRPr>
            </a:lvl4pPr>
            <a:lvl5pPr marL="1609172" algn="l" defTabSz="804587" rtl="0" eaLnBrk="1" latinLnBrk="0" hangingPunct="1">
              <a:defRPr sz="1584" kern="1200">
                <a:solidFill>
                  <a:schemeClr val="tx1"/>
                </a:solidFill>
                <a:latin typeface="+mn-lt"/>
                <a:ea typeface="+mn-ea"/>
                <a:cs typeface="+mn-cs"/>
              </a:defRPr>
            </a:lvl5pPr>
            <a:lvl6pPr marL="2011466" algn="l" defTabSz="804587" rtl="0" eaLnBrk="1" latinLnBrk="0" hangingPunct="1">
              <a:defRPr sz="1584" kern="1200">
                <a:solidFill>
                  <a:schemeClr val="tx1"/>
                </a:solidFill>
                <a:latin typeface="+mn-lt"/>
                <a:ea typeface="+mn-ea"/>
                <a:cs typeface="+mn-cs"/>
              </a:defRPr>
            </a:lvl6pPr>
            <a:lvl7pPr marL="2413759" algn="l" defTabSz="804587" rtl="0" eaLnBrk="1" latinLnBrk="0" hangingPunct="1">
              <a:defRPr sz="1584" kern="1200">
                <a:solidFill>
                  <a:schemeClr val="tx1"/>
                </a:solidFill>
                <a:latin typeface="+mn-lt"/>
                <a:ea typeface="+mn-ea"/>
                <a:cs typeface="+mn-cs"/>
              </a:defRPr>
            </a:lvl7pPr>
            <a:lvl8pPr marL="2816053" algn="l" defTabSz="804587" rtl="0" eaLnBrk="1" latinLnBrk="0" hangingPunct="1">
              <a:defRPr sz="1584" kern="1200">
                <a:solidFill>
                  <a:schemeClr val="tx1"/>
                </a:solidFill>
                <a:latin typeface="+mn-lt"/>
                <a:ea typeface="+mn-ea"/>
                <a:cs typeface="+mn-cs"/>
              </a:defRPr>
            </a:lvl8pPr>
            <a:lvl9pPr marL="3218346" algn="l" defTabSz="804587" rtl="0" eaLnBrk="1" latinLnBrk="0" hangingPunct="1">
              <a:defRPr sz="1584" kern="1200">
                <a:solidFill>
                  <a:schemeClr val="tx1"/>
                </a:solidFill>
                <a:latin typeface="+mn-lt"/>
                <a:ea typeface="+mn-ea"/>
                <a:cs typeface="+mn-cs"/>
              </a:defRPr>
            </a:lvl9pPr>
          </a:lstStyle>
          <a:p>
            <a:pPr marL="0" marR="0" lvl="0" indent="0" algn="l" defTabSz="804587"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graphicFrame>
        <p:nvGraphicFramePr>
          <p:cNvPr id="2" name="Chart 1">
            <a:extLst>
              <a:ext uri="{FF2B5EF4-FFF2-40B4-BE49-F238E27FC236}">
                <a16:creationId xmlns:a16="http://schemas.microsoft.com/office/drawing/2014/main" id="{47A7CB87-C0F1-5BDA-E169-C2FF5D418E8A}"/>
              </a:ext>
            </a:extLst>
          </p:cNvPr>
          <p:cNvGraphicFramePr>
            <a:graphicFrameLocks/>
          </p:cNvGraphicFramePr>
          <p:nvPr>
            <p:extLst>
              <p:ext uri="{D42A27DB-BD31-4B8C-83A1-F6EECF244321}">
                <p14:modId xmlns:p14="http://schemas.microsoft.com/office/powerpoint/2010/main" val="2525698986"/>
              </p:ext>
            </p:extLst>
          </p:nvPr>
        </p:nvGraphicFramePr>
        <p:xfrm>
          <a:off x="272480" y="1349842"/>
          <a:ext cx="9361040" cy="4548199"/>
        </p:xfrm>
        <a:graphic>
          <a:graphicData uri="http://schemas.openxmlformats.org/drawingml/2006/chart">
            <c:chart xmlns:c="http://schemas.openxmlformats.org/drawingml/2006/chart" xmlns:r="http://schemas.openxmlformats.org/officeDocument/2006/relationships" r:id="rId5"/>
          </a:graphicData>
        </a:graphic>
      </p:graphicFrame>
      <p:sp>
        <p:nvSpPr>
          <p:cNvPr id="3" name="TextBox 2">
            <a:extLst>
              <a:ext uri="{FF2B5EF4-FFF2-40B4-BE49-F238E27FC236}">
                <a16:creationId xmlns:a16="http://schemas.microsoft.com/office/drawing/2014/main" id="{86917B21-8F2B-7BF1-87BF-E9D779E23256}"/>
              </a:ext>
            </a:extLst>
          </p:cNvPr>
          <p:cNvSpPr txBox="1"/>
          <p:nvPr/>
        </p:nvSpPr>
        <p:spPr>
          <a:xfrm>
            <a:off x="848544" y="677441"/>
            <a:ext cx="8294099" cy="461665"/>
          </a:xfrm>
          <a:prstGeom prst="rect">
            <a:avLst/>
          </a:prstGeom>
          <a:noFill/>
        </p:spPr>
        <p:txBody>
          <a:bodyPr wrap="square" rtlCol="0">
            <a:spAutoFit/>
          </a:bodyPr>
          <a:lstStyle/>
          <a:p>
            <a:pPr algn="ctr">
              <a:defRPr/>
            </a:pPr>
            <a:r>
              <a:rPr lang="en-GB" sz="2400" b="1" u="sng" dirty="0">
                <a:solidFill>
                  <a:srgbClr val="0F124A"/>
                </a:solidFill>
                <a:effectLst>
                  <a:outerShdw blurRad="38100" dist="38100" dir="2700000" algn="tl">
                    <a:srgbClr val="000000">
                      <a:alpha val="43137"/>
                    </a:srgbClr>
                  </a:outerShdw>
                </a:effectLst>
                <a:latin typeface="Arial"/>
              </a:rPr>
              <a:t>Highest education level of respondents by gender </a:t>
            </a:r>
          </a:p>
        </p:txBody>
      </p:sp>
      <p:pic>
        <p:nvPicPr>
          <p:cNvPr id="4" name="Picture 3" descr="Logo&#10;&#10;Description automatically generated">
            <a:extLst>
              <a:ext uri="{FF2B5EF4-FFF2-40B4-BE49-F238E27FC236}">
                <a16:creationId xmlns:a16="http://schemas.microsoft.com/office/drawing/2014/main" id="{403C2824-F5D5-7AE6-60EC-23F0685F2CB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241854" y="45945"/>
            <a:ext cx="514054" cy="335476"/>
          </a:xfrm>
          <a:prstGeom prst="rect">
            <a:avLst/>
          </a:prstGeom>
        </p:spPr>
      </p:pic>
    </p:spTree>
    <p:extLst>
      <p:ext uri="{BB962C8B-B14F-4D97-AF65-F5344CB8AC3E}">
        <p14:creationId xmlns:p14="http://schemas.microsoft.com/office/powerpoint/2010/main" val="1707868139"/>
      </p:ext>
    </p:extLst>
  </p:cSld>
  <p:clrMapOvr>
    <a:masterClrMapping/>
  </p:clrMapOvr>
</p:sld>
</file>

<file path=ppt/theme/theme1.xml><?xml version="1.0" encoding="utf-8"?>
<a:theme xmlns:a="http://schemas.openxmlformats.org/drawingml/2006/main" name="Introslides">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CCIS-WP-report" id="{42510367-47C6-9740-8A60-FF7C799CAC4F}" vid="{0E3E8667-059B-6F44-85E2-B7B5704A6ADE}"/>
    </a:ext>
  </a:extLst>
</a:theme>
</file>

<file path=ppt/theme/theme2.xml><?xml version="1.0" encoding="utf-8"?>
<a:theme xmlns:a="http://schemas.openxmlformats.org/drawingml/2006/main" name="Titleslides, Conclusion">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CCIS-WP-report" id="{42510367-47C6-9740-8A60-FF7C799CAC4F}" vid="{A30960F0-B7C4-324B-964A-59582D7454E6}"/>
    </a:ext>
  </a:extLst>
</a:theme>
</file>

<file path=ppt/theme/theme3.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FCCIS-WP-report" id="{42510367-47C6-9740-8A60-FF7C799CAC4F}" vid="{38741750-9DA9-2549-8529-34F06B0E4608}"/>
    </a:ext>
  </a:extLst>
</a:theme>
</file>

<file path=ppt/theme/theme4.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明朝"/>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Introslides</Template>
  <TotalTime>16177</TotalTime>
  <Words>3123</Words>
  <Application>Microsoft Office PowerPoint</Application>
  <PresentationFormat>A4 Paper (210x297 mm)</PresentationFormat>
  <Paragraphs>534</Paragraphs>
  <Slides>24</Slides>
  <Notes>1</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24</vt:i4>
      </vt:variant>
    </vt:vector>
  </HeadingPairs>
  <TitlesOfParts>
    <vt:vector size="31" baseType="lpstr">
      <vt:lpstr>Arial</vt:lpstr>
      <vt:lpstr>Arial(body)</vt:lpstr>
      <vt:lpstr>Calibri</vt:lpstr>
      <vt:lpstr>Wingdings</vt:lpstr>
      <vt:lpstr>Introslides</vt:lpstr>
      <vt:lpstr>Titleslides, Conclusion</vt:lpstr>
      <vt:lpstr>Content Slides - Deep Blue</vt:lpstr>
      <vt:lpstr>PowerPoint Presentation</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Quantified Indico Socio-Economic Impact potentials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Anna Yaneva</dc:creator>
  <cp:lastModifiedBy>Irene Del Rosario Crespo Garrido</cp:lastModifiedBy>
  <cp:revision>223</cp:revision>
  <cp:lastPrinted>2020-11-10T15:42:34Z</cp:lastPrinted>
  <dcterms:created xsi:type="dcterms:W3CDTF">2020-10-22T14:45:13Z</dcterms:created>
  <dcterms:modified xsi:type="dcterms:W3CDTF">2025-06-08T10:34:33Z</dcterms:modified>
</cp:coreProperties>
</file>