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</p:sldMasterIdLst>
  <p:notesMasterIdLst>
    <p:notesMasterId r:id="rId45"/>
  </p:notesMasterIdLst>
  <p:handoutMasterIdLst>
    <p:handoutMasterId r:id="rId46"/>
  </p:handoutMasterIdLst>
  <p:sldIdLst>
    <p:sldId id="259" r:id="rId3"/>
    <p:sldId id="298" r:id="rId4"/>
    <p:sldId id="1535" r:id="rId5"/>
    <p:sldId id="1550" r:id="rId6"/>
    <p:sldId id="1551" r:id="rId7"/>
    <p:sldId id="1574" r:id="rId8"/>
    <p:sldId id="1545" r:id="rId9"/>
    <p:sldId id="1530" r:id="rId10"/>
    <p:sldId id="1531" r:id="rId11"/>
    <p:sldId id="1563" r:id="rId12"/>
    <p:sldId id="1562" r:id="rId13"/>
    <p:sldId id="1565" r:id="rId14"/>
    <p:sldId id="1564" r:id="rId15"/>
    <p:sldId id="1566" r:id="rId16"/>
    <p:sldId id="1567" r:id="rId17"/>
    <p:sldId id="1568" r:id="rId18"/>
    <p:sldId id="1569" r:id="rId19"/>
    <p:sldId id="1570" r:id="rId20"/>
    <p:sldId id="1571" r:id="rId21"/>
    <p:sldId id="1573" r:id="rId22"/>
    <p:sldId id="1572" r:id="rId23"/>
    <p:sldId id="1532" r:id="rId24"/>
    <p:sldId id="1533" r:id="rId25"/>
    <p:sldId id="1538" r:id="rId26"/>
    <p:sldId id="1547" r:id="rId27"/>
    <p:sldId id="1552" r:id="rId28"/>
    <p:sldId id="1553" r:id="rId29"/>
    <p:sldId id="1559" r:id="rId30"/>
    <p:sldId id="1548" r:id="rId31"/>
    <p:sldId id="1554" r:id="rId32"/>
    <p:sldId id="1555" r:id="rId33"/>
    <p:sldId id="1556" r:id="rId34"/>
    <p:sldId id="1536" r:id="rId35"/>
    <p:sldId id="1560" r:id="rId36"/>
    <p:sldId id="1561" r:id="rId37"/>
    <p:sldId id="1549" r:id="rId38"/>
    <p:sldId id="1557" r:id="rId39"/>
    <p:sldId id="1558" r:id="rId40"/>
    <p:sldId id="1576" r:id="rId41"/>
    <p:sldId id="1575" r:id="rId42"/>
    <p:sldId id="1534" r:id="rId43"/>
    <p:sldId id="288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FFF"/>
    <a:srgbClr val="0033A0"/>
    <a:srgbClr val="7F99CF"/>
    <a:srgbClr val="73D056"/>
    <a:srgbClr val="1FA187"/>
    <a:srgbClr val="277F8D"/>
    <a:srgbClr val="365C8D"/>
    <a:srgbClr val="46327E"/>
    <a:srgbClr val="0D0887"/>
    <a:srgbClr val="B12A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 autoAdjust="0"/>
    <p:restoredTop sz="94686"/>
  </p:normalViewPr>
  <p:slideViewPr>
    <p:cSldViewPr snapToObjects="1">
      <p:cViewPr varScale="1">
        <p:scale>
          <a:sx n="63" d="100"/>
          <a:sy n="63" d="100"/>
        </p:scale>
        <p:origin x="996" y="5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456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495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49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941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243664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9957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23146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19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3987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110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25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30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444248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215480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42286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102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2172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36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49156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0449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11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279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3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10 July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10 July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9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8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1.t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7" Type="http://schemas.openxmlformats.org/officeDocument/2006/relationships/image" Target="../media/image8.png"/><Relationship Id="rId2" Type="http://schemas.openxmlformats.org/officeDocument/2006/relationships/image" Target="../media/image43.tif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38.tif"/><Relationship Id="rId4" Type="http://schemas.openxmlformats.org/officeDocument/2006/relationships/image" Target="../media/image3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8.png"/><Relationship Id="rId7" Type="http://schemas.openxmlformats.org/officeDocument/2006/relationships/image" Target="../media/image4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Relationship Id="rId9" Type="http://schemas.openxmlformats.org/officeDocument/2006/relationships/image" Target="../media/image50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6.svg"/><Relationship Id="rId7" Type="http://schemas.openxmlformats.org/officeDocument/2006/relationships/image" Target="../media/image60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9.png"/><Relationship Id="rId5" Type="http://schemas.openxmlformats.org/officeDocument/2006/relationships/image" Target="../media/image58.svg"/><Relationship Id="rId10" Type="http://schemas.openxmlformats.org/officeDocument/2006/relationships/image" Target="../media/image61.png"/><Relationship Id="rId4" Type="http://schemas.openxmlformats.org/officeDocument/2006/relationships/image" Target="../media/image57.png"/><Relationship Id="rId9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svg"/><Relationship Id="rId3" Type="http://schemas.openxmlformats.org/officeDocument/2006/relationships/image" Target="../media/image63.svg"/><Relationship Id="rId7" Type="http://schemas.openxmlformats.org/officeDocument/2006/relationships/image" Target="../media/image60.svg"/><Relationship Id="rId12" Type="http://schemas.openxmlformats.org/officeDocument/2006/relationships/image" Target="../media/image70.png"/><Relationship Id="rId2" Type="http://schemas.openxmlformats.org/officeDocument/2006/relationships/image" Target="../media/image62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9.png"/><Relationship Id="rId11" Type="http://schemas.openxmlformats.org/officeDocument/2006/relationships/image" Target="../media/image69.svg"/><Relationship Id="rId5" Type="http://schemas.openxmlformats.org/officeDocument/2006/relationships/image" Target="../media/image65.svg"/><Relationship Id="rId15" Type="http://schemas.openxmlformats.org/officeDocument/2006/relationships/image" Target="../media/image8.png"/><Relationship Id="rId10" Type="http://schemas.openxmlformats.org/officeDocument/2006/relationships/image" Target="../media/image68.png"/><Relationship Id="rId4" Type="http://schemas.openxmlformats.org/officeDocument/2006/relationships/image" Target="../media/image64.png"/><Relationship Id="rId9" Type="http://schemas.openxmlformats.org/officeDocument/2006/relationships/image" Target="../media/image67.svg"/><Relationship Id="rId1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9.svg"/><Relationship Id="rId3" Type="http://schemas.openxmlformats.org/officeDocument/2006/relationships/image" Target="../media/image8.png"/><Relationship Id="rId7" Type="http://schemas.openxmlformats.org/officeDocument/2006/relationships/image" Target="../media/image65.svg"/><Relationship Id="rId12" Type="http://schemas.openxmlformats.org/officeDocument/2006/relationships/image" Target="../media/image6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4.png"/><Relationship Id="rId11" Type="http://schemas.openxmlformats.org/officeDocument/2006/relationships/image" Target="../media/image67.svg"/><Relationship Id="rId5" Type="http://schemas.openxmlformats.org/officeDocument/2006/relationships/image" Target="../media/image63.svg"/><Relationship Id="rId15" Type="http://schemas.openxmlformats.org/officeDocument/2006/relationships/image" Target="../media/image71.sv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0.svg"/><Relationship Id="rId1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1.svg"/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12" Type="http://schemas.openxmlformats.org/officeDocument/2006/relationships/image" Target="../media/image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6.png"/><Relationship Id="rId11" Type="http://schemas.openxmlformats.org/officeDocument/2006/relationships/image" Target="../media/image8.png"/><Relationship Id="rId5" Type="http://schemas.openxmlformats.org/officeDocument/2006/relationships/image" Target="../media/image75.svg"/><Relationship Id="rId10" Type="http://schemas.openxmlformats.org/officeDocument/2006/relationships/image" Target="../media/image7.png"/><Relationship Id="rId4" Type="http://schemas.openxmlformats.org/officeDocument/2006/relationships/image" Target="../media/image74.png"/><Relationship Id="rId9" Type="http://schemas.openxmlformats.org/officeDocument/2006/relationships/image" Target="../media/image79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sv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5.svg"/><Relationship Id="rId18" Type="http://schemas.openxmlformats.org/officeDocument/2006/relationships/image" Target="../media/image100.png"/><Relationship Id="rId26" Type="http://schemas.openxmlformats.org/officeDocument/2006/relationships/image" Target="../media/image108.png"/><Relationship Id="rId3" Type="http://schemas.openxmlformats.org/officeDocument/2006/relationships/image" Target="../media/image85.svg"/><Relationship Id="rId21" Type="http://schemas.openxmlformats.org/officeDocument/2006/relationships/image" Target="../media/image103.svg"/><Relationship Id="rId7" Type="http://schemas.openxmlformats.org/officeDocument/2006/relationships/image" Target="../media/image89.svg"/><Relationship Id="rId12" Type="http://schemas.openxmlformats.org/officeDocument/2006/relationships/image" Target="../media/image94.png"/><Relationship Id="rId17" Type="http://schemas.openxmlformats.org/officeDocument/2006/relationships/image" Target="../media/image99.svg"/><Relationship Id="rId25" Type="http://schemas.openxmlformats.org/officeDocument/2006/relationships/image" Target="../media/image107.svg"/><Relationship Id="rId2" Type="http://schemas.openxmlformats.org/officeDocument/2006/relationships/image" Target="../media/image84.png"/><Relationship Id="rId16" Type="http://schemas.openxmlformats.org/officeDocument/2006/relationships/image" Target="../media/image98.png"/><Relationship Id="rId20" Type="http://schemas.openxmlformats.org/officeDocument/2006/relationships/image" Target="../media/image102.png"/><Relationship Id="rId29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88.png"/><Relationship Id="rId11" Type="http://schemas.openxmlformats.org/officeDocument/2006/relationships/image" Target="../media/image93.svg"/><Relationship Id="rId24" Type="http://schemas.openxmlformats.org/officeDocument/2006/relationships/image" Target="../media/image106.png"/><Relationship Id="rId5" Type="http://schemas.openxmlformats.org/officeDocument/2006/relationships/image" Target="../media/image87.svg"/><Relationship Id="rId15" Type="http://schemas.openxmlformats.org/officeDocument/2006/relationships/image" Target="../media/image97.svg"/><Relationship Id="rId23" Type="http://schemas.openxmlformats.org/officeDocument/2006/relationships/image" Target="../media/image105.svg"/><Relationship Id="rId28" Type="http://schemas.openxmlformats.org/officeDocument/2006/relationships/image" Target="../media/image7.png"/><Relationship Id="rId10" Type="http://schemas.openxmlformats.org/officeDocument/2006/relationships/image" Target="../media/image92.png"/><Relationship Id="rId19" Type="http://schemas.openxmlformats.org/officeDocument/2006/relationships/image" Target="../media/image101.svg"/><Relationship Id="rId4" Type="http://schemas.openxmlformats.org/officeDocument/2006/relationships/image" Target="../media/image86.png"/><Relationship Id="rId9" Type="http://schemas.openxmlformats.org/officeDocument/2006/relationships/image" Target="../media/image91.svg"/><Relationship Id="rId14" Type="http://schemas.openxmlformats.org/officeDocument/2006/relationships/image" Target="../media/image96.png"/><Relationship Id="rId22" Type="http://schemas.openxmlformats.org/officeDocument/2006/relationships/image" Target="../media/image104.png"/><Relationship Id="rId27" Type="http://schemas.openxmlformats.org/officeDocument/2006/relationships/image" Target="../media/image109.svg"/><Relationship Id="rId30" Type="http://schemas.openxmlformats.org/officeDocument/2006/relationships/image" Target="../media/image1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93.svg"/><Relationship Id="rId3" Type="http://schemas.openxmlformats.org/officeDocument/2006/relationships/image" Target="../media/image8.png"/><Relationship Id="rId7" Type="http://schemas.openxmlformats.org/officeDocument/2006/relationships/image" Target="../media/image91.svg"/><Relationship Id="rId12" Type="http://schemas.openxmlformats.org/officeDocument/2006/relationships/image" Target="../media/image9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0.png"/><Relationship Id="rId11" Type="http://schemas.openxmlformats.org/officeDocument/2006/relationships/image" Target="../media/image97.svg"/><Relationship Id="rId5" Type="http://schemas.openxmlformats.org/officeDocument/2006/relationships/image" Target="../media/image95.svg"/><Relationship Id="rId15" Type="http://schemas.openxmlformats.org/officeDocument/2006/relationships/image" Target="../media/image87.svg"/><Relationship Id="rId10" Type="http://schemas.openxmlformats.org/officeDocument/2006/relationships/image" Target="../media/image96.png"/><Relationship Id="rId4" Type="http://schemas.openxmlformats.org/officeDocument/2006/relationships/image" Target="../media/image94.png"/><Relationship Id="rId9" Type="http://schemas.openxmlformats.org/officeDocument/2006/relationships/image" Target="../media/image85.svg"/><Relationship Id="rId1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8.svg"/><Relationship Id="rId3" Type="http://schemas.openxmlformats.org/officeDocument/2006/relationships/image" Target="../media/image112.svg"/><Relationship Id="rId7" Type="http://schemas.openxmlformats.org/officeDocument/2006/relationships/image" Target="../media/image8.png"/><Relationship Id="rId12" Type="http://schemas.openxmlformats.org/officeDocument/2006/relationships/image" Target="../media/image117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11" Type="http://schemas.openxmlformats.org/officeDocument/2006/relationships/image" Target="../media/image116.svg"/><Relationship Id="rId5" Type="http://schemas.openxmlformats.org/officeDocument/2006/relationships/image" Target="../media/image114.svg"/><Relationship Id="rId10" Type="http://schemas.openxmlformats.org/officeDocument/2006/relationships/image" Target="../media/image115.png"/><Relationship Id="rId4" Type="http://schemas.openxmlformats.org/officeDocument/2006/relationships/image" Target="../media/image113.png"/><Relationship Id="rId9" Type="http://schemas.openxmlformats.org/officeDocument/2006/relationships/image" Target="../media/image109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sv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2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4.svg"/><Relationship Id="rId3" Type="http://schemas.openxmlformats.org/officeDocument/2006/relationships/image" Target="../media/image124.svg"/><Relationship Id="rId7" Type="http://schemas.openxmlformats.org/officeDocument/2006/relationships/image" Target="../media/image128.svg"/><Relationship Id="rId12" Type="http://schemas.openxmlformats.org/officeDocument/2006/relationships/image" Target="../media/image133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27.png"/><Relationship Id="rId11" Type="http://schemas.openxmlformats.org/officeDocument/2006/relationships/image" Target="../media/image132.svg"/><Relationship Id="rId5" Type="http://schemas.openxmlformats.org/officeDocument/2006/relationships/image" Target="../media/image126.svg"/><Relationship Id="rId15" Type="http://schemas.openxmlformats.org/officeDocument/2006/relationships/image" Target="../media/image8.png"/><Relationship Id="rId10" Type="http://schemas.openxmlformats.org/officeDocument/2006/relationships/image" Target="../media/image131.png"/><Relationship Id="rId4" Type="http://schemas.openxmlformats.org/officeDocument/2006/relationships/image" Target="../media/image125.png"/><Relationship Id="rId9" Type="http://schemas.openxmlformats.org/officeDocument/2006/relationships/image" Target="../media/image130.svg"/><Relationship Id="rId1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13" Type="http://schemas.openxmlformats.org/officeDocument/2006/relationships/image" Target="../media/image146.svg"/><Relationship Id="rId3" Type="http://schemas.openxmlformats.org/officeDocument/2006/relationships/image" Target="../media/image136.svg"/><Relationship Id="rId7" Type="http://schemas.openxmlformats.org/officeDocument/2006/relationships/image" Target="../media/image140.svg"/><Relationship Id="rId12" Type="http://schemas.openxmlformats.org/officeDocument/2006/relationships/image" Target="../media/image145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9.png"/><Relationship Id="rId11" Type="http://schemas.openxmlformats.org/officeDocument/2006/relationships/image" Target="../media/image144.svg"/><Relationship Id="rId5" Type="http://schemas.openxmlformats.org/officeDocument/2006/relationships/image" Target="../media/image138.svg"/><Relationship Id="rId15" Type="http://schemas.openxmlformats.org/officeDocument/2006/relationships/image" Target="../media/image8.png"/><Relationship Id="rId10" Type="http://schemas.openxmlformats.org/officeDocument/2006/relationships/image" Target="../media/image143.png"/><Relationship Id="rId4" Type="http://schemas.openxmlformats.org/officeDocument/2006/relationships/image" Target="../media/image137.png"/><Relationship Id="rId9" Type="http://schemas.openxmlformats.org/officeDocument/2006/relationships/image" Target="../media/image142.svg"/><Relationship Id="rId1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48.svg"/><Relationship Id="rId7" Type="http://schemas.openxmlformats.org/officeDocument/2006/relationships/image" Target="../media/image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150.svg"/><Relationship Id="rId4" Type="http://schemas.openxmlformats.org/officeDocument/2006/relationships/image" Target="../media/image1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1.png"/><Relationship Id="rId4" Type="http://schemas.openxmlformats.org/officeDocument/2006/relationships/image" Target="../media/image1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53.jpg"/><Relationship Id="rId4" Type="http://schemas.openxmlformats.org/officeDocument/2006/relationships/image" Target="../media/image152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1.jpg"/><Relationship Id="rId4" Type="http://schemas.openxmlformats.org/officeDocument/2006/relationships/image" Target="../media/image23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8.png"/><Relationship Id="rId7" Type="http://schemas.openxmlformats.org/officeDocument/2006/relationships/image" Target="../media/image2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emf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8.png"/><Relationship Id="rId7" Type="http://schemas.openxmlformats.org/officeDocument/2006/relationships/image" Target="../media/image2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emf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868023"/>
            <a:ext cx="11376025" cy="2153265"/>
          </a:xfrm>
        </p:spPr>
        <p:txBody>
          <a:bodyPr/>
          <a:lstStyle/>
          <a:p>
            <a:r>
              <a:rPr lang="en-GB" sz="4400" dirty="0"/>
              <a:t>Magneto-Thermal Stability of Nb</a:t>
            </a:r>
            <a:r>
              <a:rPr lang="en-GB" sz="4400" baseline="-25000" dirty="0"/>
              <a:t>3</a:t>
            </a:r>
            <a:r>
              <a:rPr lang="en-GB" sz="4400" dirty="0"/>
              <a:t>Sn Wires: a Laser-Induced Quench Approach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r>
              <a:rPr lang="en-US" dirty="0"/>
              <a:t>J. H. Kuczynska, S.C. Hopkins, C. Senatore, T. Boutboul</a:t>
            </a:r>
          </a:p>
          <a:p>
            <a:pPr algn="l"/>
            <a:r>
              <a:rPr lang="en-US" b="0" dirty="0"/>
              <a:t>10 July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A47D4-F7E9-7B59-6218-5A398B517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35">
            <a:extLst>
              <a:ext uri="{FF2B5EF4-FFF2-40B4-BE49-F238E27FC236}">
                <a16:creationId xmlns:a16="http://schemas.microsoft.com/office/drawing/2014/main" id="{64950F34-D7BD-F40A-6B37-C9472B023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864994B4-C79E-46CF-A00A-10D54C66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B1976734-5224-3948-A9DB-B05DAED97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DB8699-6340-E67C-1B17-186EB24914CE}"/>
              </a:ext>
            </a:extLst>
          </p:cNvPr>
          <p:cNvGrpSpPr/>
          <p:nvPr/>
        </p:nvGrpSpPr>
        <p:grpSpPr>
          <a:xfrm>
            <a:off x="1" y="3"/>
            <a:ext cx="12192000" cy="6857999"/>
            <a:chOff x="4624964" y="3029619"/>
            <a:chExt cx="4224273" cy="23761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EBE226-A712-37D9-B17B-1B6F36546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5522" t="39758" r="12900" b="29058"/>
            <a:stretch/>
          </p:blipFill>
          <p:spPr>
            <a:xfrm>
              <a:off x="4624964" y="3029619"/>
              <a:ext cx="4224273" cy="23761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CE5D92D-E704-3334-B06D-1A11F2A3A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9000" t="61000" r="24250" b="26667"/>
            <a:stretch/>
          </p:blipFill>
          <p:spPr>
            <a:xfrm>
              <a:off x="6908800" y="3962400"/>
              <a:ext cx="778476" cy="10668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769076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0A5A5-12C9-6555-287F-5F75EA3A0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E8AC3-7E80-63B3-5137-69C83D2C3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D4A45A-18FB-A02C-FDE6-6632B556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71D74-8EF6-F9C0-4042-D9B032377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0C5E7-2640-87D7-3A8C-72EB09A6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4B11EA-C5C4-825C-893A-DA594277F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A6A09A-CF6A-5EB5-EF89-581A7DAB8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16" name="Picture 15" descr="A close-up of a cracked wall&#10;&#10;Description automatically generated">
            <a:extLst>
              <a:ext uri="{FF2B5EF4-FFF2-40B4-BE49-F238E27FC236}">
                <a16:creationId xmlns:a16="http://schemas.microsoft.com/office/drawing/2014/main" id="{FBF1C104-69ED-A946-A90E-57FE8B5A26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999" t="175" r="11006" b="91"/>
          <a:stretch/>
        </p:blipFill>
        <p:spPr>
          <a:xfrm rot="10800000">
            <a:off x="673818" y="1474235"/>
            <a:ext cx="6192688" cy="4477909"/>
          </a:xfrm>
          <a:prstGeom prst="rect">
            <a:avLst/>
          </a:prstGeom>
        </p:spPr>
      </p:pic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C93EDC56-E159-BC86-257D-4C5C5AA0F713}"/>
              </a:ext>
            </a:extLst>
          </p:cNvPr>
          <p:cNvSpPr txBox="1">
            <a:spLocks/>
          </p:cNvSpPr>
          <p:nvPr/>
        </p:nvSpPr>
        <p:spPr>
          <a:xfrm>
            <a:off x="7233173" y="1929166"/>
            <a:ext cx="4270055" cy="42360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Total area of the affected surface closely corresponds to the fiber size.</a:t>
            </a:r>
          </a:p>
          <a:p>
            <a:pPr lvl="1" algn="just"/>
            <a:r>
              <a:rPr lang="en-US" sz="2000" dirty="0"/>
              <a:t>Highly altered zone in the center of </a:t>
            </a:r>
            <a:br>
              <a:rPr lang="en-US" sz="2000" dirty="0"/>
            </a:br>
            <a:r>
              <a:rPr lang="en-US" sz="2000" dirty="0"/>
              <a:t>the deposition spot. </a:t>
            </a:r>
          </a:p>
          <a:p>
            <a:pPr lvl="1" algn="just"/>
            <a:r>
              <a:rPr lang="en-US" sz="2000" dirty="0"/>
              <a:t>Possible local melting of the copper.</a:t>
            </a:r>
          </a:p>
          <a:p>
            <a:pPr lvl="1" algn="just"/>
            <a:r>
              <a:rPr lang="en-US" sz="2000" dirty="0"/>
              <a:t>“Halo” effect beyond the highly affected center of the spot.</a:t>
            </a:r>
          </a:p>
          <a:p>
            <a:pPr lvl="1" algn="just"/>
            <a:endParaRPr lang="en-US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04BAD1-AC8E-FC71-A72B-B96D277CDE8A}"/>
              </a:ext>
            </a:extLst>
          </p:cNvPr>
          <p:cNvSpPr txBox="1"/>
          <p:nvPr/>
        </p:nvSpPr>
        <p:spPr>
          <a:xfrm>
            <a:off x="5591944" y="5517232"/>
            <a:ext cx="1224000" cy="379656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867" dirty="0"/>
              <a:t>Ø200 µm </a:t>
            </a:r>
            <a:endParaRPr lang="en-GB" sz="1867" dirty="0"/>
          </a:p>
        </p:txBody>
      </p:sp>
    </p:spTree>
    <p:extLst>
      <p:ext uri="{BB962C8B-B14F-4D97-AF65-F5344CB8AC3E}">
        <p14:creationId xmlns:p14="http://schemas.microsoft.com/office/powerpoint/2010/main" val="9522033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50A3D-AAC3-D5D5-F663-7281467BE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CCAF-3194-C791-148F-20CC7B5DA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FFF27A-FF6C-341B-3DDC-B515C090E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79A97-708F-10BC-A4D2-662B68DD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BE124-6D3F-F5E2-BDF1-2A18AF69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797113-1302-BA14-914C-803DE1711E91}"/>
              </a:ext>
            </a:extLst>
          </p:cNvPr>
          <p:cNvGrpSpPr/>
          <p:nvPr/>
        </p:nvGrpSpPr>
        <p:grpSpPr>
          <a:xfrm>
            <a:off x="839416" y="1699687"/>
            <a:ext cx="5055968" cy="4138520"/>
            <a:chOff x="10345679" y="-257474"/>
            <a:chExt cx="5939124" cy="486142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2AD5A6-40D2-D267-8BED-536FCB681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4271" t="10189" r="10823" b="18925"/>
            <a:stretch/>
          </p:blipFill>
          <p:spPr>
            <a:xfrm>
              <a:off x="10345679" y="-257474"/>
              <a:ext cx="5939124" cy="486142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7AA54C0-4E36-09F4-ADD1-E2FA81292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8719" t="60741" r="25476" b="26807"/>
            <a:stretch/>
          </p:blipFill>
          <p:spPr>
            <a:xfrm>
              <a:off x="14344226" y="2903246"/>
              <a:ext cx="594097" cy="95580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2" name="Picture 21" descr="A black background with scissors&#10;&#10;AI-generated content may be incorrect.">
            <a:extLst>
              <a:ext uri="{FF2B5EF4-FFF2-40B4-BE49-F238E27FC236}">
                <a16:creationId xmlns:a16="http://schemas.microsoft.com/office/drawing/2014/main" id="{1DDC2141-A9CE-3299-B3B3-56E784D81D2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271685" y="3791531"/>
            <a:ext cx="2733564" cy="2733564"/>
          </a:xfrm>
          <a:prstGeom prst="rect">
            <a:avLst/>
          </a:prstGeom>
        </p:spPr>
      </p:pic>
      <p:pic>
        <p:nvPicPr>
          <p:cNvPr id="23" name="Picture 22" descr="A black background with scissors&#10;&#10;AI-generated content may be incorrect.">
            <a:extLst>
              <a:ext uri="{FF2B5EF4-FFF2-40B4-BE49-F238E27FC236}">
                <a16:creationId xmlns:a16="http://schemas.microsoft.com/office/drawing/2014/main" id="{9020CBF8-F96C-A099-8666-701980B8BAD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137" y="3304419"/>
            <a:ext cx="2733564" cy="2733564"/>
          </a:xfrm>
          <a:prstGeom prst="rect">
            <a:avLst/>
          </a:prstGeom>
        </p:spPr>
      </p:pic>
      <p:sp>
        <p:nvSpPr>
          <p:cNvPr id="28" name="Callout: Bent Line with Accent Bar 27">
            <a:extLst>
              <a:ext uri="{FF2B5EF4-FFF2-40B4-BE49-F238E27FC236}">
                <a16:creationId xmlns:a16="http://schemas.microsoft.com/office/drawing/2014/main" id="{A9AA8EFD-47D5-4B83-BE10-6D093DA3CD30}"/>
              </a:ext>
            </a:extLst>
          </p:cNvPr>
          <p:cNvSpPr/>
          <p:nvPr/>
        </p:nvSpPr>
        <p:spPr>
          <a:xfrm>
            <a:off x="4752711" y="4172024"/>
            <a:ext cx="1142673" cy="553998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72767"/>
              <a:gd name="adj6" fmla="val -46892"/>
            </a:avLst>
          </a:prstGeom>
          <a:solidFill>
            <a:schemeClr val="dk1">
              <a:alpha val="50000"/>
            </a:schemeClr>
          </a:solidFill>
          <a:ln w="28575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dirty="0"/>
              <a:t>Fiber </a:t>
            </a:r>
          </a:p>
          <a:p>
            <a:pPr algn="ctr"/>
            <a:r>
              <a:rPr lang="en-US" sz="1800" dirty="0"/>
              <a:t>Ø300 µm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9" name="Callout: Bent Line with Accent Bar 28">
            <a:extLst>
              <a:ext uri="{FF2B5EF4-FFF2-40B4-BE49-F238E27FC236}">
                <a16:creationId xmlns:a16="http://schemas.microsoft.com/office/drawing/2014/main" id="{5704D563-AF67-D410-D099-2D23084D36FA}"/>
              </a:ext>
            </a:extLst>
          </p:cNvPr>
          <p:cNvSpPr/>
          <p:nvPr/>
        </p:nvSpPr>
        <p:spPr>
          <a:xfrm flipH="1">
            <a:off x="1968145" y="4650082"/>
            <a:ext cx="1082026" cy="553998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7115"/>
              <a:gd name="adj6" fmla="val -59315"/>
            </a:avLst>
          </a:prstGeom>
          <a:solidFill>
            <a:schemeClr val="dk1">
              <a:alpha val="50000"/>
            </a:schemeClr>
          </a:solidFill>
          <a:ln w="28575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dirty="0"/>
              <a:t>Fiber </a:t>
            </a:r>
          </a:p>
          <a:p>
            <a:pPr algn="ctr"/>
            <a:r>
              <a:rPr lang="en-US" sz="1800" dirty="0"/>
              <a:t>Ø200 µm 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7DAB0A-0EE4-CA9E-B495-8B3983E5DCA0}"/>
              </a:ext>
            </a:extLst>
          </p:cNvPr>
          <p:cNvSpPr txBox="1">
            <a:spLocks/>
          </p:cNvSpPr>
          <p:nvPr/>
        </p:nvSpPr>
        <p:spPr>
          <a:xfrm>
            <a:off x="7233173" y="1929166"/>
            <a:ext cx="4270055" cy="42360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Total area of the surface modification closely corresponds to the fiber size.</a:t>
            </a:r>
          </a:p>
          <a:p>
            <a:pPr lvl="1" algn="just"/>
            <a:r>
              <a:rPr lang="en-US" sz="2000" dirty="0"/>
              <a:t>Highly altered zone in the center of </a:t>
            </a:r>
            <a:br>
              <a:rPr lang="en-US" sz="2000" dirty="0"/>
            </a:br>
            <a:r>
              <a:rPr lang="en-US" sz="2000" dirty="0"/>
              <a:t>the deposition spot. </a:t>
            </a:r>
          </a:p>
          <a:p>
            <a:pPr lvl="1" algn="just"/>
            <a:r>
              <a:rPr lang="en-US" sz="2000" dirty="0"/>
              <a:t>Possible local melting of the copper.</a:t>
            </a:r>
          </a:p>
          <a:p>
            <a:pPr lvl="1" algn="just"/>
            <a:r>
              <a:rPr lang="en-US" sz="2000" dirty="0"/>
              <a:t>“Halo” effect beyond the highly condensed center of the spot.</a:t>
            </a:r>
          </a:p>
          <a:p>
            <a:pPr lvl="1" algn="just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105083-1BEA-6075-9C04-D33B2D37A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525645-3107-14A9-03D5-09B05913AE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47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663CB-07DA-A306-5763-2BA6DAE03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2BCE-CE0D-C078-A9EC-E81B263BE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882AB3-F185-2387-CC18-0FC5E9B59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9FAD9-320B-E4E4-399A-E04A1B2DA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E9205F-184F-F5B6-3A67-1598D990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6AFD29D-175A-497D-7E4A-334E94381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556792"/>
            <a:ext cx="11121163" cy="41975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EC5F633-77ED-E425-1AAC-1A6ED0015A89}"/>
              </a:ext>
            </a:extLst>
          </p:cNvPr>
          <p:cNvSpPr txBox="1"/>
          <p:nvPr/>
        </p:nvSpPr>
        <p:spPr>
          <a:xfrm>
            <a:off x="7258466" y="5776953"/>
            <a:ext cx="4189707" cy="289441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Courtesy of Ana Teresa Perez Fontela, EN-MME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7958BE-9AF4-526B-554A-CB883E14A58F}"/>
              </a:ext>
            </a:extLst>
          </p:cNvPr>
          <p:cNvSpPr txBox="1"/>
          <p:nvPr/>
        </p:nvSpPr>
        <p:spPr>
          <a:xfrm>
            <a:off x="4151784" y="4334178"/>
            <a:ext cx="1659020" cy="954300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Low: 8.0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  <a:p>
            <a:pPr algn="r"/>
            <a:r>
              <a:rPr lang="en-US" sz="1867" dirty="0"/>
              <a:t>High: 14.9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D63283-77A8-008F-A1B1-7DA616BCD945}"/>
              </a:ext>
            </a:extLst>
          </p:cNvPr>
          <p:cNvSpPr txBox="1"/>
          <p:nvPr/>
        </p:nvSpPr>
        <p:spPr>
          <a:xfrm>
            <a:off x="9832626" y="4334178"/>
            <a:ext cx="1659020" cy="954300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Ø300 µm</a:t>
            </a:r>
          </a:p>
          <a:p>
            <a:pPr algn="r"/>
            <a:r>
              <a:rPr lang="en-US" sz="1867" dirty="0"/>
              <a:t>Low: 3.8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  <a:p>
            <a:pPr algn="r"/>
            <a:r>
              <a:rPr lang="en-US" sz="1867" dirty="0"/>
              <a:t>High: 15.5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393671E-9702-420A-F06E-1A93762FA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F4F461B-EA5E-F5BA-2731-E5AF13224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10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D3FBA-8C48-A00C-16CA-A1E59DD04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5978C-AD3C-C37C-CE69-7D02A936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8A79FA-EB1C-7A18-0A0E-AE6AA9318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1F4B14-8CCB-63CF-62CC-CD36EA8D8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0CBDB6-8162-3813-0912-52F6665E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187EE0-6D1D-614A-6899-BF4B03118EAD}"/>
              </a:ext>
            </a:extLst>
          </p:cNvPr>
          <p:cNvSpPr txBox="1"/>
          <p:nvPr/>
        </p:nvSpPr>
        <p:spPr>
          <a:xfrm>
            <a:off x="9762329" y="1044826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Low: 8.0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</p:txBody>
      </p:sp>
      <p:pic>
        <p:nvPicPr>
          <p:cNvPr id="6" name="Picture 5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17E08CB6-1EC1-7993-3A47-A7A3DD764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910255"/>
            <a:ext cx="5385366" cy="4039025"/>
          </a:xfrm>
          <a:prstGeom prst="rect">
            <a:avLst/>
          </a:prstGeom>
        </p:spPr>
      </p:pic>
      <p:pic>
        <p:nvPicPr>
          <p:cNvPr id="7" name="Picture 6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160D740D-51DE-3E46-C6EC-7A71B50FC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37" y="1910255"/>
            <a:ext cx="5385366" cy="4039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00D039-26BF-BBB2-9211-58C4A2CBF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8531AD-78F8-374D-42DA-FE6FFA30E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8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DAA12-8E3A-FB98-6552-5BF54EE2E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white surface&#10;&#10;AI-generated content may be incorrect.">
            <a:extLst>
              <a:ext uri="{FF2B5EF4-FFF2-40B4-BE49-F238E27FC236}">
                <a16:creationId xmlns:a16="http://schemas.microsoft.com/office/drawing/2014/main" id="{3941F182-8BAD-B466-4F7F-A0E4AC7E0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910255"/>
            <a:ext cx="5385599" cy="4039200"/>
          </a:xfrm>
          <a:prstGeom prst="rect">
            <a:avLst/>
          </a:prstGeom>
        </p:spPr>
      </p:pic>
      <p:pic>
        <p:nvPicPr>
          <p:cNvPr id="8" name="Picture 7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2B158BF5-167A-53AC-A5DA-88B9AC446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04" y="1910255"/>
            <a:ext cx="5385599" cy="403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2F2DE9-B286-F549-BD84-5D2DFAFF5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65F490-D555-EBDF-BE66-F556EAB81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F865E8-BF2C-A471-F92C-27991A46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D7D40-D6BC-5C39-BC30-EAC6AF4A4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A7F62D-1F24-5BDA-A0FF-D44204E6FED6}"/>
              </a:ext>
            </a:extLst>
          </p:cNvPr>
          <p:cNvSpPr txBox="1"/>
          <p:nvPr/>
        </p:nvSpPr>
        <p:spPr>
          <a:xfrm>
            <a:off x="9762329" y="1044826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Low: 8.0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FBF670-EA80-F44D-C6A6-17EAEF1B4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27ABFC-DF32-260D-3061-F1A246A03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28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A86CD-2FF6-843A-64E2-5936FE9D2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2DC1E84-7855-D59C-D50F-53B5642D4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910255"/>
            <a:ext cx="5385600" cy="4039200"/>
          </a:xfrm>
          <a:prstGeom prst="rect">
            <a:avLst/>
          </a:prstGeom>
        </p:spPr>
      </p:pic>
      <p:pic>
        <p:nvPicPr>
          <p:cNvPr id="7" name="Picture 6" descr="A close up of a grey surface&#10;&#10;AI-generated content may be incorrect.">
            <a:extLst>
              <a:ext uri="{FF2B5EF4-FFF2-40B4-BE49-F238E27FC236}">
                <a16:creationId xmlns:a16="http://schemas.microsoft.com/office/drawing/2014/main" id="{778CEB0D-4CAE-56CA-34E1-382688100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04" y="1910255"/>
            <a:ext cx="5385600" cy="403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61D3DB-EC7C-9F3E-D923-C6FED081B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49483-8C06-8B1F-38CF-EAF701D9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B7E2B-EE89-9F2E-5A63-7F5F19046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EA2A47-0F6A-6916-3CFA-AF9B6CF42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DCDACF-0A8E-8093-342C-075BDDAB6953}"/>
              </a:ext>
            </a:extLst>
          </p:cNvPr>
          <p:cNvSpPr txBox="1"/>
          <p:nvPr/>
        </p:nvSpPr>
        <p:spPr>
          <a:xfrm>
            <a:off x="9762329" y="1044826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High: 14.9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99A5AF-9AA0-14DF-92A7-90EAB0B9F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A926E33-DB80-3979-ED7B-C8929AC975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559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68BA5-8920-6038-B3AD-C7560C828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ey and white background&#10;&#10;AI-generated content may be incorrect.">
            <a:extLst>
              <a:ext uri="{FF2B5EF4-FFF2-40B4-BE49-F238E27FC236}">
                <a16:creationId xmlns:a16="http://schemas.microsoft.com/office/drawing/2014/main" id="{5B0D5EE0-ED2F-AFE1-89EC-AB943B224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04" y="1910255"/>
            <a:ext cx="5385600" cy="4039200"/>
          </a:xfrm>
          <a:prstGeom prst="rect">
            <a:avLst/>
          </a:prstGeom>
        </p:spPr>
      </p:pic>
      <p:pic>
        <p:nvPicPr>
          <p:cNvPr id="13" name="Picture 12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4FC76023-E1E4-EA81-8DBA-0498C8D24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1910255"/>
            <a:ext cx="5385600" cy="403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4884B8-A100-422A-3A44-D5C92B85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B9DD1A-A3FE-6C0C-5C27-6E7CA5EB8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6B02D8-F8D5-CBD8-89BC-D21588EA0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DC0D9-3A87-7E85-B3B1-E3274C0D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5FC2C3-38F3-2AAE-10B7-00FF2C5FF6E5}"/>
              </a:ext>
            </a:extLst>
          </p:cNvPr>
          <p:cNvSpPr txBox="1"/>
          <p:nvPr/>
        </p:nvSpPr>
        <p:spPr>
          <a:xfrm>
            <a:off x="9762329" y="1044826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Ø300 µm</a:t>
            </a:r>
          </a:p>
          <a:p>
            <a:pPr algn="r"/>
            <a:r>
              <a:rPr lang="en-US" sz="1867" dirty="0"/>
              <a:t>High: 15.5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706ED0-392E-6D76-B231-A7A8A66FE5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1B9B4D-4DB7-E377-72EF-7F237E0908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708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6A266-A40A-8049-FB60-B6B8E13DD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4F9DC4FA-A22E-8D0D-9362-72ADCF53C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04" y="1910255"/>
            <a:ext cx="5385600" cy="4039200"/>
          </a:xfrm>
          <a:prstGeom prst="rect">
            <a:avLst/>
          </a:prstGeom>
        </p:spPr>
      </p:pic>
      <p:pic>
        <p:nvPicPr>
          <p:cNvPr id="14" name="Picture 13" descr="A close-up of a snow&#10;&#10;AI-generated content may be incorrect.">
            <a:extLst>
              <a:ext uri="{FF2B5EF4-FFF2-40B4-BE49-F238E27FC236}">
                <a16:creationId xmlns:a16="http://schemas.microsoft.com/office/drawing/2014/main" id="{350934A5-0788-40D6-1417-5DBF98D74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1910255"/>
            <a:ext cx="5385600" cy="403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750305-48FE-73D2-8CA7-E0D62AD61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1D15E5-BC97-E6BE-7264-D025B2AB6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65B10-0C1D-7270-A0C4-5ABE8ABF3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BB5E01-C592-A349-5389-C5BD3E4DE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6A42EE-0FC0-8DE2-731B-2664679A766E}"/>
              </a:ext>
            </a:extLst>
          </p:cNvPr>
          <p:cNvSpPr txBox="1"/>
          <p:nvPr/>
        </p:nvSpPr>
        <p:spPr>
          <a:xfrm>
            <a:off x="9762329" y="1044826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Ø300 µm</a:t>
            </a:r>
          </a:p>
          <a:p>
            <a:pPr algn="r"/>
            <a:r>
              <a:rPr lang="en-US" sz="1867" dirty="0"/>
              <a:t>High: 15.5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78E8C9-5DF6-3B55-F985-CAE00417E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9359F9-FEAF-A121-7364-4FA9CCC106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326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0D692-7D6C-C246-D985-B3372F4AB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5728B-AF51-F048-6D8E-E91ADFDB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6952CC-DC3F-C8F5-AC9D-16F9D8A5D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3F0C4-F223-EB06-DB90-A50739A4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894F2-E17F-09A2-A75A-DC216FC0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1428A9-22A6-1899-1F6F-0BD93CDFB30D}"/>
              </a:ext>
            </a:extLst>
          </p:cNvPr>
          <p:cNvSpPr txBox="1"/>
          <p:nvPr/>
        </p:nvSpPr>
        <p:spPr>
          <a:xfrm>
            <a:off x="4644782" y="2452402"/>
            <a:ext cx="1152000" cy="3077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300 µm, LE </a:t>
            </a:r>
            <a:endParaRPr lang="en-GB" sz="1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8232964-D264-5521-CFF0-A5A41DFBB654}"/>
              </a:ext>
            </a:extLst>
          </p:cNvPr>
          <p:cNvGrpSpPr/>
          <p:nvPr/>
        </p:nvGrpSpPr>
        <p:grpSpPr>
          <a:xfrm>
            <a:off x="6289865" y="1400450"/>
            <a:ext cx="5532552" cy="4766982"/>
            <a:chOff x="4805577" y="945699"/>
            <a:chExt cx="3830109" cy="3300115"/>
          </a:xfrm>
        </p:grpSpPr>
        <p:pic>
          <p:nvPicPr>
            <p:cNvPr id="12" name="Picture 11" descr="A close-up of a grey surface&#10;&#10;AI-generated content may be incorrect.">
              <a:extLst>
                <a:ext uri="{FF2B5EF4-FFF2-40B4-BE49-F238E27FC236}">
                  <a16:creationId xmlns:a16="http://schemas.microsoft.com/office/drawing/2014/main" id="{10FB459C-02A2-07D9-A6A5-46146F22C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5577" y="1373233"/>
              <a:ext cx="3830109" cy="2872581"/>
            </a:xfrm>
            <a:prstGeom prst="rect">
              <a:avLst/>
            </a:prstGeom>
          </p:spPr>
        </p:pic>
        <p:pic>
          <p:nvPicPr>
            <p:cNvPr id="13" name="Picture 12" descr="A close-up of a grey surface&#10;&#10;AI-generated content may be incorrect.">
              <a:extLst>
                <a:ext uri="{FF2B5EF4-FFF2-40B4-BE49-F238E27FC236}">
                  <a16:creationId xmlns:a16="http://schemas.microsoft.com/office/drawing/2014/main" id="{D5E82B37-9DD2-F6D0-1E82-0B108D65A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41507"/>
            <a:stretch/>
          </p:blipFill>
          <p:spPr>
            <a:xfrm>
              <a:off x="4805579" y="945699"/>
              <a:ext cx="3830107" cy="168025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511AD4E-1BC6-35AD-B03A-082478FA3EEE}"/>
              </a:ext>
            </a:extLst>
          </p:cNvPr>
          <p:cNvGrpSpPr/>
          <p:nvPr/>
        </p:nvGrpSpPr>
        <p:grpSpPr>
          <a:xfrm>
            <a:off x="498207" y="1407998"/>
            <a:ext cx="5538280" cy="4759434"/>
            <a:chOff x="469321" y="945700"/>
            <a:chExt cx="3843983" cy="3303404"/>
          </a:xfrm>
        </p:grpSpPr>
        <p:pic>
          <p:nvPicPr>
            <p:cNvPr id="17" name="Picture 16" descr="A close-up of a grey surface&#10;&#10;AI-generated content may be incorrect.">
              <a:extLst>
                <a:ext uri="{FF2B5EF4-FFF2-40B4-BE49-F238E27FC236}">
                  <a16:creationId xmlns:a16="http://schemas.microsoft.com/office/drawing/2014/main" id="{54928B77-DCFA-DCEA-6C32-382B9137D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321" y="1373233"/>
              <a:ext cx="3834494" cy="2875871"/>
            </a:xfrm>
            <a:prstGeom prst="rect">
              <a:avLst/>
            </a:prstGeom>
          </p:spPr>
        </p:pic>
        <p:pic>
          <p:nvPicPr>
            <p:cNvPr id="18" name="Picture 17" descr="A close up of a grey surface&#10;&#10;AI-generated content may be incorrect.">
              <a:extLst>
                <a:ext uri="{FF2B5EF4-FFF2-40B4-BE49-F238E27FC236}">
                  <a16:creationId xmlns:a16="http://schemas.microsoft.com/office/drawing/2014/main" id="{FA65D72F-C0FC-B3B6-EA37-5838AD8AB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41616"/>
            <a:stretch/>
          </p:blipFill>
          <p:spPr>
            <a:xfrm>
              <a:off x="476065" y="945700"/>
              <a:ext cx="3837239" cy="1680251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4594D26-66D5-A299-F4E2-AF5DDED44E3A}"/>
              </a:ext>
            </a:extLst>
          </p:cNvPr>
          <p:cNvSpPr txBox="1"/>
          <p:nvPr/>
        </p:nvSpPr>
        <p:spPr>
          <a:xfrm>
            <a:off x="4377467" y="1407998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High: 14.9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22FC86-D5FB-4959-7F37-99CCAE6265A3}"/>
              </a:ext>
            </a:extLst>
          </p:cNvPr>
          <p:cNvSpPr txBox="1"/>
          <p:nvPr/>
        </p:nvSpPr>
        <p:spPr>
          <a:xfrm>
            <a:off x="10163397" y="1400450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Ø300 µm</a:t>
            </a:r>
          </a:p>
          <a:p>
            <a:pPr algn="r"/>
            <a:r>
              <a:rPr lang="en-US" sz="1867" dirty="0"/>
              <a:t>High: 15.5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  <a:endParaRPr lang="en-GB" sz="1867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11848C-332D-E4AB-9C42-4FEC75F5BEDF}"/>
              </a:ext>
            </a:extLst>
          </p:cNvPr>
          <p:cNvSpPr txBox="1"/>
          <p:nvPr/>
        </p:nvSpPr>
        <p:spPr>
          <a:xfrm>
            <a:off x="4363796" y="3821299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Ø200 µm</a:t>
            </a:r>
          </a:p>
          <a:p>
            <a:pPr algn="r"/>
            <a:r>
              <a:rPr lang="en-US" sz="1867" dirty="0"/>
              <a:t>Low: 8.0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7307B3-75DE-22F8-7944-03FD83C96E1A}"/>
              </a:ext>
            </a:extLst>
          </p:cNvPr>
          <p:cNvSpPr txBox="1"/>
          <p:nvPr/>
        </p:nvSpPr>
        <p:spPr>
          <a:xfrm>
            <a:off x="10149726" y="3813751"/>
            <a:ext cx="1659020" cy="666977"/>
          </a:xfrm>
          <a:prstGeom prst="rect">
            <a:avLst/>
          </a:prstGeom>
          <a:solidFill>
            <a:schemeClr val="accent1">
              <a:alpha val="45098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867" dirty="0"/>
              <a:t>Ø300 µm</a:t>
            </a:r>
          </a:p>
          <a:p>
            <a:pPr algn="r"/>
            <a:r>
              <a:rPr lang="en-US" sz="1867" dirty="0"/>
              <a:t>Low: 3.8 </a:t>
            </a:r>
            <a:r>
              <a:rPr lang="en-US" sz="1867" dirty="0" err="1"/>
              <a:t>mJ</a:t>
            </a:r>
            <a:r>
              <a:rPr lang="en-US" sz="1867" dirty="0"/>
              <a:t>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6766AF3-4A21-1071-8190-C5F9759C5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09BAF35-809B-3AB8-1E98-C45051F045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3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July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A7B326-16F3-C242-B7D3-A74FF838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Motivation</a:t>
            </a:r>
          </a:p>
          <a:p>
            <a:r>
              <a:rPr lang="en-US" dirty="0"/>
              <a:t>Test Station for Laser-Induced Quench Stability Measurements</a:t>
            </a:r>
          </a:p>
          <a:p>
            <a:r>
              <a:rPr lang="en-US" dirty="0"/>
              <a:t>Resolution of the Measurements and Data Reporting</a:t>
            </a:r>
          </a:p>
          <a:p>
            <a:r>
              <a:rPr lang="en-US" dirty="0"/>
              <a:t>Test Procedure</a:t>
            </a:r>
          </a:p>
          <a:p>
            <a:r>
              <a:rPr lang="en-US" dirty="0"/>
              <a:t>Sample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Heat Treatment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Diameter Reduction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of R&amp;D wire designs (</a:t>
            </a:r>
            <a:r>
              <a:rPr lang="en-US" dirty="0" err="1"/>
              <a:t>Hypertech</a:t>
            </a:r>
            <a:r>
              <a:rPr lang="en-US" dirty="0"/>
              <a:t>)</a:t>
            </a:r>
          </a:p>
          <a:p>
            <a:r>
              <a:rPr lang="en-US" sz="2100" b="1" dirty="0"/>
              <a:t>Outlook </a:t>
            </a:r>
          </a:p>
          <a:p>
            <a:r>
              <a:rPr lang="en-US" sz="2100" b="1" dirty="0"/>
              <a:t>Summary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38EC9-2889-62F0-B001-AB4B20590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Joanna H. Kuczynska | Magneto-Thermal Stability of Nb3Sn Wires: a Laser-Induced Quench Approach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FF8C9A-95F6-53D0-FEDE-09A25E486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A074DE-F4E0-1906-1E64-33687A5E2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62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18475-A3CC-4504-74FC-1D753B016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A0A6-87A3-11DF-74EB-34D87CC94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B3F13C-BDAF-2094-67D6-B87340C91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3BD83-8433-0853-4F08-2CD1C4EE1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D7221-10C2-7C9B-1F3B-5D2CF69C6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5F62103-2E34-F333-4C70-AEBF70D15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C45908A-32C1-BD59-581C-FDEFE5C34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1225243F-48F7-7193-18C4-56E7E260A0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052" t="7686"/>
          <a:stretch/>
        </p:blipFill>
        <p:spPr>
          <a:xfrm>
            <a:off x="932332" y="2127366"/>
            <a:ext cx="4987070" cy="396593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F6600F7-D33A-8ABD-A66E-D0A2D92D47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544" t="7897"/>
          <a:stretch/>
        </p:blipFill>
        <p:spPr>
          <a:xfrm>
            <a:off x="6221641" y="2127366"/>
            <a:ext cx="4939070" cy="39393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8F7AE5-A475-14C1-21EF-8D7A8D4769CA}"/>
              </a:ext>
            </a:extLst>
          </p:cNvPr>
          <p:cNvSpPr txBox="1"/>
          <p:nvPr/>
        </p:nvSpPr>
        <p:spPr>
          <a:xfrm>
            <a:off x="4223792" y="2829956"/>
            <a:ext cx="1512168" cy="325219"/>
          </a:xfrm>
          <a:prstGeom prst="roundRect">
            <a:avLst>
              <a:gd name="adj" fmla="val 25991"/>
            </a:avLst>
          </a:prstGeom>
          <a:solidFill>
            <a:srgbClr val="E7754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12 T @4.2 K 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65D836-54B7-7683-7902-247D5C6C4465}"/>
              </a:ext>
            </a:extLst>
          </p:cNvPr>
          <p:cNvSpPr txBox="1"/>
          <p:nvPr/>
        </p:nvSpPr>
        <p:spPr>
          <a:xfrm>
            <a:off x="9480376" y="2829956"/>
            <a:ext cx="1512168" cy="325219"/>
          </a:xfrm>
          <a:prstGeom prst="roundRect">
            <a:avLst>
              <a:gd name="adj" fmla="val 25991"/>
            </a:avLst>
          </a:prstGeom>
          <a:solidFill>
            <a:srgbClr val="0033A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12 T @1.9 K 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225C26-6900-49DB-E3A5-C7E5ECFC6C7C}"/>
              </a:ext>
            </a:extLst>
          </p:cNvPr>
          <p:cNvSpPr txBox="1"/>
          <p:nvPr/>
        </p:nvSpPr>
        <p:spPr>
          <a:xfrm>
            <a:off x="3773776" y="1677277"/>
            <a:ext cx="46444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Stability of Ø0.85 mm Wire: 108/127 RRP</a:t>
            </a:r>
            <a:r>
              <a:rPr lang="en-GB" b="1" baseline="30000" dirty="0"/>
              <a:t>® </a:t>
            </a:r>
            <a:endParaRPr lang="en-US" b="1" baseline="30000" dirty="0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F09F7201-942A-6A35-35F2-EA5CEC3506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t="29694" r="91882" b="33001"/>
          <a:stretch/>
        </p:blipFill>
        <p:spPr>
          <a:xfrm>
            <a:off x="626521" y="3065257"/>
            <a:ext cx="404768" cy="1607157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312D1B41-C8BF-80CB-B84C-28C55FF811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t="29694" r="91882" b="33001"/>
          <a:stretch/>
        </p:blipFill>
        <p:spPr>
          <a:xfrm>
            <a:off x="5879976" y="3065257"/>
            <a:ext cx="404768" cy="160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0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6FB3D-0805-C252-7783-3EC874D9C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 of a diagram of a liquid-liquid-liquid-gas-exchanger&#10;&#10;AI-generated content may be incorrect.">
            <a:extLst>
              <a:ext uri="{FF2B5EF4-FFF2-40B4-BE49-F238E27FC236}">
                <a16:creationId xmlns:a16="http://schemas.microsoft.com/office/drawing/2014/main" id="{E34804BC-1F28-4B1B-9EC9-AA1E20DDF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578" y="694959"/>
            <a:ext cx="4858500" cy="539833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271BFE-DE3E-3B79-6C52-0AD3C827C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B033B-D55F-455C-4442-F40235A02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6AEFE-2AB8-F964-03F2-5B138A4BA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058E9-7732-EE50-70DA-1FA7BC1FB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DDEFF356-8157-1574-0EFD-E376568F4FFB}"/>
              </a:ext>
            </a:extLst>
          </p:cNvPr>
          <p:cNvSpPr txBox="1">
            <a:spLocks/>
          </p:cNvSpPr>
          <p:nvPr/>
        </p:nvSpPr>
        <p:spPr>
          <a:xfrm>
            <a:off x="432744" y="1628800"/>
            <a:ext cx="6408091" cy="44290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Sample is immersed in liquid or superfluid helium, in </a:t>
            </a:r>
            <a:br>
              <a:rPr lang="en-US" sz="2000" dirty="0"/>
            </a:br>
            <a:r>
              <a:rPr lang="en-US" sz="2000" dirty="0"/>
              <a:t>a bore of a magnet reaching up to 15 T.</a:t>
            </a:r>
          </a:p>
          <a:p>
            <a:pPr lvl="1" algn="just"/>
            <a:r>
              <a:rPr lang="en-US" sz="2000" dirty="0"/>
              <a:t>A maximum of ~2000 A can be delivered to </a:t>
            </a:r>
            <a:br>
              <a:rPr lang="en-US" sz="2000" dirty="0"/>
            </a:br>
            <a:r>
              <a:rPr lang="en-US" sz="2000" dirty="0"/>
              <a:t>the sample. </a:t>
            </a:r>
          </a:p>
          <a:p>
            <a:pPr lvl="1" algn="just"/>
            <a:r>
              <a:rPr lang="en-US" sz="2000" dirty="0"/>
              <a:t>Approximately 1 meter of sample length is mounted on an ITER-type barrel (VAMAS) </a:t>
            </a:r>
          </a:p>
          <a:p>
            <a:pPr lvl="1" algn="just"/>
            <a:r>
              <a:rPr lang="en-US" sz="2000" dirty="0"/>
              <a:t>2 pairs of voltage taps are mounted at 90 cm distance </a:t>
            </a:r>
            <a:br>
              <a:rPr lang="en-US" sz="2000" dirty="0"/>
            </a:br>
            <a:r>
              <a:rPr lang="en-US" sz="2000" dirty="0"/>
              <a:t>(at current injection) and at 60 cm distance. Quench is detected and current cut once the 60 cm voltage taps read 30 mV.</a:t>
            </a:r>
          </a:p>
          <a:p>
            <a:pPr lvl="1" algn="just"/>
            <a:r>
              <a:rPr lang="en-US" sz="2000" dirty="0"/>
              <a:t>Sample is mostly covered in GE varnish to limit its movement during the current ramps, except for areas of laser light deposition.</a:t>
            </a:r>
            <a:endParaRPr lang="en-US" sz="2000" b="1" dirty="0"/>
          </a:p>
          <a:p>
            <a:pPr marL="0" lvl="1" indent="0" algn="just">
              <a:buFont typeface="Arial" charset="0"/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E19DB2-A390-6C35-58B8-36DC7493D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5AC5CD-BABE-8D48-88A3-91B3E9D0A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18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C2512-C416-69C4-B5DC-412BEF1BF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48C7B-9B97-9400-E06F-A040877F8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US" dirty="0"/>
              <a:t>Resolution of the Measurements and Data Reporting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3DADB0-46B1-5AB8-FE74-3A80806AB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FCCD1-DAD8-5982-3920-308E40CB0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AFCFB-989E-EBD2-6B05-D398299A4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35BE0FB7-DC28-6A59-E4DD-80527D6B13E6}"/>
              </a:ext>
            </a:extLst>
          </p:cNvPr>
          <p:cNvSpPr txBox="1">
            <a:spLocks/>
          </p:cNvSpPr>
          <p:nvPr/>
        </p:nvSpPr>
        <p:spPr>
          <a:xfrm>
            <a:off x="412157" y="1804898"/>
            <a:ext cx="6023295" cy="42360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12 discrete levels of </a:t>
            </a:r>
            <a:r>
              <a:rPr lang="en-US" sz="2000" i="1" dirty="0">
                <a:solidFill>
                  <a:srgbClr val="73A0FF"/>
                </a:solidFill>
              </a:rPr>
              <a:t>Laser Energy </a:t>
            </a:r>
            <a:r>
              <a:rPr lang="en-US" sz="2000" dirty="0"/>
              <a:t>are available with laser’s attenuator. </a:t>
            </a:r>
          </a:p>
          <a:p>
            <a:pPr lvl="1" algn="just"/>
            <a:r>
              <a:rPr lang="en-US" sz="2000" dirty="0"/>
              <a:t>On average, 81% of laser energy is emitted at </a:t>
            </a:r>
            <a:br>
              <a:rPr lang="en-US" sz="2000" dirty="0"/>
            </a:br>
            <a:r>
              <a:rPr lang="en-US" sz="2000" dirty="0"/>
              <a:t>the end of the fiber in room temperature - </a:t>
            </a:r>
            <a:r>
              <a:rPr lang="en-US" sz="2000" i="1" dirty="0">
                <a:solidFill>
                  <a:srgbClr val="E46D48"/>
                </a:solidFill>
              </a:rPr>
              <a:t>Fiber End Energy</a:t>
            </a:r>
            <a:r>
              <a:rPr lang="en-US" sz="2000" dirty="0"/>
              <a:t>.</a:t>
            </a:r>
          </a:p>
          <a:p>
            <a:pPr lvl="1" algn="just"/>
            <a:r>
              <a:rPr lang="en-US" sz="2000" dirty="0"/>
              <a:t>For each testing condition, laser energy sufficient and not sufficient to induce a quench is determined. The energy reported as </a:t>
            </a:r>
            <a:r>
              <a:rPr lang="en-US" sz="2000" i="1" dirty="0">
                <a:solidFill>
                  <a:srgbClr val="C00000"/>
                </a:solidFill>
              </a:rPr>
              <a:t>Quench Energy</a:t>
            </a:r>
            <a:r>
              <a:rPr lang="en-US" sz="2000" dirty="0"/>
              <a:t> is the midpoint between the relevant Fiber End Energy values.</a:t>
            </a:r>
          </a:p>
          <a:p>
            <a:pPr lvl="1" algn="just"/>
            <a:endParaRPr lang="en-US" sz="2200" dirty="0"/>
          </a:p>
          <a:p>
            <a:pPr marL="0" lvl="1" indent="0" algn="just">
              <a:buFont typeface="Arial" charset="0"/>
              <a:buNone/>
            </a:pPr>
            <a:endParaRPr lang="en-US" sz="200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1B3E3B0-63D8-9D73-6FBB-55C57AE5D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7376" y="836712"/>
            <a:ext cx="5045248" cy="5000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EA8366-EC1E-2CDE-D9FF-50A26D1A9ADF}"/>
              </a:ext>
            </a:extLst>
          </p:cNvPr>
          <p:cNvSpPr txBox="1"/>
          <p:nvPr/>
        </p:nvSpPr>
        <p:spPr>
          <a:xfrm>
            <a:off x="7104112" y="5795972"/>
            <a:ext cx="4489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Available Discrete Energy Levels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5D8783-26EC-8E4A-39A3-D9692F140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6853EB-B45D-EDBC-F82D-1F5B39D765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299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0354A-952A-F88D-1627-CF721E478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46F8-5D98-6FE9-6CE8-ADFDDCBC0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Test Procedure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E17D8-5F2A-5AE2-113C-F89D66E4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84FE8-C558-8FEC-EC6E-8E4589C62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466D18-E409-ED4F-7EF5-275F7AB26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83EA0A-5ADD-D4BD-AB39-C078F123531B}"/>
              </a:ext>
            </a:extLst>
          </p:cNvPr>
          <p:cNvGrpSpPr/>
          <p:nvPr/>
        </p:nvGrpSpPr>
        <p:grpSpPr>
          <a:xfrm>
            <a:off x="6626300" y="1011857"/>
            <a:ext cx="5486400" cy="4572000"/>
            <a:chOff x="6920368" y="1408655"/>
            <a:chExt cx="5486400" cy="4572000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B4CBB1F8-D28A-793E-5329-FA62A7658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920368" y="1408655"/>
              <a:ext cx="5486400" cy="4572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CD28BF-F567-08AB-D808-4799E126F553}"/>
                </a:ext>
              </a:extLst>
            </p:cNvPr>
            <p:cNvSpPr txBox="1"/>
            <p:nvPr/>
          </p:nvSpPr>
          <p:spPr>
            <a:xfrm rot="4318779">
              <a:off x="7730879" y="1722963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90%</a:t>
              </a:r>
              <a:endParaRPr lang="en-GB" sz="9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491CBA2-4016-04AF-63FB-4AA9F53AAACB}"/>
                </a:ext>
              </a:extLst>
            </p:cNvPr>
            <p:cNvSpPr txBox="1"/>
            <p:nvPr/>
          </p:nvSpPr>
          <p:spPr>
            <a:xfrm rot="4318779">
              <a:off x="7672662" y="1954288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80%</a:t>
              </a:r>
              <a:endParaRPr lang="en-GB" sz="9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8B0951-9E90-8C60-DF2D-A35DAC92E353}"/>
                </a:ext>
              </a:extLst>
            </p:cNvPr>
            <p:cNvSpPr txBox="1"/>
            <p:nvPr/>
          </p:nvSpPr>
          <p:spPr>
            <a:xfrm rot="4165855">
              <a:off x="7648030" y="2298167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70%</a:t>
              </a:r>
              <a:endParaRPr lang="en-GB" sz="9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B47ADC-CEC1-9C8F-052A-4DCEEE1F86DA}"/>
                </a:ext>
              </a:extLst>
            </p:cNvPr>
            <p:cNvSpPr txBox="1"/>
            <p:nvPr/>
          </p:nvSpPr>
          <p:spPr>
            <a:xfrm rot="4165855">
              <a:off x="7644210" y="2723605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60%</a:t>
              </a:r>
              <a:endParaRPr lang="en-GB" sz="9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6716A1-DE1E-7B69-0D5C-F1758F5FFF6E}"/>
                </a:ext>
              </a:extLst>
            </p:cNvPr>
            <p:cNvSpPr txBox="1"/>
            <p:nvPr/>
          </p:nvSpPr>
          <p:spPr>
            <a:xfrm rot="3625362">
              <a:off x="7656020" y="3234190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55%</a:t>
              </a:r>
              <a:endParaRPr lang="en-GB" sz="9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77850DCF-D0CB-285B-52F6-ECDB60C20721}"/>
              </a:ext>
            </a:extLst>
          </p:cNvPr>
          <p:cNvSpPr txBox="1">
            <a:spLocks/>
          </p:cNvSpPr>
          <p:nvPr/>
        </p:nvSpPr>
        <p:spPr>
          <a:xfrm>
            <a:off x="407989" y="1321454"/>
            <a:ext cx="6192068" cy="47364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At each field in the range of 6 T – 15 T with a 1.5 T step, quench energy is determined at fixed increments of the </a:t>
            </a:r>
            <a:r>
              <a:rPr lang="en-US" sz="2000" dirty="0" err="1"/>
              <a:t>I</a:t>
            </a:r>
            <a:r>
              <a:rPr lang="en-US" sz="2000" baseline="-25000" dirty="0" err="1"/>
              <a:t>c</a:t>
            </a:r>
            <a:r>
              <a:rPr lang="en-US" sz="2000" dirty="0"/>
              <a:t> (5% or 10%).</a:t>
            </a:r>
          </a:p>
          <a:p>
            <a:pPr lvl="1" algn="just"/>
            <a:r>
              <a:rPr lang="en-US" sz="2000" dirty="0"/>
              <a:t>The test continues until the maximum laser energy available is not sufficient to induce a quench.</a:t>
            </a:r>
          </a:p>
          <a:p>
            <a:pPr lvl="1" algn="just"/>
            <a:r>
              <a:rPr lang="en-US" sz="2000" dirty="0"/>
              <a:t>The range of results obtained is determined by the maximal current deliverable in the station (~2000 A) and maximal laser energy. </a:t>
            </a:r>
          </a:p>
          <a:p>
            <a:pPr marL="0" lvl="1" indent="0" algn="just">
              <a:buFont typeface="Arial" charset="0"/>
              <a:buNone/>
            </a:pPr>
            <a:endParaRPr lang="en-US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0290C5-0028-AE76-B191-FE9C34C96CD8}"/>
              </a:ext>
            </a:extLst>
          </p:cNvPr>
          <p:cNvSpPr txBox="1"/>
          <p:nvPr/>
        </p:nvSpPr>
        <p:spPr>
          <a:xfrm>
            <a:off x="7242399" y="5559734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Example of a Complete Data Set of </a:t>
            </a:r>
            <a:br>
              <a:rPr lang="en-US" dirty="0"/>
            </a:br>
            <a:r>
              <a:rPr lang="en-US" dirty="0"/>
              <a:t>a Laser-Induced Quench Stability Test at 4.25 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1A7741-50D2-9B93-1D3E-73A495C31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A4D65A-0CD8-4F91-843D-70C59A858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09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112EE-0E0C-0BDE-4554-87B186D7A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B7228-5629-9E41-0939-E4864C14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369499-E263-6552-DB11-32F87CE3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0B38C-4259-4C1D-F5A3-2B021F739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53FE38-05CC-B9C3-4B3E-F0C08A28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744113-CA02-E0DF-214A-5BA9AEE3E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5949977" cy="11161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Heat Treatment Temperature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650°C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665°C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14D8F0C-A2BC-559A-0679-F762FD748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298" t="2094" r="2155" b="4702"/>
          <a:stretch/>
        </p:blipFill>
        <p:spPr>
          <a:xfrm>
            <a:off x="75524" y="2348880"/>
            <a:ext cx="4285010" cy="338290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875AA03-4F70-DB5C-96B3-FF5C1EFFD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223" t="56" r="2231" b="4702"/>
          <a:stretch/>
        </p:blipFill>
        <p:spPr>
          <a:xfrm>
            <a:off x="4367808" y="2274899"/>
            <a:ext cx="4285010" cy="3456885"/>
          </a:xfrm>
          <a:prstGeom prst="rect">
            <a:avLst/>
          </a:prstGeom>
        </p:spPr>
      </p:pic>
      <p:pic>
        <p:nvPicPr>
          <p:cNvPr id="1662" name="Graphic 1661">
            <a:extLst>
              <a:ext uri="{FF2B5EF4-FFF2-40B4-BE49-F238E27FC236}">
                <a16:creationId xmlns:a16="http://schemas.microsoft.com/office/drawing/2014/main" id="{49308713-1EDF-3864-862C-E676DAC39A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2222" r="2145"/>
          <a:stretch/>
        </p:blipFill>
        <p:spPr>
          <a:xfrm>
            <a:off x="4349243" y="2274899"/>
            <a:ext cx="4339045" cy="367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A928DB-E661-5286-5AA4-939D03B3C2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9B4166BD-132B-34DB-0387-07A9E97D55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0D48E0E-1BCE-371F-477C-E5165A3FBB5B}"/>
              </a:ext>
            </a:extLst>
          </p:cNvPr>
          <p:cNvGrpSpPr/>
          <p:nvPr/>
        </p:nvGrpSpPr>
        <p:grpSpPr>
          <a:xfrm>
            <a:off x="6401768" y="1286378"/>
            <a:ext cx="1807621" cy="878064"/>
            <a:chOff x="6160587" y="4331122"/>
            <a:chExt cx="1807621" cy="8780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99AE3DF-C1D5-3F2C-54F7-FE87C14BC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r="80365"/>
            <a:stretch/>
          </p:blipFill>
          <p:spPr>
            <a:xfrm>
              <a:off x="6160587" y="4331122"/>
              <a:ext cx="943524" cy="87806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CA311D-4A13-5610-6D41-8586B95283AD}"/>
                </a:ext>
              </a:extLst>
            </p:cNvPr>
            <p:cNvSpPr txBox="1"/>
            <p:nvPr/>
          </p:nvSpPr>
          <p:spPr>
            <a:xfrm>
              <a:off x="6960096" y="4331122"/>
              <a:ext cx="1008112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800" dirty="0">
                  <a:solidFill>
                    <a:schemeClr val="tx2"/>
                  </a:solidFill>
                </a:rPr>
                <a:t>650°C</a:t>
              </a:r>
            </a:p>
            <a:p>
              <a:pPr algn="l"/>
              <a:r>
                <a:rPr lang="en-US" sz="2800" dirty="0">
                  <a:solidFill>
                    <a:schemeClr val="tx2"/>
                  </a:solidFill>
                </a:rPr>
                <a:t>665°C</a:t>
              </a:r>
              <a:endParaRPr lang="en-GB" sz="2800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02409C5-EE16-5DF6-F665-1F1617863A44}"/>
              </a:ext>
            </a:extLst>
          </p:cNvPr>
          <p:cNvGraphicFramePr>
            <a:graphicFrameLocks noGrp="1"/>
          </p:cNvGraphicFramePr>
          <p:nvPr/>
        </p:nvGraphicFramePr>
        <p:xfrm>
          <a:off x="8688664" y="116632"/>
          <a:ext cx="3384000" cy="347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635716660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434257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58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8245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0.9 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6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283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109</a:t>
                      </a:r>
                      <a:endParaRPr lang="en-GB" sz="1400" dirty="0"/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162428"/>
                  </a:ext>
                </a:extLst>
              </a:tr>
              <a:tr h="405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35800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650°C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63857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E0993455-137A-6FE7-AB00-F2E86F5FA3AC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0010577" y="457572"/>
            <a:ext cx="892798" cy="892800"/>
            <a:chOff x="7773354" y="3632092"/>
            <a:chExt cx="2311200" cy="23112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23BE3CB-8FEE-2CF1-1295-5CB5E3850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A2DB1A4-8E2B-62C5-282D-ABE25A027272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16" name="Hexagon 15">
                <a:extLst>
                  <a:ext uri="{FF2B5EF4-FFF2-40B4-BE49-F238E27FC236}">
                    <a16:creationId xmlns:a16="http://schemas.microsoft.com/office/drawing/2014/main" id="{F8C7C7A2-B096-552D-E76C-2E307C99757E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1C93529A-99E7-4BCC-1DC1-5B96BCE5EF65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6DE035C4-8F82-A78D-F82E-D14EEE4BFEF4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E82E856D-A6E8-8B96-BA26-81F423030BFC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A46628B6-23C1-7205-3A3B-F88F4FEF7389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985E75F4-25A5-2902-A895-433B870822F4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28AC401A-A741-63C4-0E9C-F5B51A3434A8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97D252B1-FDF6-B07D-53EF-2378BF8F29BA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E582CE1-D858-BD1B-88FF-C5150405C603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6262EDDE-835E-37E9-DC8D-EDFB02727B66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00B8ADD3-A7B8-ABF1-CE89-83B6244AB108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2AF82D4-4723-5A58-C6DB-A82F53BB1826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260A5957-527A-020D-7D86-07C61770CFA4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9854F54-5799-4AA7-F3A0-5D671282A514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84552B4A-D488-D5C7-3B6F-EA3D61C1A90A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F7B7FEAF-2375-B49B-DFBE-564F6056D1F8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96970118-BB54-77F4-746D-A24F32951FD5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DEA1E1D3-7749-D45B-2F88-A7ED2015A5DB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B6E8A746-6A39-6485-F340-108DB2F37796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F5EBDD98-989D-540C-7CDB-B434E1547C8C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A74158F4-D387-0D85-4138-C8551928F7C9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D90A7FE6-938D-9899-C642-2F31F3E34B92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20750C80-67B7-2B88-8A85-A27F5274F84C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29C83693-B8D9-614D-45D6-E9DD9F276ACF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8131DAB7-7E11-1461-DB5A-F4D8130CF95A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52A26509-349C-6678-E587-F7A0308AC086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7B2165B3-C677-361E-AE6B-0E399B4AF235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66483BC2-2F09-AB4A-68C0-DA81D11893A5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73F8831F-4D89-E56D-45B7-B28BD44D5A40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E656FCD5-A3CF-9233-F19C-843C2B1FCDA5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AC24EA5E-4AC4-6031-9359-CF794DA5673B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E304712A-4CD7-5302-7864-8E934DCC4D4C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86BC7CA4-DF1B-2246-B322-B4963004F61B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DF4BE1E8-64C7-046E-79D2-01252684C9B9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4D2D2527-72EA-5C03-5FEC-3B1EEAFD968E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4BCDCF05-21F8-E6CB-F237-553E81EAE5F0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9FD9B19F-7DB0-5F9A-58FF-EA9591B31C06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57F48309-D4C2-D6B7-C489-E5FDDC92C2E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9C191726-EF4F-C60B-316D-D97647E7EDE3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144FEDBB-A723-ACE1-1EB0-A7E7ED19F09D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2B58C8D3-FF49-B5AA-9C63-2F299476937D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936F9EFA-F60C-B496-0E56-72F40B207732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5CE4C8C3-1890-D73F-10E2-C0F71ABCDAD8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AFB37152-50B7-7B1C-C087-B88435595EA5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77D1C21C-49EA-6E21-AE4E-D7D6929A27CD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3F823B93-835E-4202-0515-84A2263094FC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42722E60-53B2-9664-FF86-C7910958A6BD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6" name="Hexagon 1655">
                <a:extLst>
                  <a:ext uri="{FF2B5EF4-FFF2-40B4-BE49-F238E27FC236}">
                    <a16:creationId xmlns:a16="http://schemas.microsoft.com/office/drawing/2014/main" id="{61D60BE0-F819-1A37-D781-DE8565F1F75D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7" name="Hexagon 1656">
                <a:extLst>
                  <a:ext uri="{FF2B5EF4-FFF2-40B4-BE49-F238E27FC236}">
                    <a16:creationId xmlns:a16="http://schemas.microsoft.com/office/drawing/2014/main" id="{25B6FA8C-5FD8-DF95-7483-98AD2D2558DD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8" name="Hexagon 1657">
                <a:extLst>
                  <a:ext uri="{FF2B5EF4-FFF2-40B4-BE49-F238E27FC236}">
                    <a16:creationId xmlns:a16="http://schemas.microsoft.com/office/drawing/2014/main" id="{1C0C43E3-DC08-8013-1F5E-E7D8B30A0BF6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9" name="Hexagon 1658">
                <a:extLst>
                  <a:ext uri="{FF2B5EF4-FFF2-40B4-BE49-F238E27FC236}">
                    <a16:creationId xmlns:a16="http://schemas.microsoft.com/office/drawing/2014/main" id="{3C8D77F3-404B-6282-5DA2-81DBA24DB0D7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0" name="Hexagon 1659">
                <a:extLst>
                  <a:ext uri="{FF2B5EF4-FFF2-40B4-BE49-F238E27FC236}">
                    <a16:creationId xmlns:a16="http://schemas.microsoft.com/office/drawing/2014/main" id="{7F102A41-4290-6DC6-4231-FBC3E51FC434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1" name="Hexagon 1660">
                <a:extLst>
                  <a:ext uri="{FF2B5EF4-FFF2-40B4-BE49-F238E27FC236}">
                    <a16:creationId xmlns:a16="http://schemas.microsoft.com/office/drawing/2014/main" id="{B3E1C029-5F14-00A5-DFC2-567BE43EA6DA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3" name="Hexagon 1662">
                <a:extLst>
                  <a:ext uri="{FF2B5EF4-FFF2-40B4-BE49-F238E27FC236}">
                    <a16:creationId xmlns:a16="http://schemas.microsoft.com/office/drawing/2014/main" id="{385DC0E7-7ACE-5BCC-0AB1-C0900A6BEB48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8" name="Hexagon 767">
                <a:extLst>
                  <a:ext uri="{FF2B5EF4-FFF2-40B4-BE49-F238E27FC236}">
                    <a16:creationId xmlns:a16="http://schemas.microsoft.com/office/drawing/2014/main" id="{916941FB-2C9E-EABA-3ACF-335AF6B429E8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9" name="Hexagon 768">
                <a:extLst>
                  <a:ext uri="{FF2B5EF4-FFF2-40B4-BE49-F238E27FC236}">
                    <a16:creationId xmlns:a16="http://schemas.microsoft.com/office/drawing/2014/main" id="{0BF24DAF-81D4-F9BB-6A2F-473345591A5D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0" name="Hexagon 769">
                <a:extLst>
                  <a:ext uri="{FF2B5EF4-FFF2-40B4-BE49-F238E27FC236}">
                    <a16:creationId xmlns:a16="http://schemas.microsoft.com/office/drawing/2014/main" id="{EDE21454-6321-BD9B-BC23-286216713912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1" name="Hexagon 770">
                <a:extLst>
                  <a:ext uri="{FF2B5EF4-FFF2-40B4-BE49-F238E27FC236}">
                    <a16:creationId xmlns:a16="http://schemas.microsoft.com/office/drawing/2014/main" id="{075A1ADF-D28C-918B-C9FF-6735897AAC33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2" name="Hexagon 771">
                <a:extLst>
                  <a:ext uri="{FF2B5EF4-FFF2-40B4-BE49-F238E27FC236}">
                    <a16:creationId xmlns:a16="http://schemas.microsoft.com/office/drawing/2014/main" id="{0A108439-9AED-77CC-FB74-A1F70029018D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3" name="Hexagon 772">
                <a:extLst>
                  <a:ext uri="{FF2B5EF4-FFF2-40B4-BE49-F238E27FC236}">
                    <a16:creationId xmlns:a16="http://schemas.microsoft.com/office/drawing/2014/main" id="{6A8F1AF5-4E5C-52D5-A9CB-F50994CFFA83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4" name="Hexagon 773">
                <a:extLst>
                  <a:ext uri="{FF2B5EF4-FFF2-40B4-BE49-F238E27FC236}">
                    <a16:creationId xmlns:a16="http://schemas.microsoft.com/office/drawing/2014/main" id="{5BFB217E-314A-5D5D-4D80-CDA46013BAE4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5" name="Hexagon 774">
                <a:extLst>
                  <a:ext uri="{FF2B5EF4-FFF2-40B4-BE49-F238E27FC236}">
                    <a16:creationId xmlns:a16="http://schemas.microsoft.com/office/drawing/2014/main" id="{147216A2-A853-685C-4F62-8D7DF80A3134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6" name="Hexagon 775">
                <a:extLst>
                  <a:ext uri="{FF2B5EF4-FFF2-40B4-BE49-F238E27FC236}">
                    <a16:creationId xmlns:a16="http://schemas.microsoft.com/office/drawing/2014/main" id="{F4D1B78D-5E86-3EF6-6407-E0415401C477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7" name="Hexagon 776">
                <a:extLst>
                  <a:ext uri="{FF2B5EF4-FFF2-40B4-BE49-F238E27FC236}">
                    <a16:creationId xmlns:a16="http://schemas.microsoft.com/office/drawing/2014/main" id="{6FADDADF-748E-F15C-99FC-A3FEF9674465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8" name="Hexagon 777">
                <a:extLst>
                  <a:ext uri="{FF2B5EF4-FFF2-40B4-BE49-F238E27FC236}">
                    <a16:creationId xmlns:a16="http://schemas.microsoft.com/office/drawing/2014/main" id="{43A43595-7440-E653-5B88-C02E2047CC26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9" name="Hexagon 778">
                <a:extLst>
                  <a:ext uri="{FF2B5EF4-FFF2-40B4-BE49-F238E27FC236}">
                    <a16:creationId xmlns:a16="http://schemas.microsoft.com/office/drawing/2014/main" id="{D897C20E-41E3-E6E5-ECAC-884FA79260EC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0" name="Hexagon 779">
                <a:extLst>
                  <a:ext uri="{FF2B5EF4-FFF2-40B4-BE49-F238E27FC236}">
                    <a16:creationId xmlns:a16="http://schemas.microsoft.com/office/drawing/2014/main" id="{E67FB5EA-F7BA-BFF7-5B56-1FE6564171C7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1" name="Hexagon 780">
                <a:extLst>
                  <a:ext uri="{FF2B5EF4-FFF2-40B4-BE49-F238E27FC236}">
                    <a16:creationId xmlns:a16="http://schemas.microsoft.com/office/drawing/2014/main" id="{98CE4D4E-E6A2-1B7A-2794-0C1A94B2E6EE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2" name="Hexagon 781">
                <a:extLst>
                  <a:ext uri="{FF2B5EF4-FFF2-40B4-BE49-F238E27FC236}">
                    <a16:creationId xmlns:a16="http://schemas.microsoft.com/office/drawing/2014/main" id="{E60CADA9-3E28-A8B0-7AD0-21A0324A5AD9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3" name="Hexagon 782">
                <a:extLst>
                  <a:ext uri="{FF2B5EF4-FFF2-40B4-BE49-F238E27FC236}">
                    <a16:creationId xmlns:a16="http://schemas.microsoft.com/office/drawing/2014/main" id="{54840047-6238-5EA4-575E-682991E72EA7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4" name="Hexagon 783">
                <a:extLst>
                  <a:ext uri="{FF2B5EF4-FFF2-40B4-BE49-F238E27FC236}">
                    <a16:creationId xmlns:a16="http://schemas.microsoft.com/office/drawing/2014/main" id="{162C1335-4B9B-AF96-EC95-B82ECEA0D54A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5" name="Hexagon 784">
                <a:extLst>
                  <a:ext uri="{FF2B5EF4-FFF2-40B4-BE49-F238E27FC236}">
                    <a16:creationId xmlns:a16="http://schemas.microsoft.com/office/drawing/2014/main" id="{1D5D3709-0C75-FE3E-089D-311FDCB1AD2A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6" name="Hexagon 785">
                <a:extLst>
                  <a:ext uri="{FF2B5EF4-FFF2-40B4-BE49-F238E27FC236}">
                    <a16:creationId xmlns:a16="http://schemas.microsoft.com/office/drawing/2014/main" id="{B90EFD51-E445-82C1-2791-AD32FD1FB0D5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7" name="Hexagon 786">
                <a:extLst>
                  <a:ext uri="{FF2B5EF4-FFF2-40B4-BE49-F238E27FC236}">
                    <a16:creationId xmlns:a16="http://schemas.microsoft.com/office/drawing/2014/main" id="{705C1998-1F48-0AEB-61F1-9EACB5E16D6B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8" name="Hexagon 787">
                <a:extLst>
                  <a:ext uri="{FF2B5EF4-FFF2-40B4-BE49-F238E27FC236}">
                    <a16:creationId xmlns:a16="http://schemas.microsoft.com/office/drawing/2014/main" id="{26EDE6EB-AB67-B1AE-A931-71E0C3A7F0D5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9" name="Hexagon 788">
                <a:extLst>
                  <a:ext uri="{FF2B5EF4-FFF2-40B4-BE49-F238E27FC236}">
                    <a16:creationId xmlns:a16="http://schemas.microsoft.com/office/drawing/2014/main" id="{18D00683-41B9-984E-A7DD-392620053683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0" name="Hexagon 789">
                <a:extLst>
                  <a:ext uri="{FF2B5EF4-FFF2-40B4-BE49-F238E27FC236}">
                    <a16:creationId xmlns:a16="http://schemas.microsoft.com/office/drawing/2014/main" id="{5F58E59F-8B34-516C-DC89-FF4149ACB57B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3" name="Hexagon 792">
                <a:extLst>
                  <a:ext uri="{FF2B5EF4-FFF2-40B4-BE49-F238E27FC236}">
                    <a16:creationId xmlns:a16="http://schemas.microsoft.com/office/drawing/2014/main" id="{4F9550F8-FCB0-BFE0-2598-DEAE1723E9D8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4" name="Hexagon 793">
                <a:extLst>
                  <a:ext uri="{FF2B5EF4-FFF2-40B4-BE49-F238E27FC236}">
                    <a16:creationId xmlns:a16="http://schemas.microsoft.com/office/drawing/2014/main" id="{12503C87-53EB-C13D-1DDE-FCF08DBDF30E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5" name="Hexagon 794">
                <a:extLst>
                  <a:ext uri="{FF2B5EF4-FFF2-40B4-BE49-F238E27FC236}">
                    <a16:creationId xmlns:a16="http://schemas.microsoft.com/office/drawing/2014/main" id="{79A09AF5-9AAF-A73B-522E-422C3F889EA7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6" name="Hexagon 795">
                <a:extLst>
                  <a:ext uri="{FF2B5EF4-FFF2-40B4-BE49-F238E27FC236}">
                    <a16:creationId xmlns:a16="http://schemas.microsoft.com/office/drawing/2014/main" id="{5C2D7F5D-B710-36C7-0941-0BC37E49F7D6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7" name="Hexagon 796">
                <a:extLst>
                  <a:ext uri="{FF2B5EF4-FFF2-40B4-BE49-F238E27FC236}">
                    <a16:creationId xmlns:a16="http://schemas.microsoft.com/office/drawing/2014/main" id="{448FE98A-796D-A9DA-A503-342A0066DAFD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8" name="Hexagon 797">
                <a:extLst>
                  <a:ext uri="{FF2B5EF4-FFF2-40B4-BE49-F238E27FC236}">
                    <a16:creationId xmlns:a16="http://schemas.microsoft.com/office/drawing/2014/main" id="{F50B60E2-B1C1-3C42-09D0-476C2A932DF5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9" name="Hexagon 798">
                <a:extLst>
                  <a:ext uri="{FF2B5EF4-FFF2-40B4-BE49-F238E27FC236}">
                    <a16:creationId xmlns:a16="http://schemas.microsoft.com/office/drawing/2014/main" id="{3D7C1E7C-7C48-B4AB-E8C1-449C90EB0CDE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0" name="Hexagon 799">
                <a:extLst>
                  <a:ext uri="{FF2B5EF4-FFF2-40B4-BE49-F238E27FC236}">
                    <a16:creationId xmlns:a16="http://schemas.microsoft.com/office/drawing/2014/main" id="{5F6978D0-FE43-A062-B265-B0BB54CABF1A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1" name="Hexagon 800">
                <a:extLst>
                  <a:ext uri="{FF2B5EF4-FFF2-40B4-BE49-F238E27FC236}">
                    <a16:creationId xmlns:a16="http://schemas.microsoft.com/office/drawing/2014/main" id="{A5C9722A-115C-5E95-D973-87936AF5F7F6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2" name="Hexagon 801">
                <a:extLst>
                  <a:ext uri="{FF2B5EF4-FFF2-40B4-BE49-F238E27FC236}">
                    <a16:creationId xmlns:a16="http://schemas.microsoft.com/office/drawing/2014/main" id="{C3D798A9-FD4A-C528-D63F-0B4ECDB57520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3" name="Hexagon 802">
                <a:extLst>
                  <a:ext uri="{FF2B5EF4-FFF2-40B4-BE49-F238E27FC236}">
                    <a16:creationId xmlns:a16="http://schemas.microsoft.com/office/drawing/2014/main" id="{C40E23B8-3BA6-F6E7-2BCF-943DEB95DB95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4" name="Hexagon 803">
                <a:extLst>
                  <a:ext uri="{FF2B5EF4-FFF2-40B4-BE49-F238E27FC236}">
                    <a16:creationId xmlns:a16="http://schemas.microsoft.com/office/drawing/2014/main" id="{19B4C027-1935-2BC8-5F1E-E92845DF7EA9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5" name="Hexagon 804">
                <a:extLst>
                  <a:ext uri="{FF2B5EF4-FFF2-40B4-BE49-F238E27FC236}">
                    <a16:creationId xmlns:a16="http://schemas.microsoft.com/office/drawing/2014/main" id="{C54D90A0-88A4-BE47-BFF5-BDFB389747C1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6" name="Hexagon 805">
                <a:extLst>
                  <a:ext uri="{FF2B5EF4-FFF2-40B4-BE49-F238E27FC236}">
                    <a16:creationId xmlns:a16="http://schemas.microsoft.com/office/drawing/2014/main" id="{608134D9-63C4-4AB2-7A69-91567DC6B4E9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7" name="Hexagon 806">
                <a:extLst>
                  <a:ext uri="{FF2B5EF4-FFF2-40B4-BE49-F238E27FC236}">
                    <a16:creationId xmlns:a16="http://schemas.microsoft.com/office/drawing/2014/main" id="{65A3DF27-B67F-835B-A2A5-9A1A0307E2EC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8" name="Hexagon 807">
                <a:extLst>
                  <a:ext uri="{FF2B5EF4-FFF2-40B4-BE49-F238E27FC236}">
                    <a16:creationId xmlns:a16="http://schemas.microsoft.com/office/drawing/2014/main" id="{04683AE1-C5A9-854A-828B-30AD4279D49B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9" name="Hexagon 808">
                <a:extLst>
                  <a:ext uri="{FF2B5EF4-FFF2-40B4-BE49-F238E27FC236}">
                    <a16:creationId xmlns:a16="http://schemas.microsoft.com/office/drawing/2014/main" id="{DDD8EE03-E869-AEBD-AD5B-CA6DA3FBB9F4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0" name="Hexagon 809">
                <a:extLst>
                  <a:ext uri="{FF2B5EF4-FFF2-40B4-BE49-F238E27FC236}">
                    <a16:creationId xmlns:a16="http://schemas.microsoft.com/office/drawing/2014/main" id="{09EBBF9E-5DF8-A4C7-6E95-6DC46D41FA59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1" name="Hexagon 810">
                <a:extLst>
                  <a:ext uri="{FF2B5EF4-FFF2-40B4-BE49-F238E27FC236}">
                    <a16:creationId xmlns:a16="http://schemas.microsoft.com/office/drawing/2014/main" id="{869366EE-222C-09A0-1011-80779E31DEB7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2" name="Hexagon 811">
                <a:extLst>
                  <a:ext uri="{FF2B5EF4-FFF2-40B4-BE49-F238E27FC236}">
                    <a16:creationId xmlns:a16="http://schemas.microsoft.com/office/drawing/2014/main" id="{D40676D6-E868-4CB1-46BF-F4ACCE6A01F8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3" name="Hexagon 812">
                <a:extLst>
                  <a:ext uri="{FF2B5EF4-FFF2-40B4-BE49-F238E27FC236}">
                    <a16:creationId xmlns:a16="http://schemas.microsoft.com/office/drawing/2014/main" id="{40E54C1B-BA2B-7C50-1E84-45D0982CE407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4" name="Hexagon 813">
                <a:extLst>
                  <a:ext uri="{FF2B5EF4-FFF2-40B4-BE49-F238E27FC236}">
                    <a16:creationId xmlns:a16="http://schemas.microsoft.com/office/drawing/2014/main" id="{4EB0249B-7158-73A7-8756-E9EF91E492A7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5" name="Hexagon 814">
                <a:extLst>
                  <a:ext uri="{FF2B5EF4-FFF2-40B4-BE49-F238E27FC236}">
                    <a16:creationId xmlns:a16="http://schemas.microsoft.com/office/drawing/2014/main" id="{4638C8CB-A39D-FB42-9953-172E1607155E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6" name="Hexagon 815">
                <a:extLst>
                  <a:ext uri="{FF2B5EF4-FFF2-40B4-BE49-F238E27FC236}">
                    <a16:creationId xmlns:a16="http://schemas.microsoft.com/office/drawing/2014/main" id="{EDD614A6-408D-CF27-9688-60463FA2F8C5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7" name="Hexagon 816">
                <a:extLst>
                  <a:ext uri="{FF2B5EF4-FFF2-40B4-BE49-F238E27FC236}">
                    <a16:creationId xmlns:a16="http://schemas.microsoft.com/office/drawing/2014/main" id="{9940F494-25A3-380F-C6DD-CDBD57F64640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8" name="Hexagon 817">
                <a:extLst>
                  <a:ext uri="{FF2B5EF4-FFF2-40B4-BE49-F238E27FC236}">
                    <a16:creationId xmlns:a16="http://schemas.microsoft.com/office/drawing/2014/main" id="{D362109D-33FA-4D63-7559-3BAAB13F2C16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9" name="Hexagon 818">
                <a:extLst>
                  <a:ext uri="{FF2B5EF4-FFF2-40B4-BE49-F238E27FC236}">
                    <a16:creationId xmlns:a16="http://schemas.microsoft.com/office/drawing/2014/main" id="{2171572B-9F30-AFCF-8E49-740A2B661A61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0" name="Hexagon 819">
                <a:extLst>
                  <a:ext uri="{FF2B5EF4-FFF2-40B4-BE49-F238E27FC236}">
                    <a16:creationId xmlns:a16="http://schemas.microsoft.com/office/drawing/2014/main" id="{36FC5C2E-AB30-C730-DA4C-BB714EC849C6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1" name="Hexagon 820">
                <a:extLst>
                  <a:ext uri="{FF2B5EF4-FFF2-40B4-BE49-F238E27FC236}">
                    <a16:creationId xmlns:a16="http://schemas.microsoft.com/office/drawing/2014/main" id="{4C9B6E2C-E0F0-48D4-54C7-90B148CAFF35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2" name="Hexagon 821">
                <a:extLst>
                  <a:ext uri="{FF2B5EF4-FFF2-40B4-BE49-F238E27FC236}">
                    <a16:creationId xmlns:a16="http://schemas.microsoft.com/office/drawing/2014/main" id="{BF63FEC3-AEC4-7DF8-40A7-0D7503C8F5AE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3" name="Hexagon 822">
                <a:extLst>
                  <a:ext uri="{FF2B5EF4-FFF2-40B4-BE49-F238E27FC236}">
                    <a16:creationId xmlns:a16="http://schemas.microsoft.com/office/drawing/2014/main" id="{B5A67211-36CF-3C63-5984-AD5F40FE1B9F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4" name="Hexagon 823">
                <a:extLst>
                  <a:ext uri="{FF2B5EF4-FFF2-40B4-BE49-F238E27FC236}">
                    <a16:creationId xmlns:a16="http://schemas.microsoft.com/office/drawing/2014/main" id="{0C80C13C-8920-A6ED-D45C-66479173E2D6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5" name="Hexagon 824">
                <a:extLst>
                  <a:ext uri="{FF2B5EF4-FFF2-40B4-BE49-F238E27FC236}">
                    <a16:creationId xmlns:a16="http://schemas.microsoft.com/office/drawing/2014/main" id="{B0156BA3-A41A-51C0-16A9-B68BAE6BB771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6" name="Hexagon 825">
                <a:extLst>
                  <a:ext uri="{FF2B5EF4-FFF2-40B4-BE49-F238E27FC236}">
                    <a16:creationId xmlns:a16="http://schemas.microsoft.com/office/drawing/2014/main" id="{3AD5BDDD-DE9B-31B8-4754-93728A478A47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7" name="Hexagon 826">
                <a:extLst>
                  <a:ext uri="{FF2B5EF4-FFF2-40B4-BE49-F238E27FC236}">
                    <a16:creationId xmlns:a16="http://schemas.microsoft.com/office/drawing/2014/main" id="{807946DB-114E-1A3C-3F87-4E364D56A65C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8" name="Hexagon 827">
                <a:extLst>
                  <a:ext uri="{FF2B5EF4-FFF2-40B4-BE49-F238E27FC236}">
                    <a16:creationId xmlns:a16="http://schemas.microsoft.com/office/drawing/2014/main" id="{5A9811FD-BDE3-71FE-11AC-4D4613D67874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9" name="Hexagon 828">
                <a:extLst>
                  <a:ext uri="{FF2B5EF4-FFF2-40B4-BE49-F238E27FC236}">
                    <a16:creationId xmlns:a16="http://schemas.microsoft.com/office/drawing/2014/main" id="{C3D250F4-FECD-6A39-4841-AB3A2A2E649F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0" name="Hexagon 829">
                <a:extLst>
                  <a:ext uri="{FF2B5EF4-FFF2-40B4-BE49-F238E27FC236}">
                    <a16:creationId xmlns:a16="http://schemas.microsoft.com/office/drawing/2014/main" id="{CCB9120D-FBD2-AD07-8DCF-5B48E1E516EC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1" name="Hexagon 830">
                <a:extLst>
                  <a:ext uri="{FF2B5EF4-FFF2-40B4-BE49-F238E27FC236}">
                    <a16:creationId xmlns:a16="http://schemas.microsoft.com/office/drawing/2014/main" id="{F23C9061-E9D7-32C0-1A3C-BC069D869236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0" name="Hexagon 1279">
                <a:extLst>
                  <a:ext uri="{FF2B5EF4-FFF2-40B4-BE49-F238E27FC236}">
                    <a16:creationId xmlns:a16="http://schemas.microsoft.com/office/drawing/2014/main" id="{5B3EE3DB-852A-7AF1-FC70-D224FC3F21BA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1" name="Hexagon 1280">
                <a:extLst>
                  <a:ext uri="{FF2B5EF4-FFF2-40B4-BE49-F238E27FC236}">
                    <a16:creationId xmlns:a16="http://schemas.microsoft.com/office/drawing/2014/main" id="{ABCD7051-6BC1-1501-94FA-065AF30DA2FD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2" name="Hexagon 1281">
                <a:extLst>
                  <a:ext uri="{FF2B5EF4-FFF2-40B4-BE49-F238E27FC236}">
                    <a16:creationId xmlns:a16="http://schemas.microsoft.com/office/drawing/2014/main" id="{B09484EE-B27F-ED50-0BD3-6F5634888B25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3" name="Hexagon 1282">
                <a:extLst>
                  <a:ext uri="{FF2B5EF4-FFF2-40B4-BE49-F238E27FC236}">
                    <a16:creationId xmlns:a16="http://schemas.microsoft.com/office/drawing/2014/main" id="{7C42034D-F3C1-529D-5DE4-DCF19D5F0778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4" name="Hexagon 1283">
                <a:extLst>
                  <a:ext uri="{FF2B5EF4-FFF2-40B4-BE49-F238E27FC236}">
                    <a16:creationId xmlns:a16="http://schemas.microsoft.com/office/drawing/2014/main" id="{AD137210-E6B9-FDE8-97FC-DAF90D85DC12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5" name="Hexagon 1284">
                <a:extLst>
                  <a:ext uri="{FF2B5EF4-FFF2-40B4-BE49-F238E27FC236}">
                    <a16:creationId xmlns:a16="http://schemas.microsoft.com/office/drawing/2014/main" id="{A6BC53A0-0590-3B74-B211-A0AEEFE9A959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6" name="Hexagon 1285">
                <a:extLst>
                  <a:ext uri="{FF2B5EF4-FFF2-40B4-BE49-F238E27FC236}">
                    <a16:creationId xmlns:a16="http://schemas.microsoft.com/office/drawing/2014/main" id="{D16A7938-44B1-AFA6-97DB-A1B90CC8BDF7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7" name="Hexagon 1286">
                <a:extLst>
                  <a:ext uri="{FF2B5EF4-FFF2-40B4-BE49-F238E27FC236}">
                    <a16:creationId xmlns:a16="http://schemas.microsoft.com/office/drawing/2014/main" id="{AAC06830-085F-955A-51B5-C6587A8A7729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8" name="Hexagon 1287">
                <a:extLst>
                  <a:ext uri="{FF2B5EF4-FFF2-40B4-BE49-F238E27FC236}">
                    <a16:creationId xmlns:a16="http://schemas.microsoft.com/office/drawing/2014/main" id="{E6396250-5061-DAE1-4E1D-DA908F0ABE51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9" name="Hexagon 1288">
                <a:extLst>
                  <a:ext uri="{FF2B5EF4-FFF2-40B4-BE49-F238E27FC236}">
                    <a16:creationId xmlns:a16="http://schemas.microsoft.com/office/drawing/2014/main" id="{349E3A23-7833-D52F-74F7-F7E8F324889D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0" name="Hexagon 1289">
                <a:extLst>
                  <a:ext uri="{FF2B5EF4-FFF2-40B4-BE49-F238E27FC236}">
                    <a16:creationId xmlns:a16="http://schemas.microsoft.com/office/drawing/2014/main" id="{38D7BB1E-9F76-7C8F-3D21-C47D2B9DFFB6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1" name="Hexagon 1290">
                <a:extLst>
                  <a:ext uri="{FF2B5EF4-FFF2-40B4-BE49-F238E27FC236}">
                    <a16:creationId xmlns:a16="http://schemas.microsoft.com/office/drawing/2014/main" id="{ED4717D5-A9A9-037A-AA5E-2DD6CEAB35EC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2" name="Hexagon 1291">
                <a:extLst>
                  <a:ext uri="{FF2B5EF4-FFF2-40B4-BE49-F238E27FC236}">
                    <a16:creationId xmlns:a16="http://schemas.microsoft.com/office/drawing/2014/main" id="{AE49B176-1D6B-4823-D606-5E741E03FC84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3" name="Hexagon 1292">
                <a:extLst>
                  <a:ext uri="{FF2B5EF4-FFF2-40B4-BE49-F238E27FC236}">
                    <a16:creationId xmlns:a16="http://schemas.microsoft.com/office/drawing/2014/main" id="{B36AADBD-77DE-286C-8388-EDBFE834C8D2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4" name="Hexagon 1293">
                <a:extLst>
                  <a:ext uri="{FF2B5EF4-FFF2-40B4-BE49-F238E27FC236}">
                    <a16:creationId xmlns:a16="http://schemas.microsoft.com/office/drawing/2014/main" id="{622DC0DB-C2FD-9DA5-D719-0A4D145EB932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5" name="Hexagon 1294">
                <a:extLst>
                  <a:ext uri="{FF2B5EF4-FFF2-40B4-BE49-F238E27FC236}">
                    <a16:creationId xmlns:a16="http://schemas.microsoft.com/office/drawing/2014/main" id="{88AF61D4-A2C5-BB3E-1EA4-F124B7DB3591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6" name="Hexagon 1295">
                <a:extLst>
                  <a:ext uri="{FF2B5EF4-FFF2-40B4-BE49-F238E27FC236}">
                    <a16:creationId xmlns:a16="http://schemas.microsoft.com/office/drawing/2014/main" id="{1C65ECF2-35FE-586D-A8BC-2D9CAC04FE97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7" name="Hexagon 1296">
                <a:extLst>
                  <a:ext uri="{FF2B5EF4-FFF2-40B4-BE49-F238E27FC236}">
                    <a16:creationId xmlns:a16="http://schemas.microsoft.com/office/drawing/2014/main" id="{434EDBCF-D0F6-3D6F-6479-0B7BC919C01A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8" name="Hexagon 1297">
                <a:extLst>
                  <a:ext uri="{FF2B5EF4-FFF2-40B4-BE49-F238E27FC236}">
                    <a16:creationId xmlns:a16="http://schemas.microsoft.com/office/drawing/2014/main" id="{162852DD-2B38-E734-1290-2730E5BFBA51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9" name="Hexagon 1298">
                <a:extLst>
                  <a:ext uri="{FF2B5EF4-FFF2-40B4-BE49-F238E27FC236}">
                    <a16:creationId xmlns:a16="http://schemas.microsoft.com/office/drawing/2014/main" id="{CC5B98A1-77AB-D2A7-2CE3-4C6B9E97CFAF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0" name="Hexagon 1299">
                <a:extLst>
                  <a:ext uri="{FF2B5EF4-FFF2-40B4-BE49-F238E27FC236}">
                    <a16:creationId xmlns:a16="http://schemas.microsoft.com/office/drawing/2014/main" id="{F42839CA-2C66-3C26-67A8-4A0D7704F228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1" name="Hexagon 1300">
                <a:extLst>
                  <a:ext uri="{FF2B5EF4-FFF2-40B4-BE49-F238E27FC236}">
                    <a16:creationId xmlns:a16="http://schemas.microsoft.com/office/drawing/2014/main" id="{BF048B10-497F-DCCF-E026-7AAFF0EE8894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2" name="Hexagon 1301">
                <a:extLst>
                  <a:ext uri="{FF2B5EF4-FFF2-40B4-BE49-F238E27FC236}">
                    <a16:creationId xmlns:a16="http://schemas.microsoft.com/office/drawing/2014/main" id="{178631B1-B569-36D3-10C2-0A9D486072F8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3" name="Hexagon 1302">
                <a:extLst>
                  <a:ext uri="{FF2B5EF4-FFF2-40B4-BE49-F238E27FC236}">
                    <a16:creationId xmlns:a16="http://schemas.microsoft.com/office/drawing/2014/main" id="{F500687D-DABE-A7AC-7D01-3D555F9E452B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4" name="Hexagon 1303">
                <a:extLst>
                  <a:ext uri="{FF2B5EF4-FFF2-40B4-BE49-F238E27FC236}">
                    <a16:creationId xmlns:a16="http://schemas.microsoft.com/office/drawing/2014/main" id="{FB1A5FA5-BDE7-D8F4-0BB5-664E93FC1A74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5" name="Hexagon 1304">
                <a:extLst>
                  <a:ext uri="{FF2B5EF4-FFF2-40B4-BE49-F238E27FC236}">
                    <a16:creationId xmlns:a16="http://schemas.microsoft.com/office/drawing/2014/main" id="{FBD4D5FA-1156-4A8C-A977-F56915306063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6" name="Hexagon 1305">
                <a:extLst>
                  <a:ext uri="{FF2B5EF4-FFF2-40B4-BE49-F238E27FC236}">
                    <a16:creationId xmlns:a16="http://schemas.microsoft.com/office/drawing/2014/main" id="{283693C7-631E-328A-5681-AD77C5F5BBDA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7" name="Hexagon 1306">
                <a:extLst>
                  <a:ext uri="{FF2B5EF4-FFF2-40B4-BE49-F238E27FC236}">
                    <a16:creationId xmlns:a16="http://schemas.microsoft.com/office/drawing/2014/main" id="{235CFF68-5F1F-605E-2876-5C1419C8E4F5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8" name="Hexagon 1307">
                <a:extLst>
                  <a:ext uri="{FF2B5EF4-FFF2-40B4-BE49-F238E27FC236}">
                    <a16:creationId xmlns:a16="http://schemas.microsoft.com/office/drawing/2014/main" id="{603A4591-300F-6C86-8E3F-5F1708B9030C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9" name="Hexagon 1308">
                <a:extLst>
                  <a:ext uri="{FF2B5EF4-FFF2-40B4-BE49-F238E27FC236}">
                    <a16:creationId xmlns:a16="http://schemas.microsoft.com/office/drawing/2014/main" id="{9AC0A7EA-459C-A24D-0E9F-A061FE0B0C3D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0" name="Hexagon 1309">
                <a:extLst>
                  <a:ext uri="{FF2B5EF4-FFF2-40B4-BE49-F238E27FC236}">
                    <a16:creationId xmlns:a16="http://schemas.microsoft.com/office/drawing/2014/main" id="{C83BFAD8-8F35-B673-832F-27C6CDF79259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1" name="Hexagon 1310">
                <a:extLst>
                  <a:ext uri="{FF2B5EF4-FFF2-40B4-BE49-F238E27FC236}">
                    <a16:creationId xmlns:a16="http://schemas.microsoft.com/office/drawing/2014/main" id="{1B3D3E07-2D06-BAE9-2D64-B869DA72BAB4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4" name="Hexagon 1663">
                <a:extLst>
                  <a:ext uri="{FF2B5EF4-FFF2-40B4-BE49-F238E27FC236}">
                    <a16:creationId xmlns:a16="http://schemas.microsoft.com/office/drawing/2014/main" id="{E2701B2E-A98E-0A69-A0FD-5D7DEA41804F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5" name="Hexagon 1664">
                <a:extLst>
                  <a:ext uri="{FF2B5EF4-FFF2-40B4-BE49-F238E27FC236}">
                    <a16:creationId xmlns:a16="http://schemas.microsoft.com/office/drawing/2014/main" id="{D4B1C7BC-7635-258D-9D6F-82B153D66644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6" name="Hexagon 1665">
                <a:extLst>
                  <a:ext uri="{FF2B5EF4-FFF2-40B4-BE49-F238E27FC236}">
                    <a16:creationId xmlns:a16="http://schemas.microsoft.com/office/drawing/2014/main" id="{EF744978-9872-2915-0312-376689952739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7" name="Hexagon 1666">
                <a:extLst>
                  <a:ext uri="{FF2B5EF4-FFF2-40B4-BE49-F238E27FC236}">
                    <a16:creationId xmlns:a16="http://schemas.microsoft.com/office/drawing/2014/main" id="{73C6B1E7-3DAE-E64C-2C29-0425DA84A496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8" name="Hexagon 1667">
                <a:extLst>
                  <a:ext uri="{FF2B5EF4-FFF2-40B4-BE49-F238E27FC236}">
                    <a16:creationId xmlns:a16="http://schemas.microsoft.com/office/drawing/2014/main" id="{FB794FC5-2995-7B67-5680-D0E776557425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9" name="Hexagon 1668">
                <a:extLst>
                  <a:ext uri="{FF2B5EF4-FFF2-40B4-BE49-F238E27FC236}">
                    <a16:creationId xmlns:a16="http://schemas.microsoft.com/office/drawing/2014/main" id="{E50FEE38-F800-DC4C-C384-05F12785E4C5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0" name="Hexagon 1669">
                <a:extLst>
                  <a:ext uri="{FF2B5EF4-FFF2-40B4-BE49-F238E27FC236}">
                    <a16:creationId xmlns:a16="http://schemas.microsoft.com/office/drawing/2014/main" id="{7F9B85D5-54CC-ED25-0797-EF05B83903B2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1" name="Hexagon 1670">
                <a:extLst>
                  <a:ext uri="{FF2B5EF4-FFF2-40B4-BE49-F238E27FC236}">
                    <a16:creationId xmlns:a16="http://schemas.microsoft.com/office/drawing/2014/main" id="{B34A021F-5C1F-5FA5-6680-9F91D0F6F3C4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2" name="Hexagon 1671">
                <a:extLst>
                  <a:ext uri="{FF2B5EF4-FFF2-40B4-BE49-F238E27FC236}">
                    <a16:creationId xmlns:a16="http://schemas.microsoft.com/office/drawing/2014/main" id="{754B673C-BD66-6F82-2F29-F3516325302E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3" name="Hexagon 1672">
                <a:extLst>
                  <a:ext uri="{FF2B5EF4-FFF2-40B4-BE49-F238E27FC236}">
                    <a16:creationId xmlns:a16="http://schemas.microsoft.com/office/drawing/2014/main" id="{5E47F276-8C11-D1E7-CEF8-E184E4592799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4" name="Hexagon 1673">
                <a:extLst>
                  <a:ext uri="{FF2B5EF4-FFF2-40B4-BE49-F238E27FC236}">
                    <a16:creationId xmlns:a16="http://schemas.microsoft.com/office/drawing/2014/main" id="{D351D76B-0A85-988B-4A79-4C4AE06C38C7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5" name="Hexagon 1674">
                <a:extLst>
                  <a:ext uri="{FF2B5EF4-FFF2-40B4-BE49-F238E27FC236}">
                    <a16:creationId xmlns:a16="http://schemas.microsoft.com/office/drawing/2014/main" id="{23A69E5F-BBC2-D4AD-A669-2424E25A518E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6" name="Hexagon 1675">
                <a:extLst>
                  <a:ext uri="{FF2B5EF4-FFF2-40B4-BE49-F238E27FC236}">
                    <a16:creationId xmlns:a16="http://schemas.microsoft.com/office/drawing/2014/main" id="{6FDB2764-D112-71E1-BE5B-FDA9AB193AFE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7" name="Hexagon 1676">
                <a:extLst>
                  <a:ext uri="{FF2B5EF4-FFF2-40B4-BE49-F238E27FC236}">
                    <a16:creationId xmlns:a16="http://schemas.microsoft.com/office/drawing/2014/main" id="{5C2BDAF4-70E7-8556-89F8-6FCD53C6EB12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8" name="Hexagon 1677">
                <a:extLst>
                  <a:ext uri="{FF2B5EF4-FFF2-40B4-BE49-F238E27FC236}">
                    <a16:creationId xmlns:a16="http://schemas.microsoft.com/office/drawing/2014/main" id="{54DE988A-0485-FA55-599E-D6EEE7D3B377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9" name="Hexagon 1678">
                <a:extLst>
                  <a:ext uri="{FF2B5EF4-FFF2-40B4-BE49-F238E27FC236}">
                    <a16:creationId xmlns:a16="http://schemas.microsoft.com/office/drawing/2014/main" id="{F1C5F7D4-5DB6-C5FD-4F89-06770EB7372A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0" name="Hexagon 1679">
                <a:extLst>
                  <a:ext uri="{FF2B5EF4-FFF2-40B4-BE49-F238E27FC236}">
                    <a16:creationId xmlns:a16="http://schemas.microsoft.com/office/drawing/2014/main" id="{DCE9A201-483C-0D8F-53DF-8790BAC6BD74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1" name="Hexagon 1680">
                <a:extLst>
                  <a:ext uri="{FF2B5EF4-FFF2-40B4-BE49-F238E27FC236}">
                    <a16:creationId xmlns:a16="http://schemas.microsoft.com/office/drawing/2014/main" id="{A3616CA1-9FC3-B665-029D-07F718A23F5A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2" name="Hexagon 1681">
                <a:extLst>
                  <a:ext uri="{FF2B5EF4-FFF2-40B4-BE49-F238E27FC236}">
                    <a16:creationId xmlns:a16="http://schemas.microsoft.com/office/drawing/2014/main" id="{000C1390-37B8-6E9F-052A-16509847820B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3" name="Hexagon 1682">
                <a:extLst>
                  <a:ext uri="{FF2B5EF4-FFF2-40B4-BE49-F238E27FC236}">
                    <a16:creationId xmlns:a16="http://schemas.microsoft.com/office/drawing/2014/main" id="{150B98D8-85D1-25D9-80A5-52E30AB01751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4" name="Hexagon 1683">
                <a:extLst>
                  <a:ext uri="{FF2B5EF4-FFF2-40B4-BE49-F238E27FC236}">
                    <a16:creationId xmlns:a16="http://schemas.microsoft.com/office/drawing/2014/main" id="{EC9CDD43-F618-793C-6316-F0EC91A3DD94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85" name="Group 1684">
            <a:extLst>
              <a:ext uri="{FF2B5EF4-FFF2-40B4-BE49-F238E27FC236}">
                <a16:creationId xmlns:a16="http://schemas.microsoft.com/office/drawing/2014/main" id="{3BB1A969-F77F-331D-8C5F-F1DE289DFD54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1076641" y="457573"/>
            <a:ext cx="892798" cy="892800"/>
            <a:chOff x="7773354" y="3632092"/>
            <a:chExt cx="2311200" cy="2311200"/>
          </a:xfrm>
        </p:grpSpPr>
        <p:sp>
          <p:nvSpPr>
            <p:cNvPr id="1686" name="Oval 1685">
              <a:extLst>
                <a:ext uri="{FF2B5EF4-FFF2-40B4-BE49-F238E27FC236}">
                  <a16:creationId xmlns:a16="http://schemas.microsoft.com/office/drawing/2014/main" id="{D8FEFE75-3B30-42F6-13AF-ECE8307DCA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87" name="Group 1686">
              <a:extLst>
                <a:ext uri="{FF2B5EF4-FFF2-40B4-BE49-F238E27FC236}">
                  <a16:creationId xmlns:a16="http://schemas.microsoft.com/office/drawing/2014/main" id="{703C9E25-0485-3902-24D6-2BE9C8A10B66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1688" name="Hexagon 1687">
                <a:extLst>
                  <a:ext uri="{FF2B5EF4-FFF2-40B4-BE49-F238E27FC236}">
                    <a16:creationId xmlns:a16="http://schemas.microsoft.com/office/drawing/2014/main" id="{CE1A522A-4F0E-BFEC-40D6-FC0D676E2C15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9" name="Hexagon 1688">
                <a:extLst>
                  <a:ext uri="{FF2B5EF4-FFF2-40B4-BE49-F238E27FC236}">
                    <a16:creationId xmlns:a16="http://schemas.microsoft.com/office/drawing/2014/main" id="{B12E9E79-E6CD-4967-D46F-FF7094EA4BA4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0" name="Hexagon 1689">
                <a:extLst>
                  <a:ext uri="{FF2B5EF4-FFF2-40B4-BE49-F238E27FC236}">
                    <a16:creationId xmlns:a16="http://schemas.microsoft.com/office/drawing/2014/main" id="{5EFF6171-508D-214D-C35C-380067179393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1" name="Hexagon 1690">
                <a:extLst>
                  <a:ext uri="{FF2B5EF4-FFF2-40B4-BE49-F238E27FC236}">
                    <a16:creationId xmlns:a16="http://schemas.microsoft.com/office/drawing/2014/main" id="{CA9C7F69-5A09-59DF-5E2E-2BFD00462FA1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2" name="Hexagon 1691">
                <a:extLst>
                  <a:ext uri="{FF2B5EF4-FFF2-40B4-BE49-F238E27FC236}">
                    <a16:creationId xmlns:a16="http://schemas.microsoft.com/office/drawing/2014/main" id="{FB6A88D9-D206-81AB-854A-2ADD7E8CFDB0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3" name="Hexagon 1692">
                <a:extLst>
                  <a:ext uri="{FF2B5EF4-FFF2-40B4-BE49-F238E27FC236}">
                    <a16:creationId xmlns:a16="http://schemas.microsoft.com/office/drawing/2014/main" id="{D6DDBF5A-C195-2A9C-7453-02A0C8CBA33C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4" name="Hexagon 1693">
                <a:extLst>
                  <a:ext uri="{FF2B5EF4-FFF2-40B4-BE49-F238E27FC236}">
                    <a16:creationId xmlns:a16="http://schemas.microsoft.com/office/drawing/2014/main" id="{23B8A6DC-8BC3-C082-5AF7-000F9A8FC67E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5" name="Hexagon 1694">
                <a:extLst>
                  <a:ext uri="{FF2B5EF4-FFF2-40B4-BE49-F238E27FC236}">
                    <a16:creationId xmlns:a16="http://schemas.microsoft.com/office/drawing/2014/main" id="{66021767-5904-3C3A-964B-FBBAA063BDFA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6" name="Hexagon 1695">
                <a:extLst>
                  <a:ext uri="{FF2B5EF4-FFF2-40B4-BE49-F238E27FC236}">
                    <a16:creationId xmlns:a16="http://schemas.microsoft.com/office/drawing/2014/main" id="{FA67C3E0-8BE7-400D-D086-0DF899920649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7" name="Hexagon 1696">
                <a:extLst>
                  <a:ext uri="{FF2B5EF4-FFF2-40B4-BE49-F238E27FC236}">
                    <a16:creationId xmlns:a16="http://schemas.microsoft.com/office/drawing/2014/main" id="{3507A6CA-D587-FD89-FF49-A4563528974A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8" name="Hexagon 1697">
                <a:extLst>
                  <a:ext uri="{FF2B5EF4-FFF2-40B4-BE49-F238E27FC236}">
                    <a16:creationId xmlns:a16="http://schemas.microsoft.com/office/drawing/2014/main" id="{8B79FB6E-080F-AEE3-BBEA-D6DA88C6C280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9" name="Hexagon 1698">
                <a:extLst>
                  <a:ext uri="{FF2B5EF4-FFF2-40B4-BE49-F238E27FC236}">
                    <a16:creationId xmlns:a16="http://schemas.microsoft.com/office/drawing/2014/main" id="{D2AD58E8-26D5-6DD8-C8F5-BD3274AD5FA6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0" name="Hexagon 1699">
                <a:extLst>
                  <a:ext uri="{FF2B5EF4-FFF2-40B4-BE49-F238E27FC236}">
                    <a16:creationId xmlns:a16="http://schemas.microsoft.com/office/drawing/2014/main" id="{11576074-EEEF-527A-065D-486BB7014FC5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1" name="Hexagon 1700">
                <a:extLst>
                  <a:ext uri="{FF2B5EF4-FFF2-40B4-BE49-F238E27FC236}">
                    <a16:creationId xmlns:a16="http://schemas.microsoft.com/office/drawing/2014/main" id="{445469E9-83C1-78A7-2F7C-2B961A663E0D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2" name="Hexagon 1701">
                <a:extLst>
                  <a:ext uri="{FF2B5EF4-FFF2-40B4-BE49-F238E27FC236}">
                    <a16:creationId xmlns:a16="http://schemas.microsoft.com/office/drawing/2014/main" id="{E5A0F8E9-43D9-47B9-E409-53E2A2AA2DAC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3" name="Hexagon 1702">
                <a:extLst>
                  <a:ext uri="{FF2B5EF4-FFF2-40B4-BE49-F238E27FC236}">
                    <a16:creationId xmlns:a16="http://schemas.microsoft.com/office/drawing/2014/main" id="{010EB08F-F871-5469-E45A-8F650018A62E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4" name="Hexagon 1703">
                <a:extLst>
                  <a:ext uri="{FF2B5EF4-FFF2-40B4-BE49-F238E27FC236}">
                    <a16:creationId xmlns:a16="http://schemas.microsoft.com/office/drawing/2014/main" id="{DCFC6B7C-0671-FCC0-AA7A-7AE971ACB539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5" name="Hexagon 1704">
                <a:extLst>
                  <a:ext uri="{FF2B5EF4-FFF2-40B4-BE49-F238E27FC236}">
                    <a16:creationId xmlns:a16="http://schemas.microsoft.com/office/drawing/2014/main" id="{0ADF439E-A3B9-1262-7560-4027919C9AFC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6" name="Hexagon 1705">
                <a:extLst>
                  <a:ext uri="{FF2B5EF4-FFF2-40B4-BE49-F238E27FC236}">
                    <a16:creationId xmlns:a16="http://schemas.microsoft.com/office/drawing/2014/main" id="{244B7AAC-C6F0-E6B8-7ED7-F0E8C0211DF4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7" name="Hexagon 1706">
                <a:extLst>
                  <a:ext uri="{FF2B5EF4-FFF2-40B4-BE49-F238E27FC236}">
                    <a16:creationId xmlns:a16="http://schemas.microsoft.com/office/drawing/2014/main" id="{9E3A40DD-3F98-25DF-6B72-0EE3B696619E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8" name="Hexagon 1707">
                <a:extLst>
                  <a:ext uri="{FF2B5EF4-FFF2-40B4-BE49-F238E27FC236}">
                    <a16:creationId xmlns:a16="http://schemas.microsoft.com/office/drawing/2014/main" id="{34D5897F-0020-1435-88EF-B2D0D6FAF9CF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9" name="Hexagon 1708">
                <a:extLst>
                  <a:ext uri="{FF2B5EF4-FFF2-40B4-BE49-F238E27FC236}">
                    <a16:creationId xmlns:a16="http://schemas.microsoft.com/office/drawing/2014/main" id="{FE0A4F66-98E5-7965-9A2D-1EE837A8CB53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0" name="Hexagon 1709">
                <a:extLst>
                  <a:ext uri="{FF2B5EF4-FFF2-40B4-BE49-F238E27FC236}">
                    <a16:creationId xmlns:a16="http://schemas.microsoft.com/office/drawing/2014/main" id="{AB691802-90E4-5053-A98A-F41982480D44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1" name="Hexagon 1710">
                <a:extLst>
                  <a:ext uri="{FF2B5EF4-FFF2-40B4-BE49-F238E27FC236}">
                    <a16:creationId xmlns:a16="http://schemas.microsoft.com/office/drawing/2014/main" id="{1601A9CA-9B8C-DF7D-2331-9F6B62B55B0C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2" name="Hexagon 1711">
                <a:extLst>
                  <a:ext uri="{FF2B5EF4-FFF2-40B4-BE49-F238E27FC236}">
                    <a16:creationId xmlns:a16="http://schemas.microsoft.com/office/drawing/2014/main" id="{1968BC90-5175-8E53-658C-5AF844E1E7FD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3" name="Hexagon 1712">
                <a:extLst>
                  <a:ext uri="{FF2B5EF4-FFF2-40B4-BE49-F238E27FC236}">
                    <a16:creationId xmlns:a16="http://schemas.microsoft.com/office/drawing/2014/main" id="{091F1B4E-52F3-FB39-BC2C-359B36AF74B7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4" name="Hexagon 1713">
                <a:extLst>
                  <a:ext uri="{FF2B5EF4-FFF2-40B4-BE49-F238E27FC236}">
                    <a16:creationId xmlns:a16="http://schemas.microsoft.com/office/drawing/2014/main" id="{5236E158-D99F-1BD9-8FD1-3CF9EA5CEBE9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5" name="Hexagon 1714">
                <a:extLst>
                  <a:ext uri="{FF2B5EF4-FFF2-40B4-BE49-F238E27FC236}">
                    <a16:creationId xmlns:a16="http://schemas.microsoft.com/office/drawing/2014/main" id="{FEA08749-76C9-E617-5434-900C6F0693D0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6" name="Hexagon 1715">
                <a:extLst>
                  <a:ext uri="{FF2B5EF4-FFF2-40B4-BE49-F238E27FC236}">
                    <a16:creationId xmlns:a16="http://schemas.microsoft.com/office/drawing/2014/main" id="{D6BF266D-B017-72AE-F2C4-0867730A550F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7" name="Hexagon 1716">
                <a:extLst>
                  <a:ext uri="{FF2B5EF4-FFF2-40B4-BE49-F238E27FC236}">
                    <a16:creationId xmlns:a16="http://schemas.microsoft.com/office/drawing/2014/main" id="{61BEF964-C680-DD44-C392-3126044CE3C9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8" name="Hexagon 1717">
                <a:extLst>
                  <a:ext uri="{FF2B5EF4-FFF2-40B4-BE49-F238E27FC236}">
                    <a16:creationId xmlns:a16="http://schemas.microsoft.com/office/drawing/2014/main" id="{05196985-98DE-0610-1EAC-F834AD3A67B8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9" name="Hexagon 1718">
                <a:extLst>
                  <a:ext uri="{FF2B5EF4-FFF2-40B4-BE49-F238E27FC236}">
                    <a16:creationId xmlns:a16="http://schemas.microsoft.com/office/drawing/2014/main" id="{BB6635BE-19C4-21D7-74B6-2BD8C2E1E414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0" name="Hexagon 1719">
                <a:extLst>
                  <a:ext uri="{FF2B5EF4-FFF2-40B4-BE49-F238E27FC236}">
                    <a16:creationId xmlns:a16="http://schemas.microsoft.com/office/drawing/2014/main" id="{F38ACF5F-1CF5-C9D0-F2D3-9CEF65187083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1" name="Hexagon 1720">
                <a:extLst>
                  <a:ext uri="{FF2B5EF4-FFF2-40B4-BE49-F238E27FC236}">
                    <a16:creationId xmlns:a16="http://schemas.microsoft.com/office/drawing/2014/main" id="{ECD71FB3-0775-36AF-73FF-DDDEB22501A6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2" name="Hexagon 1721">
                <a:extLst>
                  <a:ext uri="{FF2B5EF4-FFF2-40B4-BE49-F238E27FC236}">
                    <a16:creationId xmlns:a16="http://schemas.microsoft.com/office/drawing/2014/main" id="{30B856BB-75E4-4595-E943-AD7BAF339AE0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3" name="Hexagon 1722">
                <a:extLst>
                  <a:ext uri="{FF2B5EF4-FFF2-40B4-BE49-F238E27FC236}">
                    <a16:creationId xmlns:a16="http://schemas.microsoft.com/office/drawing/2014/main" id="{C36BBD53-20E6-31FC-0B61-4D3978D5189B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4" name="Hexagon 1723">
                <a:extLst>
                  <a:ext uri="{FF2B5EF4-FFF2-40B4-BE49-F238E27FC236}">
                    <a16:creationId xmlns:a16="http://schemas.microsoft.com/office/drawing/2014/main" id="{FEE212C8-608E-6356-BC0C-051F1E0AA9E7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5" name="Hexagon 1724">
                <a:extLst>
                  <a:ext uri="{FF2B5EF4-FFF2-40B4-BE49-F238E27FC236}">
                    <a16:creationId xmlns:a16="http://schemas.microsoft.com/office/drawing/2014/main" id="{D39231F1-3428-D733-B0F5-A2701AD1240B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6" name="Hexagon 1725">
                <a:extLst>
                  <a:ext uri="{FF2B5EF4-FFF2-40B4-BE49-F238E27FC236}">
                    <a16:creationId xmlns:a16="http://schemas.microsoft.com/office/drawing/2014/main" id="{321D1454-D703-4149-8A12-BC1EF3AD0D95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7" name="Hexagon 1726">
                <a:extLst>
                  <a:ext uri="{FF2B5EF4-FFF2-40B4-BE49-F238E27FC236}">
                    <a16:creationId xmlns:a16="http://schemas.microsoft.com/office/drawing/2014/main" id="{93A33DB1-7CAB-1859-4310-C6358B5BE4C7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8" name="Hexagon 1727">
                <a:extLst>
                  <a:ext uri="{FF2B5EF4-FFF2-40B4-BE49-F238E27FC236}">
                    <a16:creationId xmlns:a16="http://schemas.microsoft.com/office/drawing/2014/main" id="{1FC28AEF-5574-0209-0C0B-CCAF4A7BE894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9" name="Hexagon 1728">
                <a:extLst>
                  <a:ext uri="{FF2B5EF4-FFF2-40B4-BE49-F238E27FC236}">
                    <a16:creationId xmlns:a16="http://schemas.microsoft.com/office/drawing/2014/main" id="{5E1A71B8-2337-36EB-FD4C-214794BC35AB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0" name="Hexagon 1729">
                <a:extLst>
                  <a:ext uri="{FF2B5EF4-FFF2-40B4-BE49-F238E27FC236}">
                    <a16:creationId xmlns:a16="http://schemas.microsoft.com/office/drawing/2014/main" id="{B714ABD9-E7B2-4CAB-5104-7D2A96A749A8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1" name="Hexagon 1730">
                <a:extLst>
                  <a:ext uri="{FF2B5EF4-FFF2-40B4-BE49-F238E27FC236}">
                    <a16:creationId xmlns:a16="http://schemas.microsoft.com/office/drawing/2014/main" id="{1D803103-55DA-90ED-6862-8E50337607EA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2" name="Hexagon 1731">
                <a:extLst>
                  <a:ext uri="{FF2B5EF4-FFF2-40B4-BE49-F238E27FC236}">
                    <a16:creationId xmlns:a16="http://schemas.microsoft.com/office/drawing/2014/main" id="{DAA92114-AA01-03A1-7E24-FE2711C0C19F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3" name="Hexagon 1732">
                <a:extLst>
                  <a:ext uri="{FF2B5EF4-FFF2-40B4-BE49-F238E27FC236}">
                    <a16:creationId xmlns:a16="http://schemas.microsoft.com/office/drawing/2014/main" id="{B34B6A74-A89A-F6E7-039E-360FDA00E256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4" name="Hexagon 1733">
                <a:extLst>
                  <a:ext uri="{FF2B5EF4-FFF2-40B4-BE49-F238E27FC236}">
                    <a16:creationId xmlns:a16="http://schemas.microsoft.com/office/drawing/2014/main" id="{D5A0190E-06E6-EF5A-DBFC-406249D928BC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5" name="Hexagon 1734">
                <a:extLst>
                  <a:ext uri="{FF2B5EF4-FFF2-40B4-BE49-F238E27FC236}">
                    <a16:creationId xmlns:a16="http://schemas.microsoft.com/office/drawing/2014/main" id="{CC8403CF-39DE-BE31-BD16-935D08F6A783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6" name="Hexagon 1735">
                <a:extLst>
                  <a:ext uri="{FF2B5EF4-FFF2-40B4-BE49-F238E27FC236}">
                    <a16:creationId xmlns:a16="http://schemas.microsoft.com/office/drawing/2014/main" id="{EC8E04A3-5B75-3C52-5045-FBE210A7A41F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7" name="Hexagon 1736">
                <a:extLst>
                  <a:ext uri="{FF2B5EF4-FFF2-40B4-BE49-F238E27FC236}">
                    <a16:creationId xmlns:a16="http://schemas.microsoft.com/office/drawing/2014/main" id="{1A434C2E-6227-6B35-3F19-332318F2FBC7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8" name="Hexagon 1737">
                <a:extLst>
                  <a:ext uri="{FF2B5EF4-FFF2-40B4-BE49-F238E27FC236}">
                    <a16:creationId xmlns:a16="http://schemas.microsoft.com/office/drawing/2014/main" id="{C1538A00-8A64-3107-22BF-A9BF34A7181C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9" name="Hexagon 1738">
                <a:extLst>
                  <a:ext uri="{FF2B5EF4-FFF2-40B4-BE49-F238E27FC236}">
                    <a16:creationId xmlns:a16="http://schemas.microsoft.com/office/drawing/2014/main" id="{F1A6063E-810B-0078-0278-29291550A700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0" name="Hexagon 1739">
                <a:extLst>
                  <a:ext uri="{FF2B5EF4-FFF2-40B4-BE49-F238E27FC236}">
                    <a16:creationId xmlns:a16="http://schemas.microsoft.com/office/drawing/2014/main" id="{92D52651-A899-2060-606B-B573D835BFDF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1" name="Hexagon 1740">
                <a:extLst>
                  <a:ext uri="{FF2B5EF4-FFF2-40B4-BE49-F238E27FC236}">
                    <a16:creationId xmlns:a16="http://schemas.microsoft.com/office/drawing/2014/main" id="{08E7EA40-6BB7-9D51-845F-0FB2EE3C769B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2" name="Hexagon 1741">
                <a:extLst>
                  <a:ext uri="{FF2B5EF4-FFF2-40B4-BE49-F238E27FC236}">
                    <a16:creationId xmlns:a16="http://schemas.microsoft.com/office/drawing/2014/main" id="{F2705115-B566-B970-957D-16EA2CF33671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3" name="Hexagon 1742">
                <a:extLst>
                  <a:ext uri="{FF2B5EF4-FFF2-40B4-BE49-F238E27FC236}">
                    <a16:creationId xmlns:a16="http://schemas.microsoft.com/office/drawing/2014/main" id="{9A08878F-4B4E-6E0D-3EF3-AB705B7A7416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4" name="Hexagon 1743">
                <a:extLst>
                  <a:ext uri="{FF2B5EF4-FFF2-40B4-BE49-F238E27FC236}">
                    <a16:creationId xmlns:a16="http://schemas.microsoft.com/office/drawing/2014/main" id="{F6E42F05-508D-A20A-14DA-2BAAFBAE38D7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5" name="Hexagon 1744">
                <a:extLst>
                  <a:ext uri="{FF2B5EF4-FFF2-40B4-BE49-F238E27FC236}">
                    <a16:creationId xmlns:a16="http://schemas.microsoft.com/office/drawing/2014/main" id="{A3B4565C-5F21-EF3C-1B51-B509B53244D2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6" name="Hexagon 1745">
                <a:extLst>
                  <a:ext uri="{FF2B5EF4-FFF2-40B4-BE49-F238E27FC236}">
                    <a16:creationId xmlns:a16="http://schemas.microsoft.com/office/drawing/2014/main" id="{19CAEE9D-0778-F7FE-18A3-3044A92B7538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7" name="Hexagon 1746">
                <a:extLst>
                  <a:ext uri="{FF2B5EF4-FFF2-40B4-BE49-F238E27FC236}">
                    <a16:creationId xmlns:a16="http://schemas.microsoft.com/office/drawing/2014/main" id="{62681769-6009-5B20-1FC8-AED56E83AC82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8" name="Hexagon 1747">
                <a:extLst>
                  <a:ext uri="{FF2B5EF4-FFF2-40B4-BE49-F238E27FC236}">
                    <a16:creationId xmlns:a16="http://schemas.microsoft.com/office/drawing/2014/main" id="{A7BBD9A2-1480-FC64-5108-D91F497DACBF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9" name="Hexagon 1748">
                <a:extLst>
                  <a:ext uri="{FF2B5EF4-FFF2-40B4-BE49-F238E27FC236}">
                    <a16:creationId xmlns:a16="http://schemas.microsoft.com/office/drawing/2014/main" id="{B7198197-2982-7066-8352-571D89AE6EE0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0" name="Hexagon 1749">
                <a:extLst>
                  <a:ext uri="{FF2B5EF4-FFF2-40B4-BE49-F238E27FC236}">
                    <a16:creationId xmlns:a16="http://schemas.microsoft.com/office/drawing/2014/main" id="{FA03F19D-1FAE-B43F-2A4C-5CB1975E1E5D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1" name="Hexagon 1750">
                <a:extLst>
                  <a:ext uri="{FF2B5EF4-FFF2-40B4-BE49-F238E27FC236}">
                    <a16:creationId xmlns:a16="http://schemas.microsoft.com/office/drawing/2014/main" id="{E774C469-3D17-B13C-1C6A-201EE8234126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2" name="Hexagon 1751">
                <a:extLst>
                  <a:ext uri="{FF2B5EF4-FFF2-40B4-BE49-F238E27FC236}">
                    <a16:creationId xmlns:a16="http://schemas.microsoft.com/office/drawing/2014/main" id="{35A824F4-698E-DBC9-325F-8157CD466284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3" name="Hexagon 1752">
                <a:extLst>
                  <a:ext uri="{FF2B5EF4-FFF2-40B4-BE49-F238E27FC236}">
                    <a16:creationId xmlns:a16="http://schemas.microsoft.com/office/drawing/2014/main" id="{CC672B2B-FAAA-1BCF-1A37-1E7B8B73A2A6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4" name="Hexagon 1753">
                <a:extLst>
                  <a:ext uri="{FF2B5EF4-FFF2-40B4-BE49-F238E27FC236}">
                    <a16:creationId xmlns:a16="http://schemas.microsoft.com/office/drawing/2014/main" id="{E36847CD-E47D-5084-17FA-5DBBBEC8F4B2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5" name="Hexagon 1754">
                <a:extLst>
                  <a:ext uri="{FF2B5EF4-FFF2-40B4-BE49-F238E27FC236}">
                    <a16:creationId xmlns:a16="http://schemas.microsoft.com/office/drawing/2014/main" id="{8F148D27-C8FE-A04B-91C4-A8BB2132730E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6" name="Hexagon 1755">
                <a:extLst>
                  <a:ext uri="{FF2B5EF4-FFF2-40B4-BE49-F238E27FC236}">
                    <a16:creationId xmlns:a16="http://schemas.microsoft.com/office/drawing/2014/main" id="{98ACEC6D-CE76-A9C2-CBB6-854A44C8B434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7" name="Hexagon 1756">
                <a:extLst>
                  <a:ext uri="{FF2B5EF4-FFF2-40B4-BE49-F238E27FC236}">
                    <a16:creationId xmlns:a16="http://schemas.microsoft.com/office/drawing/2014/main" id="{7C197D7E-1E43-0490-2E28-98E86B45AC5D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8" name="Hexagon 1757">
                <a:extLst>
                  <a:ext uri="{FF2B5EF4-FFF2-40B4-BE49-F238E27FC236}">
                    <a16:creationId xmlns:a16="http://schemas.microsoft.com/office/drawing/2014/main" id="{39AE9B6C-9454-9F12-9E71-0384167DC6D8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9" name="Hexagon 1758">
                <a:extLst>
                  <a:ext uri="{FF2B5EF4-FFF2-40B4-BE49-F238E27FC236}">
                    <a16:creationId xmlns:a16="http://schemas.microsoft.com/office/drawing/2014/main" id="{3EC0198D-CE38-7BE6-6C7B-128A71075EA3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0" name="Hexagon 1759">
                <a:extLst>
                  <a:ext uri="{FF2B5EF4-FFF2-40B4-BE49-F238E27FC236}">
                    <a16:creationId xmlns:a16="http://schemas.microsoft.com/office/drawing/2014/main" id="{423A97D1-4C84-7C48-BEB9-57571F3CA56E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1" name="Hexagon 1760">
                <a:extLst>
                  <a:ext uri="{FF2B5EF4-FFF2-40B4-BE49-F238E27FC236}">
                    <a16:creationId xmlns:a16="http://schemas.microsoft.com/office/drawing/2014/main" id="{25B5A204-E481-555E-4426-6F2BA1DA17E8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2" name="Hexagon 1761">
                <a:extLst>
                  <a:ext uri="{FF2B5EF4-FFF2-40B4-BE49-F238E27FC236}">
                    <a16:creationId xmlns:a16="http://schemas.microsoft.com/office/drawing/2014/main" id="{B65E73FD-3DD5-1E8D-0908-6C4DD0E339F0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3" name="Hexagon 1762">
                <a:extLst>
                  <a:ext uri="{FF2B5EF4-FFF2-40B4-BE49-F238E27FC236}">
                    <a16:creationId xmlns:a16="http://schemas.microsoft.com/office/drawing/2014/main" id="{D8EA01B6-8588-81AF-7770-93E0AAAABC00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4" name="Hexagon 1763">
                <a:extLst>
                  <a:ext uri="{FF2B5EF4-FFF2-40B4-BE49-F238E27FC236}">
                    <a16:creationId xmlns:a16="http://schemas.microsoft.com/office/drawing/2014/main" id="{BA125C2F-AB58-82FC-AA89-822B56F66716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5" name="Hexagon 1764">
                <a:extLst>
                  <a:ext uri="{FF2B5EF4-FFF2-40B4-BE49-F238E27FC236}">
                    <a16:creationId xmlns:a16="http://schemas.microsoft.com/office/drawing/2014/main" id="{4501BD65-87B6-24B5-6ED8-47732112C686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6" name="Hexagon 1765">
                <a:extLst>
                  <a:ext uri="{FF2B5EF4-FFF2-40B4-BE49-F238E27FC236}">
                    <a16:creationId xmlns:a16="http://schemas.microsoft.com/office/drawing/2014/main" id="{B49F7EAA-B533-2FC5-5003-057C915F474F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7" name="Hexagon 1766">
                <a:extLst>
                  <a:ext uri="{FF2B5EF4-FFF2-40B4-BE49-F238E27FC236}">
                    <a16:creationId xmlns:a16="http://schemas.microsoft.com/office/drawing/2014/main" id="{3EC67CC7-2C15-2EBF-9A79-75BACF806ABD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8" name="Hexagon 1767">
                <a:extLst>
                  <a:ext uri="{FF2B5EF4-FFF2-40B4-BE49-F238E27FC236}">
                    <a16:creationId xmlns:a16="http://schemas.microsoft.com/office/drawing/2014/main" id="{74115906-A7CC-DE24-25D9-C06E12DA1942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9" name="Hexagon 1768">
                <a:extLst>
                  <a:ext uri="{FF2B5EF4-FFF2-40B4-BE49-F238E27FC236}">
                    <a16:creationId xmlns:a16="http://schemas.microsoft.com/office/drawing/2014/main" id="{982CD4BC-D9F3-4209-C053-4809F3F50622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0" name="Hexagon 1769">
                <a:extLst>
                  <a:ext uri="{FF2B5EF4-FFF2-40B4-BE49-F238E27FC236}">
                    <a16:creationId xmlns:a16="http://schemas.microsoft.com/office/drawing/2014/main" id="{DF636BC2-FD45-EA4A-2946-874827B9BFFF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1" name="Hexagon 1770">
                <a:extLst>
                  <a:ext uri="{FF2B5EF4-FFF2-40B4-BE49-F238E27FC236}">
                    <a16:creationId xmlns:a16="http://schemas.microsoft.com/office/drawing/2014/main" id="{2EF815AA-D466-0940-D4DA-52FE37D4063A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2" name="Hexagon 1771">
                <a:extLst>
                  <a:ext uri="{FF2B5EF4-FFF2-40B4-BE49-F238E27FC236}">
                    <a16:creationId xmlns:a16="http://schemas.microsoft.com/office/drawing/2014/main" id="{3C0127D3-C111-B6DF-7FF6-8370363E7236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3" name="Hexagon 1772">
                <a:extLst>
                  <a:ext uri="{FF2B5EF4-FFF2-40B4-BE49-F238E27FC236}">
                    <a16:creationId xmlns:a16="http://schemas.microsoft.com/office/drawing/2014/main" id="{58102E0C-078D-9B16-DBC0-9677422FF430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4" name="Hexagon 1773">
                <a:extLst>
                  <a:ext uri="{FF2B5EF4-FFF2-40B4-BE49-F238E27FC236}">
                    <a16:creationId xmlns:a16="http://schemas.microsoft.com/office/drawing/2014/main" id="{BF003B70-A39A-72E2-F702-8027F66FE3A4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5" name="Hexagon 1774">
                <a:extLst>
                  <a:ext uri="{FF2B5EF4-FFF2-40B4-BE49-F238E27FC236}">
                    <a16:creationId xmlns:a16="http://schemas.microsoft.com/office/drawing/2014/main" id="{74759902-49B1-F7D0-075D-B4CCF1099231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6" name="Hexagon 1775">
                <a:extLst>
                  <a:ext uri="{FF2B5EF4-FFF2-40B4-BE49-F238E27FC236}">
                    <a16:creationId xmlns:a16="http://schemas.microsoft.com/office/drawing/2014/main" id="{E804842D-B346-E66D-322B-DB7B77521297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7" name="Hexagon 1776">
                <a:extLst>
                  <a:ext uri="{FF2B5EF4-FFF2-40B4-BE49-F238E27FC236}">
                    <a16:creationId xmlns:a16="http://schemas.microsoft.com/office/drawing/2014/main" id="{78D9F0B1-1849-84E5-0405-C0399CBE3441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8" name="Hexagon 1777">
                <a:extLst>
                  <a:ext uri="{FF2B5EF4-FFF2-40B4-BE49-F238E27FC236}">
                    <a16:creationId xmlns:a16="http://schemas.microsoft.com/office/drawing/2014/main" id="{60F43973-26BF-DA38-6BAB-672D4193F9B0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9" name="Hexagon 1778">
                <a:extLst>
                  <a:ext uri="{FF2B5EF4-FFF2-40B4-BE49-F238E27FC236}">
                    <a16:creationId xmlns:a16="http://schemas.microsoft.com/office/drawing/2014/main" id="{6BCA5843-3C5B-C093-EF3B-D8BCF9786B85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0" name="Hexagon 1779">
                <a:extLst>
                  <a:ext uri="{FF2B5EF4-FFF2-40B4-BE49-F238E27FC236}">
                    <a16:creationId xmlns:a16="http://schemas.microsoft.com/office/drawing/2014/main" id="{08C0961D-C4F7-E4B3-D5A9-471D9F9D392C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1" name="Hexagon 1780">
                <a:extLst>
                  <a:ext uri="{FF2B5EF4-FFF2-40B4-BE49-F238E27FC236}">
                    <a16:creationId xmlns:a16="http://schemas.microsoft.com/office/drawing/2014/main" id="{A5507B40-A6C9-8A22-CFFC-3C447FBF81C9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2" name="Hexagon 1781">
                <a:extLst>
                  <a:ext uri="{FF2B5EF4-FFF2-40B4-BE49-F238E27FC236}">
                    <a16:creationId xmlns:a16="http://schemas.microsoft.com/office/drawing/2014/main" id="{DD6D80CB-10FC-E20C-EBD8-F53AFFA0CD75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3" name="Hexagon 1782">
                <a:extLst>
                  <a:ext uri="{FF2B5EF4-FFF2-40B4-BE49-F238E27FC236}">
                    <a16:creationId xmlns:a16="http://schemas.microsoft.com/office/drawing/2014/main" id="{2046025C-BFCE-12AD-F73F-415BBD4DE27F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4" name="Hexagon 1783">
                <a:extLst>
                  <a:ext uri="{FF2B5EF4-FFF2-40B4-BE49-F238E27FC236}">
                    <a16:creationId xmlns:a16="http://schemas.microsoft.com/office/drawing/2014/main" id="{54F12920-6510-1C5C-B269-297B34D2F91D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5" name="Hexagon 1784">
                <a:extLst>
                  <a:ext uri="{FF2B5EF4-FFF2-40B4-BE49-F238E27FC236}">
                    <a16:creationId xmlns:a16="http://schemas.microsoft.com/office/drawing/2014/main" id="{C7FCC67B-9920-CD42-1139-03F6C68D2C9B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6" name="Hexagon 1785">
                <a:extLst>
                  <a:ext uri="{FF2B5EF4-FFF2-40B4-BE49-F238E27FC236}">
                    <a16:creationId xmlns:a16="http://schemas.microsoft.com/office/drawing/2014/main" id="{E9EAEF20-55C0-A4F8-DBA9-53BF299972ED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7" name="Hexagon 1786">
                <a:extLst>
                  <a:ext uri="{FF2B5EF4-FFF2-40B4-BE49-F238E27FC236}">
                    <a16:creationId xmlns:a16="http://schemas.microsoft.com/office/drawing/2014/main" id="{EE02E910-D26D-8B51-12FB-5886A5A46355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8" name="Hexagon 1787">
                <a:extLst>
                  <a:ext uri="{FF2B5EF4-FFF2-40B4-BE49-F238E27FC236}">
                    <a16:creationId xmlns:a16="http://schemas.microsoft.com/office/drawing/2014/main" id="{C6FCF420-C443-74BC-0A8E-3CE8156F9114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9" name="Hexagon 1788">
                <a:extLst>
                  <a:ext uri="{FF2B5EF4-FFF2-40B4-BE49-F238E27FC236}">
                    <a16:creationId xmlns:a16="http://schemas.microsoft.com/office/drawing/2014/main" id="{764FA45C-74E1-E403-FB73-B93D36659132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0" name="Hexagon 1789">
                <a:extLst>
                  <a:ext uri="{FF2B5EF4-FFF2-40B4-BE49-F238E27FC236}">
                    <a16:creationId xmlns:a16="http://schemas.microsoft.com/office/drawing/2014/main" id="{F9D8D518-FBA1-17DE-FEF4-DB2E2C7BF6C3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1" name="Hexagon 1790">
                <a:extLst>
                  <a:ext uri="{FF2B5EF4-FFF2-40B4-BE49-F238E27FC236}">
                    <a16:creationId xmlns:a16="http://schemas.microsoft.com/office/drawing/2014/main" id="{EBD7F6AE-D191-50C9-0DAB-EB6B771496FB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2" name="Hexagon 1791">
                <a:extLst>
                  <a:ext uri="{FF2B5EF4-FFF2-40B4-BE49-F238E27FC236}">
                    <a16:creationId xmlns:a16="http://schemas.microsoft.com/office/drawing/2014/main" id="{E80788D7-7949-7CBE-5E67-2C1C9CC79BE5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3" name="Hexagon 1792">
                <a:extLst>
                  <a:ext uri="{FF2B5EF4-FFF2-40B4-BE49-F238E27FC236}">
                    <a16:creationId xmlns:a16="http://schemas.microsoft.com/office/drawing/2014/main" id="{D905C16E-D43F-D333-D26C-C15D7CC3195B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4" name="Hexagon 1793">
                <a:extLst>
                  <a:ext uri="{FF2B5EF4-FFF2-40B4-BE49-F238E27FC236}">
                    <a16:creationId xmlns:a16="http://schemas.microsoft.com/office/drawing/2014/main" id="{C8BF0204-75A2-2EC1-DC29-4A21383DC955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5" name="Hexagon 1794">
                <a:extLst>
                  <a:ext uri="{FF2B5EF4-FFF2-40B4-BE49-F238E27FC236}">
                    <a16:creationId xmlns:a16="http://schemas.microsoft.com/office/drawing/2014/main" id="{E07AC35E-9FE7-3C09-B7D6-083B7FA30540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6" name="Hexagon 1795">
                <a:extLst>
                  <a:ext uri="{FF2B5EF4-FFF2-40B4-BE49-F238E27FC236}">
                    <a16:creationId xmlns:a16="http://schemas.microsoft.com/office/drawing/2014/main" id="{E8EC28C1-1D24-DF90-A490-72C0A03578E6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7" name="Hexagon 1796">
                <a:extLst>
                  <a:ext uri="{FF2B5EF4-FFF2-40B4-BE49-F238E27FC236}">
                    <a16:creationId xmlns:a16="http://schemas.microsoft.com/office/drawing/2014/main" id="{3959F42F-5431-83A0-5A2C-ABAB9B5345A3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8" name="Hexagon 1797">
                <a:extLst>
                  <a:ext uri="{FF2B5EF4-FFF2-40B4-BE49-F238E27FC236}">
                    <a16:creationId xmlns:a16="http://schemas.microsoft.com/office/drawing/2014/main" id="{B82930F7-5723-CD05-8C24-0B70233F89BF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9" name="Hexagon 1798">
                <a:extLst>
                  <a:ext uri="{FF2B5EF4-FFF2-40B4-BE49-F238E27FC236}">
                    <a16:creationId xmlns:a16="http://schemas.microsoft.com/office/drawing/2014/main" id="{3A2914B3-1BC2-188F-27D1-694422DBD779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0" name="Hexagon 1799">
                <a:extLst>
                  <a:ext uri="{FF2B5EF4-FFF2-40B4-BE49-F238E27FC236}">
                    <a16:creationId xmlns:a16="http://schemas.microsoft.com/office/drawing/2014/main" id="{19902F46-90D8-B509-DC8F-08AC8DBE0662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1" name="Hexagon 1800">
                <a:extLst>
                  <a:ext uri="{FF2B5EF4-FFF2-40B4-BE49-F238E27FC236}">
                    <a16:creationId xmlns:a16="http://schemas.microsoft.com/office/drawing/2014/main" id="{D9A843BD-71B2-2CC1-8D56-B0FBA16B6837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2" name="Hexagon 1801">
                <a:extLst>
                  <a:ext uri="{FF2B5EF4-FFF2-40B4-BE49-F238E27FC236}">
                    <a16:creationId xmlns:a16="http://schemas.microsoft.com/office/drawing/2014/main" id="{63ADC16A-B04A-9301-A158-513A76B3690E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3" name="Hexagon 1802">
                <a:extLst>
                  <a:ext uri="{FF2B5EF4-FFF2-40B4-BE49-F238E27FC236}">
                    <a16:creationId xmlns:a16="http://schemas.microsoft.com/office/drawing/2014/main" id="{1532E3A4-F46B-42CD-F7CC-76637AB3997E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4" name="Hexagon 1803">
                <a:extLst>
                  <a:ext uri="{FF2B5EF4-FFF2-40B4-BE49-F238E27FC236}">
                    <a16:creationId xmlns:a16="http://schemas.microsoft.com/office/drawing/2014/main" id="{67F4A976-C959-D1A0-CF20-12E28AE9967F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5" name="Hexagon 1804">
                <a:extLst>
                  <a:ext uri="{FF2B5EF4-FFF2-40B4-BE49-F238E27FC236}">
                    <a16:creationId xmlns:a16="http://schemas.microsoft.com/office/drawing/2014/main" id="{D196404A-86E6-5200-B372-9389F0BF32EE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6" name="Hexagon 1805">
                <a:extLst>
                  <a:ext uri="{FF2B5EF4-FFF2-40B4-BE49-F238E27FC236}">
                    <a16:creationId xmlns:a16="http://schemas.microsoft.com/office/drawing/2014/main" id="{1DD6A016-97E0-5EC4-9F76-B31F2436D7A8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7" name="Hexagon 1806">
                <a:extLst>
                  <a:ext uri="{FF2B5EF4-FFF2-40B4-BE49-F238E27FC236}">
                    <a16:creationId xmlns:a16="http://schemas.microsoft.com/office/drawing/2014/main" id="{777B1E2E-B2A2-6685-173B-5F8174C35423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8" name="Hexagon 1807">
                <a:extLst>
                  <a:ext uri="{FF2B5EF4-FFF2-40B4-BE49-F238E27FC236}">
                    <a16:creationId xmlns:a16="http://schemas.microsoft.com/office/drawing/2014/main" id="{B02B3A88-9414-F8FB-17AB-2C231506FF35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9" name="Hexagon 1808">
                <a:extLst>
                  <a:ext uri="{FF2B5EF4-FFF2-40B4-BE49-F238E27FC236}">
                    <a16:creationId xmlns:a16="http://schemas.microsoft.com/office/drawing/2014/main" id="{B7EBC5A9-BBE0-277F-2544-6CAD88DE0282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0" name="Hexagon 1809">
                <a:extLst>
                  <a:ext uri="{FF2B5EF4-FFF2-40B4-BE49-F238E27FC236}">
                    <a16:creationId xmlns:a16="http://schemas.microsoft.com/office/drawing/2014/main" id="{F7CEA927-7841-7647-4EB8-63BE29EDA261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1" name="Hexagon 1810">
                <a:extLst>
                  <a:ext uri="{FF2B5EF4-FFF2-40B4-BE49-F238E27FC236}">
                    <a16:creationId xmlns:a16="http://schemas.microsoft.com/office/drawing/2014/main" id="{07D0CDFB-4B13-57BA-6F59-45EC35A37323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2" name="Hexagon 1811">
                <a:extLst>
                  <a:ext uri="{FF2B5EF4-FFF2-40B4-BE49-F238E27FC236}">
                    <a16:creationId xmlns:a16="http://schemas.microsoft.com/office/drawing/2014/main" id="{A5BC3C3F-91BF-3507-49AD-71A46EE69BC5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3" name="Hexagon 1812">
                <a:extLst>
                  <a:ext uri="{FF2B5EF4-FFF2-40B4-BE49-F238E27FC236}">
                    <a16:creationId xmlns:a16="http://schemas.microsoft.com/office/drawing/2014/main" id="{881D3903-6143-3B07-CB47-71C4303B54F8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4" name="Hexagon 1813">
                <a:extLst>
                  <a:ext uri="{FF2B5EF4-FFF2-40B4-BE49-F238E27FC236}">
                    <a16:creationId xmlns:a16="http://schemas.microsoft.com/office/drawing/2014/main" id="{6DF59FD8-A437-0EE5-FC6F-ABC9EC539FDA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5" name="Hexagon 1814">
                <a:extLst>
                  <a:ext uri="{FF2B5EF4-FFF2-40B4-BE49-F238E27FC236}">
                    <a16:creationId xmlns:a16="http://schemas.microsoft.com/office/drawing/2014/main" id="{7523FA91-8A4F-5B5D-4288-FC02AAB1E47E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6" name="Hexagon 1815">
                <a:extLst>
                  <a:ext uri="{FF2B5EF4-FFF2-40B4-BE49-F238E27FC236}">
                    <a16:creationId xmlns:a16="http://schemas.microsoft.com/office/drawing/2014/main" id="{5A3F097D-E2F6-828A-45BF-E3DD6827B44D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7" name="Hexagon 1816">
                <a:extLst>
                  <a:ext uri="{FF2B5EF4-FFF2-40B4-BE49-F238E27FC236}">
                    <a16:creationId xmlns:a16="http://schemas.microsoft.com/office/drawing/2014/main" id="{D912B63C-CBEA-197D-3060-E5F0D03AAED4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8" name="Hexagon 1817">
                <a:extLst>
                  <a:ext uri="{FF2B5EF4-FFF2-40B4-BE49-F238E27FC236}">
                    <a16:creationId xmlns:a16="http://schemas.microsoft.com/office/drawing/2014/main" id="{BF0FE2D3-1A7B-BC50-B2FE-94C2569755FF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9" name="Hexagon 1818">
                <a:extLst>
                  <a:ext uri="{FF2B5EF4-FFF2-40B4-BE49-F238E27FC236}">
                    <a16:creationId xmlns:a16="http://schemas.microsoft.com/office/drawing/2014/main" id="{A1890E2D-5555-2763-5D90-1D332E5F41C5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0" name="Hexagon 1819">
                <a:extLst>
                  <a:ext uri="{FF2B5EF4-FFF2-40B4-BE49-F238E27FC236}">
                    <a16:creationId xmlns:a16="http://schemas.microsoft.com/office/drawing/2014/main" id="{D94C679C-F7DF-3982-A768-0C913657CD09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1" name="Hexagon 1820">
                <a:extLst>
                  <a:ext uri="{FF2B5EF4-FFF2-40B4-BE49-F238E27FC236}">
                    <a16:creationId xmlns:a16="http://schemas.microsoft.com/office/drawing/2014/main" id="{70A55C37-3D3B-68C3-7373-2C9108C2E324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2" name="Hexagon 1821">
                <a:extLst>
                  <a:ext uri="{FF2B5EF4-FFF2-40B4-BE49-F238E27FC236}">
                    <a16:creationId xmlns:a16="http://schemas.microsoft.com/office/drawing/2014/main" id="{0810C7DC-5F19-7D96-A86C-0134E84EDB95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3" name="Hexagon 1822">
                <a:extLst>
                  <a:ext uri="{FF2B5EF4-FFF2-40B4-BE49-F238E27FC236}">
                    <a16:creationId xmlns:a16="http://schemas.microsoft.com/office/drawing/2014/main" id="{D4BD95B5-1BFC-4E97-0B6C-8D2D2D8CD024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4" name="Hexagon 1823">
                <a:extLst>
                  <a:ext uri="{FF2B5EF4-FFF2-40B4-BE49-F238E27FC236}">
                    <a16:creationId xmlns:a16="http://schemas.microsoft.com/office/drawing/2014/main" id="{A10B1405-04A9-DBA9-DAD5-9F043ACF2DA8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5" name="Hexagon 1824">
                <a:extLst>
                  <a:ext uri="{FF2B5EF4-FFF2-40B4-BE49-F238E27FC236}">
                    <a16:creationId xmlns:a16="http://schemas.microsoft.com/office/drawing/2014/main" id="{5CB762F8-FD34-EB25-56E1-BCCC65AD72FA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6" name="Hexagon 1825">
                <a:extLst>
                  <a:ext uri="{FF2B5EF4-FFF2-40B4-BE49-F238E27FC236}">
                    <a16:creationId xmlns:a16="http://schemas.microsoft.com/office/drawing/2014/main" id="{F09EBE74-669E-FF1D-10BD-D4369C952441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7" name="Hexagon 1826">
                <a:extLst>
                  <a:ext uri="{FF2B5EF4-FFF2-40B4-BE49-F238E27FC236}">
                    <a16:creationId xmlns:a16="http://schemas.microsoft.com/office/drawing/2014/main" id="{F0BFB0C5-10A3-D8D2-9FBA-1836EEDEDF02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8" name="Hexagon 1827">
                <a:extLst>
                  <a:ext uri="{FF2B5EF4-FFF2-40B4-BE49-F238E27FC236}">
                    <a16:creationId xmlns:a16="http://schemas.microsoft.com/office/drawing/2014/main" id="{C60DA924-9FE2-A9DF-46AA-35412EA9D95E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9" name="Hexagon 1828">
                <a:extLst>
                  <a:ext uri="{FF2B5EF4-FFF2-40B4-BE49-F238E27FC236}">
                    <a16:creationId xmlns:a16="http://schemas.microsoft.com/office/drawing/2014/main" id="{95BA25AC-9AF1-0E56-2539-BCF9A39F6EF7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0" name="Hexagon 1829">
                <a:extLst>
                  <a:ext uri="{FF2B5EF4-FFF2-40B4-BE49-F238E27FC236}">
                    <a16:creationId xmlns:a16="http://schemas.microsoft.com/office/drawing/2014/main" id="{CF7B576F-8F46-DE7A-37F1-09323D6A3BC4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1" name="Hexagon 1830">
                <a:extLst>
                  <a:ext uri="{FF2B5EF4-FFF2-40B4-BE49-F238E27FC236}">
                    <a16:creationId xmlns:a16="http://schemas.microsoft.com/office/drawing/2014/main" id="{1F0F58A3-32E2-55C6-88C3-6F518F589A8A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2" name="Hexagon 1831">
                <a:extLst>
                  <a:ext uri="{FF2B5EF4-FFF2-40B4-BE49-F238E27FC236}">
                    <a16:creationId xmlns:a16="http://schemas.microsoft.com/office/drawing/2014/main" id="{1F9F024F-402B-E30C-4090-3832B0315201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3" name="Hexagon 1832">
                <a:extLst>
                  <a:ext uri="{FF2B5EF4-FFF2-40B4-BE49-F238E27FC236}">
                    <a16:creationId xmlns:a16="http://schemas.microsoft.com/office/drawing/2014/main" id="{FC5E0633-E7F4-024B-DB91-40F0688F991F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4" name="Hexagon 1833">
                <a:extLst>
                  <a:ext uri="{FF2B5EF4-FFF2-40B4-BE49-F238E27FC236}">
                    <a16:creationId xmlns:a16="http://schemas.microsoft.com/office/drawing/2014/main" id="{E6529AB8-99E4-FBBB-F94E-74EE1389B6B0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5" name="Hexagon 1834">
                <a:extLst>
                  <a:ext uri="{FF2B5EF4-FFF2-40B4-BE49-F238E27FC236}">
                    <a16:creationId xmlns:a16="http://schemas.microsoft.com/office/drawing/2014/main" id="{5542F6BF-C43D-D851-A6B9-CF307A33064C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6" name="Hexagon 1835">
                <a:extLst>
                  <a:ext uri="{FF2B5EF4-FFF2-40B4-BE49-F238E27FC236}">
                    <a16:creationId xmlns:a16="http://schemas.microsoft.com/office/drawing/2014/main" id="{BA25685C-2C7B-4933-800B-90D2704F3C19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7" name="Hexagon 1836">
                <a:extLst>
                  <a:ext uri="{FF2B5EF4-FFF2-40B4-BE49-F238E27FC236}">
                    <a16:creationId xmlns:a16="http://schemas.microsoft.com/office/drawing/2014/main" id="{A924474D-FB37-3E99-8978-4123C6D676AD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8" name="Hexagon 1837">
                <a:extLst>
                  <a:ext uri="{FF2B5EF4-FFF2-40B4-BE49-F238E27FC236}">
                    <a16:creationId xmlns:a16="http://schemas.microsoft.com/office/drawing/2014/main" id="{D3B1AE48-DF32-6F27-A306-4A45E618EA2B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9" name="Hexagon 1838">
                <a:extLst>
                  <a:ext uri="{FF2B5EF4-FFF2-40B4-BE49-F238E27FC236}">
                    <a16:creationId xmlns:a16="http://schemas.microsoft.com/office/drawing/2014/main" id="{F33FB07C-7476-B8CB-43BA-5FCE78E6ABE7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0" name="Hexagon 1839">
                <a:extLst>
                  <a:ext uri="{FF2B5EF4-FFF2-40B4-BE49-F238E27FC236}">
                    <a16:creationId xmlns:a16="http://schemas.microsoft.com/office/drawing/2014/main" id="{7CAE0454-7BD6-EF7A-49D8-83E53ADB7BCD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1" name="Hexagon 1840">
                <a:extLst>
                  <a:ext uri="{FF2B5EF4-FFF2-40B4-BE49-F238E27FC236}">
                    <a16:creationId xmlns:a16="http://schemas.microsoft.com/office/drawing/2014/main" id="{060CB1BD-B256-C515-901D-4874AC72866A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2" name="Hexagon 1841">
                <a:extLst>
                  <a:ext uri="{FF2B5EF4-FFF2-40B4-BE49-F238E27FC236}">
                    <a16:creationId xmlns:a16="http://schemas.microsoft.com/office/drawing/2014/main" id="{8F1D994E-90B4-A9BD-EFA5-9341F7D51827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3" name="Hexagon 1842">
                <a:extLst>
                  <a:ext uri="{FF2B5EF4-FFF2-40B4-BE49-F238E27FC236}">
                    <a16:creationId xmlns:a16="http://schemas.microsoft.com/office/drawing/2014/main" id="{DFF593F2-ECF1-A39B-4BF9-234C34F76CAE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4" name="Hexagon 1843">
                <a:extLst>
                  <a:ext uri="{FF2B5EF4-FFF2-40B4-BE49-F238E27FC236}">
                    <a16:creationId xmlns:a16="http://schemas.microsoft.com/office/drawing/2014/main" id="{2A18BA43-F8B6-0E7A-6C99-4CAA6DCB794B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5" name="Hexagon 1844">
                <a:extLst>
                  <a:ext uri="{FF2B5EF4-FFF2-40B4-BE49-F238E27FC236}">
                    <a16:creationId xmlns:a16="http://schemas.microsoft.com/office/drawing/2014/main" id="{DAEF44E9-EEED-702F-673F-5EBF187A63F5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6" name="Hexagon 1845">
                <a:extLst>
                  <a:ext uri="{FF2B5EF4-FFF2-40B4-BE49-F238E27FC236}">
                    <a16:creationId xmlns:a16="http://schemas.microsoft.com/office/drawing/2014/main" id="{5CF76276-9262-8B30-24A8-A3417A36B90E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7" name="Hexagon 1846">
                <a:extLst>
                  <a:ext uri="{FF2B5EF4-FFF2-40B4-BE49-F238E27FC236}">
                    <a16:creationId xmlns:a16="http://schemas.microsoft.com/office/drawing/2014/main" id="{72EA3F7B-91F0-75E9-1A82-54A512CA3F74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8" name="Hexagon 1847">
                <a:extLst>
                  <a:ext uri="{FF2B5EF4-FFF2-40B4-BE49-F238E27FC236}">
                    <a16:creationId xmlns:a16="http://schemas.microsoft.com/office/drawing/2014/main" id="{D231C95C-3D04-68EE-4C95-57ABA055409C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9" name="Hexagon 1848">
                <a:extLst>
                  <a:ext uri="{FF2B5EF4-FFF2-40B4-BE49-F238E27FC236}">
                    <a16:creationId xmlns:a16="http://schemas.microsoft.com/office/drawing/2014/main" id="{F19A8171-4DB9-1A1D-973F-A5F2B9DB9266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0" name="Hexagon 1849">
                <a:extLst>
                  <a:ext uri="{FF2B5EF4-FFF2-40B4-BE49-F238E27FC236}">
                    <a16:creationId xmlns:a16="http://schemas.microsoft.com/office/drawing/2014/main" id="{894EBB6B-AB8C-CF0D-7E9C-0EEBA70D98B9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1" name="Hexagon 1850">
                <a:extLst>
                  <a:ext uri="{FF2B5EF4-FFF2-40B4-BE49-F238E27FC236}">
                    <a16:creationId xmlns:a16="http://schemas.microsoft.com/office/drawing/2014/main" id="{AF543DA6-AAB0-35E2-4EC3-0CCB628E41BD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2" name="Hexagon 1851">
                <a:extLst>
                  <a:ext uri="{FF2B5EF4-FFF2-40B4-BE49-F238E27FC236}">
                    <a16:creationId xmlns:a16="http://schemas.microsoft.com/office/drawing/2014/main" id="{B941572A-D55C-95BD-F348-646A38DAF0B2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3" name="Hexagon 1852">
                <a:extLst>
                  <a:ext uri="{FF2B5EF4-FFF2-40B4-BE49-F238E27FC236}">
                    <a16:creationId xmlns:a16="http://schemas.microsoft.com/office/drawing/2014/main" id="{DCAB8225-2C53-7577-301A-7FDF909DC2B3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4" name="Hexagon 1853">
                <a:extLst>
                  <a:ext uri="{FF2B5EF4-FFF2-40B4-BE49-F238E27FC236}">
                    <a16:creationId xmlns:a16="http://schemas.microsoft.com/office/drawing/2014/main" id="{2E9AC8E5-294F-A061-792C-1127925C0BB5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5" name="Hexagon 1854">
                <a:extLst>
                  <a:ext uri="{FF2B5EF4-FFF2-40B4-BE49-F238E27FC236}">
                    <a16:creationId xmlns:a16="http://schemas.microsoft.com/office/drawing/2014/main" id="{56E2100D-8E61-CD70-2AF9-8817C57EA298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6" name="Hexagon 1855">
                <a:extLst>
                  <a:ext uri="{FF2B5EF4-FFF2-40B4-BE49-F238E27FC236}">
                    <a16:creationId xmlns:a16="http://schemas.microsoft.com/office/drawing/2014/main" id="{781416FC-726B-69C3-B510-0C944EFAB91C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487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A91FF-306A-0C5E-43E1-E4F9E4CFA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EA899-26E4-9CD6-1D66-F8BB11044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2F5AD-1AFE-93B3-AAF1-AEA7B8CFE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4410A-E665-0039-BDD2-701D76E7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EB22C4-777D-19FC-58DD-1C4F202F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AB896303-B9C2-9ABC-60FB-2985E78239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5949977" cy="11161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Heat Treatment Temperature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650°C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665°C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718CBDC-0CC3-405F-3BC0-869C42855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768" y="2277280"/>
            <a:ext cx="4537183" cy="3672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D4D4390-B32D-BEBD-94D6-3FEF7BA57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768" y="2277280"/>
            <a:ext cx="4537183" cy="3672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6E3153E-6960-0D66-279B-E036393783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6768" y="2277280"/>
            <a:ext cx="4537183" cy="3672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195F8C5-A79D-6FB8-FE54-E757760AC5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6768" y="2277280"/>
            <a:ext cx="4537184" cy="3672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081B40F-3F60-8F03-33A6-9B09AF7DB6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6768" y="2277280"/>
            <a:ext cx="4537183" cy="36720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49719A7-13B0-D27B-424F-84813FCBA9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6768" y="2277280"/>
            <a:ext cx="4537183" cy="367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C1A20C-45DA-E7C6-BD96-12BA62B942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95A94E-6B25-3AE7-E232-C8F0DFFC99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87CBCDB-21C2-A2D9-7D6A-A65268D58878}"/>
              </a:ext>
            </a:extLst>
          </p:cNvPr>
          <p:cNvGrpSpPr/>
          <p:nvPr/>
        </p:nvGrpSpPr>
        <p:grpSpPr>
          <a:xfrm>
            <a:off x="6401768" y="1286378"/>
            <a:ext cx="1807621" cy="878064"/>
            <a:chOff x="6160587" y="4331122"/>
            <a:chExt cx="1807621" cy="87806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87FE228-8819-85E1-D7E6-237BF709F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 r="80365"/>
            <a:stretch/>
          </p:blipFill>
          <p:spPr>
            <a:xfrm>
              <a:off x="6160587" y="4331122"/>
              <a:ext cx="943524" cy="8780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3A9486-A7CD-5AC4-CAE4-8782EAD62505}"/>
                </a:ext>
              </a:extLst>
            </p:cNvPr>
            <p:cNvSpPr txBox="1"/>
            <p:nvPr/>
          </p:nvSpPr>
          <p:spPr>
            <a:xfrm>
              <a:off x="6960096" y="4331122"/>
              <a:ext cx="1008112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800" dirty="0">
                  <a:solidFill>
                    <a:schemeClr val="tx2"/>
                  </a:solidFill>
                </a:rPr>
                <a:t>650°C</a:t>
              </a:r>
            </a:p>
            <a:p>
              <a:pPr algn="l"/>
              <a:r>
                <a:rPr lang="en-US" sz="2800" dirty="0">
                  <a:solidFill>
                    <a:schemeClr val="tx2"/>
                  </a:solidFill>
                </a:rPr>
                <a:t>665°C</a:t>
              </a:r>
              <a:endParaRPr lang="en-GB" sz="2800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480F8B1C-9CD7-385A-21B5-1A2450351A83}"/>
              </a:ext>
            </a:extLst>
          </p:cNvPr>
          <p:cNvGraphicFramePr>
            <a:graphicFrameLocks noGrp="1"/>
          </p:cNvGraphicFramePr>
          <p:nvPr/>
        </p:nvGraphicFramePr>
        <p:xfrm>
          <a:off x="8688664" y="116632"/>
          <a:ext cx="3384000" cy="347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635716660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434257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58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8245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0.9 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6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283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109</a:t>
                      </a:r>
                      <a:endParaRPr lang="en-GB" sz="1400" dirty="0"/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162428"/>
                  </a:ext>
                </a:extLst>
              </a:tr>
              <a:tr h="405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35800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650°C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63857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196E06A-CAED-F22C-9DD6-9B8EDB231C53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0010577" y="457572"/>
            <a:ext cx="892798" cy="892800"/>
            <a:chOff x="7773354" y="3632092"/>
            <a:chExt cx="2311200" cy="231120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BEA80EE-01F9-2D3B-FD7E-AC05A0CF20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CEB8FAD-F7A6-E216-1130-CCD8C68E4661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F6AF272A-9D41-78D3-D2C5-B14037710E78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0D470578-F228-EDE9-C237-B324570483F3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06004BE0-FE59-D557-4A5B-EABF17DAB45D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8B0BD1AE-1271-BBC6-3E04-4608B6D5A841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362779D9-1F25-54BE-6F9D-0482F19A2D30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1E0B5D13-71C3-E9F4-F873-7C72825548D7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5378FF6F-4C63-67FE-B31A-9E2EAB1C9800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8E8B2E96-3788-211B-07CA-F63F59310A3A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BEAC6579-1E27-D7F1-7449-75D826B439CB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02139BE-B8CE-C473-706C-23244D5D7351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018EDEAB-C665-25B4-FCB2-F48BAAD3773B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988260A1-7396-D9D9-9F18-C7675CFA427B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1E1D9B12-53B2-41A7-E432-D9D316818BC9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CCFD4546-0D2E-3C6A-C974-C1634BA74ED8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AFFBBC7B-400B-F28F-7072-E75526AA7C1A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15B834CB-B178-2AA0-4EFB-59DB814D97F3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DBD6F2BD-71DB-EECE-9323-FDFCA3DCA30B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7EE3FE29-7E90-2290-7293-7BF124D8FE12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47603E7E-A1BD-F7B4-0395-4E31419D82DB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72B80B33-CA75-2D27-A0B1-5C6281B0310B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A48F2864-8AB3-7333-0293-3BBD00631DFA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B7C733FB-7D7B-F9ED-8577-5D5971C7B9C7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B07697B5-160B-6A93-941A-86CD53BC3080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BF9EADDD-C25A-9723-E643-D9B956799151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129FAC1A-6EA3-8C90-4069-9EE1A9FA4302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4855A789-56B4-A343-E437-F695CB68400A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8B0EAEA5-D29F-ECFF-FC30-435CFA87A5DF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D7480168-632B-648C-89B7-E2B4845209F6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3FA5933D-55E1-5060-B75B-A189F31DEF4B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B7555737-8587-786F-EB95-B31C7CDACFDD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90CCD7E2-E86C-E8CC-E612-7650418BCCD8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B1C9A83F-A531-3985-6688-A3E51525B533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818E0485-85EF-8C69-FF52-7905F3FB7431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4C1304EF-92A0-B901-B5D5-84EA143BB77C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D7C3C699-89C7-5A86-9400-135BC7E96E65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902F99E5-9FD4-D019-EF13-C0339BB28C9B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0AF82AF5-09DB-F9EF-7E01-CEC6E2285F27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1C75CDB2-E127-B39D-1C76-B92BC34C0CE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FC8F3303-31CC-9DCA-A196-D01BE20E8C03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C412B5CB-0B26-7386-92A7-0B54B67EABB6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914544A6-6A0B-9F61-3024-BEB696853AD9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6" name="Hexagon 1925">
                <a:extLst>
                  <a:ext uri="{FF2B5EF4-FFF2-40B4-BE49-F238E27FC236}">
                    <a16:creationId xmlns:a16="http://schemas.microsoft.com/office/drawing/2014/main" id="{AA8B4EAB-041C-87D6-A316-1269D59F1BBD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7" name="Hexagon 1926">
                <a:extLst>
                  <a:ext uri="{FF2B5EF4-FFF2-40B4-BE49-F238E27FC236}">
                    <a16:creationId xmlns:a16="http://schemas.microsoft.com/office/drawing/2014/main" id="{96DB8EA0-A4A1-7B15-39F8-5CF8F55EA6EA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8" name="Hexagon 1927">
                <a:extLst>
                  <a:ext uri="{FF2B5EF4-FFF2-40B4-BE49-F238E27FC236}">
                    <a16:creationId xmlns:a16="http://schemas.microsoft.com/office/drawing/2014/main" id="{D9603E6F-695D-CFBC-CFD8-0D3A049409F1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9" name="Hexagon 1928">
                <a:extLst>
                  <a:ext uri="{FF2B5EF4-FFF2-40B4-BE49-F238E27FC236}">
                    <a16:creationId xmlns:a16="http://schemas.microsoft.com/office/drawing/2014/main" id="{ACB98907-D2C2-4392-BC78-3F1AC074C01C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0" name="Hexagon 1929">
                <a:extLst>
                  <a:ext uri="{FF2B5EF4-FFF2-40B4-BE49-F238E27FC236}">
                    <a16:creationId xmlns:a16="http://schemas.microsoft.com/office/drawing/2014/main" id="{B239C330-9B09-029D-6226-7B0048369A1D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1" name="Hexagon 1930">
                <a:extLst>
                  <a:ext uri="{FF2B5EF4-FFF2-40B4-BE49-F238E27FC236}">
                    <a16:creationId xmlns:a16="http://schemas.microsoft.com/office/drawing/2014/main" id="{8D46819D-9F25-DED8-E29D-74A1D36CD137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2" name="Hexagon 1931">
                <a:extLst>
                  <a:ext uri="{FF2B5EF4-FFF2-40B4-BE49-F238E27FC236}">
                    <a16:creationId xmlns:a16="http://schemas.microsoft.com/office/drawing/2014/main" id="{3FBC92EB-1682-803A-01C7-7E0D223DE37C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3" name="Hexagon 1932">
                <a:extLst>
                  <a:ext uri="{FF2B5EF4-FFF2-40B4-BE49-F238E27FC236}">
                    <a16:creationId xmlns:a16="http://schemas.microsoft.com/office/drawing/2014/main" id="{2E143D9B-35C5-ED96-E60D-EF16CBC9A8B4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4" name="Hexagon 1933">
                <a:extLst>
                  <a:ext uri="{FF2B5EF4-FFF2-40B4-BE49-F238E27FC236}">
                    <a16:creationId xmlns:a16="http://schemas.microsoft.com/office/drawing/2014/main" id="{F0AD7AA8-5D5C-4B3F-0807-48C3944217E1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5" name="Hexagon 1934">
                <a:extLst>
                  <a:ext uri="{FF2B5EF4-FFF2-40B4-BE49-F238E27FC236}">
                    <a16:creationId xmlns:a16="http://schemas.microsoft.com/office/drawing/2014/main" id="{90D748C3-AE6C-8111-7475-289F752F092B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6" name="Hexagon 1935">
                <a:extLst>
                  <a:ext uri="{FF2B5EF4-FFF2-40B4-BE49-F238E27FC236}">
                    <a16:creationId xmlns:a16="http://schemas.microsoft.com/office/drawing/2014/main" id="{BA3C7D27-F708-B4B2-AA09-7BC71B0E04CA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7" name="Hexagon 1936">
                <a:extLst>
                  <a:ext uri="{FF2B5EF4-FFF2-40B4-BE49-F238E27FC236}">
                    <a16:creationId xmlns:a16="http://schemas.microsoft.com/office/drawing/2014/main" id="{2B32FDB9-4F39-2FA7-E284-9E29A36D3EC9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8" name="Hexagon 1937">
                <a:extLst>
                  <a:ext uri="{FF2B5EF4-FFF2-40B4-BE49-F238E27FC236}">
                    <a16:creationId xmlns:a16="http://schemas.microsoft.com/office/drawing/2014/main" id="{44A5B03C-B600-8F2D-7E08-F27C54B83063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9" name="Hexagon 1938">
                <a:extLst>
                  <a:ext uri="{FF2B5EF4-FFF2-40B4-BE49-F238E27FC236}">
                    <a16:creationId xmlns:a16="http://schemas.microsoft.com/office/drawing/2014/main" id="{4E59D168-1FAE-0D06-9B4E-3E29ED66732F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0" name="Hexagon 1939">
                <a:extLst>
                  <a:ext uri="{FF2B5EF4-FFF2-40B4-BE49-F238E27FC236}">
                    <a16:creationId xmlns:a16="http://schemas.microsoft.com/office/drawing/2014/main" id="{234056DC-A8C0-AA1C-CE17-BAD06EA307E7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1" name="Hexagon 1940">
                <a:extLst>
                  <a:ext uri="{FF2B5EF4-FFF2-40B4-BE49-F238E27FC236}">
                    <a16:creationId xmlns:a16="http://schemas.microsoft.com/office/drawing/2014/main" id="{6268DB7C-C74A-E986-E923-BCB6DB27D956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2" name="Hexagon 1941">
                <a:extLst>
                  <a:ext uri="{FF2B5EF4-FFF2-40B4-BE49-F238E27FC236}">
                    <a16:creationId xmlns:a16="http://schemas.microsoft.com/office/drawing/2014/main" id="{8D25D5D9-6BD9-FDC2-0FD0-EDC7C7A2E045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3" name="Hexagon 1942">
                <a:extLst>
                  <a:ext uri="{FF2B5EF4-FFF2-40B4-BE49-F238E27FC236}">
                    <a16:creationId xmlns:a16="http://schemas.microsoft.com/office/drawing/2014/main" id="{BA690184-7BFA-6A11-DE7C-EC2558D279D2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4" name="Hexagon 1943">
                <a:extLst>
                  <a:ext uri="{FF2B5EF4-FFF2-40B4-BE49-F238E27FC236}">
                    <a16:creationId xmlns:a16="http://schemas.microsoft.com/office/drawing/2014/main" id="{5B7B2E07-42DF-27DD-D343-B7E0B46B056E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5" name="Hexagon 1944">
                <a:extLst>
                  <a:ext uri="{FF2B5EF4-FFF2-40B4-BE49-F238E27FC236}">
                    <a16:creationId xmlns:a16="http://schemas.microsoft.com/office/drawing/2014/main" id="{999FB077-3C32-2D14-EF23-6FABA5DA00B3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6" name="Hexagon 1945">
                <a:extLst>
                  <a:ext uri="{FF2B5EF4-FFF2-40B4-BE49-F238E27FC236}">
                    <a16:creationId xmlns:a16="http://schemas.microsoft.com/office/drawing/2014/main" id="{E7449AF2-71A7-9A1A-4DE5-1AD5285AB2FC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7" name="Hexagon 1946">
                <a:extLst>
                  <a:ext uri="{FF2B5EF4-FFF2-40B4-BE49-F238E27FC236}">
                    <a16:creationId xmlns:a16="http://schemas.microsoft.com/office/drawing/2014/main" id="{829DEB52-5F7C-9F21-A1AE-1CF129BF246B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8" name="Hexagon 1947">
                <a:extLst>
                  <a:ext uri="{FF2B5EF4-FFF2-40B4-BE49-F238E27FC236}">
                    <a16:creationId xmlns:a16="http://schemas.microsoft.com/office/drawing/2014/main" id="{33B49841-2D2F-8CD2-9852-C156AACF5141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9" name="Hexagon 1948">
                <a:extLst>
                  <a:ext uri="{FF2B5EF4-FFF2-40B4-BE49-F238E27FC236}">
                    <a16:creationId xmlns:a16="http://schemas.microsoft.com/office/drawing/2014/main" id="{C1D38EDA-896D-E354-195A-DBED2BDBBEE5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0" name="Hexagon 1949">
                <a:extLst>
                  <a:ext uri="{FF2B5EF4-FFF2-40B4-BE49-F238E27FC236}">
                    <a16:creationId xmlns:a16="http://schemas.microsoft.com/office/drawing/2014/main" id="{9C782BBF-13B3-8A85-A4E3-5EC40143D2B5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1" name="Hexagon 1950">
                <a:extLst>
                  <a:ext uri="{FF2B5EF4-FFF2-40B4-BE49-F238E27FC236}">
                    <a16:creationId xmlns:a16="http://schemas.microsoft.com/office/drawing/2014/main" id="{ABE47AC4-5975-1965-8670-B329F709602E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2" name="Hexagon 1951">
                <a:extLst>
                  <a:ext uri="{FF2B5EF4-FFF2-40B4-BE49-F238E27FC236}">
                    <a16:creationId xmlns:a16="http://schemas.microsoft.com/office/drawing/2014/main" id="{6D10F56C-F31D-510D-96FC-508255696297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3" name="Hexagon 1952">
                <a:extLst>
                  <a:ext uri="{FF2B5EF4-FFF2-40B4-BE49-F238E27FC236}">
                    <a16:creationId xmlns:a16="http://schemas.microsoft.com/office/drawing/2014/main" id="{AE2C01AE-7907-53D8-B593-B75B881BAD09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4" name="Hexagon 1953">
                <a:extLst>
                  <a:ext uri="{FF2B5EF4-FFF2-40B4-BE49-F238E27FC236}">
                    <a16:creationId xmlns:a16="http://schemas.microsoft.com/office/drawing/2014/main" id="{699B4A59-2F45-F69B-7E60-8BC586FC5563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5" name="Hexagon 1954">
                <a:extLst>
                  <a:ext uri="{FF2B5EF4-FFF2-40B4-BE49-F238E27FC236}">
                    <a16:creationId xmlns:a16="http://schemas.microsoft.com/office/drawing/2014/main" id="{0FACFE60-0861-15B0-1AF1-77D4748BABE0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6" name="Hexagon 1955">
                <a:extLst>
                  <a:ext uri="{FF2B5EF4-FFF2-40B4-BE49-F238E27FC236}">
                    <a16:creationId xmlns:a16="http://schemas.microsoft.com/office/drawing/2014/main" id="{1885224D-DA08-B9E1-7F61-222C864279B0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7" name="Hexagon 1956">
                <a:extLst>
                  <a:ext uri="{FF2B5EF4-FFF2-40B4-BE49-F238E27FC236}">
                    <a16:creationId xmlns:a16="http://schemas.microsoft.com/office/drawing/2014/main" id="{ADD382FE-0427-9501-4A11-318DE8E76599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8" name="Hexagon 1957">
                <a:extLst>
                  <a:ext uri="{FF2B5EF4-FFF2-40B4-BE49-F238E27FC236}">
                    <a16:creationId xmlns:a16="http://schemas.microsoft.com/office/drawing/2014/main" id="{8AC6B424-74E1-4550-B151-A761DFC71FC2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9" name="Hexagon 1958">
                <a:extLst>
                  <a:ext uri="{FF2B5EF4-FFF2-40B4-BE49-F238E27FC236}">
                    <a16:creationId xmlns:a16="http://schemas.microsoft.com/office/drawing/2014/main" id="{504C1CDF-DEE0-7116-818C-D39E041599E3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0" name="Hexagon 1959">
                <a:extLst>
                  <a:ext uri="{FF2B5EF4-FFF2-40B4-BE49-F238E27FC236}">
                    <a16:creationId xmlns:a16="http://schemas.microsoft.com/office/drawing/2014/main" id="{992414CD-9DFB-E7C7-B7D7-E0C5864E4DDB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1" name="Hexagon 1960">
                <a:extLst>
                  <a:ext uri="{FF2B5EF4-FFF2-40B4-BE49-F238E27FC236}">
                    <a16:creationId xmlns:a16="http://schemas.microsoft.com/office/drawing/2014/main" id="{D6B3FAEF-40B4-4A4F-0478-19DB943E4B87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2" name="Hexagon 1961">
                <a:extLst>
                  <a:ext uri="{FF2B5EF4-FFF2-40B4-BE49-F238E27FC236}">
                    <a16:creationId xmlns:a16="http://schemas.microsoft.com/office/drawing/2014/main" id="{81131C29-C0EE-D929-1B1C-DB9F19115521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3" name="Hexagon 1962">
                <a:extLst>
                  <a:ext uri="{FF2B5EF4-FFF2-40B4-BE49-F238E27FC236}">
                    <a16:creationId xmlns:a16="http://schemas.microsoft.com/office/drawing/2014/main" id="{1A7CACF2-AAA8-8FEF-9178-512CA9F7E492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4" name="Hexagon 1963">
                <a:extLst>
                  <a:ext uri="{FF2B5EF4-FFF2-40B4-BE49-F238E27FC236}">
                    <a16:creationId xmlns:a16="http://schemas.microsoft.com/office/drawing/2014/main" id="{75BA9011-2A1C-F882-12A5-0ED04664BF48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5" name="Hexagon 1964">
                <a:extLst>
                  <a:ext uri="{FF2B5EF4-FFF2-40B4-BE49-F238E27FC236}">
                    <a16:creationId xmlns:a16="http://schemas.microsoft.com/office/drawing/2014/main" id="{17FB313C-BA87-CE97-B0C1-50ABF5AA342C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6" name="Hexagon 1965">
                <a:extLst>
                  <a:ext uri="{FF2B5EF4-FFF2-40B4-BE49-F238E27FC236}">
                    <a16:creationId xmlns:a16="http://schemas.microsoft.com/office/drawing/2014/main" id="{F75ACB82-BDF4-420F-5EF0-5EFA285A3D28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7" name="Hexagon 1966">
                <a:extLst>
                  <a:ext uri="{FF2B5EF4-FFF2-40B4-BE49-F238E27FC236}">
                    <a16:creationId xmlns:a16="http://schemas.microsoft.com/office/drawing/2014/main" id="{1B454DA1-11D5-504B-81B4-CD8C5EE0EEC5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8" name="Hexagon 1967">
                <a:extLst>
                  <a:ext uri="{FF2B5EF4-FFF2-40B4-BE49-F238E27FC236}">
                    <a16:creationId xmlns:a16="http://schemas.microsoft.com/office/drawing/2014/main" id="{DADA6554-B406-C013-EE6B-E6602CFA84CD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9" name="Hexagon 1968">
                <a:extLst>
                  <a:ext uri="{FF2B5EF4-FFF2-40B4-BE49-F238E27FC236}">
                    <a16:creationId xmlns:a16="http://schemas.microsoft.com/office/drawing/2014/main" id="{0AF7F24E-54CC-726F-0B0D-82D2B4644F07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0" name="Hexagon 1969">
                <a:extLst>
                  <a:ext uri="{FF2B5EF4-FFF2-40B4-BE49-F238E27FC236}">
                    <a16:creationId xmlns:a16="http://schemas.microsoft.com/office/drawing/2014/main" id="{E0CD4EBF-71B3-E432-C434-229B6B6A9236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1" name="Hexagon 1970">
                <a:extLst>
                  <a:ext uri="{FF2B5EF4-FFF2-40B4-BE49-F238E27FC236}">
                    <a16:creationId xmlns:a16="http://schemas.microsoft.com/office/drawing/2014/main" id="{65C0E02C-9497-9291-4A01-1319297A898E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2" name="Hexagon 1971">
                <a:extLst>
                  <a:ext uri="{FF2B5EF4-FFF2-40B4-BE49-F238E27FC236}">
                    <a16:creationId xmlns:a16="http://schemas.microsoft.com/office/drawing/2014/main" id="{6D295834-E12E-95FB-BE50-6452C292B14C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3" name="Hexagon 1972">
                <a:extLst>
                  <a:ext uri="{FF2B5EF4-FFF2-40B4-BE49-F238E27FC236}">
                    <a16:creationId xmlns:a16="http://schemas.microsoft.com/office/drawing/2014/main" id="{CB4D2141-66D5-F33B-133C-B67221F7C713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4" name="Hexagon 1973">
                <a:extLst>
                  <a:ext uri="{FF2B5EF4-FFF2-40B4-BE49-F238E27FC236}">
                    <a16:creationId xmlns:a16="http://schemas.microsoft.com/office/drawing/2014/main" id="{FF3E0BED-DE72-B719-02C3-241948A07BE7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5" name="Hexagon 1974">
                <a:extLst>
                  <a:ext uri="{FF2B5EF4-FFF2-40B4-BE49-F238E27FC236}">
                    <a16:creationId xmlns:a16="http://schemas.microsoft.com/office/drawing/2014/main" id="{2CD9C385-6AD7-DAE9-A0D8-4CF4FE95AB33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6" name="Hexagon 1975">
                <a:extLst>
                  <a:ext uri="{FF2B5EF4-FFF2-40B4-BE49-F238E27FC236}">
                    <a16:creationId xmlns:a16="http://schemas.microsoft.com/office/drawing/2014/main" id="{41B61C27-9C77-BA90-3DE1-A9F58DC0A500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7" name="Hexagon 1976">
                <a:extLst>
                  <a:ext uri="{FF2B5EF4-FFF2-40B4-BE49-F238E27FC236}">
                    <a16:creationId xmlns:a16="http://schemas.microsoft.com/office/drawing/2014/main" id="{432247E1-5B79-B7D7-34AF-CD9214E6C6F7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8" name="Hexagon 1977">
                <a:extLst>
                  <a:ext uri="{FF2B5EF4-FFF2-40B4-BE49-F238E27FC236}">
                    <a16:creationId xmlns:a16="http://schemas.microsoft.com/office/drawing/2014/main" id="{B26895D5-6F6C-EA82-95BE-E20EA6BBC85C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9" name="Hexagon 1978">
                <a:extLst>
                  <a:ext uri="{FF2B5EF4-FFF2-40B4-BE49-F238E27FC236}">
                    <a16:creationId xmlns:a16="http://schemas.microsoft.com/office/drawing/2014/main" id="{F581C7A2-2333-AEEF-2ED7-77C490CF1C81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0" name="Hexagon 1979">
                <a:extLst>
                  <a:ext uri="{FF2B5EF4-FFF2-40B4-BE49-F238E27FC236}">
                    <a16:creationId xmlns:a16="http://schemas.microsoft.com/office/drawing/2014/main" id="{097AA6AB-66DE-6897-C574-FD29B0F25001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1" name="Hexagon 1980">
                <a:extLst>
                  <a:ext uri="{FF2B5EF4-FFF2-40B4-BE49-F238E27FC236}">
                    <a16:creationId xmlns:a16="http://schemas.microsoft.com/office/drawing/2014/main" id="{8D15F6AA-F1B6-1965-6179-617ABFFD7B12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2" name="Hexagon 1981">
                <a:extLst>
                  <a:ext uri="{FF2B5EF4-FFF2-40B4-BE49-F238E27FC236}">
                    <a16:creationId xmlns:a16="http://schemas.microsoft.com/office/drawing/2014/main" id="{098B1C2F-63F8-12A3-A26E-39E7CA30C8BD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3" name="Hexagon 1982">
                <a:extLst>
                  <a:ext uri="{FF2B5EF4-FFF2-40B4-BE49-F238E27FC236}">
                    <a16:creationId xmlns:a16="http://schemas.microsoft.com/office/drawing/2014/main" id="{4E491569-40B7-2947-0D4A-5772B9734552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6" name="Hexagon 1535">
                <a:extLst>
                  <a:ext uri="{FF2B5EF4-FFF2-40B4-BE49-F238E27FC236}">
                    <a16:creationId xmlns:a16="http://schemas.microsoft.com/office/drawing/2014/main" id="{DB255155-E621-9612-934D-71341DAE013C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7" name="Hexagon 1536">
                <a:extLst>
                  <a:ext uri="{FF2B5EF4-FFF2-40B4-BE49-F238E27FC236}">
                    <a16:creationId xmlns:a16="http://schemas.microsoft.com/office/drawing/2014/main" id="{E0979BDC-D3B7-285E-B837-7D0955F446E3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8" name="Hexagon 1537">
                <a:extLst>
                  <a:ext uri="{FF2B5EF4-FFF2-40B4-BE49-F238E27FC236}">
                    <a16:creationId xmlns:a16="http://schemas.microsoft.com/office/drawing/2014/main" id="{FF3F1580-F5C5-C262-526D-3519A8F15C78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9" name="Hexagon 1538">
                <a:extLst>
                  <a:ext uri="{FF2B5EF4-FFF2-40B4-BE49-F238E27FC236}">
                    <a16:creationId xmlns:a16="http://schemas.microsoft.com/office/drawing/2014/main" id="{FE03FEDE-896D-B5E1-7868-2B768749CBD8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0" name="Hexagon 1539">
                <a:extLst>
                  <a:ext uri="{FF2B5EF4-FFF2-40B4-BE49-F238E27FC236}">
                    <a16:creationId xmlns:a16="http://schemas.microsoft.com/office/drawing/2014/main" id="{50CC2DEC-6E68-C563-8B8D-1DE05251EF95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1" name="Hexagon 1540">
                <a:extLst>
                  <a:ext uri="{FF2B5EF4-FFF2-40B4-BE49-F238E27FC236}">
                    <a16:creationId xmlns:a16="http://schemas.microsoft.com/office/drawing/2014/main" id="{2EB8564E-DB08-3EA9-9ADD-613984393456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2" name="Hexagon 1541">
                <a:extLst>
                  <a:ext uri="{FF2B5EF4-FFF2-40B4-BE49-F238E27FC236}">
                    <a16:creationId xmlns:a16="http://schemas.microsoft.com/office/drawing/2014/main" id="{65FA5131-9EC9-B20C-2D3A-B1F2EA28E1F3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3" name="Hexagon 1542">
                <a:extLst>
                  <a:ext uri="{FF2B5EF4-FFF2-40B4-BE49-F238E27FC236}">
                    <a16:creationId xmlns:a16="http://schemas.microsoft.com/office/drawing/2014/main" id="{A2F8A2B8-1A73-18FD-A01E-7CD0D046227A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4" name="Hexagon 1543">
                <a:extLst>
                  <a:ext uri="{FF2B5EF4-FFF2-40B4-BE49-F238E27FC236}">
                    <a16:creationId xmlns:a16="http://schemas.microsoft.com/office/drawing/2014/main" id="{B9F9AC77-DF15-1CC0-ACCD-DE82D54AD9D7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5" name="Hexagon 1544">
                <a:extLst>
                  <a:ext uri="{FF2B5EF4-FFF2-40B4-BE49-F238E27FC236}">
                    <a16:creationId xmlns:a16="http://schemas.microsoft.com/office/drawing/2014/main" id="{F9C6B07A-1A78-1708-B0DD-B9CDA6445F8F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6" name="Hexagon 1545">
                <a:extLst>
                  <a:ext uri="{FF2B5EF4-FFF2-40B4-BE49-F238E27FC236}">
                    <a16:creationId xmlns:a16="http://schemas.microsoft.com/office/drawing/2014/main" id="{ECE05086-4290-8DA4-3F45-48DFDD382075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7" name="Hexagon 1546">
                <a:extLst>
                  <a:ext uri="{FF2B5EF4-FFF2-40B4-BE49-F238E27FC236}">
                    <a16:creationId xmlns:a16="http://schemas.microsoft.com/office/drawing/2014/main" id="{2B138C56-7E61-B896-8068-86C8AF21ED1B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8" name="Hexagon 1547">
                <a:extLst>
                  <a:ext uri="{FF2B5EF4-FFF2-40B4-BE49-F238E27FC236}">
                    <a16:creationId xmlns:a16="http://schemas.microsoft.com/office/drawing/2014/main" id="{9005B98A-E4FC-2900-8138-37FB4A0D7CB5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9" name="Hexagon 1548">
                <a:extLst>
                  <a:ext uri="{FF2B5EF4-FFF2-40B4-BE49-F238E27FC236}">
                    <a16:creationId xmlns:a16="http://schemas.microsoft.com/office/drawing/2014/main" id="{06ECC203-A3E2-A1FC-E72F-9A1D0DCA3451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0" name="Hexagon 1549">
                <a:extLst>
                  <a:ext uri="{FF2B5EF4-FFF2-40B4-BE49-F238E27FC236}">
                    <a16:creationId xmlns:a16="http://schemas.microsoft.com/office/drawing/2014/main" id="{5BD6BC88-925D-B69B-CA38-F239F781E7E7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1" name="Hexagon 1550">
                <a:extLst>
                  <a:ext uri="{FF2B5EF4-FFF2-40B4-BE49-F238E27FC236}">
                    <a16:creationId xmlns:a16="http://schemas.microsoft.com/office/drawing/2014/main" id="{4D5396AE-BD77-8C49-2BC2-926DA04D9853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2" name="Hexagon 1551">
                <a:extLst>
                  <a:ext uri="{FF2B5EF4-FFF2-40B4-BE49-F238E27FC236}">
                    <a16:creationId xmlns:a16="http://schemas.microsoft.com/office/drawing/2014/main" id="{4BA1B02B-5A9A-DCDE-0F71-D13ACDD5FAFE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3" name="Hexagon 1552">
                <a:extLst>
                  <a:ext uri="{FF2B5EF4-FFF2-40B4-BE49-F238E27FC236}">
                    <a16:creationId xmlns:a16="http://schemas.microsoft.com/office/drawing/2014/main" id="{C357C8DE-6EA1-E0E3-1141-6583FDEA10B7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4" name="Hexagon 1553">
                <a:extLst>
                  <a:ext uri="{FF2B5EF4-FFF2-40B4-BE49-F238E27FC236}">
                    <a16:creationId xmlns:a16="http://schemas.microsoft.com/office/drawing/2014/main" id="{5258A164-F149-C34B-2923-74B78D98C676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5" name="Hexagon 1554">
                <a:extLst>
                  <a:ext uri="{FF2B5EF4-FFF2-40B4-BE49-F238E27FC236}">
                    <a16:creationId xmlns:a16="http://schemas.microsoft.com/office/drawing/2014/main" id="{E4ED3FC6-A962-7619-1944-B0CA813407A3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6" name="Hexagon 1555">
                <a:extLst>
                  <a:ext uri="{FF2B5EF4-FFF2-40B4-BE49-F238E27FC236}">
                    <a16:creationId xmlns:a16="http://schemas.microsoft.com/office/drawing/2014/main" id="{77BFE72B-526D-4BA0-B685-75257AEB5AB8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7" name="Hexagon 1556">
                <a:extLst>
                  <a:ext uri="{FF2B5EF4-FFF2-40B4-BE49-F238E27FC236}">
                    <a16:creationId xmlns:a16="http://schemas.microsoft.com/office/drawing/2014/main" id="{D3528F09-5D34-75C6-0E0B-5C2BF4F33B76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8" name="Hexagon 1557">
                <a:extLst>
                  <a:ext uri="{FF2B5EF4-FFF2-40B4-BE49-F238E27FC236}">
                    <a16:creationId xmlns:a16="http://schemas.microsoft.com/office/drawing/2014/main" id="{7C041AA6-F4F8-6937-BCE0-48288C56498A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9" name="Hexagon 1558">
                <a:extLst>
                  <a:ext uri="{FF2B5EF4-FFF2-40B4-BE49-F238E27FC236}">
                    <a16:creationId xmlns:a16="http://schemas.microsoft.com/office/drawing/2014/main" id="{6C75E749-D60F-A24B-4D5F-170C772FC37D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0" name="Hexagon 1559">
                <a:extLst>
                  <a:ext uri="{FF2B5EF4-FFF2-40B4-BE49-F238E27FC236}">
                    <a16:creationId xmlns:a16="http://schemas.microsoft.com/office/drawing/2014/main" id="{C6E98ABB-A612-6230-EC38-50223321BF81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1" name="Hexagon 1560">
                <a:extLst>
                  <a:ext uri="{FF2B5EF4-FFF2-40B4-BE49-F238E27FC236}">
                    <a16:creationId xmlns:a16="http://schemas.microsoft.com/office/drawing/2014/main" id="{CA92F83D-2630-F0F2-4B59-ED8926C1D913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2" name="Hexagon 1561">
                <a:extLst>
                  <a:ext uri="{FF2B5EF4-FFF2-40B4-BE49-F238E27FC236}">
                    <a16:creationId xmlns:a16="http://schemas.microsoft.com/office/drawing/2014/main" id="{D7FD87AC-F543-A869-DADA-8DCA267368DB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3" name="Hexagon 1562">
                <a:extLst>
                  <a:ext uri="{FF2B5EF4-FFF2-40B4-BE49-F238E27FC236}">
                    <a16:creationId xmlns:a16="http://schemas.microsoft.com/office/drawing/2014/main" id="{E11E672B-5C07-F441-1BF5-260FA28F541E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4" name="Hexagon 1563">
                <a:extLst>
                  <a:ext uri="{FF2B5EF4-FFF2-40B4-BE49-F238E27FC236}">
                    <a16:creationId xmlns:a16="http://schemas.microsoft.com/office/drawing/2014/main" id="{B88A339C-349A-26DD-774B-F18D85D6DB6B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5" name="Hexagon 1564">
                <a:extLst>
                  <a:ext uri="{FF2B5EF4-FFF2-40B4-BE49-F238E27FC236}">
                    <a16:creationId xmlns:a16="http://schemas.microsoft.com/office/drawing/2014/main" id="{08483BE7-DF5F-1BD5-1450-434ED51449EF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6" name="Hexagon 1565">
                <a:extLst>
                  <a:ext uri="{FF2B5EF4-FFF2-40B4-BE49-F238E27FC236}">
                    <a16:creationId xmlns:a16="http://schemas.microsoft.com/office/drawing/2014/main" id="{7B6ABE59-3430-7727-F49D-3D94D041563B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7" name="Hexagon 1566">
                <a:extLst>
                  <a:ext uri="{FF2B5EF4-FFF2-40B4-BE49-F238E27FC236}">
                    <a16:creationId xmlns:a16="http://schemas.microsoft.com/office/drawing/2014/main" id="{EEA636AE-2E39-A724-BBC2-7C6184C99102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8" name="Hexagon 1567">
                <a:extLst>
                  <a:ext uri="{FF2B5EF4-FFF2-40B4-BE49-F238E27FC236}">
                    <a16:creationId xmlns:a16="http://schemas.microsoft.com/office/drawing/2014/main" id="{EBDD676D-A145-C40F-BC79-DF2A922DC741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9" name="Hexagon 1568">
                <a:extLst>
                  <a:ext uri="{FF2B5EF4-FFF2-40B4-BE49-F238E27FC236}">
                    <a16:creationId xmlns:a16="http://schemas.microsoft.com/office/drawing/2014/main" id="{84EEC0B7-F399-53F0-163B-E1D99DEFEA76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0" name="Hexagon 1569">
                <a:extLst>
                  <a:ext uri="{FF2B5EF4-FFF2-40B4-BE49-F238E27FC236}">
                    <a16:creationId xmlns:a16="http://schemas.microsoft.com/office/drawing/2014/main" id="{3982B5F3-421F-1EBB-315A-8CDEC9E5DF35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1" name="Hexagon 1570">
                <a:extLst>
                  <a:ext uri="{FF2B5EF4-FFF2-40B4-BE49-F238E27FC236}">
                    <a16:creationId xmlns:a16="http://schemas.microsoft.com/office/drawing/2014/main" id="{E8C2E1A7-183E-FD9D-448B-095BA619B174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2" name="Hexagon 1571">
                <a:extLst>
                  <a:ext uri="{FF2B5EF4-FFF2-40B4-BE49-F238E27FC236}">
                    <a16:creationId xmlns:a16="http://schemas.microsoft.com/office/drawing/2014/main" id="{067BFD3B-8EDA-0035-383E-A9E9A4EB656B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3" name="Hexagon 1572">
                <a:extLst>
                  <a:ext uri="{FF2B5EF4-FFF2-40B4-BE49-F238E27FC236}">
                    <a16:creationId xmlns:a16="http://schemas.microsoft.com/office/drawing/2014/main" id="{BCE5959A-39E1-A11D-FE26-72B0555BB026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4" name="Hexagon 1573">
                <a:extLst>
                  <a:ext uri="{FF2B5EF4-FFF2-40B4-BE49-F238E27FC236}">
                    <a16:creationId xmlns:a16="http://schemas.microsoft.com/office/drawing/2014/main" id="{FF9EB3A9-3234-DA83-7A4F-9E57EF42D3F7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5" name="Hexagon 1574">
                <a:extLst>
                  <a:ext uri="{FF2B5EF4-FFF2-40B4-BE49-F238E27FC236}">
                    <a16:creationId xmlns:a16="http://schemas.microsoft.com/office/drawing/2014/main" id="{9A18C488-3F60-8CB8-7363-DFD0B4DFB2A2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6" name="Hexagon 1575">
                <a:extLst>
                  <a:ext uri="{FF2B5EF4-FFF2-40B4-BE49-F238E27FC236}">
                    <a16:creationId xmlns:a16="http://schemas.microsoft.com/office/drawing/2014/main" id="{5FCF468F-55DC-395F-5CAD-A4C37BFEA478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7" name="Hexagon 1576">
                <a:extLst>
                  <a:ext uri="{FF2B5EF4-FFF2-40B4-BE49-F238E27FC236}">
                    <a16:creationId xmlns:a16="http://schemas.microsoft.com/office/drawing/2014/main" id="{0D68E1A5-B805-963A-1EE9-E35DF05F2949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8" name="Hexagon 1577">
                <a:extLst>
                  <a:ext uri="{FF2B5EF4-FFF2-40B4-BE49-F238E27FC236}">
                    <a16:creationId xmlns:a16="http://schemas.microsoft.com/office/drawing/2014/main" id="{C4C5193F-EAAC-B0D6-4459-705E6A51DBBB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9" name="Hexagon 1578">
                <a:extLst>
                  <a:ext uri="{FF2B5EF4-FFF2-40B4-BE49-F238E27FC236}">
                    <a16:creationId xmlns:a16="http://schemas.microsoft.com/office/drawing/2014/main" id="{B18F8E74-5981-AFDA-3109-F7992B3F4D81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0" name="Hexagon 1579">
                <a:extLst>
                  <a:ext uri="{FF2B5EF4-FFF2-40B4-BE49-F238E27FC236}">
                    <a16:creationId xmlns:a16="http://schemas.microsoft.com/office/drawing/2014/main" id="{62A1A223-B87C-DC1D-83C1-1F1B8C5061C6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1" name="Hexagon 1580">
                <a:extLst>
                  <a:ext uri="{FF2B5EF4-FFF2-40B4-BE49-F238E27FC236}">
                    <a16:creationId xmlns:a16="http://schemas.microsoft.com/office/drawing/2014/main" id="{7778BCA2-9FFC-02B3-DDA9-23D094B150DC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4" name="Hexagon 1983">
                <a:extLst>
                  <a:ext uri="{FF2B5EF4-FFF2-40B4-BE49-F238E27FC236}">
                    <a16:creationId xmlns:a16="http://schemas.microsoft.com/office/drawing/2014/main" id="{DFE6911B-2B4F-ACF6-BF0A-79CD49DF03FF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5" name="Hexagon 1984">
                <a:extLst>
                  <a:ext uri="{FF2B5EF4-FFF2-40B4-BE49-F238E27FC236}">
                    <a16:creationId xmlns:a16="http://schemas.microsoft.com/office/drawing/2014/main" id="{2C19FEE2-2661-55B0-F6B8-B2F828087B1C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6" name="Hexagon 1985">
                <a:extLst>
                  <a:ext uri="{FF2B5EF4-FFF2-40B4-BE49-F238E27FC236}">
                    <a16:creationId xmlns:a16="http://schemas.microsoft.com/office/drawing/2014/main" id="{81D866BC-4BCB-A16A-3D40-CD4666A7A814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7" name="Hexagon 1986">
                <a:extLst>
                  <a:ext uri="{FF2B5EF4-FFF2-40B4-BE49-F238E27FC236}">
                    <a16:creationId xmlns:a16="http://schemas.microsoft.com/office/drawing/2014/main" id="{87A843FB-2233-675E-B2D7-CC6CB953817D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8" name="Hexagon 1987">
                <a:extLst>
                  <a:ext uri="{FF2B5EF4-FFF2-40B4-BE49-F238E27FC236}">
                    <a16:creationId xmlns:a16="http://schemas.microsoft.com/office/drawing/2014/main" id="{3E99C5D5-6B7A-FFBF-1B31-75B5C75643CF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9" name="Hexagon 1988">
                <a:extLst>
                  <a:ext uri="{FF2B5EF4-FFF2-40B4-BE49-F238E27FC236}">
                    <a16:creationId xmlns:a16="http://schemas.microsoft.com/office/drawing/2014/main" id="{E9608535-6C12-D1FA-EA65-648A44EDD17A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0" name="Hexagon 1989">
                <a:extLst>
                  <a:ext uri="{FF2B5EF4-FFF2-40B4-BE49-F238E27FC236}">
                    <a16:creationId xmlns:a16="http://schemas.microsoft.com/office/drawing/2014/main" id="{C3A83DC5-32D0-F4C7-69B7-7E5A854184E2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1" name="Hexagon 1990">
                <a:extLst>
                  <a:ext uri="{FF2B5EF4-FFF2-40B4-BE49-F238E27FC236}">
                    <a16:creationId xmlns:a16="http://schemas.microsoft.com/office/drawing/2014/main" id="{E10E4F53-72D3-D63F-934B-137B6836B316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2" name="Hexagon 1991">
                <a:extLst>
                  <a:ext uri="{FF2B5EF4-FFF2-40B4-BE49-F238E27FC236}">
                    <a16:creationId xmlns:a16="http://schemas.microsoft.com/office/drawing/2014/main" id="{DF610FEB-A4EB-D7F2-D9A4-70075C161247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3" name="Hexagon 1992">
                <a:extLst>
                  <a:ext uri="{FF2B5EF4-FFF2-40B4-BE49-F238E27FC236}">
                    <a16:creationId xmlns:a16="http://schemas.microsoft.com/office/drawing/2014/main" id="{D646DA86-882A-16DD-1B59-0F7BF5285293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4" name="Hexagon 1993">
                <a:extLst>
                  <a:ext uri="{FF2B5EF4-FFF2-40B4-BE49-F238E27FC236}">
                    <a16:creationId xmlns:a16="http://schemas.microsoft.com/office/drawing/2014/main" id="{E569692B-E205-4404-202E-6BEC9CE0FBE7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5" name="Hexagon 1994">
                <a:extLst>
                  <a:ext uri="{FF2B5EF4-FFF2-40B4-BE49-F238E27FC236}">
                    <a16:creationId xmlns:a16="http://schemas.microsoft.com/office/drawing/2014/main" id="{59888759-1D7D-7465-0FF1-B9FA7273EE65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6" name="Hexagon 1995">
                <a:extLst>
                  <a:ext uri="{FF2B5EF4-FFF2-40B4-BE49-F238E27FC236}">
                    <a16:creationId xmlns:a16="http://schemas.microsoft.com/office/drawing/2014/main" id="{A7224765-B549-9E08-35C6-CEFBBEFF0919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7" name="Hexagon 1996">
                <a:extLst>
                  <a:ext uri="{FF2B5EF4-FFF2-40B4-BE49-F238E27FC236}">
                    <a16:creationId xmlns:a16="http://schemas.microsoft.com/office/drawing/2014/main" id="{E8D3E7A6-02EF-2558-F376-445C0F7F5921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8" name="Hexagon 1997">
                <a:extLst>
                  <a:ext uri="{FF2B5EF4-FFF2-40B4-BE49-F238E27FC236}">
                    <a16:creationId xmlns:a16="http://schemas.microsoft.com/office/drawing/2014/main" id="{625BF5FA-3695-7930-4A9A-5845B6B55CB9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9" name="Hexagon 1998">
                <a:extLst>
                  <a:ext uri="{FF2B5EF4-FFF2-40B4-BE49-F238E27FC236}">
                    <a16:creationId xmlns:a16="http://schemas.microsoft.com/office/drawing/2014/main" id="{CFA20055-11AD-91A0-156A-502D2DB217DC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0" name="Hexagon 1999">
                <a:extLst>
                  <a:ext uri="{FF2B5EF4-FFF2-40B4-BE49-F238E27FC236}">
                    <a16:creationId xmlns:a16="http://schemas.microsoft.com/office/drawing/2014/main" id="{1AC8DB8C-7C4B-AADD-5A43-064FE4233CE0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1" name="Hexagon 2000">
                <a:extLst>
                  <a:ext uri="{FF2B5EF4-FFF2-40B4-BE49-F238E27FC236}">
                    <a16:creationId xmlns:a16="http://schemas.microsoft.com/office/drawing/2014/main" id="{AFF18D6F-9AF6-4EA5-BC48-F5E22460BD69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2" name="Hexagon 2001">
                <a:extLst>
                  <a:ext uri="{FF2B5EF4-FFF2-40B4-BE49-F238E27FC236}">
                    <a16:creationId xmlns:a16="http://schemas.microsoft.com/office/drawing/2014/main" id="{84C8FE32-04F2-B654-2076-D21A6604B211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3" name="Hexagon 2002">
                <a:extLst>
                  <a:ext uri="{FF2B5EF4-FFF2-40B4-BE49-F238E27FC236}">
                    <a16:creationId xmlns:a16="http://schemas.microsoft.com/office/drawing/2014/main" id="{05B5EE65-BDCF-8434-7820-C60BACB8ECAB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4" name="Hexagon 2003">
                <a:extLst>
                  <a:ext uri="{FF2B5EF4-FFF2-40B4-BE49-F238E27FC236}">
                    <a16:creationId xmlns:a16="http://schemas.microsoft.com/office/drawing/2014/main" id="{75C14071-2AB7-6148-73B9-E6AE98FE7408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5" name="Hexagon 2004">
                <a:extLst>
                  <a:ext uri="{FF2B5EF4-FFF2-40B4-BE49-F238E27FC236}">
                    <a16:creationId xmlns:a16="http://schemas.microsoft.com/office/drawing/2014/main" id="{1BFBF1E6-D3F0-D303-213B-9C13750C3F1B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6" name="Hexagon 2005">
                <a:extLst>
                  <a:ext uri="{FF2B5EF4-FFF2-40B4-BE49-F238E27FC236}">
                    <a16:creationId xmlns:a16="http://schemas.microsoft.com/office/drawing/2014/main" id="{60D0ED96-BA2E-D552-FBE6-CC4061BBDA1D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7" name="Hexagon 2006">
                <a:extLst>
                  <a:ext uri="{FF2B5EF4-FFF2-40B4-BE49-F238E27FC236}">
                    <a16:creationId xmlns:a16="http://schemas.microsoft.com/office/drawing/2014/main" id="{351371F3-7F6A-4F73-E8AC-3B61CCCEF7D1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08" name="Group 2007">
            <a:extLst>
              <a:ext uri="{FF2B5EF4-FFF2-40B4-BE49-F238E27FC236}">
                <a16:creationId xmlns:a16="http://schemas.microsoft.com/office/drawing/2014/main" id="{5352F946-53B4-EF85-AB46-353E28E34C78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1076641" y="457573"/>
            <a:ext cx="892798" cy="892800"/>
            <a:chOff x="7773354" y="3632092"/>
            <a:chExt cx="2311200" cy="2311200"/>
          </a:xfrm>
        </p:grpSpPr>
        <p:sp>
          <p:nvSpPr>
            <p:cNvPr id="2009" name="Oval 2008">
              <a:extLst>
                <a:ext uri="{FF2B5EF4-FFF2-40B4-BE49-F238E27FC236}">
                  <a16:creationId xmlns:a16="http://schemas.microsoft.com/office/drawing/2014/main" id="{5BF3B2AD-E748-7E58-D706-ECBFB3D95C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10" name="Group 2009">
              <a:extLst>
                <a:ext uri="{FF2B5EF4-FFF2-40B4-BE49-F238E27FC236}">
                  <a16:creationId xmlns:a16="http://schemas.microsoft.com/office/drawing/2014/main" id="{909D86A2-DB69-F1F7-8542-CC01EA99E0E2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2011" name="Hexagon 2010">
                <a:extLst>
                  <a:ext uri="{FF2B5EF4-FFF2-40B4-BE49-F238E27FC236}">
                    <a16:creationId xmlns:a16="http://schemas.microsoft.com/office/drawing/2014/main" id="{A97AFDFE-BE7A-DCA7-75A3-D985B0BDF6DA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2" name="Hexagon 2011">
                <a:extLst>
                  <a:ext uri="{FF2B5EF4-FFF2-40B4-BE49-F238E27FC236}">
                    <a16:creationId xmlns:a16="http://schemas.microsoft.com/office/drawing/2014/main" id="{22CCDED1-B10E-8CCA-C69D-831E667DCCA5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3" name="Hexagon 2012">
                <a:extLst>
                  <a:ext uri="{FF2B5EF4-FFF2-40B4-BE49-F238E27FC236}">
                    <a16:creationId xmlns:a16="http://schemas.microsoft.com/office/drawing/2014/main" id="{58B68941-DD03-927F-5366-31A6FAD2A55B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4" name="Hexagon 2013">
                <a:extLst>
                  <a:ext uri="{FF2B5EF4-FFF2-40B4-BE49-F238E27FC236}">
                    <a16:creationId xmlns:a16="http://schemas.microsoft.com/office/drawing/2014/main" id="{32AFA375-F564-918A-91D1-D9DFA66CCDD1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5" name="Hexagon 2014">
                <a:extLst>
                  <a:ext uri="{FF2B5EF4-FFF2-40B4-BE49-F238E27FC236}">
                    <a16:creationId xmlns:a16="http://schemas.microsoft.com/office/drawing/2014/main" id="{5A354CAC-9081-704D-8CB6-4C787B40DCA3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6" name="Hexagon 2015">
                <a:extLst>
                  <a:ext uri="{FF2B5EF4-FFF2-40B4-BE49-F238E27FC236}">
                    <a16:creationId xmlns:a16="http://schemas.microsoft.com/office/drawing/2014/main" id="{D0DD6845-63B7-91EA-81A3-30834D7D13CD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7" name="Hexagon 2016">
                <a:extLst>
                  <a:ext uri="{FF2B5EF4-FFF2-40B4-BE49-F238E27FC236}">
                    <a16:creationId xmlns:a16="http://schemas.microsoft.com/office/drawing/2014/main" id="{A3273003-4EB3-E70F-1FFF-1042E5D246B8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8" name="Hexagon 2017">
                <a:extLst>
                  <a:ext uri="{FF2B5EF4-FFF2-40B4-BE49-F238E27FC236}">
                    <a16:creationId xmlns:a16="http://schemas.microsoft.com/office/drawing/2014/main" id="{4685087B-8448-7052-0F40-6DB87F77A2CF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9" name="Hexagon 2018">
                <a:extLst>
                  <a:ext uri="{FF2B5EF4-FFF2-40B4-BE49-F238E27FC236}">
                    <a16:creationId xmlns:a16="http://schemas.microsoft.com/office/drawing/2014/main" id="{64B1ED0F-1880-A36C-91E6-C0C365AF39E3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0" name="Hexagon 2019">
                <a:extLst>
                  <a:ext uri="{FF2B5EF4-FFF2-40B4-BE49-F238E27FC236}">
                    <a16:creationId xmlns:a16="http://schemas.microsoft.com/office/drawing/2014/main" id="{DCFE4152-B53D-1597-7A15-8017162CBC36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1" name="Hexagon 2020">
                <a:extLst>
                  <a:ext uri="{FF2B5EF4-FFF2-40B4-BE49-F238E27FC236}">
                    <a16:creationId xmlns:a16="http://schemas.microsoft.com/office/drawing/2014/main" id="{F2E74FF8-9AD8-B616-7F07-CAF37E95ACE9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2" name="Hexagon 2021">
                <a:extLst>
                  <a:ext uri="{FF2B5EF4-FFF2-40B4-BE49-F238E27FC236}">
                    <a16:creationId xmlns:a16="http://schemas.microsoft.com/office/drawing/2014/main" id="{E274DF1E-E3D5-3A56-E3AC-363BC60865C2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3" name="Hexagon 2022">
                <a:extLst>
                  <a:ext uri="{FF2B5EF4-FFF2-40B4-BE49-F238E27FC236}">
                    <a16:creationId xmlns:a16="http://schemas.microsoft.com/office/drawing/2014/main" id="{B44006F5-86B3-A8A5-D471-B3B458C98A5A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4" name="Hexagon 2023">
                <a:extLst>
                  <a:ext uri="{FF2B5EF4-FFF2-40B4-BE49-F238E27FC236}">
                    <a16:creationId xmlns:a16="http://schemas.microsoft.com/office/drawing/2014/main" id="{09B77962-A012-9255-8C62-02FFEAAB6508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5" name="Hexagon 2024">
                <a:extLst>
                  <a:ext uri="{FF2B5EF4-FFF2-40B4-BE49-F238E27FC236}">
                    <a16:creationId xmlns:a16="http://schemas.microsoft.com/office/drawing/2014/main" id="{757DBD0F-1CCD-F1AF-545B-BAB0AE119C15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6" name="Hexagon 2025">
                <a:extLst>
                  <a:ext uri="{FF2B5EF4-FFF2-40B4-BE49-F238E27FC236}">
                    <a16:creationId xmlns:a16="http://schemas.microsoft.com/office/drawing/2014/main" id="{B096A88C-18C3-A0E7-FAB0-F9C0E9B21151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7" name="Hexagon 2026">
                <a:extLst>
                  <a:ext uri="{FF2B5EF4-FFF2-40B4-BE49-F238E27FC236}">
                    <a16:creationId xmlns:a16="http://schemas.microsoft.com/office/drawing/2014/main" id="{8A247EDF-4756-E5A8-E7C3-62A938275794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8" name="Hexagon 2027">
                <a:extLst>
                  <a:ext uri="{FF2B5EF4-FFF2-40B4-BE49-F238E27FC236}">
                    <a16:creationId xmlns:a16="http://schemas.microsoft.com/office/drawing/2014/main" id="{C68DCEED-1DD4-2F0C-F4AE-5BFB58DC0D7B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9" name="Hexagon 2028">
                <a:extLst>
                  <a:ext uri="{FF2B5EF4-FFF2-40B4-BE49-F238E27FC236}">
                    <a16:creationId xmlns:a16="http://schemas.microsoft.com/office/drawing/2014/main" id="{26E58924-FDDF-F1D1-352F-320E733173F2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0" name="Hexagon 2029">
                <a:extLst>
                  <a:ext uri="{FF2B5EF4-FFF2-40B4-BE49-F238E27FC236}">
                    <a16:creationId xmlns:a16="http://schemas.microsoft.com/office/drawing/2014/main" id="{9D47CA51-1737-E5F1-EFC2-3084D56DF2E8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1" name="Hexagon 2030">
                <a:extLst>
                  <a:ext uri="{FF2B5EF4-FFF2-40B4-BE49-F238E27FC236}">
                    <a16:creationId xmlns:a16="http://schemas.microsoft.com/office/drawing/2014/main" id="{0E88129D-BC78-FB83-BF04-F5072EF210D2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2" name="Hexagon 2031">
                <a:extLst>
                  <a:ext uri="{FF2B5EF4-FFF2-40B4-BE49-F238E27FC236}">
                    <a16:creationId xmlns:a16="http://schemas.microsoft.com/office/drawing/2014/main" id="{9F111D0E-5139-BB44-3B66-86CF88720D91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3" name="Hexagon 2032">
                <a:extLst>
                  <a:ext uri="{FF2B5EF4-FFF2-40B4-BE49-F238E27FC236}">
                    <a16:creationId xmlns:a16="http://schemas.microsoft.com/office/drawing/2014/main" id="{04551CFA-0EE6-4493-986B-DB90F9BB21B7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4" name="Hexagon 2033">
                <a:extLst>
                  <a:ext uri="{FF2B5EF4-FFF2-40B4-BE49-F238E27FC236}">
                    <a16:creationId xmlns:a16="http://schemas.microsoft.com/office/drawing/2014/main" id="{260DA07C-5933-FFF3-0F9D-1C89B397C2DF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5" name="Hexagon 2034">
                <a:extLst>
                  <a:ext uri="{FF2B5EF4-FFF2-40B4-BE49-F238E27FC236}">
                    <a16:creationId xmlns:a16="http://schemas.microsoft.com/office/drawing/2014/main" id="{87049135-6CB8-ACED-FC13-CAB19DD380D3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6" name="Hexagon 2035">
                <a:extLst>
                  <a:ext uri="{FF2B5EF4-FFF2-40B4-BE49-F238E27FC236}">
                    <a16:creationId xmlns:a16="http://schemas.microsoft.com/office/drawing/2014/main" id="{5FA5C2A2-ABA9-4469-535A-27E4986E5E87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7" name="Hexagon 2036">
                <a:extLst>
                  <a:ext uri="{FF2B5EF4-FFF2-40B4-BE49-F238E27FC236}">
                    <a16:creationId xmlns:a16="http://schemas.microsoft.com/office/drawing/2014/main" id="{25A878F7-FE21-C160-5CD6-5CB852FF0693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8" name="Hexagon 2037">
                <a:extLst>
                  <a:ext uri="{FF2B5EF4-FFF2-40B4-BE49-F238E27FC236}">
                    <a16:creationId xmlns:a16="http://schemas.microsoft.com/office/drawing/2014/main" id="{43A4E267-6CF7-B6AF-3215-06A9F0365392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9" name="Hexagon 2038">
                <a:extLst>
                  <a:ext uri="{FF2B5EF4-FFF2-40B4-BE49-F238E27FC236}">
                    <a16:creationId xmlns:a16="http://schemas.microsoft.com/office/drawing/2014/main" id="{D058C1FC-7626-7533-3817-316380472076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0" name="Hexagon 2039">
                <a:extLst>
                  <a:ext uri="{FF2B5EF4-FFF2-40B4-BE49-F238E27FC236}">
                    <a16:creationId xmlns:a16="http://schemas.microsoft.com/office/drawing/2014/main" id="{BCBD6645-7FF4-1322-CE97-308F5F495AFD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1" name="Hexagon 2040">
                <a:extLst>
                  <a:ext uri="{FF2B5EF4-FFF2-40B4-BE49-F238E27FC236}">
                    <a16:creationId xmlns:a16="http://schemas.microsoft.com/office/drawing/2014/main" id="{AA202609-B493-EA89-1C8A-CD4C79A09501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2" name="Hexagon 2041">
                <a:extLst>
                  <a:ext uri="{FF2B5EF4-FFF2-40B4-BE49-F238E27FC236}">
                    <a16:creationId xmlns:a16="http://schemas.microsoft.com/office/drawing/2014/main" id="{4717C490-940B-770A-5336-B38438B99C91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3" name="Hexagon 2042">
                <a:extLst>
                  <a:ext uri="{FF2B5EF4-FFF2-40B4-BE49-F238E27FC236}">
                    <a16:creationId xmlns:a16="http://schemas.microsoft.com/office/drawing/2014/main" id="{C44171CB-DB12-AE29-2D18-B416DA8A0FFC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4" name="Hexagon 2043">
                <a:extLst>
                  <a:ext uri="{FF2B5EF4-FFF2-40B4-BE49-F238E27FC236}">
                    <a16:creationId xmlns:a16="http://schemas.microsoft.com/office/drawing/2014/main" id="{88F4D90B-8C34-EBEC-4BCD-29D831A09304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5" name="Hexagon 2044">
                <a:extLst>
                  <a:ext uri="{FF2B5EF4-FFF2-40B4-BE49-F238E27FC236}">
                    <a16:creationId xmlns:a16="http://schemas.microsoft.com/office/drawing/2014/main" id="{053D9211-31EB-223E-E7B5-9A212F7B83DB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6" name="Hexagon 2045">
                <a:extLst>
                  <a:ext uri="{FF2B5EF4-FFF2-40B4-BE49-F238E27FC236}">
                    <a16:creationId xmlns:a16="http://schemas.microsoft.com/office/drawing/2014/main" id="{67141D68-849E-E967-B95C-DE8C27EFC41D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7" name="Hexagon 2046">
                <a:extLst>
                  <a:ext uri="{FF2B5EF4-FFF2-40B4-BE49-F238E27FC236}">
                    <a16:creationId xmlns:a16="http://schemas.microsoft.com/office/drawing/2014/main" id="{3117019E-A6A0-1301-5FA8-8C5C1B9790EB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8" name="Hexagon 2047">
                <a:extLst>
                  <a:ext uri="{FF2B5EF4-FFF2-40B4-BE49-F238E27FC236}">
                    <a16:creationId xmlns:a16="http://schemas.microsoft.com/office/drawing/2014/main" id="{7E9ABDE4-5FA4-7E56-E135-7BF140B4AB12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9" name="Hexagon 2048">
                <a:extLst>
                  <a:ext uri="{FF2B5EF4-FFF2-40B4-BE49-F238E27FC236}">
                    <a16:creationId xmlns:a16="http://schemas.microsoft.com/office/drawing/2014/main" id="{1B0A72A0-1861-776E-4265-67C327579A11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0" name="Hexagon 2049">
                <a:extLst>
                  <a:ext uri="{FF2B5EF4-FFF2-40B4-BE49-F238E27FC236}">
                    <a16:creationId xmlns:a16="http://schemas.microsoft.com/office/drawing/2014/main" id="{4925BE50-F44E-FBD7-273E-EA695C228BC4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1" name="Hexagon 2050">
                <a:extLst>
                  <a:ext uri="{FF2B5EF4-FFF2-40B4-BE49-F238E27FC236}">
                    <a16:creationId xmlns:a16="http://schemas.microsoft.com/office/drawing/2014/main" id="{F5B4A27F-6CC3-2E3D-FCFB-46FDCA1D16F8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2" name="Hexagon 2051">
                <a:extLst>
                  <a:ext uri="{FF2B5EF4-FFF2-40B4-BE49-F238E27FC236}">
                    <a16:creationId xmlns:a16="http://schemas.microsoft.com/office/drawing/2014/main" id="{CC489284-B808-2E6F-00DE-377E434816A2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3" name="Hexagon 2052">
                <a:extLst>
                  <a:ext uri="{FF2B5EF4-FFF2-40B4-BE49-F238E27FC236}">
                    <a16:creationId xmlns:a16="http://schemas.microsoft.com/office/drawing/2014/main" id="{C5D8DC1B-1B60-FEF7-6163-6EBE68354577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4" name="Hexagon 2053">
                <a:extLst>
                  <a:ext uri="{FF2B5EF4-FFF2-40B4-BE49-F238E27FC236}">
                    <a16:creationId xmlns:a16="http://schemas.microsoft.com/office/drawing/2014/main" id="{73BEA25E-2C4B-12B9-835E-7D7032969B1B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5" name="Hexagon 2054">
                <a:extLst>
                  <a:ext uri="{FF2B5EF4-FFF2-40B4-BE49-F238E27FC236}">
                    <a16:creationId xmlns:a16="http://schemas.microsoft.com/office/drawing/2014/main" id="{A8B1E988-5A7F-8A04-853C-EDCC58A73CA7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6" name="Hexagon 2055">
                <a:extLst>
                  <a:ext uri="{FF2B5EF4-FFF2-40B4-BE49-F238E27FC236}">
                    <a16:creationId xmlns:a16="http://schemas.microsoft.com/office/drawing/2014/main" id="{2BA62646-1F6D-8DFF-50B3-BAD339D14EAF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7" name="Hexagon 2056">
                <a:extLst>
                  <a:ext uri="{FF2B5EF4-FFF2-40B4-BE49-F238E27FC236}">
                    <a16:creationId xmlns:a16="http://schemas.microsoft.com/office/drawing/2014/main" id="{D92A1AB0-A67D-8F4F-D4EA-AF357FA8FFD6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8" name="Hexagon 2057">
                <a:extLst>
                  <a:ext uri="{FF2B5EF4-FFF2-40B4-BE49-F238E27FC236}">
                    <a16:creationId xmlns:a16="http://schemas.microsoft.com/office/drawing/2014/main" id="{C29DF674-2D40-D15A-B770-BA113585BDEF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9" name="Hexagon 2058">
                <a:extLst>
                  <a:ext uri="{FF2B5EF4-FFF2-40B4-BE49-F238E27FC236}">
                    <a16:creationId xmlns:a16="http://schemas.microsoft.com/office/drawing/2014/main" id="{52E99201-A604-E1F4-A47B-24C19D8AD0EC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0" name="Hexagon 2059">
                <a:extLst>
                  <a:ext uri="{FF2B5EF4-FFF2-40B4-BE49-F238E27FC236}">
                    <a16:creationId xmlns:a16="http://schemas.microsoft.com/office/drawing/2014/main" id="{98C0DC27-4F43-C07C-1CD2-0A82B04F322B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1" name="Hexagon 2060">
                <a:extLst>
                  <a:ext uri="{FF2B5EF4-FFF2-40B4-BE49-F238E27FC236}">
                    <a16:creationId xmlns:a16="http://schemas.microsoft.com/office/drawing/2014/main" id="{B1603D3C-199D-C8AC-7A10-D2F8EF8631B8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2" name="Hexagon 2061">
                <a:extLst>
                  <a:ext uri="{FF2B5EF4-FFF2-40B4-BE49-F238E27FC236}">
                    <a16:creationId xmlns:a16="http://schemas.microsoft.com/office/drawing/2014/main" id="{AA493275-9E30-CDE3-BF07-DAEC8413A0A4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3" name="Hexagon 2062">
                <a:extLst>
                  <a:ext uri="{FF2B5EF4-FFF2-40B4-BE49-F238E27FC236}">
                    <a16:creationId xmlns:a16="http://schemas.microsoft.com/office/drawing/2014/main" id="{E0800965-4746-270C-CA46-313F250D75E5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4" name="Hexagon 2063">
                <a:extLst>
                  <a:ext uri="{FF2B5EF4-FFF2-40B4-BE49-F238E27FC236}">
                    <a16:creationId xmlns:a16="http://schemas.microsoft.com/office/drawing/2014/main" id="{4F721175-8651-A376-4EA4-40D746A78B3B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5" name="Hexagon 2064">
                <a:extLst>
                  <a:ext uri="{FF2B5EF4-FFF2-40B4-BE49-F238E27FC236}">
                    <a16:creationId xmlns:a16="http://schemas.microsoft.com/office/drawing/2014/main" id="{52AD1D6A-CD38-BFAE-66F1-6CEAFDD2AD67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6" name="Hexagon 2065">
                <a:extLst>
                  <a:ext uri="{FF2B5EF4-FFF2-40B4-BE49-F238E27FC236}">
                    <a16:creationId xmlns:a16="http://schemas.microsoft.com/office/drawing/2014/main" id="{EA7CF68E-1A76-A403-DD32-E9CFFD2FD8BD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7" name="Hexagon 2066">
                <a:extLst>
                  <a:ext uri="{FF2B5EF4-FFF2-40B4-BE49-F238E27FC236}">
                    <a16:creationId xmlns:a16="http://schemas.microsoft.com/office/drawing/2014/main" id="{53520045-E638-5E2E-E368-9CA2F159EAFC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8" name="Hexagon 2067">
                <a:extLst>
                  <a:ext uri="{FF2B5EF4-FFF2-40B4-BE49-F238E27FC236}">
                    <a16:creationId xmlns:a16="http://schemas.microsoft.com/office/drawing/2014/main" id="{57C47F9F-5AD0-14D6-0881-8538B233930F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9" name="Hexagon 2068">
                <a:extLst>
                  <a:ext uri="{FF2B5EF4-FFF2-40B4-BE49-F238E27FC236}">
                    <a16:creationId xmlns:a16="http://schemas.microsoft.com/office/drawing/2014/main" id="{8E13C7D4-9382-F4CC-2695-9ACE20BD6B14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0" name="Hexagon 2069">
                <a:extLst>
                  <a:ext uri="{FF2B5EF4-FFF2-40B4-BE49-F238E27FC236}">
                    <a16:creationId xmlns:a16="http://schemas.microsoft.com/office/drawing/2014/main" id="{712B0575-7AA6-9F61-FE51-AA4AB4941104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1" name="Hexagon 2070">
                <a:extLst>
                  <a:ext uri="{FF2B5EF4-FFF2-40B4-BE49-F238E27FC236}">
                    <a16:creationId xmlns:a16="http://schemas.microsoft.com/office/drawing/2014/main" id="{FEB72861-0C9E-AC0E-DB56-B034244D7137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2" name="Hexagon 2071">
                <a:extLst>
                  <a:ext uri="{FF2B5EF4-FFF2-40B4-BE49-F238E27FC236}">
                    <a16:creationId xmlns:a16="http://schemas.microsoft.com/office/drawing/2014/main" id="{65AE25B0-58AE-CED4-4E31-DA81C9348DBE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3" name="Hexagon 2072">
                <a:extLst>
                  <a:ext uri="{FF2B5EF4-FFF2-40B4-BE49-F238E27FC236}">
                    <a16:creationId xmlns:a16="http://schemas.microsoft.com/office/drawing/2014/main" id="{0E006279-D0D4-87F4-E2E2-067593BCADD1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4" name="Hexagon 2073">
                <a:extLst>
                  <a:ext uri="{FF2B5EF4-FFF2-40B4-BE49-F238E27FC236}">
                    <a16:creationId xmlns:a16="http://schemas.microsoft.com/office/drawing/2014/main" id="{0C3F7B73-D326-4136-6562-2CB869BCDFC3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5" name="Hexagon 2074">
                <a:extLst>
                  <a:ext uri="{FF2B5EF4-FFF2-40B4-BE49-F238E27FC236}">
                    <a16:creationId xmlns:a16="http://schemas.microsoft.com/office/drawing/2014/main" id="{2467F12D-913D-D521-FDDF-B5A7E8C3293E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6" name="Hexagon 2075">
                <a:extLst>
                  <a:ext uri="{FF2B5EF4-FFF2-40B4-BE49-F238E27FC236}">
                    <a16:creationId xmlns:a16="http://schemas.microsoft.com/office/drawing/2014/main" id="{5946A52C-9E3B-6E86-126E-06A9E4435BD5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7" name="Hexagon 2076">
                <a:extLst>
                  <a:ext uri="{FF2B5EF4-FFF2-40B4-BE49-F238E27FC236}">
                    <a16:creationId xmlns:a16="http://schemas.microsoft.com/office/drawing/2014/main" id="{A91D3B25-7D1D-FCF4-0657-710DEE4552EE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8" name="Hexagon 2077">
                <a:extLst>
                  <a:ext uri="{FF2B5EF4-FFF2-40B4-BE49-F238E27FC236}">
                    <a16:creationId xmlns:a16="http://schemas.microsoft.com/office/drawing/2014/main" id="{9A0C1CCA-F2EA-654C-E55E-CED39A0B44B4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9" name="Hexagon 2078">
                <a:extLst>
                  <a:ext uri="{FF2B5EF4-FFF2-40B4-BE49-F238E27FC236}">
                    <a16:creationId xmlns:a16="http://schemas.microsoft.com/office/drawing/2014/main" id="{FE29CEF6-027B-91DA-EA79-641AE1AD9669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0" name="Hexagon 2079">
                <a:extLst>
                  <a:ext uri="{FF2B5EF4-FFF2-40B4-BE49-F238E27FC236}">
                    <a16:creationId xmlns:a16="http://schemas.microsoft.com/office/drawing/2014/main" id="{5BAB8201-1BF4-7160-D2DD-448A3484C770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1" name="Hexagon 2080">
                <a:extLst>
                  <a:ext uri="{FF2B5EF4-FFF2-40B4-BE49-F238E27FC236}">
                    <a16:creationId xmlns:a16="http://schemas.microsoft.com/office/drawing/2014/main" id="{B1282244-3BB1-C4AD-34CA-16954EDBC423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2" name="Hexagon 2081">
                <a:extLst>
                  <a:ext uri="{FF2B5EF4-FFF2-40B4-BE49-F238E27FC236}">
                    <a16:creationId xmlns:a16="http://schemas.microsoft.com/office/drawing/2014/main" id="{A300B990-B2D2-7882-1E7B-5FEAD8811C54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3" name="Hexagon 2082">
                <a:extLst>
                  <a:ext uri="{FF2B5EF4-FFF2-40B4-BE49-F238E27FC236}">
                    <a16:creationId xmlns:a16="http://schemas.microsoft.com/office/drawing/2014/main" id="{077F53CE-1757-D068-A885-52D3B618741F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4" name="Hexagon 2083">
                <a:extLst>
                  <a:ext uri="{FF2B5EF4-FFF2-40B4-BE49-F238E27FC236}">
                    <a16:creationId xmlns:a16="http://schemas.microsoft.com/office/drawing/2014/main" id="{EFF82F18-495A-FFF6-8D23-CCCB19EE5596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5" name="Hexagon 2084">
                <a:extLst>
                  <a:ext uri="{FF2B5EF4-FFF2-40B4-BE49-F238E27FC236}">
                    <a16:creationId xmlns:a16="http://schemas.microsoft.com/office/drawing/2014/main" id="{40D2CEEE-CEC3-2756-F03D-B174E51F1DA1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6" name="Hexagon 2085">
                <a:extLst>
                  <a:ext uri="{FF2B5EF4-FFF2-40B4-BE49-F238E27FC236}">
                    <a16:creationId xmlns:a16="http://schemas.microsoft.com/office/drawing/2014/main" id="{374B957E-82EB-4564-A0F6-2AEA61819145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7" name="Hexagon 2086">
                <a:extLst>
                  <a:ext uri="{FF2B5EF4-FFF2-40B4-BE49-F238E27FC236}">
                    <a16:creationId xmlns:a16="http://schemas.microsoft.com/office/drawing/2014/main" id="{8C316CF2-4867-366F-A02C-D8C2DB8C8506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8" name="Hexagon 2087">
                <a:extLst>
                  <a:ext uri="{FF2B5EF4-FFF2-40B4-BE49-F238E27FC236}">
                    <a16:creationId xmlns:a16="http://schemas.microsoft.com/office/drawing/2014/main" id="{878DCC70-85C0-648E-EC9D-8BE936936942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9" name="Hexagon 2088">
                <a:extLst>
                  <a:ext uri="{FF2B5EF4-FFF2-40B4-BE49-F238E27FC236}">
                    <a16:creationId xmlns:a16="http://schemas.microsoft.com/office/drawing/2014/main" id="{B7C57D67-FCAD-5B75-223F-F5AE8105A0A0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0" name="Hexagon 2089">
                <a:extLst>
                  <a:ext uri="{FF2B5EF4-FFF2-40B4-BE49-F238E27FC236}">
                    <a16:creationId xmlns:a16="http://schemas.microsoft.com/office/drawing/2014/main" id="{DE1AEA51-5695-E385-E2B5-6D4E3F5726E7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1" name="Hexagon 2090">
                <a:extLst>
                  <a:ext uri="{FF2B5EF4-FFF2-40B4-BE49-F238E27FC236}">
                    <a16:creationId xmlns:a16="http://schemas.microsoft.com/office/drawing/2014/main" id="{C00697AE-AB80-B281-745D-0787F0DD7A6E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2" name="Hexagon 2091">
                <a:extLst>
                  <a:ext uri="{FF2B5EF4-FFF2-40B4-BE49-F238E27FC236}">
                    <a16:creationId xmlns:a16="http://schemas.microsoft.com/office/drawing/2014/main" id="{92A2FB43-0D03-3A8A-F7AF-AC695EEE4D57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3" name="Hexagon 2092">
                <a:extLst>
                  <a:ext uri="{FF2B5EF4-FFF2-40B4-BE49-F238E27FC236}">
                    <a16:creationId xmlns:a16="http://schemas.microsoft.com/office/drawing/2014/main" id="{8455DD0F-B0F2-2B4F-8A9A-BB0602A0C71A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4" name="Hexagon 2093">
                <a:extLst>
                  <a:ext uri="{FF2B5EF4-FFF2-40B4-BE49-F238E27FC236}">
                    <a16:creationId xmlns:a16="http://schemas.microsoft.com/office/drawing/2014/main" id="{B69E3D0C-4621-A31D-2A74-76C034762253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5" name="Hexagon 2094">
                <a:extLst>
                  <a:ext uri="{FF2B5EF4-FFF2-40B4-BE49-F238E27FC236}">
                    <a16:creationId xmlns:a16="http://schemas.microsoft.com/office/drawing/2014/main" id="{54810DD1-6D56-DF99-7C23-93FACAC0DD78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6" name="Hexagon 2095">
                <a:extLst>
                  <a:ext uri="{FF2B5EF4-FFF2-40B4-BE49-F238E27FC236}">
                    <a16:creationId xmlns:a16="http://schemas.microsoft.com/office/drawing/2014/main" id="{4231520E-BEC8-77C5-09EA-F6EB7C715957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7" name="Hexagon 2096">
                <a:extLst>
                  <a:ext uri="{FF2B5EF4-FFF2-40B4-BE49-F238E27FC236}">
                    <a16:creationId xmlns:a16="http://schemas.microsoft.com/office/drawing/2014/main" id="{014AC5B4-10E6-3FBA-1332-C1CA8B290D78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8" name="Hexagon 2097">
                <a:extLst>
                  <a:ext uri="{FF2B5EF4-FFF2-40B4-BE49-F238E27FC236}">
                    <a16:creationId xmlns:a16="http://schemas.microsoft.com/office/drawing/2014/main" id="{DB261CE6-DC12-192B-1F53-9E8182C77622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9" name="Hexagon 2098">
                <a:extLst>
                  <a:ext uri="{FF2B5EF4-FFF2-40B4-BE49-F238E27FC236}">
                    <a16:creationId xmlns:a16="http://schemas.microsoft.com/office/drawing/2014/main" id="{1C9980CC-4E4B-33AA-74B3-794B52938D08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0" name="Hexagon 2099">
                <a:extLst>
                  <a:ext uri="{FF2B5EF4-FFF2-40B4-BE49-F238E27FC236}">
                    <a16:creationId xmlns:a16="http://schemas.microsoft.com/office/drawing/2014/main" id="{1E8A9ED5-0BC4-D917-1B46-C591CC57158D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1" name="Hexagon 2100">
                <a:extLst>
                  <a:ext uri="{FF2B5EF4-FFF2-40B4-BE49-F238E27FC236}">
                    <a16:creationId xmlns:a16="http://schemas.microsoft.com/office/drawing/2014/main" id="{4A7EE11F-4999-287F-ADB5-9D4FA33E653D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2" name="Hexagon 2101">
                <a:extLst>
                  <a:ext uri="{FF2B5EF4-FFF2-40B4-BE49-F238E27FC236}">
                    <a16:creationId xmlns:a16="http://schemas.microsoft.com/office/drawing/2014/main" id="{A5FED671-E9C7-CF7D-C69D-1D01A5EBD933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3" name="Hexagon 2102">
                <a:extLst>
                  <a:ext uri="{FF2B5EF4-FFF2-40B4-BE49-F238E27FC236}">
                    <a16:creationId xmlns:a16="http://schemas.microsoft.com/office/drawing/2014/main" id="{A1767879-83E4-964D-E2CF-4A1D392F0E64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4" name="Hexagon 2103">
                <a:extLst>
                  <a:ext uri="{FF2B5EF4-FFF2-40B4-BE49-F238E27FC236}">
                    <a16:creationId xmlns:a16="http://schemas.microsoft.com/office/drawing/2014/main" id="{954D222C-A039-48EF-3814-A09FA8A81A9B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5" name="Hexagon 2104">
                <a:extLst>
                  <a:ext uri="{FF2B5EF4-FFF2-40B4-BE49-F238E27FC236}">
                    <a16:creationId xmlns:a16="http://schemas.microsoft.com/office/drawing/2014/main" id="{A1B66F71-C93F-3B4D-2340-5656CDEB30FF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6" name="Hexagon 2105">
                <a:extLst>
                  <a:ext uri="{FF2B5EF4-FFF2-40B4-BE49-F238E27FC236}">
                    <a16:creationId xmlns:a16="http://schemas.microsoft.com/office/drawing/2014/main" id="{D06E8F62-7713-8B8B-0DE7-698E22913F4A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7" name="Hexagon 2106">
                <a:extLst>
                  <a:ext uri="{FF2B5EF4-FFF2-40B4-BE49-F238E27FC236}">
                    <a16:creationId xmlns:a16="http://schemas.microsoft.com/office/drawing/2014/main" id="{0838965F-A7B6-EDF7-C680-01D5C5F994D0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8" name="Hexagon 2107">
                <a:extLst>
                  <a:ext uri="{FF2B5EF4-FFF2-40B4-BE49-F238E27FC236}">
                    <a16:creationId xmlns:a16="http://schemas.microsoft.com/office/drawing/2014/main" id="{A95C4237-BD39-D5FB-F3B8-415B2C479886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9" name="Hexagon 2108">
                <a:extLst>
                  <a:ext uri="{FF2B5EF4-FFF2-40B4-BE49-F238E27FC236}">
                    <a16:creationId xmlns:a16="http://schemas.microsoft.com/office/drawing/2014/main" id="{8610A450-CC6C-96DC-E8CB-FDDE99B4FECC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0" name="Hexagon 2109">
                <a:extLst>
                  <a:ext uri="{FF2B5EF4-FFF2-40B4-BE49-F238E27FC236}">
                    <a16:creationId xmlns:a16="http://schemas.microsoft.com/office/drawing/2014/main" id="{8339D482-97A2-C548-210A-AB89B07E6CAF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1" name="Hexagon 2110">
                <a:extLst>
                  <a:ext uri="{FF2B5EF4-FFF2-40B4-BE49-F238E27FC236}">
                    <a16:creationId xmlns:a16="http://schemas.microsoft.com/office/drawing/2014/main" id="{55878539-454D-0074-22A1-7490EA9CDC39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2" name="Hexagon 2111">
                <a:extLst>
                  <a:ext uri="{FF2B5EF4-FFF2-40B4-BE49-F238E27FC236}">
                    <a16:creationId xmlns:a16="http://schemas.microsoft.com/office/drawing/2014/main" id="{3EA0DBBB-015A-2EF3-F63B-7F3AA09A0C06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3" name="Hexagon 2112">
                <a:extLst>
                  <a:ext uri="{FF2B5EF4-FFF2-40B4-BE49-F238E27FC236}">
                    <a16:creationId xmlns:a16="http://schemas.microsoft.com/office/drawing/2014/main" id="{F3D6F471-0B3E-5449-A982-8D9C5C7CB35D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4" name="Hexagon 2113">
                <a:extLst>
                  <a:ext uri="{FF2B5EF4-FFF2-40B4-BE49-F238E27FC236}">
                    <a16:creationId xmlns:a16="http://schemas.microsoft.com/office/drawing/2014/main" id="{6FDE9257-8D69-103F-228F-050E0F0EC13A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5" name="Hexagon 2114">
                <a:extLst>
                  <a:ext uri="{FF2B5EF4-FFF2-40B4-BE49-F238E27FC236}">
                    <a16:creationId xmlns:a16="http://schemas.microsoft.com/office/drawing/2014/main" id="{E6093CC5-F91A-4896-EA21-47C4E5B13881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6" name="Hexagon 2115">
                <a:extLst>
                  <a:ext uri="{FF2B5EF4-FFF2-40B4-BE49-F238E27FC236}">
                    <a16:creationId xmlns:a16="http://schemas.microsoft.com/office/drawing/2014/main" id="{B1207848-DF76-8A8A-7232-78FD0183120F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7" name="Hexagon 2116">
                <a:extLst>
                  <a:ext uri="{FF2B5EF4-FFF2-40B4-BE49-F238E27FC236}">
                    <a16:creationId xmlns:a16="http://schemas.microsoft.com/office/drawing/2014/main" id="{DDF53FE1-5C4E-E480-CD6F-FF4E272198AC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8" name="Hexagon 2117">
                <a:extLst>
                  <a:ext uri="{FF2B5EF4-FFF2-40B4-BE49-F238E27FC236}">
                    <a16:creationId xmlns:a16="http://schemas.microsoft.com/office/drawing/2014/main" id="{24632B31-CF27-D0C9-D9E9-78E38B4BC082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9" name="Hexagon 2118">
                <a:extLst>
                  <a:ext uri="{FF2B5EF4-FFF2-40B4-BE49-F238E27FC236}">
                    <a16:creationId xmlns:a16="http://schemas.microsoft.com/office/drawing/2014/main" id="{1C2E7AE9-46CE-5855-6155-4E48FE4A93C3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0" name="Hexagon 2119">
                <a:extLst>
                  <a:ext uri="{FF2B5EF4-FFF2-40B4-BE49-F238E27FC236}">
                    <a16:creationId xmlns:a16="http://schemas.microsoft.com/office/drawing/2014/main" id="{0B7AEDE4-4A8C-C9B2-011A-6292B82A3622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1" name="Hexagon 2120">
                <a:extLst>
                  <a:ext uri="{FF2B5EF4-FFF2-40B4-BE49-F238E27FC236}">
                    <a16:creationId xmlns:a16="http://schemas.microsoft.com/office/drawing/2014/main" id="{D70B1D52-F710-2E07-BB84-7FC8B7BF6D3B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2" name="Hexagon 2121">
                <a:extLst>
                  <a:ext uri="{FF2B5EF4-FFF2-40B4-BE49-F238E27FC236}">
                    <a16:creationId xmlns:a16="http://schemas.microsoft.com/office/drawing/2014/main" id="{8EB553AF-D989-7DB6-0397-F2B7E2E1264F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3" name="Hexagon 2122">
                <a:extLst>
                  <a:ext uri="{FF2B5EF4-FFF2-40B4-BE49-F238E27FC236}">
                    <a16:creationId xmlns:a16="http://schemas.microsoft.com/office/drawing/2014/main" id="{E3CB0A37-3E61-A9BA-43F4-51A1DB2CFA3A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4" name="Hexagon 2123">
                <a:extLst>
                  <a:ext uri="{FF2B5EF4-FFF2-40B4-BE49-F238E27FC236}">
                    <a16:creationId xmlns:a16="http://schemas.microsoft.com/office/drawing/2014/main" id="{8F300538-7EC9-1E38-FEC3-0C8E3ABAB23A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5" name="Hexagon 2124">
                <a:extLst>
                  <a:ext uri="{FF2B5EF4-FFF2-40B4-BE49-F238E27FC236}">
                    <a16:creationId xmlns:a16="http://schemas.microsoft.com/office/drawing/2014/main" id="{EBDA92D3-D0FD-2325-B17A-4F1317507A96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6" name="Hexagon 2125">
                <a:extLst>
                  <a:ext uri="{FF2B5EF4-FFF2-40B4-BE49-F238E27FC236}">
                    <a16:creationId xmlns:a16="http://schemas.microsoft.com/office/drawing/2014/main" id="{7061A7E4-C955-99B1-1D6B-C2659A6023F2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7" name="Hexagon 2126">
                <a:extLst>
                  <a:ext uri="{FF2B5EF4-FFF2-40B4-BE49-F238E27FC236}">
                    <a16:creationId xmlns:a16="http://schemas.microsoft.com/office/drawing/2014/main" id="{9944DAD7-823D-7850-6D16-69F63BC69671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8" name="Hexagon 2127">
                <a:extLst>
                  <a:ext uri="{FF2B5EF4-FFF2-40B4-BE49-F238E27FC236}">
                    <a16:creationId xmlns:a16="http://schemas.microsoft.com/office/drawing/2014/main" id="{91EED015-A86F-B293-9B88-0AF69F907658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9" name="Hexagon 2128">
                <a:extLst>
                  <a:ext uri="{FF2B5EF4-FFF2-40B4-BE49-F238E27FC236}">
                    <a16:creationId xmlns:a16="http://schemas.microsoft.com/office/drawing/2014/main" id="{21431049-E14F-7CE0-A6C5-F4AB62158C3E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0" name="Hexagon 2129">
                <a:extLst>
                  <a:ext uri="{FF2B5EF4-FFF2-40B4-BE49-F238E27FC236}">
                    <a16:creationId xmlns:a16="http://schemas.microsoft.com/office/drawing/2014/main" id="{B55E2531-C167-0E6B-7907-35E581D4A1C0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1" name="Hexagon 2130">
                <a:extLst>
                  <a:ext uri="{FF2B5EF4-FFF2-40B4-BE49-F238E27FC236}">
                    <a16:creationId xmlns:a16="http://schemas.microsoft.com/office/drawing/2014/main" id="{561575B6-1F34-4BB3-0320-67CCD9726652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2" name="Hexagon 2131">
                <a:extLst>
                  <a:ext uri="{FF2B5EF4-FFF2-40B4-BE49-F238E27FC236}">
                    <a16:creationId xmlns:a16="http://schemas.microsoft.com/office/drawing/2014/main" id="{5D84D271-3B76-0D0C-74A9-35F597CB0006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3" name="Hexagon 2132">
                <a:extLst>
                  <a:ext uri="{FF2B5EF4-FFF2-40B4-BE49-F238E27FC236}">
                    <a16:creationId xmlns:a16="http://schemas.microsoft.com/office/drawing/2014/main" id="{F8190A89-D519-5556-4AAA-4B642BDD174B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4" name="Hexagon 2133">
                <a:extLst>
                  <a:ext uri="{FF2B5EF4-FFF2-40B4-BE49-F238E27FC236}">
                    <a16:creationId xmlns:a16="http://schemas.microsoft.com/office/drawing/2014/main" id="{76E7A79A-8BA0-BBFE-D900-9BB27DA04299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5" name="Hexagon 2134">
                <a:extLst>
                  <a:ext uri="{FF2B5EF4-FFF2-40B4-BE49-F238E27FC236}">
                    <a16:creationId xmlns:a16="http://schemas.microsoft.com/office/drawing/2014/main" id="{8C3B8F11-2215-3D4C-BB45-72BB3600BDE9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6" name="Hexagon 2135">
                <a:extLst>
                  <a:ext uri="{FF2B5EF4-FFF2-40B4-BE49-F238E27FC236}">
                    <a16:creationId xmlns:a16="http://schemas.microsoft.com/office/drawing/2014/main" id="{31634A1C-8091-379A-90C9-904F9D48458E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7" name="Hexagon 2136">
                <a:extLst>
                  <a:ext uri="{FF2B5EF4-FFF2-40B4-BE49-F238E27FC236}">
                    <a16:creationId xmlns:a16="http://schemas.microsoft.com/office/drawing/2014/main" id="{E0C9ECAB-21D6-75D7-2CCE-7F2B6662AF05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8" name="Hexagon 2137">
                <a:extLst>
                  <a:ext uri="{FF2B5EF4-FFF2-40B4-BE49-F238E27FC236}">
                    <a16:creationId xmlns:a16="http://schemas.microsoft.com/office/drawing/2014/main" id="{A5DF40E0-BAEA-BE5E-3169-05E5773470B2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9" name="Hexagon 2138">
                <a:extLst>
                  <a:ext uri="{FF2B5EF4-FFF2-40B4-BE49-F238E27FC236}">
                    <a16:creationId xmlns:a16="http://schemas.microsoft.com/office/drawing/2014/main" id="{B873DF7D-196D-C984-E342-13961CB84E9B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0" name="Hexagon 2139">
                <a:extLst>
                  <a:ext uri="{FF2B5EF4-FFF2-40B4-BE49-F238E27FC236}">
                    <a16:creationId xmlns:a16="http://schemas.microsoft.com/office/drawing/2014/main" id="{E7C0335F-C42C-3EF0-F335-A790A6C46905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1" name="Hexagon 2140">
                <a:extLst>
                  <a:ext uri="{FF2B5EF4-FFF2-40B4-BE49-F238E27FC236}">
                    <a16:creationId xmlns:a16="http://schemas.microsoft.com/office/drawing/2014/main" id="{C433F5BB-12AF-40AA-7B9B-09804926AE7B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2" name="Hexagon 2141">
                <a:extLst>
                  <a:ext uri="{FF2B5EF4-FFF2-40B4-BE49-F238E27FC236}">
                    <a16:creationId xmlns:a16="http://schemas.microsoft.com/office/drawing/2014/main" id="{B53CFAA5-FF3E-5E50-6F64-00C26DA7A817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3" name="Hexagon 2142">
                <a:extLst>
                  <a:ext uri="{FF2B5EF4-FFF2-40B4-BE49-F238E27FC236}">
                    <a16:creationId xmlns:a16="http://schemas.microsoft.com/office/drawing/2014/main" id="{2BEEFF00-D0E3-A027-8D19-EC1618F821F1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4" name="Hexagon 2143">
                <a:extLst>
                  <a:ext uri="{FF2B5EF4-FFF2-40B4-BE49-F238E27FC236}">
                    <a16:creationId xmlns:a16="http://schemas.microsoft.com/office/drawing/2014/main" id="{3C9A90A3-0C97-9628-B423-014158BF7697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5" name="Hexagon 2144">
                <a:extLst>
                  <a:ext uri="{FF2B5EF4-FFF2-40B4-BE49-F238E27FC236}">
                    <a16:creationId xmlns:a16="http://schemas.microsoft.com/office/drawing/2014/main" id="{C200DCD2-E7EB-B9A7-C199-325E4A028840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6" name="Hexagon 2145">
                <a:extLst>
                  <a:ext uri="{FF2B5EF4-FFF2-40B4-BE49-F238E27FC236}">
                    <a16:creationId xmlns:a16="http://schemas.microsoft.com/office/drawing/2014/main" id="{F944E934-1688-460E-A90B-98101F8B5A02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7" name="Hexagon 2146">
                <a:extLst>
                  <a:ext uri="{FF2B5EF4-FFF2-40B4-BE49-F238E27FC236}">
                    <a16:creationId xmlns:a16="http://schemas.microsoft.com/office/drawing/2014/main" id="{ECFCDC9F-3B07-959B-2396-2C2FEAD16D09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8" name="Hexagon 2147">
                <a:extLst>
                  <a:ext uri="{FF2B5EF4-FFF2-40B4-BE49-F238E27FC236}">
                    <a16:creationId xmlns:a16="http://schemas.microsoft.com/office/drawing/2014/main" id="{9ABC2ABC-796D-18FB-3F3F-8B7675E41DF8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9" name="Hexagon 2148">
                <a:extLst>
                  <a:ext uri="{FF2B5EF4-FFF2-40B4-BE49-F238E27FC236}">
                    <a16:creationId xmlns:a16="http://schemas.microsoft.com/office/drawing/2014/main" id="{F5A6814F-19F4-62E3-9044-772F524E4127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0" name="Hexagon 2149">
                <a:extLst>
                  <a:ext uri="{FF2B5EF4-FFF2-40B4-BE49-F238E27FC236}">
                    <a16:creationId xmlns:a16="http://schemas.microsoft.com/office/drawing/2014/main" id="{D5324B77-FFCA-C48D-8A4F-200C08A93251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1" name="Hexagon 2150">
                <a:extLst>
                  <a:ext uri="{FF2B5EF4-FFF2-40B4-BE49-F238E27FC236}">
                    <a16:creationId xmlns:a16="http://schemas.microsoft.com/office/drawing/2014/main" id="{AE1D3CDE-8A47-E2FD-A6A9-C3A3454B33C7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2" name="Hexagon 2151">
                <a:extLst>
                  <a:ext uri="{FF2B5EF4-FFF2-40B4-BE49-F238E27FC236}">
                    <a16:creationId xmlns:a16="http://schemas.microsoft.com/office/drawing/2014/main" id="{CDF814CA-1212-4F84-CCE2-44E56796B49C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3" name="Hexagon 2152">
                <a:extLst>
                  <a:ext uri="{FF2B5EF4-FFF2-40B4-BE49-F238E27FC236}">
                    <a16:creationId xmlns:a16="http://schemas.microsoft.com/office/drawing/2014/main" id="{8EEDB1BC-A7C8-B311-5040-7599812C3A12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4" name="Hexagon 2153">
                <a:extLst>
                  <a:ext uri="{FF2B5EF4-FFF2-40B4-BE49-F238E27FC236}">
                    <a16:creationId xmlns:a16="http://schemas.microsoft.com/office/drawing/2014/main" id="{BC7600B7-1FC2-2D36-71B3-38918744F31E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5" name="Hexagon 2154">
                <a:extLst>
                  <a:ext uri="{FF2B5EF4-FFF2-40B4-BE49-F238E27FC236}">
                    <a16:creationId xmlns:a16="http://schemas.microsoft.com/office/drawing/2014/main" id="{479C900E-9A22-D55F-DBC4-CC7F183E296E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6" name="Hexagon 2155">
                <a:extLst>
                  <a:ext uri="{FF2B5EF4-FFF2-40B4-BE49-F238E27FC236}">
                    <a16:creationId xmlns:a16="http://schemas.microsoft.com/office/drawing/2014/main" id="{3C98E6F0-D81D-BBEB-FEDC-9F111BD63626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7" name="Hexagon 2156">
                <a:extLst>
                  <a:ext uri="{FF2B5EF4-FFF2-40B4-BE49-F238E27FC236}">
                    <a16:creationId xmlns:a16="http://schemas.microsoft.com/office/drawing/2014/main" id="{5A846E21-2195-A9DA-D73A-521E4A711A81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8" name="Hexagon 2157">
                <a:extLst>
                  <a:ext uri="{FF2B5EF4-FFF2-40B4-BE49-F238E27FC236}">
                    <a16:creationId xmlns:a16="http://schemas.microsoft.com/office/drawing/2014/main" id="{DC642A5A-206E-1098-9E2A-3D13602B3AA0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9" name="Hexagon 2158">
                <a:extLst>
                  <a:ext uri="{FF2B5EF4-FFF2-40B4-BE49-F238E27FC236}">
                    <a16:creationId xmlns:a16="http://schemas.microsoft.com/office/drawing/2014/main" id="{D890E7BD-5EC6-F19A-4C64-0729499CF6F1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0" name="Hexagon 2159">
                <a:extLst>
                  <a:ext uri="{FF2B5EF4-FFF2-40B4-BE49-F238E27FC236}">
                    <a16:creationId xmlns:a16="http://schemas.microsoft.com/office/drawing/2014/main" id="{1E70E383-621F-5A13-2D0C-78FCF7E19B6C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1" name="Hexagon 2160">
                <a:extLst>
                  <a:ext uri="{FF2B5EF4-FFF2-40B4-BE49-F238E27FC236}">
                    <a16:creationId xmlns:a16="http://schemas.microsoft.com/office/drawing/2014/main" id="{6767E774-0A85-5B0C-25DE-965042245F94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2" name="Hexagon 2161">
                <a:extLst>
                  <a:ext uri="{FF2B5EF4-FFF2-40B4-BE49-F238E27FC236}">
                    <a16:creationId xmlns:a16="http://schemas.microsoft.com/office/drawing/2014/main" id="{DBECD6FC-3D13-91FF-7225-6BD62F823BF2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3" name="Hexagon 2162">
                <a:extLst>
                  <a:ext uri="{FF2B5EF4-FFF2-40B4-BE49-F238E27FC236}">
                    <a16:creationId xmlns:a16="http://schemas.microsoft.com/office/drawing/2014/main" id="{D7337B95-3BC2-9C95-6085-85FDA2234C20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4" name="Hexagon 2163">
                <a:extLst>
                  <a:ext uri="{FF2B5EF4-FFF2-40B4-BE49-F238E27FC236}">
                    <a16:creationId xmlns:a16="http://schemas.microsoft.com/office/drawing/2014/main" id="{08890505-C6A0-8B4B-0352-BE3F0837525B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5" name="Hexagon 2164">
                <a:extLst>
                  <a:ext uri="{FF2B5EF4-FFF2-40B4-BE49-F238E27FC236}">
                    <a16:creationId xmlns:a16="http://schemas.microsoft.com/office/drawing/2014/main" id="{61E41F3C-2CFE-719F-19DF-76FB4DB30F8E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6" name="Hexagon 2165">
                <a:extLst>
                  <a:ext uri="{FF2B5EF4-FFF2-40B4-BE49-F238E27FC236}">
                    <a16:creationId xmlns:a16="http://schemas.microsoft.com/office/drawing/2014/main" id="{762CE96C-81FB-60D1-0073-7BEC9A9F0602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7" name="Hexagon 2166">
                <a:extLst>
                  <a:ext uri="{FF2B5EF4-FFF2-40B4-BE49-F238E27FC236}">
                    <a16:creationId xmlns:a16="http://schemas.microsoft.com/office/drawing/2014/main" id="{FCE0342A-CBE7-6A35-7378-90CC0D2A9CC4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8" name="Hexagon 2167">
                <a:extLst>
                  <a:ext uri="{FF2B5EF4-FFF2-40B4-BE49-F238E27FC236}">
                    <a16:creationId xmlns:a16="http://schemas.microsoft.com/office/drawing/2014/main" id="{746F14BD-E2B5-6CE1-5529-41066704DEBC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9" name="Hexagon 2168">
                <a:extLst>
                  <a:ext uri="{FF2B5EF4-FFF2-40B4-BE49-F238E27FC236}">
                    <a16:creationId xmlns:a16="http://schemas.microsoft.com/office/drawing/2014/main" id="{BF8950CB-EAD8-51F1-8586-E02009CBDBFE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0" name="Hexagon 2169">
                <a:extLst>
                  <a:ext uri="{FF2B5EF4-FFF2-40B4-BE49-F238E27FC236}">
                    <a16:creationId xmlns:a16="http://schemas.microsoft.com/office/drawing/2014/main" id="{F71FDAF5-E3F3-55A4-D60C-8600D4FD8A77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1" name="Hexagon 2170">
                <a:extLst>
                  <a:ext uri="{FF2B5EF4-FFF2-40B4-BE49-F238E27FC236}">
                    <a16:creationId xmlns:a16="http://schemas.microsoft.com/office/drawing/2014/main" id="{7A2D554E-FB57-8FEE-62E7-63F1D883C1A3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2" name="Hexagon 2171">
                <a:extLst>
                  <a:ext uri="{FF2B5EF4-FFF2-40B4-BE49-F238E27FC236}">
                    <a16:creationId xmlns:a16="http://schemas.microsoft.com/office/drawing/2014/main" id="{86554803-3881-2830-648F-4891D338C712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3" name="Hexagon 2172">
                <a:extLst>
                  <a:ext uri="{FF2B5EF4-FFF2-40B4-BE49-F238E27FC236}">
                    <a16:creationId xmlns:a16="http://schemas.microsoft.com/office/drawing/2014/main" id="{64F66D36-BCC6-781D-0879-E87199316215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4" name="Hexagon 2173">
                <a:extLst>
                  <a:ext uri="{FF2B5EF4-FFF2-40B4-BE49-F238E27FC236}">
                    <a16:creationId xmlns:a16="http://schemas.microsoft.com/office/drawing/2014/main" id="{F9DBD590-92F4-63EF-11E0-BEC9AD58C607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5" name="Hexagon 2174">
                <a:extLst>
                  <a:ext uri="{FF2B5EF4-FFF2-40B4-BE49-F238E27FC236}">
                    <a16:creationId xmlns:a16="http://schemas.microsoft.com/office/drawing/2014/main" id="{CCDA956A-D9AE-D6F9-DDAC-1F165706A04D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6" name="Hexagon 2175">
                <a:extLst>
                  <a:ext uri="{FF2B5EF4-FFF2-40B4-BE49-F238E27FC236}">
                    <a16:creationId xmlns:a16="http://schemas.microsoft.com/office/drawing/2014/main" id="{A46623BC-98AA-4AE4-4222-F819BE6F90B7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7" name="Hexagon 2176">
                <a:extLst>
                  <a:ext uri="{FF2B5EF4-FFF2-40B4-BE49-F238E27FC236}">
                    <a16:creationId xmlns:a16="http://schemas.microsoft.com/office/drawing/2014/main" id="{31E07EE0-756B-1E12-E3F4-380656CAF268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8" name="Hexagon 2177">
                <a:extLst>
                  <a:ext uri="{FF2B5EF4-FFF2-40B4-BE49-F238E27FC236}">
                    <a16:creationId xmlns:a16="http://schemas.microsoft.com/office/drawing/2014/main" id="{AFEF1580-6541-C50A-45C9-5CB4F8B249D5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9" name="Hexagon 2178">
                <a:extLst>
                  <a:ext uri="{FF2B5EF4-FFF2-40B4-BE49-F238E27FC236}">
                    <a16:creationId xmlns:a16="http://schemas.microsoft.com/office/drawing/2014/main" id="{32064B1B-5B5D-9B7A-410D-39491E8CC916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5539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4EB7A-5C59-3936-C171-7236DFDE8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3F2ED-CF24-A8E3-D173-4F489AA6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4.2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A9CD5D-FDC8-ECDE-E600-F7F09B6C8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EB76C-CF4A-2E42-1D4D-6789F8C6E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B2386-62F0-38C2-4249-96898DF8C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B4CCC-A453-C12E-0A08-CAE98B9F3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552C2C-96F2-AE4C-AC28-B61810672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7EDFAF6-F1A0-9251-BFD5-58FAC31D3E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2313" y="908720"/>
            <a:ext cx="3381021" cy="273630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2953748C-48BC-E9CD-D0E7-35E19E6B1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2313" y="3501008"/>
            <a:ext cx="3381021" cy="273630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41B95CC-6AD2-7881-7521-143A8274D1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3792" y="908720"/>
            <a:ext cx="3381021" cy="273630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53F79CA0-46DC-3AD6-532C-09CE31A082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23792" y="3501008"/>
            <a:ext cx="3381996" cy="2737093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9CA42B2E-97EB-90AB-43AD-BE524E1E7D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115579" y="908720"/>
            <a:ext cx="3381021" cy="273630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87538D02-436F-C44A-5D9E-4D364D1D449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15579" y="3501008"/>
            <a:ext cx="338102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35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E00ED-0EB0-F23E-B07F-210AFF64C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1278DC6-B226-AE45-B37C-6BB32A0B1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23792" y="3501008"/>
            <a:ext cx="3380647" cy="2736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739937D-968F-A72D-7E95-53C83F732D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621"/>
          <a:stretch/>
        </p:blipFill>
        <p:spPr>
          <a:xfrm>
            <a:off x="4223792" y="908720"/>
            <a:ext cx="3380647" cy="26642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C850055-C1B3-256E-B506-7CBE8440E4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2313" y="3501008"/>
            <a:ext cx="3380647" cy="27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CBE3FB4-4A2C-53FB-5B91-0836FC1DA3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b="5253"/>
          <a:stretch/>
        </p:blipFill>
        <p:spPr>
          <a:xfrm>
            <a:off x="252313" y="908720"/>
            <a:ext cx="3380647" cy="25922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8F6778-DD2F-81B9-305C-8DBA1A01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1.9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9B746-AE7B-731A-EB97-D197E8F81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841517-1D60-25A3-CCE7-C6B69764D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7DE180-09F4-E904-0F8E-3201F9B84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D84D2D-06E2-7230-994D-459656E1F6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66D5A3-4F71-30B7-AF9C-62C95F1C4D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32E3B3E-EB4D-9C9D-4CF2-EF6707CB6D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115953" y="2316710"/>
            <a:ext cx="3380647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71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6E238-FD44-3297-65F7-1E1B4CD5E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Text Placeholder 5">
            <a:extLst>
              <a:ext uri="{FF2B5EF4-FFF2-40B4-BE49-F238E27FC236}">
                <a16:creationId xmlns:a16="http://schemas.microsoft.com/office/drawing/2014/main" id="{5BEEC1D3-09E8-5DF8-9492-52A93E0A6CAA}"/>
              </a:ext>
            </a:extLst>
          </p:cNvPr>
          <p:cNvSpPr txBox="1">
            <a:spLocks/>
          </p:cNvSpPr>
          <p:nvPr/>
        </p:nvSpPr>
        <p:spPr>
          <a:xfrm>
            <a:off x="5951984" y="3714433"/>
            <a:ext cx="6120680" cy="25948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</a:t>
            </a:r>
          </a:p>
          <a:p>
            <a:pPr lvl="1" algn="just"/>
            <a:r>
              <a:rPr lang="en-US" sz="1700" dirty="0"/>
              <a:t>Higher temperature of the last HT step significantly affected the RRR but this did not impact the Quench Energy in the range of 9 T – 15 T at 4.2 K, which can be attributed to copper’s magneto-resistance</a:t>
            </a:r>
          </a:p>
          <a:p>
            <a:pPr lvl="1" algn="just"/>
            <a:r>
              <a:rPr lang="en-US" sz="1700" dirty="0">
                <a:solidFill>
                  <a:srgbClr val="000000"/>
                </a:solidFill>
              </a:rPr>
              <a:t>Up to 2.5-fold increase in Quench Energy was observed at </a:t>
            </a:r>
            <a:br>
              <a:rPr lang="en-US" sz="1700" dirty="0">
                <a:solidFill>
                  <a:srgbClr val="000000"/>
                </a:solidFill>
              </a:rPr>
            </a:br>
            <a:r>
              <a:rPr lang="en-US" sz="1700" dirty="0">
                <a:solidFill>
                  <a:srgbClr val="000000"/>
                </a:solidFill>
              </a:rPr>
              <a:t>4.2 K at 6 T and below</a:t>
            </a:r>
          </a:p>
          <a:p>
            <a:pPr lvl="1" algn="just"/>
            <a:r>
              <a:rPr lang="en-US" sz="1700" dirty="0">
                <a:solidFill>
                  <a:srgbClr val="000000"/>
                </a:solidFill>
              </a:rPr>
              <a:t>At 1.9 K, no significant difference in Quench Energy has been observed in the investigated range of 9 T – 15 T</a:t>
            </a:r>
            <a:endParaRPr lang="en-GB" sz="1700" dirty="0">
              <a:solidFill>
                <a:srgbClr val="000000"/>
              </a:solidFill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83402E52-977E-A5FA-3032-6F18C7975A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687" b="1641"/>
          <a:stretch/>
        </p:blipFill>
        <p:spPr>
          <a:xfrm>
            <a:off x="733739" y="2300028"/>
            <a:ext cx="4950469" cy="38975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D35D6A-74E4-414C-8E5C-3C44782E3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169423-1A4D-7407-71F4-69CED8A9C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BE5911-3C9D-BB77-90F2-6119BCA0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57BF85-0400-F687-5C1F-830255884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0" name="Text Placeholder 5">
            <a:extLst>
              <a:ext uri="{FF2B5EF4-FFF2-40B4-BE49-F238E27FC236}">
                <a16:creationId xmlns:a16="http://schemas.microsoft.com/office/drawing/2014/main" id="{B1BAB5B1-3C4D-3A54-5D83-7BF49E28AB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5949977" cy="11161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Heat Treatment Temperature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650°C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162/169 RRP</a:t>
            </a:r>
            <a:r>
              <a:rPr lang="en-US" baseline="30000" dirty="0"/>
              <a:t>®</a:t>
            </a:r>
            <a:r>
              <a:rPr lang="en-US" dirty="0"/>
              <a:t> Bruker, last HT step </a:t>
            </a:r>
            <a:r>
              <a:rPr lang="en-GB" sz="1800" dirty="0">
                <a:solidFill>
                  <a:srgbClr val="000000"/>
                </a:solidFill>
              </a:rPr>
              <a:t>665°C 50 h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59F99CC7-4A51-874C-E1C4-6D440839FD0C}"/>
              </a:ext>
            </a:extLst>
          </p:cNvPr>
          <p:cNvSpPr txBox="1"/>
          <p:nvPr/>
        </p:nvSpPr>
        <p:spPr>
          <a:xfrm>
            <a:off x="3865305" y="2427631"/>
            <a:ext cx="934551" cy="408623"/>
          </a:xfrm>
          <a:prstGeom prst="roundRect">
            <a:avLst>
              <a:gd name="adj" fmla="val 25991"/>
            </a:avLst>
          </a:prstGeom>
          <a:solidFill>
            <a:srgbClr val="E7754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4.2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710" name="TextBox 709">
            <a:extLst>
              <a:ext uri="{FF2B5EF4-FFF2-40B4-BE49-F238E27FC236}">
                <a16:creationId xmlns:a16="http://schemas.microsoft.com/office/drawing/2014/main" id="{38E72EF6-7040-993C-4885-E4F050633167}"/>
              </a:ext>
            </a:extLst>
          </p:cNvPr>
          <p:cNvSpPr txBox="1"/>
          <p:nvPr/>
        </p:nvSpPr>
        <p:spPr>
          <a:xfrm>
            <a:off x="2567608" y="3115977"/>
            <a:ext cx="426851" cy="238363"/>
          </a:xfrm>
          <a:prstGeom prst="roundRect">
            <a:avLst/>
          </a:prstGeom>
          <a:solidFill>
            <a:srgbClr val="7E03A8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7.5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12" name="TextBox 711">
            <a:extLst>
              <a:ext uri="{FF2B5EF4-FFF2-40B4-BE49-F238E27FC236}">
                <a16:creationId xmlns:a16="http://schemas.microsoft.com/office/drawing/2014/main" id="{23303078-A345-EDB8-57CC-8B82A5B0C120}"/>
              </a:ext>
            </a:extLst>
          </p:cNvPr>
          <p:cNvSpPr txBox="1"/>
          <p:nvPr/>
        </p:nvSpPr>
        <p:spPr>
          <a:xfrm>
            <a:off x="1847528" y="3354340"/>
            <a:ext cx="280548" cy="238363"/>
          </a:xfrm>
          <a:prstGeom prst="roundRect">
            <a:avLst/>
          </a:prstGeom>
          <a:solidFill>
            <a:srgbClr val="43069D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6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14" name="TextBox 713">
            <a:extLst>
              <a:ext uri="{FF2B5EF4-FFF2-40B4-BE49-F238E27FC236}">
                <a16:creationId xmlns:a16="http://schemas.microsoft.com/office/drawing/2014/main" id="{91FFB57C-806B-0009-F6E9-C9E6FC0D40F8}"/>
              </a:ext>
            </a:extLst>
          </p:cNvPr>
          <p:cNvSpPr txBox="1"/>
          <p:nvPr/>
        </p:nvSpPr>
        <p:spPr>
          <a:xfrm>
            <a:off x="3364893" y="4198749"/>
            <a:ext cx="280548" cy="238363"/>
          </a:xfrm>
          <a:prstGeom prst="roundRect">
            <a:avLst/>
          </a:prstGeom>
          <a:solidFill>
            <a:srgbClr val="B63697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9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15" name="TextBox 714">
            <a:extLst>
              <a:ext uri="{FF2B5EF4-FFF2-40B4-BE49-F238E27FC236}">
                <a16:creationId xmlns:a16="http://schemas.microsoft.com/office/drawing/2014/main" id="{CE42FA8D-AD4E-13DF-A8D9-F84E665B47D5}"/>
              </a:ext>
            </a:extLst>
          </p:cNvPr>
          <p:cNvSpPr txBox="1"/>
          <p:nvPr/>
        </p:nvSpPr>
        <p:spPr>
          <a:xfrm>
            <a:off x="4847915" y="4892694"/>
            <a:ext cx="378213" cy="238363"/>
          </a:xfrm>
          <a:prstGeom prst="roundRect">
            <a:avLst/>
          </a:prstGeom>
          <a:solidFill>
            <a:srgbClr val="F0F722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C3F9EA-BEB5-6703-DCEF-484C5DBE52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3996EC-ABCA-2945-D909-356988A89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334D60-3E7D-E57D-9777-CEDA56680B7F}"/>
              </a:ext>
            </a:extLst>
          </p:cNvPr>
          <p:cNvSpPr txBox="1"/>
          <p:nvPr/>
        </p:nvSpPr>
        <p:spPr>
          <a:xfrm>
            <a:off x="7279529" y="2427631"/>
            <a:ext cx="1008112" cy="8617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>
                <a:solidFill>
                  <a:schemeClr val="tx2"/>
                </a:solidFill>
              </a:rPr>
              <a:t>650°C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665°C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3D96B0-45E2-B5E2-855B-D194BF1EF4C9}"/>
              </a:ext>
            </a:extLst>
          </p:cNvPr>
          <p:cNvSpPr txBox="1"/>
          <p:nvPr/>
        </p:nvSpPr>
        <p:spPr>
          <a:xfrm>
            <a:off x="6085231" y="2646927"/>
            <a:ext cx="100989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i="1" dirty="0">
                <a:solidFill>
                  <a:schemeClr val="tx2"/>
                </a:solidFill>
              </a:rPr>
              <a:t>ratio =</a:t>
            </a:r>
            <a:endParaRPr lang="en-GB" sz="2800" i="1" dirty="0">
              <a:solidFill>
                <a:schemeClr val="tx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5A9A71E-2B01-0759-3AB8-F9B4312A299A}"/>
              </a:ext>
            </a:extLst>
          </p:cNvPr>
          <p:cNvCxnSpPr>
            <a:cxnSpLocks/>
          </p:cNvCxnSpPr>
          <p:nvPr/>
        </p:nvCxnSpPr>
        <p:spPr>
          <a:xfrm>
            <a:off x="7205219" y="2862076"/>
            <a:ext cx="1156731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A77DE5-ACB1-A2F0-833D-DDC07A364E4F}"/>
              </a:ext>
            </a:extLst>
          </p:cNvPr>
          <p:cNvCxnSpPr>
            <a:cxnSpLocks/>
          </p:cNvCxnSpPr>
          <p:nvPr/>
        </p:nvCxnSpPr>
        <p:spPr>
          <a:xfrm>
            <a:off x="1223439" y="5238700"/>
            <a:ext cx="4296497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A69E730-4B6F-B42F-1554-F4A64441DF43}"/>
              </a:ext>
            </a:extLst>
          </p:cNvPr>
          <p:cNvGraphicFramePr>
            <a:graphicFrameLocks noGrp="1"/>
          </p:cNvGraphicFramePr>
          <p:nvPr/>
        </p:nvGraphicFramePr>
        <p:xfrm>
          <a:off x="8688664" y="116632"/>
          <a:ext cx="3384000" cy="347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635716660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434257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58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8245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0.9 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6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283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109</a:t>
                      </a:r>
                      <a:endParaRPr lang="en-GB" sz="1400" dirty="0"/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162428"/>
                  </a:ext>
                </a:extLst>
              </a:tr>
              <a:tr h="4053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35800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650°C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63857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13840CAB-7F51-95FE-FBCD-E950B6490543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0010577" y="457572"/>
            <a:ext cx="892798" cy="892800"/>
            <a:chOff x="7773354" y="3632092"/>
            <a:chExt cx="2311200" cy="23112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7EE2E4D-19EA-AD42-5FA2-C39CB258AC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04749DE-4019-C502-05A8-D38DF9B01823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440362-9FF7-6DEB-62DF-D723F2F8165B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B40F4E3A-7C6A-B2EA-4977-12691856B369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0A4BEC94-10A6-4B69-D414-8E4C079E7B03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6193A64C-BE6F-5123-4BB2-ED5578C154A5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F8E85523-DAC6-02D5-8E2A-5694A58ACA29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9E693D22-AB3E-755A-1944-95FAA9DFF044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83D8DFDA-127D-0B87-96FA-A9A44A74013E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556AB700-AC77-B153-31A3-680E126E177C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D339586-8472-CAF8-7088-B1488031FFBC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0B20D26-D238-DBD3-336F-D23373CAE4CC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4BAB64EF-FBDA-E1E1-CC9F-6E426E5E2FBE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CDC1CBDC-55F3-C8B5-92EB-ABB1409297EB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C33FCACD-94C4-CF74-D015-665F1694DF2D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A3992DBF-BF19-DBA2-1CB3-07EB638B439A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DDBD6355-EC8E-DFF9-50F2-A4AA8A0496A4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ACA24FE4-9BBC-A583-5EEF-F50AEA4DBCCF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85BF65CB-F687-8837-F7F4-6C0F4C8C153F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4025AE0F-3A50-6714-6ED4-A37E21C956DF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030B9B3A-F7A5-04FD-F6E6-A7E5DA8A9C4C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81437A0B-D1F4-427E-19E3-84BCA928A76E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0676683C-22A0-CF70-DBE9-4DEA7E48E473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6A03C709-8D4E-027B-2757-9E8F28AF0DF5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9C90E87C-947E-8B80-D9FD-F43162A2161F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E1ABFF43-F190-C740-560D-E8EF0F52A253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41FDA00D-FDA6-26ED-D72B-6A66040F2087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2573ED4F-7C22-0597-C34E-E9E2138408CB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69F816D4-E6C4-2CD3-A79D-F05BA203CA7D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31F15B6E-E64C-9F39-D8F0-9F0899108F64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C305FF3C-875E-6C33-18E6-49719C754927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D2072230-2E4F-3C4A-AF45-B8BD3F79509A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2A594C85-3C7D-84B3-913D-DCDCBE8A9C77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FB116E2A-41B3-7007-56FF-F3E418CD80B9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D1C2D0E1-E509-2142-88A7-BC8022540457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2F89B572-7C57-002B-EE55-25BB4140D5BC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4972BD8C-50DC-9543-2DC8-592EC99D4E26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DE1AAC20-E504-E264-91F3-6BDCD6D8B5BC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A9160238-C389-91A5-2CD8-4565E66DB22C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15442664-FBCB-796C-40BB-AC1ABA498A38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BF1AE8B9-3FF8-1FE6-B76A-67FD081CBC0E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4B07EE87-3417-F1D6-69C6-70409AB9976A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1" name="Hexagon 710">
                <a:extLst>
                  <a:ext uri="{FF2B5EF4-FFF2-40B4-BE49-F238E27FC236}">
                    <a16:creationId xmlns:a16="http://schemas.microsoft.com/office/drawing/2014/main" id="{F8141681-DAC1-1163-FC16-54419B6B12D7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3" name="Hexagon 712">
                <a:extLst>
                  <a:ext uri="{FF2B5EF4-FFF2-40B4-BE49-F238E27FC236}">
                    <a16:creationId xmlns:a16="http://schemas.microsoft.com/office/drawing/2014/main" id="{EAC53C14-E352-A61E-9A1A-2C00257F1BBE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6" name="Hexagon 715">
                <a:extLst>
                  <a:ext uri="{FF2B5EF4-FFF2-40B4-BE49-F238E27FC236}">
                    <a16:creationId xmlns:a16="http://schemas.microsoft.com/office/drawing/2014/main" id="{418C6D3B-41D7-2916-8E73-EA9B0F171AF5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7" name="Hexagon 716">
                <a:extLst>
                  <a:ext uri="{FF2B5EF4-FFF2-40B4-BE49-F238E27FC236}">
                    <a16:creationId xmlns:a16="http://schemas.microsoft.com/office/drawing/2014/main" id="{DDBD692E-E417-DE2F-C59C-9980B05E5C60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8" name="Hexagon 717">
                <a:extLst>
                  <a:ext uri="{FF2B5EF4-FFF2-40B4-BE49-F238E27FC236}">
                    <a16:creationId xmlns:a16="http://schemas.microsoft.com/office/drawing/2014/main" id="{032ACF9C-FF87-2CBA-EF0A-B7A835F1A23A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9" name="Hexagon 718">
                <a:extLst>
                  <a:ext uri="{FF2B5EF4-FFF2-40B4-BE49-F238E27FC236}">
                    <a16:creationId xmlns:a16="http://schemas.microsoft.com/office/drawing/2014/main" id="{B84E6F35-0568-19E3-CABE-4F7B97CAB2AF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0" name="Hexagon 719">
                <a:extLst>
                  <a:ext uri="{FF2B5EF4-FFF2-40B4-BE49-F238E27FC236}">
                    <a16:creationId xmlns:a16="http://schemas.microsoft.com/office/drawing/2014/main" id="{8015B9D6-90F9-6EA4-A75C-1D29393CAEEF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1" name="Hexagon 720">
                <a:extLst>
                  <a:ext uri="{FF2B5EF4-FFF2-40B4-BE49-F238E27FC236}">
                    <a16:creationId xmlns:a16="http://schemas.microsoft.com/office/drawing/2014/main" id="{D7F8F8F4-21C2-F964-352F-E544593FBAAD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2" name="Hexagon 721">
                <a:extLst>
                  <a:ext uri="{FF2B5EF4-FFF2-40B4-BE49-F238E27FC236}">
                    <a16:creationId xmlns:a16="http://schemas.microsoft.com/office/drawing/2014/main" id="{5B946466-F18F-6FFB-F897-5B4F75D3043B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3" name="Hexagon 722">
                <a:extLst>
                  <a:ext uri="{FF2B5EF4-FFF2-40B4-BE49-F238E27FC236}">
                    <a16:creationId xmlns:a16="http://schemas.microsoft.com/office/drawing/2014/main" id="{2AD8990D-E5DE-03E1-ACE4-382951A08A2C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4" name="Hexagon 723">
                <a:extLst>
                  <a:ext uri="{FF2B5EF4-FFF2-40B4-BE49-F238E27FC236}">
                    <a16:creationId xmlns:a16="http://schemas.microsoft.com/office/drawing/2014/main" id="{46517A1B-EAFF-86C6-6991-4B70BACAEBF0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5" name="Hexagon 724">
                <a:extLst>
                  <a:ext uri="{FF2B5EF4-FFF2-40B4-BE49-F238E27FC236}">
                    <a16:creationId xmlns:a16="http://schemas.microsoft.com/office/drawing/2014/main" id="{AC985707-3359-A2C2-7AB5-DB3E9955B48E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6" name="Hexagon 725">
                <a:extLst>
                  <a:ext uri="{FF2B5EF4-FFF2-40B4-BE49-F238E27FC236}">
                    <a16:creationId xmlns:a16="http://schemas.microsoft.com/office/drawing/2014/main" id="{C49EA186-4C3F-EAB3-0500-6396104EE142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7" name="Hexagon 726">
                <a:extLst>
                  <a:ext uri="{FF2B5EF4-FFF2-40B4-BE49-F238E27FC236}">
                    <a16:creationId xmlns:a16="http://schemas.microsoft.com/office/drawing/2014/main" id="{6DD2D35C-E815-7CF2-D050-F92D8EA3E20A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8" name="Hexagon 727">
                <a:extLst>
                  <a:ext uri="{FF2B5EF4-FFF2-40B4-BE49-F238E27FC236}">
                    <a16:creationId xmlns:a16="http://schemas.microsoft.com/office/drawing/2014/main" id="{4D15055E-2FB5-DAF6-92DA-258E54422717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9" name="Hexagon 728">
                <a:extLst>
                  <a:ext uri="{FF2B5EF4-FFF2-40B4-BE49-F238E27FC236}">
                    <a16:creationId xmlns:a16="http://schemas.microsoft.com/office/drawing/2014/main" id="{624CD4C2-5384-FE60-033F-10015B92CDB5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0" name="Hexagon 729">
                <a:extLst>
                  <a:ext uri="{FF2B5EF4-FFF2-40B4-BE49-F238E27FC236}">
                    <a16:creationId xmlns:a16="http://schemas.microsoft.com/office/drawing/2014/main" id="{53F7F4D6-47BB-AF21-A93D-5CE20F638333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1" name="Hexagon 730">
                <a:extLst>
                  <a:ext uri="{FF2B5EF4-FFF2-40B4-BE49-F238E27FC236}">
                    <a16:creationId xmlns:a16="http://schemas.microsoft.com/office/drawing/2014/main" id="{CDB1CCFA-E3BA-482D-5555-400C9DCB8FA1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2" name="Hexagon 731">
                <a:extLst>
                  <a:ext uri="{FF2B5EF4-FFF2-40B4-BE49-F238E27FC236}">
                    <a16:creationId xmlns:a16="http://schemas.microsoft.com/office/drawing/2014/main" id="{C1733659-005C-537F-ADA5-F9A64738C416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3" name="Hexagon 732">
                <a:extLst>
                  <a:ext uri="{FF2B5EF4-FFF2-40B4-BE49-F238E27FC236}">
                    <a16:creationId xmlns:a16="http://schemas.microsoft.com/office/drawing/2014/main" id="{334085B8-8917-9A08-49FD-4A5A90F7950E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4" name="Hexagon 733">
                <a:extLst>
                  <a:ext uri="{FF2B5EF4-FFF2-40B4-BE49-F238E27FC236}">
                    <a16:creationId xmlns:a16="http://schemas.microsoft.com/office/drawing/2014/main" id="{F8E01887-E8C5-67E7-9B71-F0E45778064C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5" name="Hexagon 734">
                <a:extLst>
                  <a:ext uri="{FF2B5EF4-FFF2-40B4-BE49-F238E27FC236}">
                    <a16:creationId xmlns:a16="http://schemas.microsoft.com/office/drawing/2014/main" id="{EF02C9E3-0FDA-627E-9792-E83DB72FD8E2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6" name="Hexagon 735">
                <a:extLst>
                  <a:ext uri="{FF2B5EF4-FFF2-40B4-BE49-F238E27FC236}">
                    <a16:creationId xmlns:a16="http://schemas.microsoft.com/office/drawing/2014/main" id="{6F88063D-CCD9-0858-E2C9-899FF0810C81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7" name="Hexagon 736">
                <a:extLst>
                  <a:ext uri="{FF2B5EF4-FFF2-40B4-BE49-F238E27FC236}">
                    <a16:creationId xmlns:a16="http://schemas.microsoft.com/office/drawing/2014/main" id="{87D1C9B5-0728-0E00-F69D-9B013AD3A9E1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8" name="Hexagon 737">
                <a:extLst>
                  <a:ext uri="{FF2B5EF4-FFF2-40B4-BE49-F238E27FC236}">
                    <a16:creationId xmlns:a16="http://schemas.microsoft.com/office/drawing/2014/main" id="{55FAC31A-4847-C5BA-F93F-E09C56F616E7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9" name="Hexagon 738">
                <a:extLst>
                  <a:ext uri="{FF2B5EF4-FFF2-40B4-BE49-F238E27FC236}">
                    <a16:creationId xmlns:a16="http://schemas.microsoft.com/office/drawing/2014/main" id="{BEAA98D4-669D-E282-6E55-0DD224602A53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0" name="Hexagon 739">
                <a:extLst>
                  <a:ext uri="{FF2B5EF4-FFF2-40B4-BE49-F238E27FC236}">
                    <a16:creationId xmlns:a16="http://schemas.microsoft.com/office/drawing/2014/main" id="{861A9973-2F58-A53F-72EE-FC44E6F06624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1" name="Hexagon 740">
                <a:extLst>
                  <a:ext uri="{FF2B5EF4-FFF2-40B4-BE49-F238E27FC236}">
                    <a16:creationId xmlns:a16="http://schemas.microsoft.com/office/drawing/2014/main" id="{E10C6AEA-B744-BE24-F6D0-A72A36913375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2" name="Hexagon 741">
                <a:extLst>
                  <a:ext uri="{FF2B5EF4-FFF2-40B4-BE49-F238E27FC236}">
                    <a16:creationId xmlns:a16="http://schemas.microsoft.com/office/drawing/2014/main" id="{A65308F4-5B3F-5AF1-8D40-FC684260566E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3" name="Hexagon 742">
                <a:extLst>
                  <a:ext uri="{FF2B5EF4-FFF2-40B4-BE49-F238E27FC236}">
                    <a16:creationId xmlns:a16="http://schemas.microsoft.com/office/drawing/2014/main" id="{F4C26828-FBEA-97BC-7979-46E5312665A5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4" name="Hexagon 743">
                <a:extLst>
                  <a:ext uri="{FF2B5EF4-FFF2-40B4-BE49-F238E27FC236}">
                    <a16:creationId xmlns:a16="http://schemas.microsoft.com/office/drawing/2014/main" id="{50E9A11E-AF2E-2CC1-FBC8-FA9102A22953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5" name="Hexagon 744">
                <a:extLst>
                  <a:ext uri="{FF2B5EF4-FFF2-40B4-BE49-F238E27FC236}">
                    <a16:creationId xmlns:a16="http://schemas.microsoft.com/office/drawing/2014/main" id="{EFB73A64-7604-A410-BAEE-AC0DA8AEA52D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6" name="Hexagon 745">
                <a:extLst>
                  <a:ext uri="{FF2B5EF4-FFF2-40B4-BE49-F238E27FC236}">
                    <a16:creationId xmlns:a16="http://schemas.microsoft.com/office/drawing/2014/main" id="{68D40DA5-D2AE-9563-818F-B67E758587B0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7" name="Hexagon 746">
                <a:extLst>
                  <a:ext uri="{FF2B5EF4-FFF2-40B4-BE49-F238E27FC236}">
                    <a16:creationId xmlns:a16="http://schemas.microsoft.com/office/drawing/2014/main" id="{12A36307-0DBC-DB9E-C361-71EBF0F66DB9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8" name="Hexagon 747">
                <a:extLst>
                  <a:ext uri="{FF2B5EF4-FFF2-40B4-BE49-F238E27FC236}">
                    <a16:creationId xmlns:a16="http://schemas.microsoft.com/office/drawing/2014/main" id="{5FD1C6CA-9817-CDE5-2748-CAD812582A67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9" name="Hexagon 748">
                <a:extLst>
                  <a:ext uri="{FF2B5EF4-FFF2-40B4-BE49-F238E27FC236}">
                    <a16:creationId xmlns:a16="http://schemas.microsoft.com/office/drawing/2014/main" id="{DB440981-93EF-73FB-7E09-1B58CFFAC2AD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0" name="Hexagon 749">
                <a:extLst>
                  <a:ext uri="{FF2B5EF4-FFF2-40B4-BE49-F238E27FC236}">
                    <a16:creationId xmlns:a16="http://schemas.microsoft.com/office/drawing/2014/main" id="{E9B49EF5-8B75-5749-6E8A-97AA93098093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1" name="Hexagon 750">
                <a:extLst>
                  <a:ext uri="{FF2B5EF4-FFF2-40B4-BE49-F238E27FC236}">
                    <a16:creationId xmlns:a16="http://schemas.microsoft.com/office/drawing/2014/main" id="{BFEA8F72-1CAE-5999-649D-4EAD12B157AA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2" name="Hexagon 751">
                <a:extLst>
                  <a:ext uri="{FF2B5EF4-FFF2-40B4-BE49-F238E27FC236}">
                    <a16:creationId xmlns:a16="http://schemas.microsoft.com/office/drawing/2014/main" id="{3033CB90-DE2D-BDD1-9A14-44E179719108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3" name="Hexagon 752">
                <a:extLst>
                  <a:ext uri="{FF2B5EF4-FFF2-40B4-BE49-F238E27FC236}">
                    <a16:creationId xmlns:a16="http://schemas.microsoft.com/office/drawing/2014/main" id="{53D2B93B-A257-461F-6F1E-5B878DC87F61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4" name="Hexagon 753">
                <a:extLst>
                  <a:ext uri="{FF2B5EF4-FFF2-40B4-BE49-F238E27FC236}">
                    <a16:creationId xmlns:a16="http://schemas.microsoft.com/office/drawing/2014/main" id="{00F029CF-77D1-3DEA-C0DE-EC68D2F53933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5" name="Hexagon 754">
                <a:extLst>
                  <a:ext uri="{FF2B5EF4-FFF2-40B4-BE49-F238E27FC236}">
                    <a16:creationId xmlns:a16="http://schemas.microsoft.com/office/drawing/2014/main" id="{D74351D0-F8DA-16BE-FC88-6B39E30D3FC5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6" name="Hexagon 755">
                <a:extLst>
                  <a:ext uri="{FF2B5EF4-FFF2-40B4-BE49-F238E27FC236}">
                    <a16:creationId xmlns:a16="http://schemas.microsoft.com/office/drawing/2014/main" id="{6F450D98-77AD-9C79-91AF-D2045A9D746F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7" name="Hexagon 756">
                <a:extLst>
                  <a:ext uri="{FF2B5EF4-FFF2-40B4-BE49-F238E27FC236}">
                    <a16:creationId xmlns:a16="http://schemas.microsoft.com/office/drawing/2014/main" id="{96FB4EF2-1E6D-FE15-EE07-3851D224C3CC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8" name="Hexagon 757">
                <a:extLst>
                  <a:ext uri="{FF2B5EF4-FFF2-40B4-BE49-F238E27FC236}">
                    <a16:creationId xmlns:a16="http://schemas.microsoft.com/office/drawing/2014/main" id="{DA80B731-8788-649A-D9F9-C3D8F4CAA554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9" name="Hexagon 758">
                <a:extLst>
                  <a:ext uri="{FF2B5EF4-FFF2-40B4-BE49-F238E27FC236}">
                    <a16:creationId xmlns:a16="http://schemas.microsoft.com/office/drawing/2014/main" id="{91A93602-379E-4CA1-869B-DC3AA1433710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0" name="Hexagon 759">
                <a:extLst>
                  <a:ext uri="{FF2B5EF4-FFF2-40B4-BE49-F238E27FC236}">
                    <a16:creationId xmlns:a16="http://schemas.microsoft.com/office/drawing/2014/main" id="{85248602-251E-2F36-EEF9-8295047DAAEE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1" name="Hexagon 760">
                <a:extLst>
                  <a:ext uri="{FF2B5EF4-FFF2-40B4-BE49-F238E27FC236}">
                    <a16:creationId xmlns:a16="http://schemas.microsoft.com/office/drawing/2014/main" id="{345BBCA0-F905-BBF7-91A7-FB62A9B943A4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2" name="Hexagon 761">
                <a:extLst>
                  <a:ext uri="{FF2B5EF4-FFF2-40B4-BE49-F238E27FC236}">
                    <a16:creationId xmlns:a16="http://schemas.microsoft.com/office/drawing/2014/main" id="{EFCC4E75-CD12-DADC-F321-CE91AA596899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3" name="Hexagon 762">
                <a:extLst>
                  <a:ext uri="{FF2B5EF4-FFF2-40B4-BE49-F238E27FC236}">
                    <a16:creationId xmlns:a16="http://schemas.microsoft.com/office/drawing/2014/main" id="{2929176E-5F51-0C81-7004-D88493FD7A35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4" name="Hexagon 763">
                <a:extLst>
                  <a:ext uri="{FF2B5EF4-FFF2-40B4-BE49-F238E27FC236}">
                    <a16:creationId xmlns:a16="http://schemas.microsoft.com/office/drawing/2014/main" id="{3DBE5004-0E38-9D3F-9F4D-3400924BA494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5" name="Hexagon 764">
                <a:extLst>
                  <a:ext uri="{FF2B5EF4-FFF2-40B4-BE49-F238E27FC236}">
                    <a16:creationId xmlns:a16="http://schemas.microsoft.com/office/drawing/2014/main" id="{E10F1FC9-BE91-0FA1-B0E5-A4DA01342CD6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6" name="Hexagon 765">
                <a:extLst>
                  <a:ext uri="{FF2B5EF4-FFF2-40B4-BE49-F238E27FC236}">
                    <a16:creationId xmlns:a16="http://schemas.microsoft.com/office/drawing/2014/main" id="{7CDCABF0-9593-B194-4525-71B36D41D86D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7" name="Hexagon 766">
                <a:extLst>
                  <a:ext uri="{FF2B5EF4-FFF2-40B4-BE49-F238E27FC236}">
                    <a16:creationId xmlns:a16="http://schemas.microsoft.com/office/drawing/2014/main" id="{A91520AC-AD09-DA35-17D5-8C9BD52805EF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Hexagon 319">
                <a:extLst>
                  <a:ext uri="{FF2B5EF4-FFF2-40B4-BE49-F238E27FC236}">
                    <a16:creationId xmlns:a16="http://schemas.microsoft.com/office/drawing/2014/main" id="{BC4AF50C-083D-3EF7-9B5B-840F5906CE98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Hexagon 320">
                <a:extLst>
                  <a:ext uri="{FF2B5EF4-FFF2-40B4-BE49-F238E27FC236}">
                    <a16:creationId xmlns:a16="http://schemas.microsoft.com/office/drawing/2014/main" id="{EBC28C53-3AE9-77A1-23BB-E274B6FC3B77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Hexagon 321">
                <a:extLst>
                  <a:ext uri="{FF2B5EF4-FFF2-40B4-BE49-F238E27FC236}">
                    <a16:creationId xmlns:a16="http://schemas.microsoft.com/office/drawing/2014/main" id="{909BBDB1-8118-CAFE-D525-927EF73DA891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Hexagon 322">
                <a:extLst>
                  <a:ext uri="{FF2B5EF4-FFF2-40B4-BE49-F238E27FC236}">
                    <a16:creationId xmlns:a16="http://schemas.microsoft.com/office/drawing/2014/main" id="{FEBA0A78-461A-E282-416A-311F8749C73A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Hexagon 323">
                <a:extLst>
                  <a:ext uri="{FF2B5EF4-FFF2-40B4-BE49-F238E27FC236}">
                    <a16:creationId xmlns:a16="http://schemas.microsoft.com/office/drawing/2014/main" id="{CD94B142-A027-1971-FE6F-264D40F3682A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Hexagon 324">
                <a:extLst>
                  <a:ext uri="{FF2B5EF4-FFF2-40B4-BE49-F238E27FC236}">
                    <a16:creationId xmlns:a16="http://schemas.microsoft.com/office/drawing/2014/main" id="{35A87BD4-B65A-55A2-49F4-347A8963AB6D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Hexagon 325">
                <a:extLst>
                  <a:ext uri="{FF2B5EF4-FFF2-40B4-BE49-F238E27FC236}">
                    <a16:creationId xmlns:a16="http://schemas.microsoft.com/office/drawing/2014/main" id="{213DC039-85EF-ACFA-8982-791CAC0377A4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Hexagon 326">
                <a:extLst>
                  <a:ext uri="{FF2B5EF4-FFF2-40B4-BE49-F238E27FC236}">
                    <a16:creationId xmlns:a16="http://schemas.microsoft.com/office/drawing/2014/main" id="{3E59BDC5-8C5F-5430-0730-CBB29076E18A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Hexagon 327">
                <a:extLst>
                  <a:ext uri="{FF2B5EF4-FFF2-40B4-BE49-F238E27FC236}">
                    <a16:creationId xmlns:a16="http://schemas.microsoft.com/office/drawing/2014/main" id="{6CEB3E91-0864-80F4-F9FC-C8A098E5880B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Hexagon 328">
                <a:extLst>
                  <a:ext uri="{FF2B5EF4-FFF2-40B4-BE49-F238E27FC236}">
                    <a16:creationId xmlns:a16="http://schemas.microsoft.com/office/drawing/2014/main" id="{FB34324A-F1E1-7E6C-E51B-57FA81C170F9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Hexagon 329">
                <a:extLst>
                  <a:ext uri="{FF2B5EF4-FFF2-40B4-BE49-F238E27FC236}">
                    <a16:creationId xmlns:a16="http://schemas.microsoft.com/office/drawing/2014/main" id="{7CF43007-9350-1D00-9DED-8515FED1953B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Hexagon 330">
                <a:extLst>
                  <a:ext uri="{FF2B5EF4-FFF2-40B4-BE49-F238E27FC236}">
                    <a16:creationId xmlns:a16="http://schemas.microsoft.com/office/drawing/2014/main" id="{3E9E19BA-BF83-F594-8A0E-03F6AE0DF2B6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Hexagon 331">
                <a:extLst>
                  <a:ext uri="{FF2B5EF4-FFF2-40B4-BE49-F238E27FC236}">
                    <a16:creationId xmlns:a16="http://schemas.microsoft.com/office/drawing/2014/main" id="{765B55FA-21A6-FDA2-90BD-7489B49108B2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Hexagon 332">
                <a:extLst>
                  <a:ext uri="{FF2B5EF4-FFF2-40B4-BE49-F238E27FC236}">
                    <a16:creationId xmlns:a16="http://schemas.microsoft.com/office/drawing/2014/main" id="{1B6ADA79-FBC8-8BBC-4ED9-54097362EDAA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Hexagon 333">
                <a:extLst>
                  <a:ext uri="{FF2B5EF4-FFF2-40B4-BE49-F238E27FC236}">
                    <a16:creationId xmlns:a16="http://schemas.microsoft.com/office/drawing/2014/main" id="{BF9A0926-FFD4-D515-7861-63820D47457F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Hexagon 334">
                <a:extLst>
                  <a:ext uri="{FF2B5EF4-FFF2-40B4-BE49-F238E27FC236}">
                    <a16:creationId xmlns:a16="http://schemas.microsoft.com/office/drawing/2014/main" id="{534BDCBE-3F53-E1BA-F67D-9E631F6CA7CB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Hexagon 335">
                <a:extLst>
                  <a:ext uri="{FF2B5EF4-FFF2-40B4-BE49-F238E27FC236}">
                    <a16:creationId xmlns:a16="http://schemas.microsoft.com/office/drawing/2014/main" id="{F45A67F5-B46A-CE35-DBAC-09BAE729B6E2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Hexagon 336">
                <a:extLst>
                  <a:ext uri="{FF2B5EF4-FFF2-40B4-BE49-F238E27FC236}">
                    <a16:creationId xmlns:a16="http://schemas.microsoft.com/office/drawing/2014/main" id="{E2D83110-7E58-505C-A168-CACC1039433C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Hexagon 337">
                <a:extLst>
                  <a:ext uri="{FF2B5EF4-FFF2-40B4-BE49-F238E27FC236}">
                    <a16:creationId xmlns:a16="http://schemas.microsoft.com/office/drawing/2014/main" id="{854C2F20-5780-790B-93B7-8E8A2645839B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Hexagon 338">
                <a:extLst>
                  <a:ext uri="{FF2B5EF4-FFF2-40B4-BE49-F238E27FC236}">
                    <a16:creationId xmlns:a16="http://schemas.microsoft.com/office/drawing/2014/main" id="{2487DB8B-B631-9731-3DE9-BF026841E14C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Hexagon 339">
                <a:extLst>
                  <a:ext uri="{FF2B5EF4-FFF2-40B4-BE49-F238E27FC236}">
                    <a16:creationId xmlns:a16="http://schemas.microsoft.com/office/drawing/2014/main" id="{A69E0C46-12E2-6FF7-8839-E40EEA24A37A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Hexagon 340">
                <a:extLst>
                  <a:ext uri="{FF2B5EF4-FFF2-40B4-BE49-F238E27FC236}">
                    <a16:creationId xmlns:a16="http://schemas.microsoft.com/office/drawing/2014/main" id="{E9D1061D-ACDF-922A-CC02-7BBED2F2D1E3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Hexagon 341">
                <a:extLst>
                  <a:ext uri="{FF2B5EF4-FFF2-40B4-BE49-F238E27FC236}">
                    <a16:creationId xmlns:a16="http://schemas.microsoft.com/office/drawing/2014/main" id="{5E1DD676-8528-2FFB-02A3-DD48457750D7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Hexagon 342">
                <a:extLst>
                  <a:ext uri="{FF2B5EF4-FFF2-40B4-BE49-F238E27FC236}">
                    <a16:creationId xmlns:a16="http://schemas.microsoft.com/office/drawing/2014/main" id="{E46EA2B2-DB76-153E-FA96-E3081C93E4D6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Hexagon 343">
                <a:extLst>
                  <a:ext uri="{FF2B5EF4-FFF2-40B4-BE49-F238E27FC236}">
                    <a16:creationId xmlns:a16="http://schemas.microsoft.com/office/drawing/2014/main" id="{554604F5-FF35-A047-D6EB-630E3EA6D4B8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Hexagon 344">
                <a:extLst>
                  <a:ext uri="{FF2B5EF4-FFF2-40B4-BE49-F238E27FC236}">
                    <a16:creationId xmlns:a16="http://schemas.microsoft.com/office/drawing/2014/main" id="{42B9A3E6-A019-3E0D-4A94-38C601452BD8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Hexagon 345">
                <a:extLst>
                  <a:ext uri="{FF2B5EF4-FFF2-40B4-BE49-F238E27FC236}">
                    <a16:creationId xmlns:a16="http://schemas.microsoft.com/office/drawing/2014/main" id="{0C6C4644-0584-A793-B093-237F95612EFE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Hexagon 346">
                <a:extLst>
                  <a:ext uri="{FF2B5EF4-FFF2-40B4-BE49-F238E27FC236}">
                    <a16:creationId xmlns:a16="http://schemas.microsoft.com/office/drawing/2014/main" id="{4E7175F1-0766-5945-8D23-235A9EDA86AF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Hexagon 347">
                <a:extLst>
                  <a:ext uri="{FF2B5EF4-FFF2-40B4-BE49-F238E27FC236}">
                    <a16:creationId xmlns:a16="http://schemas.microsoft.com/office/drawing/2014/main" id="{9FE211DD-DCD4-BD3F-3EB9-EAEC0AC344C0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Hexagon 348">
                <a:extLst>
                  <a:ext uri="{FF2B5EF4-FFF2-40B4-BE49-F238E27FC236}">
                    <a16:creationId xmlns:a16="http://schemas.microsoft.com/office/drawing/2014/main" id="{1096817A-C2E7-476E-1DCA-AE721B030A26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Hexagon 349">
                <a:extLst>
                  <a:ext uri="{FF2B5EF4-FFF2-40B4-BE49-F238E27FC236}">
                    <a16:creationId xmlns:a16="http://schemas.microsoft.com/office/drawing/2014/main" id="{6BE9D6B0-F5E8-3589-5AD9-05BFA0DD1A25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Hexagon 350">
                <a:extLst>
                  <a:ext uri="{FF2B5EF4-FFF2-40B4-BE49-F238E27FC236}">
                    <a16:creationId xmlns:a16="http://schemas.microsoft.com/office/drawing/2014/main" id="{7C12017D-6A9D-2F12-F276-47219EDACF25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Hexagon 351">
                <a:extLst>
                  <a:ext uri="{FF2B5EF4-FFF2-40B4-BE49-F238E27FC236}">
                    <a16:creationId xmlns:a16="http://schemas.microsoft.com/office/drawing/2014/main" id="{76697816-FCBB-6356-ABB8-B3DACE105647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Hexagon 352">
                <a:extLst>
                  <a:ext uri="{FF2B5EF4-FFF2-40B4-BE49-F238E27FC236}">
                    <a16:creationId xmlns:a16="http://schemas.microsoft.com/office/drawing/2014/main" id="{FDA0A5B3-1F2B-0FED-7647-9600E0CCA7F6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Hexagon 353">
                <a:extLst>
                  <a:ext uri="{FF2B5EF4-FFF2-40B4-BE49-F238E27FC236}">
                    <a16:creationId xmlns:a16="http://schemas.microsoft.com/office/drawing/2014/main" id="{7F9B2E80-989A-61B5-0385-17A23477D9EF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Hexagon 354">
                <a:extLst>
                  <a:ext uri="{FF2B5EF4-FFF2-40B4-BE49-F238E27FC236}">
                    <a16:creationId xmlns:a16="http://schemas.microsoft.com/office/drawing/2014/main" id="{57C2FE08-F23F-85FC-8B4A-B459667D093D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Hexagon 355">
                <a:extLst>
                  <a:ext uri="{FF2B5EF4-FFF2-40B4-BE49-F238E27FC236}">
                    <a16:creationId xmlns:a16="http://schemas.microsoft.com/office/drawing/2014/main" id="{5CB3CB58-E288-55E3-F7BF-5DD4C1C115B5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Hexagon 356">
                <a:extLst>
                  <a:ext uri="{FF2B5EF4-FFF2-40B4-BE49-F238E27FC236}">
                    <a16:creationId xmlns:a16="http://schemas.microsoft.com/office/drawing/2014/main" id="{29693AB7-F0A5-BF35-6F7B-428BE5116AA6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8" name="Hexagon 357">
                <a:extLst>
                  <a:ext uri="{FF2B5EF4-FFF2-40B4-BE49-F238E27FC236}">
                    <a16:creationId xmlns:a16="http://schemas.microsoft.com/office/drawing/2014/main" id="{87A01473-0246-15CD-544B-9C10D31D3069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Hexagon 358">
                <a:extLst>
                  <a:ext uri="{FF2B5EF4-FFF2-40B4-BE49-F238E27FC236}">
                    <a16:creationId xmlns:a16="http://schemas.microsoft.com/office/drawing/2014/main" id="{E3438530-3A4A-3C83-6D07-8B20D487D436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Hexagon 360">
                <a:extLst>
                  <a:ext uri="{FF2B5EF4-FFF2-40B4-BE49-F238E27FC236}">
                    <a16:creationId xmlns:a16="http://schemas.microsoft.com/office/drawing/2014/main" id="{E5E1BB55-E9F9-5D01-D11D-C4B6D1A5BB69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Hexagon 361">
                <a:extLst>
                  <a:ext uri="{FF2B5EF4-FFF2-40B4-BE49-F238E27FC236}">
                    <a16:creationId xmlns:a16="http://schemas.microsoft.com/office/drawing/2014/main" id="{96368B85-3F3F-85CB-769E-36B92EFB5955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Hexagon 362">
                <a:extLst>
                  <a:ext uri="{FF2B5EF4-FFF2-40B4-BE49-F238E27FC236}">
                    <a16:creationId xmlns:a16="http://schemas.microsoft.com/office/drawing/2014/main" id="{90A32D54-0B80-FF25-7EBF-18F7E5BF8F3A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8" name="Hexagon 767">
                <a:extLst>
                  <a:ext uri="{FF2B5EF4-FFF2-40B4-BE49-F238E27FC236}">
                    <a16:creationId xmlns:a16="http://schemas.microsoft.com/office/drawing/2014/main" id="{73D17C98-7647-0594-35CD-5FA01570CD83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9" name="Hexagon 768">
                <a:extLst>
                  <a:ext uri="{FF2B5EF4-FFF2-40B4-BE49-F238E27FC236}">
                    <a16:creationId xmlns:a16="http://schemas.microsoft.com/office/drawing/2014/main" id="{EB78748A-316F-4A8F-5D37-5D5B268FEB8E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0" name="Hexagon 769">
                <a:extLst>
                  <a:ext uri="{FF2B5EF4-FFF2-40B4-BE49-F238E27FC236}">
                    <a16:creationId xmlns:a16="http://schemas.microsoft.com/office/drawing/2014/main" id="{F53E7BAB-AFE4-376F-2535-DB1342E58E3C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1" name="Hexagon 770">
                <a:extLst>
                  <a:ext uri="{FF2B5EF4-FFF2-40B4-BE49-F238E27FC236}">
                    <a16:creationId xmlns:a16="http://schemas.microsoft.com/office/drawing/2014/main" id="{5F4E9420-7B4E-5BB5-E955-8E15C0B6CA77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2" name="Hexagon 771">
                <a:extLst>
                  <a:ext uri="{FF2B5EF4-FFF2-40B4-BE49-F238E27FC236}">
                    <a16:creationId xmlns:a16="http://schemas.microsoft.com/office/drawing/2014/main" id="{3B75D667-E2FA-7C4B-AE40-6040F2AE9ADE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3" name="Hexagon 772">
                <a:extLst>
                  <a:ext uri="{FF2B5EF4-FFF2-40B4-BE49-F238E27FC236}">
                    <a16:creationId xmlns:a16="http://schemas.microsoft.com/office/drawing/2014/main" id="{E638373C-B2F7-FAB5-21B9-9D5BEDA23E53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4" name="Hexagon 773">
                <a:extLst>
                  <a:ext uri="{FF2B5EF4-FFF2-40B4-BE49-F238E27FC236}">
                    <a16:creationId xmlns:a16="http://schemas.microsoft.com/office/drawing/2014/main" id="{B7101F78-9BC3-7CC0-1D79-EC81C2763A4C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5" name="Hexagon 774">
                <a:extLst>
                  <a:ext uri="{FF2B5EF4-FFF2-40B4-BE49-F238E27FC236}">
                    <a16:creationId xmlns:a16="http://schemas.microsoft.com/office/drawing/2014/main" id="{F096B374-5303-ADBD-DF71-416D5A663EED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6" name="Hexagon 775">
                <a:extLst>
                  <a:ext uri="{FF2B5EF4-FFF2-40B4-BE49-F238E27FC236}">
                    <a16:creationId xmlns:a16="http://schemas.microsoft.com/office/drawing/2014/main" id="{49E8356A-2B08-ED19-C304-AF28AA305454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7" name="Hexagon 776">
                <a:extLst>
                  <a:ext uri="{FF2B5EF4-FFF2-40B4-BE49-F238E27FC236}">
                    <a16:creationId xmlns:a16="http://schemas.microsoft.com/office/drawing/2014/main" id="{67CE5BC7-39AD-E1F5-879A-0BADE95F7F1F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8" name="Hexagon 777">
                <a:extLst>
                  <a:ext uri="{FF2B5EF4-FFF2-40B4-BE49-F238E27FC236}">
                    <a16:creationId xmlns:a16="http://schemas.microsoft.com/office/drawing/2014/main" id="{92316194-0C8F-E2E4-C37A-B295A177E0C9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9" name="Hexagon 778">
                <a:extLst>
                  <a:ext uri="{FF2B5EF4-FFF2-40B4-BE49-F238E27FC236}">
                    <a16:creationId xmlns:a16="http://schemas.microsoft.com/office/drawing/2014/main" id="{2F287DF0-B88C-A0A7-F2D8-C4FF33CB96CF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0" name="Hexagon 779">
                <a:extLst>
                  <a:ext uri="{FF2B5EF4-FFF2-40B4-BE49-F238E27FC236}">
                    <a16:creationId xmlns:a16="http://schemas.microsoft.com/office/drawing/2014/main" id="{3716FAD2-8E00-2556-363C-084BD69B4F07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1" name="Hexagon 780">
                <a:extLst>
                  <a:ext uri="{FF2B5EF4-FFF2-40B4-BE49-F238E27FC236}">
                    <a16:creationId xmlns:a16="http://schemas.microsoft.com/office/drawing/2014/main" id="{97345022-B040-CEC2-9B42-8AB22FC8704F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2" name="Hexagon 781">
                <a:extLst>
                  <a:ext uri="{FF2B5EF4-FFF2-40B4-BE49-F238E27FC236}">
                    <a16:creationId xmlns:a16="http://schemas.microsoft.com/office/drawing/2014/main" id="{A3C9A6E4-E36C-1014-27D0-D8F814F73806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3" name="Hexagon 782">
                <a:extLst>
                  <a:ext uri="{FF2B5EF4-FFF2-40B4-BE49-F238E27FC236}">
                    <a16:creationId xmlns:a16="http://schemas.microsoft.com/office/drawing/2014/main" id="{59C9AE98-CDEB-C9A7-9DDF-7C963AF68FA4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4" name="Hexagon 783">
                <a:extLst>
                  <a:ext uri="{FF2B5EF4-FFF2-40B4-BE49-F238E27FC236}">
                    <a16:creationId xmlns:a16="http://schemas.microsoft.com/office/drawing/2014/main" id="{56BA6017-EECE-7ED6-443B-4E18FA21E47E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5" name="Hexagon 784">
                <a:extLst>
                  <a:ext uri="{FF2B5EF4-FFF2-40B4-BE49-F238E27FC236}">
                    <a16:creationId xmlns:a16="http://schemas.microsoft.com/office/drawing/2014/main" id="{60EEE2F4-E5AF-DEAA-163E-DCDD7973EAB4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6" name="Hexagon 785">
                <a:extLst>
                  <a:ext uri="{FF2B5EF4-FFF2-40B4-BE49-F238E27FC236}">
                    <a16:creationId xmlns:a16="http://schemas.microsoft.com/office/drawing/2014/main" id="{F42C93BE-C65A-8343-A422-8F88AECDFBB6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7" name="Hexagon 786">
                <a:extLst>
                  <a:ext uri="{FF2B5EF4-FFF2-40B4-BE49-F238E27FC236}">
                    <a16:creationId xmlns:a16="http://schemas.microsoft.com/office/drawing/2014/main" id="{7ED4C114-0A23-CCAB-9EBC-D9CD5170DDC8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8" name="Hexagon 787">
                <a:extLst>
                  <a:ext uri="{FF2B5EF4-FFF2-40B4-BE49-F238E27FC236}">
                    <a16:creationId xmlns:a16="http://schemas.microsoft.com/office/drawing/2014/main" id="{BECAFEF3-8E2E-C7BA-633B-142187FB5B05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9" name="Hexagon 788">
                <a:extLst>
                  <a:ext uri="{FF2B5EF4-FFF2-40B4-BE49-F238E27FC236}">
                    <a16:creationId xmlns:a16="http://schemas.microsoft.com/office/drawing/2014/main" id="{22FA685D-45F3-6EDA-C14C-9402BCEB4D4C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0" name="Hexagon 789">
                <a:extLst>
                  <a:ext uri="{FF2B5EF4-FFF2-40B4-BE49-F238E27FC236}">
                    <a16:creationId xmlns:a16="http://schemas.microsoft.com/office/drawing/2014/main" id="{7AC1E71E-945F-5BB6-CE5C-0CF3820B4FF5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1" name="Hexagon 790">
                <a:extLst>
                  <a:ext uri="{FF2B5EF4-FFF2-40B4-BE49-F238E27FC236}">
                    <a16:creationId xmlns:a16="http://schemas.microsoft.com/office/drawing/2014/main" id="{7EB0E83D-9484-1CAF-4C85-DB1C9822F91A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2" name="Hexagon 791">
                <a:extLst>
                  <a:ext uri="{FF2B5EF4-FFF2-40B4-BE49-F238E27FC236}">
                    <a16:creationId xmlns:a16="http://schemas.microsoft.com/office/drawing/2014/main" id="{6FB2E9EF-0FE8-E445-AAF4-88F5129CB3DE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3" name="Hexagon 792">
                <a:extLst>
                  <a:ext uri="{FF2B5EF4-FFF2-40B4-BE49-F238E27FC236}">
                    <a16:creationId xmlns:a16="http://schemas.microsoft.com/office/drawing/2014/main" id="{6C151894-F60F-0A65-B8B2-3B7C05FBACA2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4" name="Hexagon 793">
                <a:extLst>
                  <a:ext uri="{FF2B5EF4-FFF2-40B4-BE49-F238E27FC236}">
                    <a16:creationId xmlns:a16="http://schemas.microsoft.com/office/drawing/2014/main" id="{BD1CECA0-4DE1-2585-39A6-9556C25F6DC6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5" name="Hexagon 794">
                <a:extLst>
                  <a:ext uri="{FF2B5EF4-FFF2-40B4-BE49-F238E27FC236}">
                    <a16:creationId xmlns:a16="http://schemas.microsoft.com/office/drawing/2014/main" id="{632CE0AB-3D53-EEEB-83DB-AD68DC2FD18F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6" name="Hexagon 795">
                <a:extLst>
                  <a:ext uri="{FF2B5EF4-FFF2-40B4-BE49-F238E27FC236}">
                    <a16:creationId xmlns:a16="http://schemas.microsoft.com/office/drawing/2014/main" id="{E1BB0913-B1A2-D5A9-52F9-655C19309FC7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7" name="Hexagon 796">
                <a:extLst>
                  <a:ext uri="{FF2B5EF4-FFF2-40B4-BE49-F238E27FC236}">
                    <a16:creationId xmlns:a16="http://schemas.microsoft.com/office/drawing/2014/main" id="{D25FA8DD-FDC8-E7C0-92C2-CC19D67DD540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8" name="Hexagon 797">
                <a:extLst>
                  <a:ext uri="{FF2B5EF4-FFF2-40B4-BE49-F238E27FC236}">
                    <a16:creationId xmlns:a16="http://schemas.microsoft.com/office/drawing/2014/main" id="{E2277AA9-5B4D-AF60-EF28-64725E01155E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9" name="Hexagon 798">
                <a:extLst>
                  <a:ext uri="{FF2B5EF4-FFF2-40B4-BE49-F238E27FC236}">
                    <a16:creationId xmlns:a16="http://schemas.microsoft.com/office/drawing/2014/main" id="{72E49959-73DE-ABD5-5D6F-66B06DCC93B7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00" name="Group 799">
            <a:extLst>
              <a:ext uri="{FF2B5EF4-FFF2-40B4-BE49-F238E27FC236}">
                <a16:creationId xmlns:a16="http://schemas.microsoft.com/office/drawing/2014/main" id="{4679BB1C-5BCF-7C36-01B2-EB78CC4C4481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1076641" y="457573"/>
            <a:ext cx="892798" cy="892800"/>
            <a:chOff x="7773354" y="3632092"/>
            <a:chExt cx="2311200" cy="2311200"/>
          </a:xfrm>
        </p:grpSpPr>
        <p:sp>
          <p:nvSpPr>
            <p:cNvPr id="801" name="Oval 800">
              <a:extLst>
                <a:ext uri="{FF2B5EF4-FFF2-40B4-BE49-F238E27FC236}">
                  <a16:creationId xmlns:a16="http://schemas.microsoft.com/office/drawing/2014/main" id="{F36088B1-B82B-CF67-B49A-1AE081B4C2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354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02" name="Group 801">
              <a:extLst>
                <a:ext uri="{FF2B5EF4-FFF2-40B4-BE49-F238E27FC236}">
                  <a16:creationId xmlns:a16="http://schemas.microsoft.com/office/drawing/2014/main" id="{BB09B8C8-1036-3F21-458B-3FE876690CDA}"/>
                </a:ext>
              </a:extLst>
            </p:cNvPr>
            <p:cNvGrpSpPr/>
            <p:nvPr/>
          </p:nvGrpSpPr>
          <p:grpSpPr>
            <a:xfrm>
              <a:off x="7966235" y="3727045"/>
              <a:ext cx="1925439" cy="2121294"/>
              <a:chOff x="5517479" y="2136206"/>
              <a:chExt cx="1715500" cy="1890000"/>
            </a:xfrm>
          </p:grpSpPr>
          <p:sp>
            <p:nvSpPr>
              <p:cNvPr id="803" name="Hexagon 802">
                <a:extLst>
                  <a:ext uri="{FF2B5EF4-FFF2-40B4-BE49-F238E27FC236}">
                    <a16:creationId xmlns:a16="http://schemas.microsoft.com/office/drawing/2014/main" id="{CAEF54FC-2638-AEED-1425-9E04317D82D8}"/>
                  </a:ext>
                </a:extLst>
              </p:cNvPr>
              <p:cNvSpPr/>
              <p:nvPr/>
            </p:nvSpPr>
            <p:spPr>
              <a:xfrm>
                <a:off x="5517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4" name="Hexagon 803">
                <a:extLst>
                  <a:ext uri="{FF2B5EF4-FFF2-40B4-BE49-F238E27FC236}">
                    <a16:creationId xmlns:a16="http://schemas.microsoft.com/office/drawing/2014/main" id="{016922D1-7BDF-E6AA-F4A2-B45B6C0FBE45}"/>
                  </a:ext>
                </a:extLst>
              </p:cNvPr>
              <p:cNvSpPr/>
              <p:nvPr/>
            </p:nvSpPr>
            <p:spPr>
              <a:xfrm>
                <a:off x="5517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5" name="Hexagon 804">
                <a:extLst>
                  <a:ext uri="{FF2B5EF4-FFF2-40B4-BE49-F238E27FC236}">
                    <a16:creationId xmlns:a16="http://schemas.microsoft.com/office/drawing/2014/main" id="{DAA18BE7-F5F8-FB64-6594-4557829A3959}"/>
                  </a:ext>
                </a:extLst>
              </p:cNvPr>
              <p:cNvSpPr/>
              <p:nvPr/>
            </p:nvSpPr>
            <p:spPr>
              <a:xfrm>
                <a:off x="5517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6" name="Hexagon 805">
                <a:extLst>
                  <a:ext uri="{FF2B5EF4-FFF2-40B4-BE49-F238E27FC236}">
                    <a16:creationId xmlns:a16="http://schemas.microsoft.com/office/drawing/2014/main" id="{526B67ED-6961-98D8-B33D-301129D39E33}"/>
                  </a:ext>
                </a:extLst>
              </p:cNvPr>
              <p:cNvSpPr/>
              <p:nvPr/>
            </p:nvSpPr>
            <p:spPr>
              <a:xfrm>
                <a:off x="5517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7" name="Hexagon 806">
                <a:extLst>
                  <a:ext uri="{FF2B5EF4-FFF2-40B4-BE49-F238E27FC236}">
                    <a16:creationId xmlns:a16="http://schemas.microsoft.com/office/drawing/2014/main" id="{458231CE-EA2A-5403-C228-C70FAF48D5D8}"/>
                  </a:ext>
                </a:extLst>
              </p:cNvPr>
              <p:cNvSpPr/>
              <p:nvPr/>
            </p:nvSpPr>
            <p:spPr>
              <a:xfrm>
                <a:off x="5517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8" name="Hexagon 807">
                <a:extLst>
                  <a:ext uri="{FF2B5EF4-FFF2-40B4-BE49-F238E27FC236}">
                    <a16:creationId xmlns:a16="http://schemas.microsoft.com/office/drawing/2014/main" id="{D0F8411B-301D-870C-D0D1-5CAEE395A856}"/>
                  </a:ext>
                </a:extLst>
              </p:cNvPr>
              <p:cNvSpPr/>
              <p:nvPr/>
            </p:nvSpPr>
            <p:spPr>
              <a:xfrm>
                <a:off x="5517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9" name="Hexagon 808">
                <a:extLst>
                  <a:ext uri="{FF2B5EF4-FFF2-40B4-BE49-F238E27FC236}">
                    <a16:creationId xmlns:a16="http://schemas.microsoft.com/office/drawing/2014/main" id="{B5C61120-8A83-9589-5130-D1F1A3A28F1C}"/>
                  </a:ext>
                </a:extLst>
              </p:cNvPr>
              <p:cNvSpPr/>
              <p:nvPr/>
            </p:nvSpPr>
            <p:spPr>
              <a:xfrm>
                <a:off x="5517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0" name="Hexagon 809">
                <a:extLst>
                  <a:ext uri="{FF2B5EF4-FFF2-40B4-BE49-F238E27FC236}">
                    <a16:creationId xmlns:a16="http://schemas.microsoft.com/office/drawing/2014/main" id="{8C79A4E9-E2A7-1D05-4558-8E0840CA2F99}"/>
                  </a:ext>
                </a:extLst>
              </p:cNvPr>
              <p:cNvSpPr/>
              <p:nvPr/>
            </p:nvSpPr>
            <p:spPr>
              <a:xfrm>
                <a:off x="5517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1" name="Hexagon 810">
                <a:extLst>
                  <a:ext uri="{FF2B5EF4-FFF2-40B4-BE49-F238E27FC236}">
                    <a16:creationId xmlns:a16="http://schemas.microsoft.com/office/drawing/2014/main" id="{42BCAB56-F5CE-528C-C510-6A35C373A7EA}"/>
                  </a:ext>
                </a:extLst>
              </p:cNvPr>
              <p:cNvSpPr/>
              <p:nvPr/>
            </p:nvSpPr>
            <p:spPr>
              <a:xfrm>
                <a:off x="5629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2" name="Hexagon 811">
                <a:extLst>
                  <a:ext uri="{FF2B5EF4-FFF2-40B4-BE49-F238E27FC236}">
                    <a16:creationId xmlns:a16="http://schemas.microsoft.com/office/drawing/2014/main" id="{6B2101CD-437B-15AC-8FE0-4353815A6384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3" name="Hexagon 812">
                <a:extLst>
                  <a:ext uri="{FF2B5EF4-FFF2-40B4-BE49-F238E27FC236}">
                    <a16:creationId xmlns:a16="http://schemas.microsoft.com/office/drawing/2014/main" id="{FA58B4C3-49C0-F5A5-6F98-69E7E55A59E2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4" name="Hexagon 813">
                <a:extLst>
                  <a:ext uri="{FF2B5EF4-FFF2-40B4-BE49-F238E27FC236}">
                    <a16:creationId xmlns:a16="http://schemas.microsoft.com/office/drawing/2014/main" id="{EE9C3CC2-CDFE-D366-C873-44E53833E854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5" name="Hexagon 814">
                <a:extLst>
                  <a:ext uri="{FF2B5EF4-FFF2-40B4-BE49-F238E27FC236}">
                    <a16:creationId xmlns:a16="http://schemas.microsoft.com/office/drawing/2014/main" id="{BF5AC5F5-0AC9-7A53-3C99-2AD78494CCF9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6" name="Hexagon 815">
                <a:extLst>
                  <a:ext uri="{FF2B5EF4-FFF2-40B4-BE49-F238E27FC236}">
                    <a16:creationId xmlns:a16="http://schemas.microsoft.com/office/drawing/2014/main" id="{F33BE473-BAC5-9C4F-C22A-F920359CFA65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7" name="Hexagon 816">
                <a:extLst>
                  <a:ext uri="{FF2B5EF4-FFF2-40B4-BE49-F238E27FC236}">
                    <a16:creationId xmlns:a16="http://schemas.microsoft.com/office/drawing/2014/main" id="{919BC7F8-CC82-72DB-A88A-89CC03233279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8" name="Hexagon 817">
                <a:extLst>
                  <a:ext uri="{FF2B5EF4-FFF2-40B4-BE49-F238E27FC236}">
                    <a16:creationId xmlns:a16="http://schemas.microsoft.com/office/drawing/2014/main" id="{F218F434-34AE-2A70-D326-352220C2F9C4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9" name="Hexagon 818">
                <a:extLst>
                  <a:ext uri="{FF2B5EF4-FFF2-40B4-BE49-F238E27FC236}">
                    <a16:creationId xmlns:a16="http://schemas.microsoft.com/office/drawing/2014/main" id="{C21FC9DB-F4FC-9945-C67C-81F29444CE5E}"/>
                  </a:ext>
                </a:extLst>
              </p:cNvPr>
              <p:cNvSpPr/>
              <p:nvPr/>
            </p:nvSpPr>
            <p:spPr>
              <a:xfrm>
                <a:off x="5629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0" name="Hexagon 819">
                <a:extLst>
                  <a:ext uri="{FF2B5EF4-FFF2-40B4-BE49-F238E27FC236}">
                    <a16:creationId xmlns:a16="http://schemas.microsoft.com/office/drawing/2014/main" id="{AF572179-A2A3-3807-FD21-5F2521EBCFC0}"/>
                  </a:ext>
                </a:extLst>
              </p:cNvPr>
              <p:cNvSpPr/>
              <p:nvPr/>
            </p:nvSpPr>
            <p:spPr>
              <a:xfrm>
                <a:off x="5741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1" name="Hexagon 820">
                <a:extLst>
                  <a:ext uri="{FF2B5EF4-FFF2-40B4-BE49-F238E27FC236}">
                    <a16:creationId xmlns:a16="http://schemas.microsoft.com/office/drawing/2014/main" id="{D58BE5E9-E4DD-AC83-00CD-58E17866209D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2" name="Hexagon 821">
                <a:extLst>
                  <a:ext uri="{FF2B5EF4-FFF2-40B4-BE49-F238E27FC236}">
                    <a16:creationId xmlns:a16="http://schemas.microsoft.com/office/drawing/2014/main" id="{8AEB1A1D-BEDD-FADC-DFD0-8FAA69740CDC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3" name="Hexagon 822">
                <a:extLst>
                  <a:ext uri="{FF2B5EF4-FFF2-40B4-BE49-F238E27FC236}">
                    <a16:creationId xmlns:a16="http://schemas.microsoft.com/office/drawing/2014/main" id="{F367E3BD-AFC7-CBBA-EF30-052625660564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4" name="Hexagon 823">
                <a:extLst>
                  <a:ext uri="{FF2B5EF4-FFF2-40B4-BE49-F238E27FC236}">
                    <a16:creationId xmlns:a16="http://schemas.microsoft.com/office/drawing/2014/main" id="{A8A508C3-A6F6-7C02-E802-52678D68A16C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5" name="Hexagon 824">
                <a:extLst>
                  <a:ext uri="{FF2B5EF4-FFF2-40B4-BE49-F238E27FC236}">
                    <a16:creationId xmlns:a16="http://schemas.microsoft.com/office/drawing/2014/main" id="{F0596688-71BC-040F-CCB2-D7139B4F5D3A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6" name="Hexagon 825">
                <a:extLst>
                  <a:ext uri="{FF2B5EF4-FFF2-40B4-BE49-F238E27FC236}">
                    <a16:creationId xmlns:a16="http://schemas.microsoft.com/office/drawing/2014/main" id="{2366B735-114F-E93E-161B-D93B4E04C9E0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7" name="Hexagon 826">
                <a:extLst>
                  <a:ext uri="{FF2B5EF4-FFF2-40B4-BE49-F238E27FC236}">
                    <a16:creationId xmlns:a16="http://schemas.microsoft.com/office/drawing/2014/main" id="{0D26EBD0-7FAF-9456-CFFC-0974590092BD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8" name="Hexagon 827">
                <a:extLst>
                  <a:ext uri="{FF2B5EF4-FFF2-40B4-BE49-F238E27FC236}">
                    <a16:creationId xmlns:a16="http://schemas.microsoft.com/office/drawing/2014/main" id="{6E9973EF-7AED-4B10-91E8-B7CE103D5CA4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9" name="Hexagon 828">
                <a:extLst>
                  <a:ext uri="{FF2B5EF4-FFF2-40B4-BE49-F238E27FC236}">
                    <a16:creationId xmlns:a16="http://schemas.microsoft.com/office/drawing/2014/main" id="{C3C6EB5B-2EE9-5269-34D7-33B8B9357E21}"/>
                  </a:ext>
                </a:extLst>
              </p:cNvPr>
              <p:cNvSpPr/>
              <p:nvPr/>
            </p:nvSpPr>
            <p:spPr>
              <a:xfrm>
                <a:off x="5741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0" name="Hexagon 829">
                <a:extLst>
                  <a:ext uri="{FF2B5EF4-FFF2-40B4-BE49-F238E27FC236}">
                    <a16:creationId xmlns:a16="http://schemas.microsoft.com/office/drawing/2014/main" id="{6FD71B31-66BB-B1E6-1B09-C2724683453E}"/>
                  </a:ext>
                </a:extLst>
              </p:cNvPr>
              <p:cNvSpPr/>
              <p:nvPr/>
            </p:nvSpPr>
            <p:spPr>
              <a:xfrm>
                <a:off x="5854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1" name="Hexagon 830">
                <a:extLst>
                  <a:ext uri="{FF2B5EF4-FFF2-40B4-BE49-F238E27FC236}">
                    <a16:creationId xmlns:a16="http://schemas.microsoft.com/office/drawing/2014/main" id="{F30662F6-C064-0F44-98B5-204DFB2EC3F8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2" name="Hexagon 831">
                <a:extLst>
                  <a:ext uri="{FF2B5EF4-FFF2-40B4-BE49-F238E27FC236}">
                    <a16:creationId xmlns:a16="http://schemas.microsoft.com/office/drawing/2014/main" id="{866453EA-5522-1636-578F-AA2AE05E1B66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3" name="Hexagon 832">
                <a:extLst>
                  <a:ext uri="{FF2B5EF4-FFF2-40B4-BE49-F238E27FC236}">
                    <a16:creationId xmlns:a16="http://schemas.microsoft.com/office/drawing/2014/main" id="{9511C617-F984-5B0D-B7B1-6FE6423BEA4F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4" name="Hexagon 833">
                <a:extLst>
                  <a:ext uri="{FF2B5EF4-FFF2-40B4-BE49-F238E27FC236}">
                    <a16:creationId xmlns:a16="http://schemas.microsoft.com/office/drawing/2014/main" id="{6959EE64-BF96-131B-A9EF-E91A963B30B2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5" name="Hexagon 834">
                <a:extLst>
                  <a:ext uri="{FF2B5EF4-FFF2-40B4-BE49-F238E27FC236}">
                    <a16:creationId xmlns:a16="http://schemas.microsoft.com/office/drawing/2014/main" id="{C65BC3A4-75C4-1AE3-490C-BA47CB50CD78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6" name="Hexagon 835">
                <a:extLst>
                  <a:ext uri="{FF2B5EF4-FFF2-40B4-BE49-F238E27FC236}">
                    <a16:creationId xmlns:a16="http://schemas.microsoft.com/office/drawing/2014/main" id="{9DC02698-D5DD-4A44-A776-00BF20FCFA97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7" name="Hexagon 836">
                <a:extLst>
                  <a:ext uri="{FF2B5EF4-FFF2-40B4-BE49-F238E27FC236}">
                    <a16:creationId xmlns:a16="http://schemas.microsoft.com/office/drawing/2014/main" id="{957928AF-B191-321C-F208-8B8D2A7CFB58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8" name="Hexagon 837">
                <a:extLst>
                  <a:ext uri="{FF2B5EF4-FFF2-40B4-BE49-F238E27FC236}">
                    <a16:creationId xmlns:a16="http://schemas.microsoft.com/office/drawing/2014/main" id="{1E004D7F-D191-E46D-7524-FEC62B7B1C8C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9" name="Hexagon 838">
                <a:extLst>
                  <a:ext uri="{FF2B5EF4-FFF2-40B4-BE49-F238E27FC236}">
                    <a16:creationId xmlns:a16="http://schemas.microsoft.com/office/drawing/2014/main" id="{3F3316A2-53CE-BCB9-D4DC-8C2A5BF4E474}"/>
                  </a:ext>
                </a:extLst>
              </p:cNvPr>
              <p:cNvSpPr/>
              <p:nvPr/>
            </p:nvSpPr>
            <p:spPr>
              <a:xfrm>
                <a:off x="5854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0" name="Hexagon 839">
                <a:extLst>
                  <a:ext uri="{FF2B5EF4-FFF2-40B4-BE49-F238E27FC236}">
                    <a16:creationId xmlns:a16="http://schemas.microsoft.com/office/drawing/2014/main" id="{AD1CE5BB-69C7-68D1-5E92-403A457B73AD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1" name="Hexagon 840">
                <a:extLst>
                  <a:ext uri="{FF2B5EF4-FFF2-40B4-BE49-F238E27FC236}">
                    <a16:creationId xmlns:a16="http://schemas.microsoft.com/office/drawing/2014/main" id="{DE89FECA-3B26-4482-6C91-CEA77DD9A58E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2" name="Hexagon 841">
                <a:extLst>
                  <a:ext uri="{FF2B5EF4-FFF2-40B4-BE49-F238E27FC236}">
                    <a16:creationId xmlns:a16="http://schemas.microsoft.com/office/drawing/2014/main" id="{2A34EAA5-5E77-E202-92D5-3718F2659B9F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3" name="Hexagon 842">
                <a:extLst>
                  <a:ext uri="{FF2B5EF4-FFF2-40B4-BE49-F238E27FC236}">
                    <a16:creationId xmlns:a16="http://schemas.microsoft.com/office/drawing/2014/main" id="{40F72681-FBD8-D5A5-60EC-D4C1A352C333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4" name="Hexagon 843">
                <a:extLst>
                  <a:ext uri="{FF2B5EF4-FFF2-40B4-BE49-F238E27FC236}">
                    <a16:creationId xmlns:a16="http://schemas.microsoft.com/office/drawing/2014/main" id="{B2475323-AD30-22FA-EE9C-F12942C66B71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5" name="Hexagon 844">
                <a:extLst>
                  <a:ext uri="{FF2B5EF4-FFF2-40B4-BE49-F238E27FC236}">
                    <a16:creationId xmlns:a16="http://schemas.microsoft.com/office/drawing/2014/main" id="{65B8001C-0045-5D23-5E7B-78A20B2453D8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6" name="Hexagon 845">
                <a:extLst>
                  <a:ext uri="{FF2B5EF4-FFF2-40B4-BE49-F238E27FC236}">
                    <a16:creationId xmlns:a16="http://schemas.microsoft.com/office/drawing/2014/main" id="{0B126657-D5C9-D50B-F5D9-8482B7A94616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7" name="Hexagon 846">
                <a:extLst>
                  <a:ext uri="{FF2B5EF4-FFF2-40B4-BE49-F238E27FC236}">
                    <a16:creationId xmlns:a16="http://schemas.microsoft.com/office/drawing/2014/main" id="{4411587F-B05F-8BD1-8E88-D7326751DE44}"/>
                  </a:ext>
                </a:extLst>
              </p:cNvPr>
              <p:cNvSpPr/>
              <p:nvPr/>
            </p:nvSpPr>
            <p:spPr>
              <a:xfrm>
                <a:off x="5966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8" name="Hexagon 847">
                <a:extLst>
                  <a:ext uri="{FF2B5EF4-FFF2-40B4-BE49-F238E27FC236}">
                    <a16:creationId xmlns:a16="http://schemas.microsoft.com/office/drawing/2014/main" id="{DDD119C5-18C4-7274-AD77-A6B84135D48E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9" name="Hexagon 848">
                <a:extLst>
                  <a:ext uri="{FF2B5EF4-FFF2-40B4-BE49-F238E27FC236}">
                    <a16:creationId xmlns:a16="http://schemas.microsoft.com/office/drawing/2014/main" id="{6CDC6F1A-F8F8-5B2B-3A9F-3622B2146491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0" name="Hexagon 849">
                <a:extLst>
                  <a:ext uri="{FF2B5EF4-FFF2-40B4-BE49-F238E27FC236}">
                    <a16:creationId xmlns:a16="http://schemas.microsoft.com/office/drawing/2014/main" id="{D856B99E-FAEB-BA87-843C-6A4E08354B15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1" name="Hexagon 850">
                <a:extLst>
                  <a:ext uri="{FF2B5EF4-FFF2-40B4-BE49-F238E27FC236}">
                    <a16:creationId xmlns:a16="http://schemas.microsoft.com/office/drawing/2014/main" id="{8396D71F-ECD8-685D-9625-4AE8F374CE4F}"/>
                  </a:ext>
                </a:extLst>
              </p:cNvPr>
              <p:cNvSpPr/>
              <p:nvPr/>
            </p:nvSpPr>
            <p:spPr>
              <a:xfrm>
                <a:off x="5966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2" name="Hexagon 851">
                <a:extLst>
                  <a:ext uri="{FF2B5EF4-FFF2-40B4-BE49-F238E27FC236}">
                    <a16:creationId xmlns:a16="http://schemas.microsoft.com/office/drawing/2014/main" id="{A9F64B03-263F-E5A5-4DBC-D8BF3F18B4A8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3" name="Hexagon 852">
                <a:extLst>
                  <a:ext uri="{FF2B5EF4-FFF2-40B4-BE49-F238E27FC236}">
                    <a16:creationId xmlns:a16="http://schemas.microsoft.com/office/drawing/2014/main" id="{06020505-771E-ADDA-2E31-14984EC85729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4" name="Hexagon 853">
                <a:extLst>
                  <a:ext uri="{FF2B5EF4-FFF2-40B4-BE49-F238E27FC236}">
                    <a16:creationId xmlns:a16="http://schemas.microsoft.com/office/drawing/2014/main" id="{249652BF-A81F-0F9F-1C77-05755CC61F1C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5" name="Hexagon 854">
                <a:extLst>
                  <a:ext uri="{FF2B5EF4-FFF2-40B4-BE49-F238E27FC236}">
                    <a16:creationId xmlns:a16="http://schemas.microsoft.com/office/drawing/2014/main" id="{1B5A96FA-8100-14D6-EED0-F1E26C5503F0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6" name="Hexagon 855">
                <a:extLst>
                  <a:ext uri="{FF2B5EF4-FFF2-40B4-BE49-F238E27FC236}">
                    <a16:creationId xmlns:a16="http://schemas.microsoft.com/office/drawing/2014/main" id="{318B6B9D-3384-40BF-68DF-1CF3CF8B0331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7" name="Hexagon 856">
                <a:extLst>
                  <a:ext uri="{FF2B5EF4-FFF2-40B4-BE49-F238E27FC236}">
                    <a16:creationId xmlns:a16="http://schemas.microsoft.com/office/drawing/2014/main" id="{518977B1-21F2-358D-FC65-03908CD7E0B0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8" name="Hexagon 857">
                <a:extLst>
                  <a:ext uri="{FF2B5EF4-FFF2-40B4-BE49-F238E27FC236}">
                    <a16:creationId xmlns:a16="http://schemas.microsoft.com/office/drawing/2014/main" id="{E77BB1CD-F6D1-4B27-C0D4-D8BD71C73EAC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9" name="Hexagon 858">
                <a:extLst>
                  <a:ext uri="{FF2B5EF4-FFF2-40B4-BE49-F238E27FC236}">
                    <a16:creationId xmlns:a16="http://schemas.microsoft.com/office/drawing/2014/main" id="{5CBF2CFB-CBE6-261B-98F8-DC77DA215488}"/>
                  </a:ext>
                </a:extLst>
              </p:cNvPr>
              <p:cNvSpPr/>
              <p:nvPr/>
            </p:nvSpPr>
            <p:spPr>
              <a:xfrm>
                <a:off x="6078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0" name="Hexagon 859">
                <a:extLst>
                  <a:ext uri="{FF2B5EF4-FFF2-40B4-BE49-F238E27FC236}">
                    <a16:creationId xmlns:a16="http://schemas.microsoft.com/office/drawing/2014/main" id="{1AEF65BC-C11D-C931-422F-529938002A90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1" name="Hexagon 860">
                <a:extLst>
                  <a:ext uri="{FF2B5EF4-FFF2-40B4-BE49-F238E27FC236}">
                    <a16:creationId xmlns:a16="http://schemas.microsoft.com/office/drawing/2014/main" id="{247A26B6-C4E7-038F-8A48-849D21E9BA56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2" name="Hexagon 861">
                <a:extLst>
                  <a:ext uri="{FF2B5EF4-FFF2-40B4-BE49-F238E27FC236}">
                    <a16:creationId xmlns:a16="http://schemas.microsoft.com/office/drawing/2014/main" id="{60C6E69D-FAE1-B39D-3446-DABEA0417A34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3" name="Hexagon 862">
                <a:extLst>
                  <a:ext uri="{FF2B5EF4-FFF2-40B4-BE49-F238E27FC236}">
                    <a16:creationId xmlns:a16="http://schemas.microsoft.com/office/drawing/2014/main" id="{64B7C258-D2C6-EFC6-B21A-0DBF4D6E7493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4" name="Hexagon 863">
                <a:extLst>
                  <a:ext uri="{FF2B5EF4-FFF2-40B4-BE49-F238E27FC236}">
                    <a16:creationId xmlns:a16="http://schemas.microsoft.com/office/drawing/2014/main" id="{CDEB1F10-4E48-25F4-398E-5093757D4FEE}"/>
                  </a:ext>
                </a:extLst>
              </p:cNvPr>
              <p:cNvSpPr/>
              <p:nvPr/>
            </p:nvSpPr>
            <p:spPr>
              <a:xfrm>
                <a:off x="6078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5" name="Hexagon 864">
                <a:extLst>
                  <a:ext uri="{FF2B5EF4-FFF2-40B4-BE49-F238E27FC236}">
                    <a16:creationId xmlns:a16="http://schemas.microsoft.com/office/drawing/2014/main" id="{37ED4FD5-98B8-AD73-172E-5A2A5F36A6C6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6" name="Hexagon 865">
                <a:extLst>
                  <a:ext uri="{FF2B5EF4-FFF2-40B4-BE49-F238E27FC236}">
                    <a16:creationId xmlns:a16="http://schemas.microsoft.com/office/drawing/2014/main" id="{63F2AD07-D8F6-7A45-8528-F4312C0D7EAE}"/>
                  </a:ext>
                </a:extLst>
              </p:cNvPr>
              <p:cNvSpPr/>
              <p:nvPr/>
            </p:nvSpPr>
            <p:spPr>
              <a:xfrm>
                <a:off x="61909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7" name="Hexagon 866">
                <a:extLst>
                  <a:ext uri="{FF2B5EF4-FFF2-40B4-BE49-F238E27FC236}">
                    <a16:creationId xmlns:a16="http://schemas.microsoft.com/office/drawing/2014/main" id="{803B87D9-0306-81BE-3141-0C1B8A28BD69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8" name="Hexagon 867">
                <a:extLst>
                  <a:ext uri="{FF2B5EF4-FFF2-40B4-BE49-F238E27FC236}">
                    <a16:creationId xmlns:a16="http://schemas.microsoft.com/office/drawing/2014/main" id="{93B9820C-70C2-97BB-459B-B88CD3B8D600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9" name="Hexagon 868">
                <a:extLst>
                  <a:ext uri="{FF2B5EF4-FFF2-40B4-BE49-F238E27FC236}">
                    <a16:creationId xmlns:a16="http://schemas.microsoft.com/office/drawing/2014/main" id="{29CF2469-4399-C1BA-AFD6-007E23864845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0" name="Hexagon 869">
                <a:extLst>
                  <a:ext uri="{FF2B5EF4-FFF2-40B4-BE49-F238E27FC236}">
                    <a16:creationId xmlns:a16="http://schemas.microsoft.com/office/drawing/2014/main" id="{A1BCD1F7-7C9E-6F81-6A12-BDF66A07B9CE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1" name="Hexagon 870">
                <a:extLst>
                  <a:ext uri="{FF2B5EF4-FFF2-40B4-BE49-F238E27FC236}">
                    <a16:creationId xmlns:a16="http://schemas.microsoft.com/office/drawing/2014/main" id="{3A1F1FEE-F089-E724-FDC6-219851D03C97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2" name="Hexagon 871">
                <a:extLst>
                  <a:ext uri="{FF2B5EF4-FFF2-40B4-BE49-F238E27FC236}">
                    <a16:creationId xmlns:a16="http://schemas.microsoft.com/office/drawing/2014/main" id="{E6293649-F37D-7147-E938-3B99EC468AF7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3" name="Hexagon 872">
                <a:extLst>
                  <a:ext uri="{FF2B5EF4-FFF2-40B4-BE49-F238E27FC236}">
                    <a16:creationId xmlns:a16="http://schemas.microsoft.com/office/drawing/2014/main" id="{D2CFDA08-94AF-531C-0848-BAC6F9C24431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4" name="Hexagon 873">
                <a:extLst>
                  <a:ext uri="{FF2B5EF4-FFF2-40B4-BE49-F238E27FC236}">
                    <a16:creationId xmlns:a16="http://schemas.microsoft.com/office/drawing/2014/main" id="{3AC237B5-299B-C80C-8A29-02DFF1F3F24A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5" name="Hexagon 874">
                <a:extLst>
                  <a:ext uri="{FF2B5EF4-FFF2-40B4-BE49-F238E27FC236}">
                    <a16:creationId xmlns:a16="http://schemas.microsoft.com/office/drawing/2014/main" id="{E492A1A0-BD7F-9CBC-E4B8-D0AA0B5503CA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6" name="Hexagon 875">
                <a:extLst>
                  <a:ext uri="{FF2B5EF4-FFF2-40B4-BE49-F238E27FC236}">
                    <a16:creationId xmlns:a16="http://schemas.microsoft.com/office/drawing/2014/main" id="{02B7F10A-71F0-948D-CA8F-633F1FC4595B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7" name="Hexagon 876">
                <a:extLst>
                  <a:ext uri="{FF2B5EF4-FFF2-40B4-BE49-F238E27FC236}">
                    <a16:creationId xmlns:a16="http://schemas.microsoft.com/office/drawing/2014/main" id="{A037698E-955B-8D2B-5B95-55105BC06643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8" name="Hexagon 877">
                <a:extLst>
                  <a:ext uri="{FF2B5EF4-FFF2-40B4-BE49-F238E27FC236}">
                    <a16:creationId xmlns:a16="http://schemas.microsoft.com/office/drawing/2014/main" id="{6761068A-96DB-03C5-1E36-154F0C1A275E}"/>
                  </a:ext>
                </a:extLst>
              </p:cNvPr>
              <p:cNvSpPr/>
              <p:nvPr/>
            </p:nvSpPr>
            <p:spPr>
              <a:xfrm>
                <a:off x="61909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9" name="Hexagon 878">
                <a:extLst>
                  <a:ext uri="{FF2B5EF4-FFF2-40B4-BE49-F238E27FC236}">
                    <a16:creationId xmlns:a16="http://schemas.microsoft.com/office/drawing/2014/main" id="{8B7BCB62-1994-93FA-AF4D-C9410042520C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0" name="Hexagon 879">
                <a:extLst>
                  <a:ext uri="{FF2B5EF4-FFF2-40B4-BE49-F238E27FC236}">
                    <a16:creationId xmlns:a16="http://schemas.microsoft.com/office/drawing/2014/main" id="{9977AC80-932A-05A1-4F39-F649C1399E8B}"/>
                  </a:ext>
                </a:extLst>
              </p:cNvPr>
              <p:cNvSpPr/>
              <p:nvPr/>
            </p:nvSpPr>
            <p:spPr>
              <a:xfrm>
                <a:off x="6303229" y="213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1" name="Hexagon 880">
                <a:extLst>
                  <a:ext uri="{FF2B5EF4-FFF2-40B4-BE49-F238E27FC236}">
                    <a16:creationId xmlns:a16="http://schemas.microsoft.com/office/drawing/2014/main" id="{36D1073F-525A-316E-A860-C9F05EC0CCBC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2" name="Hexagon 881">
                <a:extLst>
                  <a:ext uri="{FF2B5EF4-FFF2-40B4-BE49-F238E27FC236}">
                    <a16:creationId xmlns:a16="http://schemas.microsoft.com/office/drawing/2014/main" id="{E77E9763-3B60-9853-4855-5AF88C268C00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3" name="Hexagon 882">
                <a:extLst>
                  <a:ext uri="{FF2B5EF4-FFF2-40B4-BE49-F238E27FC236}">
                    <a16:creationId xmlns:a16="http://schemas.microsoft.com/office/drawing/2014/main" id="{C5572EAA-AD90-A8B3-53A7-96B106E372DC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4" name="Hexagon 883">
                <a:extLst>
                  <a:ext uri="{FF2B5EF4-FFF2-40B4-BE49-F238E27FC236}">
                    <a16:creationId xmlns:a16="http://schemas.microsoft.com/office/drawing/2014/main" id="{6A1039E7-D7D4-4BB5-B43C-F007FB75BC9E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5" name="Hexagon 884">
                <a:extLst>
                  <a:ext uri="{FF2B5EF4-FFF2-40B4-BE49-F238E27FC236}">
                    <a16:creationId xmlns:a16="http://schemas.microsoft.com/office/drawing/2014/main" id="{98643583-14A1-4435-4D7B-37DF3D499DF8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6" name="Hexagon 885">
                <a:extLst>
                  <a:ext uri="{FF2B5EF4-FFF2-40B4-BE49-F238E27FC236}">
                    <a16:creationId xmlns:a16="http://schemas.microsoft.com/office/drawing/2014/main" id="{1D798C54-C9F1-10AF-95FB-A761AF1399BD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7" name="Hexagon 886">
                <a:extLst>
                  <a:ext uri="{FF2B5EF4-FFF2-40B4-BE49-F238E27FC236}">
                    <a16:creationId xmlns:a16="http://schemas.microsoft.com/office/drawing/2014/main" id="{49601930-07A0-12CF-2C22-57C134D95B00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8" name="Hexagon 887">
                <a:extLst>
                  <a:ext uri="{FF2B5EF4-FFF2-40B4-BE49-F238E27FC236}">
                    <a16:creationId xmlns:a16="http://schemas.microsoft.com/office/drawing/2014/main" id="{F296A733-8AB8-3AAE-610E-8C0E58BAE13B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9" name="Hexagon 888">
                <a:extLst>
                  <a:ext uri="{FF2B5EF4-FFF2-40B4-BE49-F238E27FC236}">
                    <a16:creationId xmlns:a16="http://schemas.microsoft.com/office/drawing/2014/main" id="{139BECF5-5CDF-6C60-E0B6-652DF485C957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0" name="Hexagon 889">
                <a:extLst>
                  <a:ext uri="{FF2B5EF4-FFF2-40B4-BE49-F238E27FC236}">
                    <a16:creationId xmlns:a16="http://schemas.microsoft.com/office/drawing/2014/main" id="{33396725-4BC2-85E9-4242-4A9DEA59D96C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1" name="Hexagon 890">
                <a:extLst>
                  <a:ext uri="{FF2B5EF4-FFF2-40B4-BE49-F238E27FC236}">
                    <a16:creationId xmlns:a16="http://schemas.microsoft.com/office/drawing/2014/main" id="{DA522CB2-8275-88F0-0954-B1F937FBE64E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2" name="Hexagon 891">
                <a:extLst>
                  <a:ext uri="{FF2B5EF4-FFF2-40B4-BE49-F238E27FC236}">
                    <a16:creationId xmlns:a16="http://schemas.microsoft.com/office/drawing/2014/main" id="{DCE3FE5F-0E2D-EC61-F0B3-5AB97517C4C3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3" name="Hexagon 892">
                <a:extLst>
                  <a:ext uri="{FF2B5EF4-FFF2-40B4-BE49-F238E27FC236}">
                    <a16:creationId xmlns:a16="http://schemas.microsoft.com/office/drawing/2014/main" id="{8B034E56-F020-7FE4-CC4F-047117749B41}"/>
                  </a:ext>
                </a:extLst>
              </p:cNvPr>
              <p:cNvSpPr/>
              <p:nvPr/>
            </p:nvSpPr>
            <p:spPr>
              <a:xfrm>
                <a:off x="6303229" y="390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4" name="Hexagon 893">
                <a:extLst>
                  <a:ext uri="{FF2B5EF4-FFF2-40B4-BE49-F238E27FC236}">
                    <a16:creationId xmlns:a16="http://schemas.microsoft.com/office/drawing/2014/main" id="{1A32731C-625F-F7E3-123D-8FFED36595B4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5" name="Hexagon 894">
                <a:extLst>
                  <a:ext uri="{FF2B5EF4-FFF2-40B4-BE49-F238E27FC236}">
                    <a16:creationId xmlns:a16="http://schemas.microsoft.com/office/drawing/2014/main" id="{96C28F57-E270-8D8B-EDAA-B4D8C468893D}"/>
                  </a:ext>
                </a:extLst>
              </p:cNvPr>
              <p:cNvSpPr/>
              <p:nvPr/>
            </p:nvSpPr>
            <p:spPr>
              <a:xfrm>
                <a:off x="6415479" y="219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6" name="Hexagon 895">
                <a:extLst>
                  <a:ext uri="{FF2B5EF4-FFF2-40B4-BE49-F238E27FC236}">
                    <a16:creationId xmlns:a16="http://schemas.microsoft.com/office/drawing/2014/main" id="{3F8DC0BC-2DDE-6DB8-1710-12132E94A992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7" name="Hexagon 896">
                <a:extLst>
                  <a:ext uri="{FF2B5EF4-FFF2-40B4-BE49-F238E27FC236}">
                    <a16:creationId xmlns:a16="http://schemas.microsoft.com/office/drawing/2014/main" id="{5AFC3722-CC75-64BC-2F79-A0D95E8E76BE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8" name="Hexagon 897">
                <a:extLst>
                  <a:ext uri="{FF2B5EF4-FFF2-40B4-BE49-F238E27FC236}">
                    <a16:creationId xmlns:a16="http://schemas.microsoft.com/office/drawing/2014/main" id="{CD1EBCAF-21A1-0809-66DB-31E71198DC13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9" name="Hexagon 898">
                <a:extLst>
                  <a:ext uri="{FF2B5EF4-FFF2-40B4-BE49-F238E27FC236}">
                    <a16:creationId xmlns:a16="http://schemas.microsoft.com/office/drawing/2014/main" id="{C75AEBA4-A51E-2FE2-FA70-8F6FA3FF5D66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0" name="Hexagon 899">
                <a:extLst>
                  <a:ext uri="{FF2B5EF4-FFF2-40B4-BE49-F238E27FC236}">
                    <a16:creationId xmlns:a16="http://schemas.microsoft.com/office/drawing/2014/main" id="{903CBCD4-A354-871D-F0B6-28D729A24105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1" name="Hexagon 900">
                <a:extLst>
                  <a:ext uri="{FF2B5EF4-FFF2-40B4-BE49-F238E27FC236}">
                    <a16:creationId xmlns:a16="http://schemas.microsoft.com/office/drawing/2014/main" id="{AD365C7D-2DFB-B58A-CC51-476D5B1DD64A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2" name="Hexagon 901">
                <a:extLst>
                  <a:ext uri="{FF2B5EF4-FFF2-40B4-BE49-F238E27FC236}">
                    <a16:creationId xmlns:a16="http://schemas.microsoft.com/office/drawing/2014/main" id="{2F12DDBA-C961-642F-51DD-0922C9AEBB43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3" name="Hexagon 902">
                <a:extLst>
                  <a:ext uri="{FF2B5EF4-FFF2-40B4-BE49-F238E27FC236}">
                    <a16:creationId xmlns:a16="http://schemas.microsoft.com/office/drawing/2014/main" id="{3FDC4012-F482-FAA0-136F-F9241920FC86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4" name="Hexagon 903">
                <a:extLst>
                  <a:ext uri="{FF2B5EF4-FFF2-40B4-BE49-F238E27FC236}">
                    <a16:creationId xmlns:a16="http://schemas.microsoft.com/office/drawing/2014/main" id="{AAC95B07-3BEA-CC19-4C03-F64122D0598B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5" name="Hexagon 904">
                <a:extLst>
                  <a:ext uri="{FF2B5EF4-FFF2-40B4-BE49-F238E27FC236}">
                    <a16:creationId xmlns:a16="http://schemas.microsoft.com/office/drawing/2014/main" id="{802ADB41-198B-0C02-58FC-3373C86E4264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6" name="Hexagon 905">
                <a:extLst>
                  <a:ext uri="{FF2B5EF4-FFF2-40B4-BE49-F238E27FC236}">
                    <a16:creationId xmlns:a16="http://schemas.microsoft.com/office/drawing/2014/main" id="{6EE0C554-0D98-C79D-CBCB-EEDB677731AD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7" name="Hexagon 906">
                <a:extLst>
                  <a:ext uri="{FF2B5EF4-FFF2-40B4-BE49-F238E27FC236}">
                    <a16:creationId xmlns:a16="http://schemas.microsoft.com/office/drawing/2014/main" id="{527ACB4A-8534-6024-0B9D-CC2F3ACB21BB}"/>
                  </a:ext>
                </a:extLst>
              </p:cNvPr>
              <p:cNvSpPr/>
              <p:nvPr/>
            </p:nvSpPr>
            <p:spPr>
              <a:xfrm>
                <a:off x="6415479" y="383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8" name="Hexagon 907">
                <a:extLst>
                  <a:ext uri="{FF2B5EF4-FFF2-40B4-BE49-F238E27FC236}">
                    <a16:creationId xmlns:a16="http://schemas.microsoft.com/office/drawing/2014/main" id="{EAE24385-60B9-EAA2-2B6B-63D2095E8BF2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9" name="Hexagon 908">
                <a:extLst>
                  <a:ext uri="{FF2B5EF4-FFF2-40B4-BE49-F238E27FC236}">
                    <a16:creationId xmlns:a16="http://schemas.microsoft.com/office/drawing/2014/main" id="{1018C0ED-3903-F095-D1A7-59F48A47D2A0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0" name="Hexagon 909">
                <a:extLst>
                  <a:ext uri="{FF2B5EF4-FFF2-40B4-BE49-F238E27FC236}">
                    <a16:creationId xmlns:a16="http://schemas.microsoft.com/office/drawing/2014/main" id="{9D591AE8-9BB5-8049-BA97-1D5D192A960B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1" name="Hexagon 910">
                <a:extLst>
                  <a:ext uri="{FF2B5EF4-FFF2-40B4-BE49-F238E27FC236}">
                    <a16:creationId xmlns:a16="http://schemas.microsoft.com/office/drawing/2014/main" id="{E797E4D4-EC76-9883-23ED-AD16B83B6FEA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2" name="Hexagon 911">
                <a:extLst>
                  <a:ext uri="{FF2B5EF4-FFF2-40B4-BE49-F238E27FC236}">
                    <a16:creationId xmlns:a16="http://schemas.microsoft.com/office/drawing/2014/main" id="{FAE93639-C8E2-BBA9-F5A9-F6AB7D805295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3" name="Hexagon 912">
                <a:extLst>
                  <a:ext uri="{FF2B5EF4-FFF2-40B4-BE49-F238E27FC236}">
                    <a16:creationId xmlns:a16="http://schemas.microsoft.com/office/drawing/2014/main" id="{CEFB4ADC-6257-A583-AE48-005ABCC189D2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4" name="Hexagon 913">
                <a:extLst>
                  <a:ext uri="{FF2B5EF4-FFF2-40B4-BE49-F238E27FC236}">
                    <a16:creationId xmlns:a16="http://schemas.microsoft.com/office/drawing/2014/main" id="{7D056911-0650-B2E9-8305-40BE28F35D45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5" name="Hexagon 914">
                <a:extLst>
                  <a:ext uri="{FF2B5EF4-FFF2-40B4-BE49-F238E27FC236}">
                    <a16:creationId xmlns:a16="http://schemas.microsoft.com/office/drawing/2014/main" id="{5D29901D-EC54-89E7-74D0-92F184B26F53}"/>
                  </a:ext>
                </a:extLst>
              </p:cNvPr>
              <p:cNvSpPr/>
              <p:nvPr/>
            </p:nvSpPr>
            <p:spPr>
              <a:xfrm>
                <a:off x="6527729" y="226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6" name="Hexagon 915">
                <a:extLst>
                  <a:ext uri="{FF2B5EF4-FFF2-40B4-BE49-F238E27FC236}">
                    <a16:creationId xmlns:a16="http://schemas.microsoft.com/office/drawing/2014/main" id="{3861FE09-162D-D3D9-EEF3-13E8E1B7606B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7" name="Hexagon 916">
                <a:extLst>
                  <a:ext uri="{FF2B5EF4-FFF2-40B4-BE49-F238E27FC236}">
                    <a16:creationId xmlns:a16="http://schemas.microsoft.com/office/drawing/2014/main" id="{E635C0E2-2076-9BEF-FA74-F5638176602B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8" name="Hexagon 917">
                <a:extLst>
                  <a:ext uri="{FF2B5EF4-FFF2-40B4-BE49-F238E27FC236}">
                    <a16:creationId xmlns:a16="http://schemas.microsoft.com/office/drawing/2014/main" id="{DE74131A-F5D3-2290-CADD-ED7B4749764D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9" name="Hexagon 918">
                <a:extLst>
                  <a:ext uri="{FF2B5EF4-FFF2-40B4-BE49-F238E27FC236}">
                    <a16:creationId xmlns:a16="http://schemas.microsoft.com/office/drawing/2014/main" id="{DAEB6E7D-B0B7-8D4F-FD57-5CFC30835EB4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0" name="Hexagon 919">
                <a:extLst>
                  <a:ext uri="{FF2B5EF4-FFF2-40B4-BE49-F238E27FC236}">
                    <a16:creationId xmlns:a16="http://schemas.microsoft.com/office/drawing/2014/main" id="{8214ADEB-AD29-3AD3-39A1-7E31D37C10F4}"/>
                  </a:ext>
                </a:extLst>
              </p:cNvPr>
              <p:cNvSpPr/>
              <p:nvPr/>
            </p:nvSpPr>
            <p:spPr>
              <a:xfrm>
                <a:off x="6527729" y="377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1" name="Hexagon 920">
                <a:extLst>
                  <a:ext uri="{FF2B5EF4-FFF2-40B4-BE49-F238E27FC236}">
                    <a16:creationId xmlns:a16="http://schemas.microsoft.com/office/drawing/2014/main" id="{57E1C21E-A507-EBAD-B43A-D62A7AF17734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2" name="Hexagon 921">
                <a:extLst>
                  <a:ext uri="{FF2B5EF4-FFF2-40B4-BE49-F238E27FC236}">
                    <a16:creationId xmlns:a16="http://schemas.microsoft.com/office/drawing/2014/main" id="{E2FECC34-F463-1CE0-D396-5A3407A4EBE7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3" name="Hexagon 922">
                <a:extLst>
                  <a:ext uri="{FF2B5EF4-FFF2-40B4-BE49-F238E27FC236}">
                    <a16:creationId xmlns:a16="http://schemas.microsoft.com/office/drawing/2014/main" id="{97F207A0-2C0C-44F7-25E5-FE1966109FF6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4" name="Hexagon 923">
                <a:extLst>
                  <a:ext uri="{FF2B5EF4-FFF2-40B4-BE49-F238E27FC236}">
                    <a16:creationId xmlns:a16="http://schemas.microsoft.com/office/drawing/2014/main" id="{D8665C09-AD0C-83EC-C4A2-A9378D282411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5" name="Hexagon 924">
                <a:extLst>
                  <a:ext uri="{FF2B5EF4-FFF2-40B4-BE49-F238E27FC236}">
                    <a16:creationId xmlns:a16="http://schemas.microsoft.com/office/drawing/2014/main" id="{03BB6C3A-BA35-B33C-A36B-75526CC1BE5B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6" name="Hexagon 925">
                <a:extLst>
                  <a:ext uri="{FF2B5EF4-FFF2-40B4-BE49-F238E27FC236}">
                    <a16:creationId xmlns:a16="http://schemas.microsoft.com/office/drawing/2014/main" id="{45A95233-25D1-3CAA-5ABA-16A70E41336C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7" name="Hexagon 926">
                <a:extLst>
                  <a:ext uri="{FF2B5EF4-FFF2-40B4-BE49-F238E27FC236}">
                    <a16:creationId xmlns:a16="http://schemas.microsoft.com/office/drawing/2014/main" id="{3314DEA3-A64C-F135-7E7A-784A36B3B6D2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8" name="Hexagon 927">
                <a:extLst>
                  <a:ext uri="{FF2B5EF4-FFF2-40B4-BE49-F238E27FC236}">
                    <a16:creationId xmlns:a16="http://schemas.microsoft.com/office/drawing/2014/main" id="{C485AA5E-CFF8-7CB8-8A93-0D551545805E}"/>
                  </a:ext>
                </a:extLst>
              </p:cNvPr>
              <p:cNvSpPr/>
              <p:nvPr/>
            </p:nvSpPr>
            <p:spPr>
              <a:xfrm>
                <a:off x="6639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9" name="Hexagon 928">
                <a:extLst>
                  <a:ext uri="{FF2B5EF4-FFF2-40B4-BE49-F238E27FC236}">
                    <a16:creationId xmlns:a16="http://schemas.microsoft.com/office/drawing/2014/main" id="{D7A800E5-9C31-A7BC-F051-788E42AC76E6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0" name="Hexagon 929">
                <a:extLst>
                  <a:ext uri="{FF2B5EF4-FFF2-40B4-BE49-F238E27FC236}">
                    <a16:creationId xmlns:a16="http://schemas.microsoft.com/office/drawing/2014/main" id="{AAC3F23C-3F9E-A43C-1FC0-02EA817FEEE4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1" name="Hexagon 930">
                <a:extLst>
                  <a:ext uri="{FF2B5EF4-FFF2-40B4-BE49-F238E27FC236}">
                    <a16:creationId xmlns:a16="http://schemas.microsoft.com/office/drawing/2014/main" id="{725C30BC-456E-6D19-5F0C-430D5272AB86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2" name="Hexagon 931">
                <a:extLst>
                  <a:ext uri="{FF2B5EF4-FFF2-40B4-BE49-F238E27FC236}">
                    <a16:creationId xmlns:a16="http://schemas.microsoft.com/office/drawing/2014/main" id="{E236515E-A1E5-C1EB-9366-5772F9B022C6}"/>
                  </a:ext>
                </a:extLst>
              </p:cNvPr>
              <p:cNvSpPr/>
              <p:nvPr/>
            </p:nvSpPr>
            <p:spPr>
              <a:xfrm>
                <a:off x="6639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3" name="Hexagon 932">
                <a:extLst>
                  <a:ext uri="{FF2B5EF4-FFF2-40B4-BE49-F238E27FC236}">
                    <a16:creationId xmlns:a16="http://schemas.microsoft.com/office/drawing/2014/main" id="{BC29617F-DA85-C583-2973-BA96BA19DC0D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4" name="Hexagon 933">
                <a:extLst>
                  <a:ext uri="{FF2B5EF4-FFF2-40B4-BE49-F238E27FC236}">
                    <a16:creationId xmlns:a16="http://schemas.microsoft.com/office/drawing/2014/main" id="{AA956560-CA03-0763-FD71-3265998E4BFA}"/>
                  </a:ext>
                </a:extLst>
              </p:cNvPr>
              <p:cNvSpPr/>
              <p:nvPr/>
            </p:nvSpPr>
            <p:spPr>
              <a:xfrm>
                <a:off x="6752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5" name="Hexagon 934">
                <a:extLst>
                  <a:ext uri="{FF2B5EF4-FFF2-40B4-BE49-F238E27FC236}">
                    <a16:creationId xmlns:a16="http://schemas.microsoft.com/office/drawing/2014/main" id="{5E89A9FE-AA0A-F280-3D66-34C0FF207BCD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6" name="Hexagon 935">
                <a:extLst>
                  <a:ext uri="{FF2B5EF4-FFF2-40B4-BE49-F238E27FC236}">
                    <a16:creationId xmlns:a16="http://schemas.microsoft.com/office/drawing/2014/main" id="{7A9B5B9F-3E5B-E203-8940-E5262E35A54A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7" name="Hexagon 936">
                <a:extLst>
                  <a:ext uri="{FF2B5EF4-FFF2-40B4-BE49-F238E27FC236}">
                    <a16:creationId xmlns:a16="http://schemas.microsoft.com/office/drawing/2014/main" id="{68A172B8-C09D-4AC0-2E15-419F78F2BCA3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8" name="Hexagon 937">
                <a:extLst>
                  <a:ext uri="{FF2B5EF4-FFF2-40B4-BE49-F238E27FC236}">
                    <a16:creationId xmlns:a16="http://schemas.microsoft.com/office/drawing/2014/main" id="{A7D4AAC2-43D8-9DC4-4925-CDF4A0518EBB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9" name="Hexagon 938">
                <a:extLst>
                  <a:ext uri="{FF2B5EF4-FFF2-40B4-BE49-F238E27FC236}">
                    <a16:creationId xmlns:a16="http://schemas.microsoft.com/office/drawing/2014/main" id="{5AAAE03B-AE71-42C7-D17E-D2CAAE708A12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0" name="Hexagon 939">
                <a:extLst>
                  <a:ext uri="{FF2B5EF4-FFF2-40B4-BE49-F238E27FC236}">
                    <a16:creationId xmlns:a16="http://schemas.microsoft.com/office/drawing/2014/main" id="{46EFDCE5-95DA-E9E5-F343-010588F0B942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1" name="Hexagon 940">
                <a:extLst>
                  <a:ext uri="{FF2B5EF4-FFF2-40B4-BE49-F238E27FC236}">
                    <a16:creationId xmlns:a16="http://schemas.microsoft.com/office/drawing/2014/main" id="{EC4D532F-A68D-05AB-45F6-9131B666EFD7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2" name="Hexagon 941">
                <a:extLst>
                  <a:ext uri="{FF2B5EF4-FFF2-40B4-BE49-F238E27FC236}">
                    <a16:creationId xmlns:a16="http://schemas.microsoft.com/office/drawing/2014/main" id="{ED8132F0-3BBA-EFA6-7E0A-910F323C8BD0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3" name="Hexagon 942">
                <a:extLst>
                  <a:ext uri="{FF2B5EF4-FFF2-40B4-BE49-F238E27FC236}">
                    <a16:creationId xmlns:a16="http://schemas.microsoft.com/office/drawing/2014/main" id="{5A062702-B58D-EE6A-AC2F-3A5061A45B60}"/>
                  </a:ext>
                </a:extLst>
              </p:cNvPr>
              <p:cNvSpPr/>
              <p:nvPr/>
            </p:nvSpPr>
            <p:spPr>
              <a:xfrm>
                <a:off x="6752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4" name="Hexagon 943">
                <a:extLst>
                  <a:ext uri="{FF2B5EF4-FFF2-40B4-BE49-F238E27FC236}">
                    <a16:creationId xmlns:a16="http://schemas.microsoft.com/office/drawing/2014/main" id="{9A2EF411-8A81-CE94-4D97-67A117DFB577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5" name="Hexagon 944">
                <a:extLst>
                  <a:ext uri="{FF2B5EF4-FFF2-40B4-BE49-F238E27FC236}">
                    <a16:creationId xmlns:a16="http://schemas.microsoft.com/office/drawing/2014/main" id="{683ADE70-B33A-155C-5A13-00D8F25DA234}"/>
                  </a:ext>
                </a:extLst>
              </p:cNvPr>
              <p:cNvSpPr/>
              <p:nvPr/>
            </p:nvSpPr>
            <p:spPr>
              <a:xfrm>
                <a:off x="6864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6" name="Hexagon 945">
                <a:extLst>
                  <a:ext uri="{FF2B5EF4-FFF2-40B4-BE49-F238E27FC236}">
                    <a16:creationId xmlns:a16="http://schemas.microsoft.com/office/drawing/2014/main" id="{CDC910E4-D921-5B7C-D37C-2C87DFAE0055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7" name="Hexagon 946">
                <a:extLst>
                  <a:ext uri="{FF2B5EF4-FFF2-40B4-BE49-F238E27FC236}">
                    <a16:creationId xmlns:a16="http://schemas.microsoft.com/office/drawing/2014/main" id="{777CF751-F8D4-34DD-9EF7-33EC22DE47C1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8" name="Hexagon 947">
                <a:extLst>
                  <a:ext uri="{FF2B5EF4-FFF2-40B4-BE49-F238E27FC236}">
                    <a16:creationId xmlns:a16="http://schemas.microsoft.com/office/drawing/2014/main" id="{AACC10B0-FCF5-FE92-1616-625BF81F22F3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9" name="Hexagon 948">
                <a:extLst>
                  <a:ext uri="{FF2B5EF4-FFF2-40B4-BE49-F238E27FC236}">
                    <a16:creationId xmlns:a16="http://schemas.microsoft.com/office/drawing/2014/main" id="{1EA20C55-0BB5-3093-12DF-45601DBE16FE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0" name="Hexagon 949">
                <a:extLst>
                  <a:ext uri="{FF2B5EF4-FFF2-40B4-BE49-F238E27FC236}">
                    <a16:creationId xmlns:a16="http://schemas.microsoft.com/office/drawing/2014/main" id="{8E76DF6F-B210-01E2-E7BD-A07AECCE32BC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1" name="Hexagon 950">
                <a:extLst>
                  <a:ext uri="{FF2B5EF4-FFF2-40B4-BE49-F238E27FC236}">
                    <a16:creationId xmlns:a16="http://schemas.microsoft.com/office/drawing/2014/main" id="{85534C54-85C3-EC8B-3CE1-4798538050DB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2" name="Hexagon 951">
                <a:extLst>
                  <a:ext uri="{FF2B5EF4-FFF2-40B4-BE49-F238E27FC236}">
                    <a16:creationId xmlns:a16="http://schemas.microsoft.com/office/drawing/2014/main" id="{9902C225-3A51-6CEB-383E-5827D66BFAD8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3" name="Hexagon 952">
                <a:extLst>
                  <a:ext uri="{FF2B5EF4-FFF2-40B4-BE49-F238E27FC236}">
                    <a16:creationId xmlns:a16="http://schemas.microsoft.com/office/drawing/2014/main" id="{E7F1D55A-F818-494D-BB46-5676DE3E178C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4" name="Hexagon 953">
                <a:extLst>
                  <a:ext uri="{FF2B5EF4-FFF2-40B4-BE49-F238E27FC236}">
                    <a16:creationId xmlns:a16="http://schemas.microsoft.com/office/drawing/2014/main" id="{66703F5D-4C49-FF46-5C88-5B8C7D319A0F}"/>
                  </a:ext>
                </a:extLst>
              </p:cNvPr>
              <p:cNvSpPr/>
              <p:nvPr/>
            </p:nvSpPr>
            <p:spPr>
              <a:xfrm>
                <a:off x="6864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5" name="Hexagon 954">
                <a:extLst>
                  <a:ext uri="{FF2B5EF4-FFF2-40B4-BE49-F238E27FC236}">
                    <a16:creationId xmlns:a16="http://schemas.microsoft.com/office/drawing/2014/main" id="{88C83B24-888A-8F32-B691-381DB34FADC1}"/>
                  </a:ext>
                </a:extLst>
              </p:cNvPr>
              <p:cNvSpPr/>
              <p:nvPr/>
            </p:nvSpPr>
            <p:spPr>
              <a:xfrm>
                <a:off x="6976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6" name="Hexagon 955">
                <a:extLst>
                  <a:ext uri="{FF2B5EF4-FFF2-40B4-BE49-F238E27FC236}">
                    <a16:creationId xmlns:a16="http://schemas.microsoft.com/office/drawing/2014/main" id="{3FBDAEB6-5A9B-B24D-C46E-D6313B3ED6DA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7" name="Hexagon 956">
                <a:extLst>
                  <a:ext uri="{FF2B5EF4-FFF2-40B4-BE49-F238E27FC236}">
                    <a16:creationId xmlns:a16="http://schemas.microsoft.com/office/drawing/2014/main" id="{BCFFC803-BEE7-3FA1-E099-120B0B4BEB1F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8" name="Hexagon 957">
                <a:extLst>
                  <a:ext uri="{FF2B5EF4-FFF2-40B4-BE49-F238E27FC236}">
                    <a16:creationId xmlns:a16="http://schemas.microsoft.com/office/drawing/2014/main" id="{21ABA7B2-DA91-747D-9A38-7A9678D019FE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9" name="Hexagon 958">
                <a:extLst>
                  <a:ext uri="{FF2B5EF4-FFF2-40B4-BE49-F238E27FC236}">
                    <a16:creationId xmlns:a16="http://schemas.microsoft.com/office/drawing/2014/main" id="{E869FAAD-731C-2033-335F-88B6F3A98146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0" name="Hexagon 959">
                <a:extLst>
                  <a:ext uri="{FF2B5EF4-FFF2-40B4-BE49-F238E27FC236}">
                    <a16:creationId xmlns:a16="http://schemas.microsoft.com/office/drawing/2014/main" id="{F82FA099-28BA-9D57-F46C-0EE60F738687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1" name="Hexagon 960">
                <a:extLst>
                  <a:ext uri="{FF2B5EF4-FFF2-40B4-BE49-F238E27FC236}">
                    <a16:creationId xmlns:a16="http://schemas.microsoft.com/office/drawing/2014/main" id="{E57D8859-3A83-C099-64B2-B2A8EB8C1626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2" name="Hexagon 961">
                <a:extLst>
                  <a:ext uri="{FF2B5EF4-FFF2-40B4-BE49-F238E27FC236}">
                    <a16:creationId xmlns:a16="http://schemas.microsoft.com/office/drawing/2014/main" id="{AA567962-C95B-3AE4-AB26-4086FD512088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3" name="Hexagon 962">
                <a:extLst>
                  <a:ext uri="{FF2B5EF4-FFF2-40B4-BE49-F238E27FC236}">
                    <a16:creationId xmlns:a16="http://schemas.microsoft.com/office/drawing/2014/main" id="{FE46AD1D-31FD-9A22-B6DD-C90652EB3FD5}"/>
                  </a:ext>
                </a:extLst>
              </p:cNvPr>
              <p:cNvSpPr/>
              <p:nvPr/>
            </p:nvSpPr>
            <p:spPr>
              <a:xfrm>
                <a:off x="6976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4" name="Hexagon 963">
                <a:extLst>
                  <a:ext uri="{FF2B5EF4-FFF2-40B4-BE49-F238E27FC236}">
                    <a16:creationId xmlns:a16="http://schemas.microsoft.com/office/drawing/2014/main" id="{3CCA9031-1890-20DC-BF6A-9A94E2F7D63F}"/>
                  </a:ext>
                </a:extLst>
              </p:cNvPr>
              <p:cNvSpPr/>
              <p:nvPr/>
            </p:nvSpPr>
            <p:spPr>
              <a:xfrm>
                <a:off x="7088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5" name="Hexagon 964">
                <a:extLst>
                  <a:ext uri="{FF2B5EF4-FFF2-40B4-BE49-F238E27FC236}">
                    <a16:creationId xmlns:a16="http://schemas.microsoft.com/office/drawing/2014/main" id="{7C6C8A1C-560A-BFF6-11B6-6A0E1867D8DA}"/>
                  </a:ext>
                </a:extLst>
              </p:cNvPr>
              <p:cNvSpPr/>
              <p:nvPr/>
            </p:nvSpPr>
            <p:spPr>
              <a:xfrm>
                <a:off x="7088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6" name="Hexagon 965">
                <a:extLst>
                  <a:ext uri="{FF2B5EF4-FFF2-40B4-BE49-F238E27FC236}">
                    <a16:creationId xmlns:a16="http://schemas.microsoft.com/office/drawing/2014/main" id="{3568F762-1D86-2973-D4F9-01903705FBCE}"/>
                  </a:ext>
                </a:extLst>
              </p:cNvPr>
              <p:cNvSpPr/>
              <p:nvPr/>
            </p:nvSpPr>
            <p:spPr>
              <a:xfrm>
                <a:off x="7088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7" name="Hexagon 966">
                <a:extLst>
                  <a:ext uri="{FF2B5EF4-FFF2-40B4-BE49-F238E27FC236}">
                    <a16:creationId xmlns:a16="http://schemas.microsoft.com/office/drawing/2014/main" id="{9A8F075E-6D6B-0B28-C211-20420A2BD20E}"/>
                  </a:ext>
                </a:extLst>
              </p:cNvPr>
              <p:cNvSpPr/>
              <p:nvPr/>
            </p:nvSpPr>
            <p:spPr>
              <a:xfrm>
                <a:off x="7088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8" name="Hexagon 967">
                <a:extLst>
                  <a:ext uri="{FF2B5EF4-FFF2-40B4-BE49-F238E27FC236}">
                    <a16:creationId xmlns:a16="http://schemas.microsoft.com/office/drawing/2014/main" id="{7AC86050-0965-781F-1227-495DAEDB6E70}"/>
                  </a:ext>
                </a:extLst>
              </p:cNvPr>
              <p:cNvSpPr/>
              <p:nvPr/>
            </p:nvSpPr>
            <p:spPr>
              <a:xfrm>
                <a:off x="7088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9" name="Hexagon 968">
                <a:extLst>
                  <a:ext uri="{FF2B5EF4-FFF2-40B4-BE49-F238E27FC236}">
                    <a16:creationId xmlns:a16="http://schemas.microsoft.com/office/drawing/2014/main" id="{A22F2A31-106E-1CF1-D58A-987039FCF876}"/>
                  </a:ext>
                </a:extLst>
              </p:cNvPr>
              <p:cNvSpPr/>
              <p:nvPr/>
            </p:nvSpPr>
            <p:spPr>
              <a:xfrm>
                <a:off x="7088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0" name="Hexagon 969">
                <a:extLst>
                  <a:ext uri="{FF2B5EF4-FFF2-40B4-BE49-F238E27FC236}">
                    <a16:creationId xmlns:a16="http://schemas.microsoft.com/office/drawing/2014/main" id="{B6B6AE61-206A-9FD0-451A-ADAE479958A3}"/>
                  </a:ext>
                </a:extLst>
              </p:cNvPr>
              <p:cNvSpPr/>
              <p:nvPr/>
            </p:nvSpPr>
            <p:spPr>
              <a:xfrm>
                <a:off x="7088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1" name="Hexagon 970">
                <a:extLst>
                  <a:ext uri="{FF2B5EF4-FFF2-40B4-BE49-F238E27FC236}">
                    <a16:creationId xmlns:a16="http://schemas.microsoft.com/office/drawing/2014/main" id="{93501024-4264-6186-1A6C-93F1B3090ECC}"/>
                  </a:ext>
                </a:extLst>
              </p:cNvPr>
              <p:cNvSpPr/>
              <p:nvPr/>
            </p:nvSpPr>
            <p:spPr>
              <a:xfrm>
                <a:off x="7088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99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7BC8F-2A40-CD1D-E216-A121A3517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8EA66-A1E3-0965-9C08-E132BDD1F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FDC2E7-F1B4-BE86-2F3E-1869CDE69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857B9-1DD1-8BF7-576D-7CD54B208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44774" y="6378349"/>
            <a:ext cx="428501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E90E2-29B6-0C74-649D-455EB0088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FE4DA0-71DE-3E3B-DE7A-47E3D0DA5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11376024" cy="9992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Diameter Reduction (108/127 RRP Bruker)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0.85 mm 108/127 RRP</a:t>
            </a:r>
            <a:r>
              <a:rPr lang="en-US" baseline="30000" dirty="0"/>
              <a:t>®</a:t>
            </a:r>
            <a:r>
              <a:rPr lang="en-US" dirty="0"/>
              <a:t> Bruker</a:t>
            </a:r>
            <a:endParaRPr lang="en-GB" sz="1800" dirty="0">
              <a:solidFill>
                <a:srgbClr val="000000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1.00 mm 108/127 RRP</a:t>
            </a:r>
            <a:r>
              <a:rPr lang="en-US" baseline="30000" dirty="0"/>
              <a:t>®</a:t>
            </a:r>
            <a:r>
              <a:rPr lang="en-US" dirty="0"/>
              <a:t> Bruker</a:t>
            </a:r>
            <a:endParaRPr lang="en-GB" sz="18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531763A-3551-4153-95FF-B375DA6B9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94" name="Graphic 1093">
            <a:extLst>
              <a:ext uri="{FF2B5EF4-FFF2-40B4-BE49-F238E27FC236}">
                <a16:creationId xmlns:a16="http://schemas.microsoft.com/office/drawing/2014/main" id="{E6712958-1B4C-B4A1-DE34-FF8F34097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1939" y="2276872"/>
            <a:ext cx="4537184" cy="3672000"/>
          </a:xfrm>
          <a:prstGeom prst="rect">
            <a:avLst/>
          </a:prstGeom>
        </p:spPr>
      </p:pic>
      <p:pic>
        <p:nvPicPr>
          <p:cNvPr id="1058" name="Graphic 1057">
            <a:extLst>
              <a:ext uri="{FF2B5EF4-FFF2-40B4-BE49-F238E27FC236}">
                <a16:creationId xmlns:a16="http://schemas.microsoft.com/office/drawing/2014/main" id="{2A9D79AC-2CEB-64A3-66CD-C41D9DA5CE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92" name="Graphic 1091">
            <a:extLst>
              <a:ext uri="{FF2B5EF4-FFF2-40B4-BE49-F238E27FC236}">
                <a16:creationId xmlns:a16="http://schemas.microsoft.com/office/drawing/2014/main" id="{DE2FE4F2-A3E6-8B11-8ED5-2500155B38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31939" y="2276872"/>
            <a:ext cx="4537184" cy="3672000"/>
          </a:xfrm>
          <a:prstGeom prst="rect">
            <a:avLst/>
          </a:prstGeom>
        </p:spPr>
      </p:pic>
      <p:pic>
        <p:nvPicPr>
          <p:cNvPr id="1060" name="Graphic 1059">
            <a:extLst>
              <a:ext uri="{FF2B5EF4-FFF2-40B4-BE49-F238E27FC236}">
                <a16:creationId xmlns:a16="http://schemas.microsoft.com/office/drawing/2014/main" id="{6664BEA8-11FA-F508-E25F-D04B696DD5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61" name="Graphic 1060">
            <a:extLst>
              <a:ext uri="{FF2B5EF4-FFF2-40B4-BE49-F238E27FC236}">
                <a16:creationId xmlns:a16="http://schemas.microsoft.com/office/drawing/2014/main" id="{F7D141FF-BFDE-4DDE-18F0-EBB5D7D04C0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62" name="Graphic 1061">
            <a:extLst>
              <a:ext uri="{FF2B5EF4-FFF2-40B4-BE49-F238E27FC236}">
                <a16:creationId xmlns:a16="http://schemas.microsoft.com/office/drawing/2014/main" id="{4097355E-C31B-1677-81DF-43D2E057420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63" name="Graphic 1062">
            <a:extLst>
              <a:ext uri="{FF2B5EF4-FFF2-40B4-BE49-F238E27FC236}">
                <a16:creationId xmlns:a16="http://schemas.microsoft.com/office/drawing/2014/main" id="{DCF92439-2A01-75A6-4A6D-749655850F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-31939" y="2276872"/>
            <a:ext cx="4537190" cy="3672000"/>
          </a:xfrm>
          <a:prstGeom prst="rect">
            <a:avLst/>
          </a:prstGeom>
        </p:spPr>
      </p:pic>
      <p:pic>
        <p:nvPicPr>
          <p:cNvPr id="1080" name="Graphic 1079">
            <a:extLst>
              <a:ext uri="{FF2B5EF4-FFF2-40B4-BE49-F238E27FC236}">
                <a16:creationId xmlns:a16="http://schemas.microsoft.com/office/drawing/2014/main" id="{2F095883-DB49-6DEA-19EE-B28CE3A6F68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3189" r="2369"/>
          <a:stretch/>
        </p:blipFill>
        <p:spPr>
          <a:xfrm>
            <a:off x="4367808" y="2276872"/>
            <a:ext cx="4285010" cy="3672000"/>
          </a:xfrm>
          <a:prstGeom prst="rect">
            <a:avLst/>
          </a:prstGeom>
        </p:spPr>
      </p:pic>
      <p:pic>
        <p:nvPicPr>
          <p:cNvPr id="1082" name="Graphic 1081">
            <a:extLst>
              <a:ext uri="{FF2B5EF4-FFF2-40B4-BE49-F238E27FC236}">
                <a16:creationId xmlns:a16="http://schemas.microsoft.com/office/drawing/2014/main" id="{343AAF28-C490-985D-EEDF-44BE808D9AB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189" r="2369"/>
          <a:stretch/>
        </p:blipFill>
        <p:spPr>
          <a:xfrm>
            <a:off x="4367808" y="2276872"/>
            <a:ext cx="4285010" cy="3672000"/>
          </a:xfrm>
          <a:prstGeom prst="rect">
            <a:avLst/>
          </a:prstGeom>
        </p:spPr>
      </p:pic>
      <p:pic>
        <p:nvPicPr>
          <p:cNvPr id="1084" name="Graphic 1083">
            <a:extLst>
              <a:ext uri="{FF2B5EF4-FFF2-40B4-BE49-F238E27FC236}">
                <a16:creationId xmlns:a16="http://schemas.microsoft.com/office/drawing/2014/main" id="{A7CD360B-0DCE-9849-01FA-AB7EC7F861F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3189" r="2369"/>
          <a:stretch/>
        </p:blipFill>
        <p:spPr>
          <a:xfrm>
            <a:off x="4367808" y="2276872"/>
            <a:ext cx="4285010" cy="3672000"/>
          </a:xfrm>
          <a:prstGeom prst="rect">
            <a:avLst/>
          </a:prstGeom>
        </p:spPr>
      </p:pic>
      <p:pic>
        <p:nvPicPr>
          <p:cNvPr id="1086" name="Graphic 1085">
            <a:extLst>
              <a:ext uri="{FF2B5EF4-FFF2-40B4-BE49-F238E27FC236}">
                <a16:creationId xmlns:a16="http://schemas.microsoft.com/office/drawing/2014/main" id="{5001C4EA-F67C-8DA7-3601-B9B45E6C6DF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3189" r="2369"/>
          <a:stretch/>
        </p:blipFill>
        <p:spPr>
          <a:xfrm>
            <a:off x="4367808" y="2276872"/>
            <a:ext cx="4285010" cy="3672000"/>
          </a:xfrm>
          <a:prstGeom prst="rect">
            <a:avLst/>
          </a:prstGeom>
        </p:spPr>
      </p:pic>
      <p:pic>
        <p:nvPicPr>
          <p:cNvPr id="1088" name="Graphic 1087">
            <a:extLst>
              <a:ext uri="{FF2B5EF4-FFF2-40B4-BE49-F238E27FC236}">
                <a16:creationId xmlns:a16="http://schemas.microsoft.com/office/drawing/2014/main" id="{2240CA4E-D30E-5F4E-0265-AEC7F50C13F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3189" r="2369"/>
          <a:stretch/>
        </p:blipFill>
        <p:spPr>
          <a:xfrm>
            <a:off x="4367808" y="2276872"/>
            <a:ext cx="4285010" cy="3672000"/>
          </a:xfrm>
          <a:prstGeom prst="rect">
            <a:avLst/>
          </a:prstGeom>
        </p:spPr>
      </p:pic>
      <p:sp>
        <p:nvSpPr>
          <p:cNvPr id="1091" name="TextBox 1090">
            <a:extLst>
              <a:ext uri="{FF2B5EF4-FFF2-40B4-BE49-F238E27FC236}">
                <a16:creationId xmlns:a16="http://schemas.microsoft.com/office/drawing/2014/main" id="{244DFEEE-C0F1-2B7C-AA0A-CD10E6D9F7AE}"/>
              </a:ext>
            </a:extLst>
          </p:cNvPr>
          <p:cNvSpPr txBox="1"/>
          <p:nvPr/>
        </p:nvSpPr>
        <p:spPr>
          <a:xfrm>
            <a:off x="7680176" y="5731678"/>
            <a:ext cx="897366" cy="433626"/>
          </a:xfrm>
          <a:prstGeom prst="roundRect">
            <a:avLst>
              <a:gd name="adj" fmla="val 25991"/>
            </a:avLst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1.9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90" name="TextBox 1089">
            <a:extLst>
              <a:ext uri="{FF2B5EF4-FFF2-40B4-BE49-F238E27FC236}">
                <a16:creationId xmlns:a16="http://schemas.microsoft.com/office/drawing/2014/main" id="{80EC2AE4-2222-2790-E6DA-7A32867261E7}"/>
              </a:ext>
            </a:extLst>
          </p:cNvPr>
          <p:cNvSpPr txBox="1"/>
          <p:nvPr/>
        </p:nvSpPr>
        <p:spPr>
          <a:xfrm>
            <a:off x="3298960" y="5752264"/>
            <a:ext cx="934551" cy="408623"/>
          </a:xfrm>
          <a:prstGeom prst="roundRect">
            <a:avLst>
              <a:gd name="adj" fmla="val 25991"/>
            </a:avLst>
          </a:prstGeom>
          <a:solidFill>
            <a:srgbClr val="E7754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4.2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D045B5-12CE-1F1E-321E-E018A12DCA5D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A89DAB25-DDE7-7AB0-1A73-5C418FE8610D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50B6751-0A79-2C63-CEF3-003952BAF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643110"/>
              </p:ext>
            </p:extLst>
          </p:nvPr>
        </p:nvGraphicFramePr>
        <p:xfrm>
          <a:off x="8688288" y="135610"/>
          <a:ext cx="3384001" cy="32919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9381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2614896978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/>
                        <a:t>MQXF wire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/>
                        <a:t>1 mm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1.0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434257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54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64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8245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6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~300</a:t>
                      </a:r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95213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35800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63857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FA66042-E62C-035F-C7E6-3FC91C4745C7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1101786" y="468226"/>
            <a:ext cx="892204" cy="892205"/>
            <a:chOff x="2276535" y="3632092"/>
            <a:chExt cx="2311200" cy="23112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161EEF9-9DD3-8340-4496-29B03A9C5B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A869A09-34CB-F361-1323-341FC23C4249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3" name="Hexagon 12">
                <a:extLst>
                  <a:ext uri="{FF2B5EF4-FFF2-40B4-BE49-F238E27FC236}">
                    <a16:creationId xmlns:a16="http://schemas.microsoft.com/office/drawing/2014/main" id="{6A9D7FD6-9B7E-D98D-7FF3-0B8AADBB5C7C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E7BA8A72-7F3F-E654-D2EA-619C14DBEBAC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2EE528A1-4A91-3754-7647-51C9E5990BDD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Hexagon 15">
                <a:extLst>
                  <a:ext uri="{FF2B5EF4-FFF2-40B4-BE49-F238E27FC236}">
                    <a16:creationId xmlns:a16="http://schemas.microsoft.com/office/drawing/2014/main" id="{871A751A-AF71-09D5-2200-9FB1107F8966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3B2C72A7-9523-A1B9-1B5D-25CC5804A660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2089D8E9-DA26-16EA-E3AD-7C780A8E9745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F1F84023-D5CE-8F48-B327-E190F33F479B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52F071AB-AF61-CA14-925F-EF8245781110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4A713AEB-6743-B822-B4B7-FB946527A7C6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9634B7F1-B2C5-D618-594D-0C5C46A338F3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3EFB8AF2-1268-5D1B-7B74-DCF22C3FA76E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2546A1E3-E2F7-A5B8-E1D9-1FAB2A847499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B9FFD306-04CA-B77B-24B4-4325F1D9D0F3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E2E91460-FD02-4B5B-B78E-CEA86486D47B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CCDD8C74-9258-36E6-E5DC-4B830E453A03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24B7E473-81FF-DB26-111D-9AD8FDBD06C3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36BEF46A-8F55-D7C3-F730-DCF9B21CB16C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943137BC-8496-E162-4A00-137DE2490367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759E51DE-EE3B-7E28-6776-2BFAE9982CBD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2F9FACC1-0A81-E8F8-ADF9-FFEE79A9756D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76B12C58-0F25-BCDA-34DB-16B28DC1F293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CC9886F2-68DA-011C-951E-D210F360396C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E24E7992-20E5-F9C1-0D7C-3BF2432E4A4A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Hexagon 36">
                <a:extLst>
                  <a:ext uri="{FF2B5EF4-FFF2-40B4-BE49-F238E27FC236}">
                    <a16:creationId xmlns:a16="http://schemas.microsoft.com/office/drawing/2014/main" id="{25EC32CA-E058-99F3-42FA-3FDBB494021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A4117F13-476D-AA9A-20FC-AEDAF335776A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Hexagon 38">
                <a:extLst>
                  <a:ext uri="{FF2B5EF4-FFF2-40B4-BE49-F238E27FC236}">
                    <a16:creationId xmlns:a16="http://schemas.microsoft.com/office/drawing/2014/main" id="{2BF9D2FC-52E8-59F7-E358-7613AABB18EB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Hexagon 39">
                <a:extLst>
                  <a:ext uri="{FF2B5EF4-FFF2-40B4-BE49-F238E27FC236}">
                    <a16:creationId xmlns:a16="http://schemas.microsoft.com/office/drawing/2014/main" id="{0B8CF811-B6DB-0A1D-160D-CB289C15B4D9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Hexagon 40">
                <a:extLst>
                  <a:ext uri="{FF2B5EF4-FFF2-40B4-BE49-F238E27FC236}">
                    <a16:creationId xmlns:a16="http://schemas.microsoft.com/office/drawing/2014/main" id="{6A8BFDD0-BCD1-2A15-A8BA-A313583AF2F9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63C082E4-466E-82B1-86FB-C1F9C1403124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BA8AA04C-F5C9-AF46-584D-FA65BD87CAB9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Hexagon 43">
                <a:extLst>
                  <a:ext uri="{FF2B5EF4-FFF2-40B4-BE49-F238E27FC236}">
                    <a16:creationId xmlns:a16="http://schemas.microsoft.com/office/drawing/2014/main" id="{26AF6415-67E8-240A-A2DB-A1EAF5B8082B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Hexagon 44">
                <a:extLst>
                  <a:ext uri="{FF2B5EF4-FFF2-40B4-BE49-F238E27FC236}">
                    <a16:creationId xmlns:a16="http://schemas.microsoft.com/office/drawing/2014/main" id="{0E2178EA-A333-617F-0D56-39AF3FD77B47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Hexagon 45">
                <a:extLst>
                  <a:ext uri="{FF2B5EF4-FFF2-40B4-BE49-F238E27FC236}">
                    <a16:creationId xmlns:a16="http://schemas.microsoft.com/office/drawing/2014/main" id="{EBB3ABAE-B269-44BE-0AF9-FDAB170D0F37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Hexagon 46">
                <a:extLst>
                  <a:ext uri="{FF2B5EF4-FFF2-40B4-BE49-F238E27FC236}">
                    <a16:creationId xmlns:a16="http://schemas.microsoft.com/office/drawing/2014/main" id="{C033A995-7781-94C9-9A95-C85A759135F9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B5D38398-5623-7F15-777F-AC4A640A46FA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Hexagon 48">
                <a:extLst>
                  <a:ext uri="{FF2B5EF4-FFF2-40B4-BE49-F238E27FC236}">
                    <a16:creationId xmlns:a16="http://schemas.microsoft.com/office/drawing/2014/main" id="{D1464454-36E0-1413-0CC0-BE00743905FC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Hexagon 49">
                <a:extLst>
                  <a:ext uri="{FF2B5EF4-FFF2-40B4-BE49-F238E27FC236}">
                    <a16:creationId xmlns:a16="http://schemas.microsoft.com/office/drawing/2014/main" id="{DC1708C9-3BB2-59F7-61EE-34FA06A2E8D0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Hexagon 50">
                <a:extLst>
                  <a:ext uri="{FF2B5EF4-FFF2-40B4-BE49-F238E27FC236}">
                    <a16:creationId xmlns:a16="http://schemas.microsoft.com/office/drawing/2014/main" id="{B8115718-5BB5-0053-24BF-2D5B5235D8E9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Hexagon 51">
                <a:extLst>
                  <a:ext uri="{FF2B5EF4-FFF2-40B4-BE49-F238E27FC236}">
                    <a16:creationId xmlns:a16="http://schemas.microsoft.com/office/drawing/2014/main" id="{D9B312FB-A026-419C-097F-3B635FFD2985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Hexagon 52">
                <a:extLst>
                  <a:ext uri="{FF2B5EF4-FFF2-40B4-BE49-F238E27FC236}">
                    <a16:creationId xmlns:a16="http://schemas.microsoft.com/office/drawing/2014/main" id="{F43DE621-CBB5-817B-7E50-F81C6425024D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Hexagon 53">
                <a:extLst>
                  <a:ext uri="{FF2B5EF4-FFF2-40B4-BE49-F238E27FC236}">
                    <a16:creationId xmlns:a16="http://schemas.microsoft.com/office/drawing/2014/main" id="{122E92E0-C21D-F8B9-54A1-B070C2444BB3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Hexagon 54">
                <a:extLst>
                  <a:ext uri="{FF2B5EF4-FFF2-40B4-BE49-F238E27FC236}">
                    <a16:creationId xmlns:a16="http://schemas.microsoft.com/office/drawing/2014/main" id="{13E2E691-0C1D-B3D2-11D3-379263267FB2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Hexagon 55">
                <a:extLst>
                  <a:ext uri="{FF2B5EF4-FFF2-40B4-BE49-F238E27FC236}">
                    <a16:creationId xmlns:a16="http://schemas.microsoft.com/office/drawing/2014/main" id="{C7B17F9E-0A44-612C-47E2-B7D9FB3A0C6C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Hexagon 56">
                <a:extLst>
                  <a:ext uri="{FF2B5EF4-FFF2-40B4-BE49-F238E27FC236}">
                    <a16:creationId xmlns:a16="http://schemas.microsoft.com/office/drawing/2014/main" id="{CD3AA232-3341-EA01-9F50-90AF14FBDEA0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BA8D204C-531C-47C6-7DE6-3706C7A22DAC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Hexagon 58">
                <a:extLst>
                  <a:ext uri="{FF2B5EF4-FFF2-40B4-BE49-F238E27FC236}">
                    <a16:creationId xmlns:a16="http://schemas.microsoft.com/office/drawing/2014/main" id="{A639A4AA-3C88-C8D2-297A-C33B6EA49180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9FB085EE-011E-4A48-EC31-8BB04FC635C1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Hexagon 60">
                <a:extLst>
                  <a:ext uri="{FF2B5EF4-FFF2-40B4-BE49-F238E27FC236}">
                    <a16:creationId xmlns:a16="http://schemas.microsoft.com/office/drawing/2014/main" id="{7481BEEF-4D68-90F9-9963-FC958A2CE0BF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Hexagon 61">
                <a:extLst>
                  <a:ext uri="{FF2B5EF4-FFF2-40B4-BE49-F238E27FC236}">
                    <a16:creationId xmlns:a16="http://schemas.microsoft.com/office/drawing/2014/main" id="{11FBDCD6-BE8B-9826-1E10-E732D9292953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Hexagon 62">
                <a:extLst>
                  <a:ext uri="{FF2B5EF4-FFF2-40B4-BE49-F238E27FC236}">
                    <a16:creationId xmlns:a16="http://schemas.microsoft.com/office/drawing/2014/main" id="{9277C1B6-D5E2-E42E-3F34-9BF9141E7505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7" name="Hexagon 926">
                <a:extLst>
                  <a:ext uri="{FF2B5EF4-FFF2-40B4-BE49-F238E27FC236}">
                    <a16:creationId xmlns:a16="http://schemas.microsoft.com/office/drawing/2014/main" id="{723CC6B2-A329-50F9-E0ED-C9729A590741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9" name="Hexagon 1058">
                <a:extLst>
                  <a:ext uri="{FF2B5EF4-FFF2-40B4-BE49-F238E27FC236}">
                    <a16:creationId xmlns:a16="http://schemas.microsoft.com/office/drawing/2014/main" id="{E5C6B01F-C626-2349-A8BA-1E0E383F05CE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4" name="Hexagon 1063">
                <a:extLst>
                  <a:ext uri="{FF2B5EF4-FFF2-40B4-BE49-F238E27FC236}">
                    <a16:creationId xmlns:a16="http://schemas.microsoft.com/office/drawing/2014/main" id="{D6C3F388-75E2-F5B2-9539-284B7EA472D7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5" name="Hexagon 1064">
                <a:extLst>
                  <a:ext uri="{FF2B5EF4-FFF2-40B4-BE49-F238E27FC236}">
                    <a16:creationId xmlns:a16="http://schemas.microsoft.com/office/drawing/2014/main" id="{6EB1644F-995A-45E7-8801-B2D2C671AAE0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6" name="Hexagon 1065">
                <a:extLst>
                  <a:ext uri="{FF2B5EF4-FFF2-40B4-BE49-F238E27FC236}">
                    <a16:creationId xmlns:a16="http://schemas.microsoft.com/office/drawing/2014/main" id="{FEC8B8E1-A8AF-4986-E9C0-DB3BE5D022CC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7" name="Hexagon 1066">
                <a:extLst>
                  <a:ext uri="{FF2B5EF4-FFF2-40B4-BE49-F238E27FC236}">
                    <a16:creationId xmlns:a16="http://schemas.microsoft.com/office/drawing/2014/main" id="{90971CDF-8C5F-4334-6041-EB4C40B6F4D3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8" name="Hexagon 1067">
                <a:extLst>
                  <a:ext uri="{FF2B5EF4-FFF2-40B4-BE49-F238E27FC236}">
                    <a16:creationId xmlns:a16="http://schemas.microsoft.com/office/drawing/2014/main" id="{F54E4E00-877C-2E6C-40FC-EDF4A5D32742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9" name="Hexagon 1068">
                <a:extLst>
                  <a:ext uri="{FF2B5EF4-FFF2-40B4-BE49-F238E27FC236}">
                    <a16:creationId xmlns:a16="http://schemas.microsoft.com/office/drawing/2014/main" id="{8656E009-FC18-6669-69E2-5F50A60AF44D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0" name="Hexagon 1069">
                <a:extLst>
                  <a:ext uri="{FF2B5EF4-FFF2-40B4-BE49-F238E27FC236}">
                    <a16:creationId xmlns:a16="http://schemas.microsoft.com/office/drawing/2014/main" id="{F66BE385-C9A3-D294-A502-684B71D90695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1" name="Hexagon 1070">
                <a:extLst>
                  <a:ext uri="{FF2B5EF4-FFF2-40B4-BE49-F238E27FC236}">
                    <a16:creationId xmlns:a16="http://schemas.microsoft.com/office/drawing/2014/main" id="{FC462502-9ACF-BE24-8161-9AFC5F84CB66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2" name="Hexagon 1071">
                <a:extLst>
                  <a:ext uri="{FF2B5EF4-FFF2-40B4-BE49-F238E27FC236}">
                    <a16:creationId xmlns:a16="http://schemas.microsoft.com/office/drawing/2014/main" id="{7DD958FB-6AAF-8987-1E38-9570CC0007CF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3" name="Hexagon 1072">
                <a:extLst>
                  <a:ext uri="{FF2B5EF4-FFF2-40B4-BE49-F238E27FC236}">
                    <a16:creationId xmlns:a16="http://schemas.microsoft.com/office/drawing/2014/main" id="{65ECD356-DB75-A5C8-E6C4-A8FDE5AA194E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4" name="Hexagon 1073">
                <a:extLst>
                  <a:ext uri="{FF2B5EF4-FFF2-40B4-BE49-F238E27FC236}">
                    <a16:creationId xmlns:a16="http://schemas.microsoft.com/office/drawing/2014/main" id="{D20D257E-77E8-1DBF-4F6A-5E6B1CE5F6DE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5" name="Hexagon 1074">
                <a:extLst>
                  <a:ext uri="{FF2B5EF4-FFF2-40B4-BE49-F238E27FC236}">
                    <a16:creationId xmlns:a16="http://schemas.microsoft.com/office/drawing/2014/main" id="{DDFADB2A-41C7-72A3-F912-C32C763DEEE8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6" name="Hexagon 1075">
                <a:extLst>
                  <a:ext uri="{FF2B5EF4-FFF2-40B4-BE49-F238E27FC236}">
                    <a16:creationId xmlns:a16="http://schemas.microsoft.com/office/drawing/2014/main" id="{A8CB827D-C58A-5CC1-5718-3B40FE637A5C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7" name="Hexagon 1076">
                <a:extLst>
                  <a:ext uri="{FF2B5EF4-FFF2-40B4-BE49-F238E27FC236}">
                    <a16:creationId xmlns:a16="http://schemas.microsoft.com/office/drawing/2014/main" id="{87512EBF-0307-3F4A-40E7-DCC21FDB4611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8" name="Hexagon 1077">
                <a:extLst>
                  <a:ext uri="{FF2B5EF4-FFF2-40B4-BE49-F238E27FC236}">
                    <a16:creationId xmlns:a16="http://schemas.microsoft.com/office/drawing/2014/main" id="{117D72CF-BDBF-AC98-7703-DDAD8C307951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9" name="Hexagon 1078">
                <a:extLst>
                  <a:ext uri="{FF2B5EF4-FFF2-40B4-BE49-F238E27FC236}">
                    <a16:creationId xmlns:a16="http://schemas.microsoft.com/office/drawing/2014/main" id="{40C3F00A-813E-96EC-C57B-BEB8C2703B0D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1" name="Hexagon 1080">
                <a:extLst>
                  <a:ext uri="{FF2B5EF4-FFF2-40B4-BE49-F238E27FC236}">
                    <a16:creationId xmlns:a16="http://schemas.microsoft.com/office/drawing/2014/main" id="{5CF14D59-D596-E9C0-46BA-9ED231084608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3" name="Hexagon 1082">
                <a:extLst>
                  <a:ext uri="{FF2B5EF4-FFF2-40B4-BE49-F238E27FC236}">
                    <a16:creationId xmlns:a16="http://schemas.microsoft.com/office/drawing/2014/main" id="{BD3BEAB0-0D48-2C72-C84F-A57FA60B55CE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5" name="Hexagon 1084">
                <a:extLst>
                  <a:ext uri="{FF2B5EF4-FFF2-40B4-BE49-F238E27FC236}">
                    <a16:creationId xmlns:a16="http://schemas.microsoft.com/office/drawing/2014/main" id="{B4EBE9DC-B1F9-ED73-D401-88358C200E32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7" name="Hexagon 1086">
                <a:extLst>
                  <a:ext uri="{FF2B5EF4-FFF2-40B4-BE49-F238E27FC236}">
                    <a16:creationId xmlns:a16="http://schemas.microsoft.com/office/drawing/2014/main" id="{B2388452-C675-85CF-D41E-FD4181BACCA8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9" name="Hexagon 1088">
                <a:extLst>
                  <a:ext uri="{FF2B5EF4-FFF2-40B4-BE49-F238E27FC236}">
                    <a16:creationId xmlns:a16="http://schemas.microsoft.com/office/drawing/2014/main" id="{5D4619EA-03F2-FC41-DF30-54F2F9683CD1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3" name="Hexagon 1092">
                <a:extLst>
                  <a:ext uri="{FF2B5EF4-FFF2-40B4-BE49-F238E27FC236}">
                    <a16:creationId xmlns:a16="http://schemas.microsoft.com/office/drawing/2014/main" id="{01F3FECE-D772-6D52-A5E4-91B86CA4DB63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5" name="Hexagon 1094">
                <a:extLst>
                  <a:ext uri="{FF2B5EF4-FFF2-40B4-BE49-F238E27FC236}">
                    <a16:creationId xmlns:a16="http://schemas.microsoft.com/office/drawing/2014/main" id="{83535B8C-DFB8-548F-4A94-0D28FAD6FF0A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6" name="Hexagon 1095">
                <a:extLst>
                  <a:ext uri="{FF2B5EF4-FFF2-40B4-BE49-F238E27FC236}">
                    <a16:creationId xmlns:a16="http://schemas.microsoft.com/office/drawing/2014/main" id="{2EAA161E-3165-70FA-7A9E-86B4102B69E6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7" name="Hexagon 1096">
                <a:extLst>
                  <a:ext uri="{FF2B5EF4-FFF2-40B4-BE49-F238E27FC236}">
                    <a16:creationId xmlns:a16="http://schemas.microsoft.com/office/drawing/2014/main" id="{1D2C00C0-A0A7-D827-F021-6395D825BE12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8" name="Hexagon 1097">
                <a:extLst>
                  <a:ext uri="{FF2B5EF4-FFF2-40B4-BE49-F238E27FC236}">
                    <a16:creationId xmlns:a16="http://schemas.microsoft.com/office/drawing/2014/main" id="{BBA85DF2-02C9-9711-3AA5-9BEC7F1A93A2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9" name="Hexagon 1098">
                <a:extLst>
                  <a:ext uri="{FF2B5EF4-FFF2-40B4-BE49-F238E27FC236}">
                    <a16:creationId xmlns:a16="http://schemas.microsoft.com/office/drawing/2014/main" id="{B30E8082-8331-6AD6-A1A0-E270CD808FC6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0" name="Hexagon 1099">
                <a:extLst>
                  <a:ext uri="{FF2B5EF4-FFF2-40B4-BE49-F238E27FC236}">
                    <a16:creationId xmlns:a16="http://schemas.microsoft.com/office/drawing/2014/main" id="{68624CFE-0F18-EDC1-1866-96569B5AB563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1" name="Hexagon 1100">
                <a:extLst>
                  <a:ext uri="{FF2B5EF4-FFF2-40B4-BE49-F238E27FC236}">
                    <a16:creationId xmlns:a16="http://schemas.microsoft.com/office/drawing/2014/main" id="{E271B417-944B-7069-71C7-BE92C5D80BD8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2" name="Hexagon 1101">
                <a:extLst>
                  <a:ext uri="{FF2B5EF4-FFF2-40B4-BE49-F238E27FC236}">
                    <a16:creationId xmlns:a16="http://schemas.microsoft.com/office/drawing/2014/main" id="{B6F88138-F9DA-5224-B95B-B512358BBDB9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3" name="Hexagon 1102">
                <a:extLst>
                  <a:ext uri="{FF2B5EF4-FFF2-40B4-BE49-F238E27FC236}">
                    <a16:creationId xmlns:a16="http://schemas.microsoft.com/office/drawing/2014/main" id="{E257A3BB-0AF7-8D75-E1CB-64C1804467FF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4" name="Hexagon 1103">
                <a:extLst>
                  <a:ext uri="{FF2B5EF4-FFF2-40B4-BE49-F238E27FC236}">
                    <a16:creationId xmlns:a16="http://schemas.microsoft.com/office/drawing/2014/main" id="{D0B4B9FF-D0FF-3D98-1373-ABD7B4E38722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5" name="Hexagon 1104">
                <a:extLst>
                  <a:ext uri="{FF2B5EF4-FFF2-40B4-BE49-F238E27FC236}">
                    <a16:creationId xmlns:a16="http://schemas.microsoft.com/office/drawing/2014/main" id="{E17370A6-A5E6-3C72-4D14-3EC1DD791875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6" name="Hexagon 1105">
                <a:extLst>
                  <a:ext uri="{FF2B5EF4-FFF2-40B4-BE49-F238E27FC236}">
                    <a16:creationId xmlns:a16="http://schemas.microsoft.com/office/drawing/2014/main" id="{6E42529E-0412-7BFF-E7BD-3B0D77B397FA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7" name="Hexagon 1106">
                <a:extLst>
                  <a:ext uri="{FF2B5EF4-FFF2-40B4-BE49-F238E27FC236}">
                    <a16:creationId xmlns:a16="http://schemas.microsoft.com/office/drawing/2014/main" id="{E2BFBA76-FBFA-8E36-AC70-D0415D7572FE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8" name="Hexagon 1107">
                <a:extLst>
                  <a:ext uri="{FF2B5EF4-FFF2-40B4-BE49-F238E27FC236}">
                    <a16:creationId xmlns:a16="http://schemas.microsoft.com/office/drawing/2014/main" id="{941F8D40-1CD1-3512-6578-48356C018A96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9" name="Hexagon 1108">
                <a:extLst>
                  <a:ext uri="{FF2B5EF4-FFF2-40B4-BE49-F238E27FC236}">
                    <a16:creationId xmlns:a16="http://schemas.microsoft.com/office/drawing/2014/main" id="{1A5B003A-24E2-29A9-9BDA-CDA03E4C1BB0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0" name="Hexagon 1109">
                <a:extLst>
                  <a:ext uri="{FF2B5EF4-FFF2-40B4-BE49-F238E27FC236}">
                    <a16:creationId xmlns:a16="http://schemas.microsoft.com/office/drawing/2014/main" id="{35F5B8A6-2755-7131-7346-D4022DDDD080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1" name="Hexagon 1110">
                <a:extLst>
                  <a:ext uri="{FF2B5EF4-FFF2-40B4-BE49-F238E27FC236}">
                    <a16:creationId xmlns:a16="http://schemas.microsoft.com/office/drawing/2014/main" id="{02AA07A0-6004-F2E9-2F99-F16559790675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2" name="Hexagon 1111">
                <a:extLst>
                  <a:ext uri="{FF2B5EF4-FFF2-40B4-BE49-F238E27FC236}">
                    <a16:creationId xmlns:a16="http://schemas.microsoft.com/office/drawing/2014/main" id="{5617AC7B-F3E8-1D19-4081-570CA3967A65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3" name="Hexagon 1112">
                <a:extLst>
                  <a:ext uri="{FF2B5EF4-FFF2-40B4-BE49-F238E27FC236}">
                    <a16:creationId xmlns:a16="http://schemas.microsoft.com/office/drawing/2014/main" id="{489A502E-57D7-F5FC-E911-9181EE6DAC02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4" name="Hexagon 1113">
                <a:extLst>
                  <a:ext uri="{FF2B5EF4-FFF2-40B4-BE49-F238E27FC236}">
                    <a16:creationId xmlns:a16="http://schemas.microsoft.com/office/drawing/2014/main" id="{DC0065DA-5C39-DE41-C60A-AA0A9BFF3E02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5" name="Hexagon 1114">
                <a:extLst>
                  <a:ext uri="{FF2B5EF4-FFF2-40B4-BE49-F238E27FC236}">
                    <a16:creationId xmlns:a16="http://schemas.microsoft.com/office/drawing/2014/main" id="{E4A99FC6-6F8E-407D-EDD3-21553C25D95B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6" name="Hexagon 1115">
                <a:extLst>
                  <a:ext uri="{FF2B5EF4-FFF2-40B4-BE49-F238E27FC236}">
                    <a16:creationId xmlns:a16="http://schemas.microsoft.com/office/drawing/2014/main" id="{6AF056FA-DC45-A06D-2003-C59696EBADCF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7" name="Hexagon 1116">
                <a:extLst>
                  <a:ext uri="{FF2B5EF4-FFF2-40B4-BE49-F238E27FC236}">
                    <a16:creationId xmlns:a16="http://schemas.microsoft.com/office/drawing/2014/main" id="{A0E8B5A3-C859-6FA8-2B84-4E68F8A5F7EF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8" name="Hexagon 1117">
                <a:extLst>
                  <a:ext uri="{FF2B5EF4-FFF2-40B4-BE49-F238E27FC236}">
                    <a16:creationId xmlns:a16="http://schemas.microsoft.com/office/drawing/2014/main" id="{460B3291-2A3C-D098-2E21-5A8E7F017FAD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9" name="Hexagon 1118">
                <a:extLst>
                  <a:ext uri="{FF2B5EF4-FFF2-40B4-BE49-F238E27FC236}">
                    <a16:creationId xmlns:a16="http://schemas.microsoft.com/office/drawing/2014/main" id="{783356D7-BC86-B6DA-CE12-EAFF51E5B05B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0" name="Hexagon 1119">
                <a:extLst>
                  <a:ext uri="{FF2B5EF4-FFF2-40B4-BE49-F238E27FC236}">
                    <a16:creationId xmlns:a16="http://schemas.microsoft.com/office/drawing/2014/main" id="{9DDAAA0A-7F7D-80B2-3695-BAC4C116D9C6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1" name="Hexagon 1120">
                <a:extLst>
                  <a:ext uri="{FF2B5EF4-FFF2-40B4-BE49-F238E27FC236}">
                    <a16:creationId xmlns:a16="http://schemas.microsoft.com/office/drawing/2014/main" id="{2CC44804-7690-4F4D-D061-F713A2134B9F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2" name="Hexagon 1121">
                <a:extLst>
                  <a:ext uri="{FF2B5EF4-FFF2-40B4-BE49-F238E27FC236}">
                    <a16:creationId xmlns:a16="http://schemas.microsoft.com/office/drawing/2014/main" id="{1699F6BF-A0DA-4878-6BB8-0DE6464825B8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3" name="Hexagon 1122">
                <a:extLst>
                  <a:ext uri="{FF2B5EF4-FFF2-40B4-BE49-F238E27FC236}">
                    <a16:creationId xmlns:a16="http://schemas.microsoft.com/office/drawing/2014/main" id="{DDC8B9BC-EA35-24A1-F812-F96A57C32220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4" name="Hexagon 1123">
                <a:extLst>
                  <a:ext uri="{FF2B5EF4-FFF2-40B4-BE49-F238E27FC236}">
                    <a16:creationId xmlns:a16="http://schemas.microsoft.com/office/drawing/2014/main" id="{0E83E16B-F6AB-0538-EE62-48C4489B6E54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5" name="Hexagon 1124">
                <a:extLst>
                  <a:ext uri="{FF2B5EF4-FFF2-40B4-BE49-F238E27FC236}">
                    <a16:creationId xmlns:a16="http://schemas.microsoft.com/office/drawing/2014/main" id="{6413ACAB-9B59-B242-6559-FBEF561C6367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6" name="Hexagon 1125">
                <a:extLst>
                  <a:ext uri="{FF2B5EF4-FFF2-40B4-BE49-F238E27FC236}">
                    <a16:creationId xmlns:a16="http://schemas.microsoft.com/office/drawing/2014/main" id="{5665209E-7404-90E3-27E8-C7A4047E7B2E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7" name="Hexagon 1126">
                <a:extLst>
                  <a:ext uri="{FF2B5EF4-FFF2-40B4-BE49-F238E27FC236}">
                    <a16:creationId xmlns:a16="http://schemas.microsoft.com/office/drawing/2014/main" id="{B6EA77E8-E45B-0034-732F-803106584560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8" name="Hexagon 1127">
                <a:extLst>
                  <a:ext uri="{FF2B5EF4-FFF2-40B4-BE49-F238E27FC236}">
                    <a16:creationId xmlns:a16="http://schemas.microsoft.com/office/drawing/2014/main" id="{16503A96-AA5D-6830-02C4-C70B7CA671A3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9" name="Hexagon 1128">
                <a:extLst>
                  <a:ext uri="{FF2B5EF4-FFF2-40B4-BE49-F238E27FC236}">
                    <a16:creationId xmlns:a16="http://schemas.microsoft.com/office/drawing/2014/main" id="{36ADD501-C061-6D0E-3185-4CE2A4022E5A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0" name="Hexagon 1129">
                <a:extLst>
                  <a:ext uri="{FF2B5EF4-FFF2-40B4-BE49-F238E27FC236}">
                    <a16:creationId xmlns:a16="http://schemas.microsoft.com/office/drawing/2014/main" id="{2D258496-1D73-2E8F-63E3-DC051C2BF252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1" name="Hexagon 1130">
                <a:extLst>
                  <a:ext uri="{FF2B5EF4-FFF2-40B4-BE49-F238E27FC236}">
                    <a16:creationId xmlns:a16="http://schemas.microsoft.com/office/drawing/2014/main" id="{93E9C764-4191-B6B4-FF6A-A0C9A517EAAA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2" name="Hexagon 1131">
                <a:extLst>
                  <a:ext uri="{FF2B5EF4-FFF2-40B4-BE49-F238E27FC236}">
                    <a16:creationId xmlns:a16="http://schemas.microsoft.com/office/drawing/2014/main" id="{4F0F3AFC-2231-1A15-D4E3-80547C3662AC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3" name="Hexagon 1132">
                <a:extLst>
                  <a:ext uri="{FF2B5EF4-FFF2-40B4-BE49-F238E27FC236}">
                    <a16:creationId xmlns:a16="http://schemas.microsoft.com/office/drawing/2014/main" id="{E12E403D-950D-C7C8-5C4B-6AA217E50757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4" name="Hexagon 1133">
                <a:extLst>
                  <a:ext uri="{FF2B5EF4-FFF2-40B4-BE49-F238E27FC236}">
                    <a16:creationId xmlns:a16="http://schemas.microsoft.com/office/drawing/2014/main" id="{47E76133-8F53-2243-C4B3-91B4232EA1AC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5" name="Hexagon 1134">
                <a:extLst>
                  <a:ext uri="{FF2B5EF4-FFF2-40B4-BE49-F238E27FC236}">
                    <a16:creationId xmlns:a16="http://schemas.microsoft.com/office/drawing/2014/main" id="{F4B19A52-B208-D3A6-9F2E-622E2516546A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6" name="Hexagon 1135">
                <a:extLst>
                  <a:ext uri="{FF2B5EF4-FFF2-40B4-BE49-F238E27FC236}">
                    <a16:creationId xmlns:a16="http://schemas.microsoft.com/office/drawing/2014/main" id="{3E5159EB-ABFB-3896-7B1B-6792E66F1BF2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7" name="Hexagon 1136">
                <a:extLst>
                  <a:ext uri="{FF2B5EF4-FFF2-40B4-BE49-F238E27FC236}">
                    <a16:creationId xmlns:a16="http://schemas.microsoft.com/office/drawing/2014/main" id="{2D062EAF-B222-386C-BF13-55E7CC07726B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8" name="Hexagon 1137">
                <a:extLst>
                  <a:ext uri="{FF2B5EF4-FFF2-40B4-BE49-F238E27FC236}">
                    <a16:creationId xmlns:a16="http://schemas.microsoft.com/office/drawing/2014/main" id="{5330CA36-A36A-F93B-353E-81C3A750C513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9" name="Hexagon 1138">
                <a:extLst>
                  <a:ext uri="{FF2B5EF4-FFF2-40B4-BE49-F238E27FC236}">
                    <a16:creationId xmlns:a16="http://schemas.microsoft.com/office/drawing/2014/main" id="{2ACA2FC7-BAAF-3977-ECD8-3C00C4C1486E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0" name="Hexagon 1139">
                <a:extLst>
                  <a:ext uri="{FF2B5EF4-FFF2-40B4-BE49-F238E27FC236}">
                    <a16:creationId xmlns:a16="http://schemas.microsoft.com/office/drawing/2014/main" id="{D68CC99D-4547-E837-8C13-F409CF02C5EF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1" name="Hexagon 1140">
                <a:extLst>
                  <a:ext uri="{FF2B5EF4-FFF2-40B4-BE49-F238E27FC236}">
                    <a16:creationId xmlns:a16="http://schemas.microsoft.com/office/drawing/2014/main" id="{4C5A9D05-2BA7-D452-03C9-DC5C62420658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2" name="Hexagon 1141">
                <a:extLst>
                  <a:ext uri="{FF2B5EF4-FFF2-40B4-BE49-F238E27FC236}">
                    <a16:creationId xmlns:a16="http://schemas.microsoft.com/office/drawing/2014/main" id="{0E888F7D-D47A-C8EA-A50E-E07DFF387BC2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3" name="Hexagon 1142">
                <a:extLst>
                  <a:ext uri="{FF2B5EF4-FFF2-40B4-BE49-F238E27FC236}">
                    <a16:creationId xmlns:a16="http://schemas.microsoft.com/office/drawing/2014/main" id="{74C4C015-F964-A366-601A-DB751B097AAA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4" name="Hexagon 1143">
                <a:extLst>
                  <a:ext uri="{FF2B5EF4-FFF2-40B4-BE49-F238E27FC236}">
                    <a16:creationId xmlns:a16="http://schemas.microsoft.com/office/drawing/2014/main" id="{F4918ADE-488D-8503-40BE-2B479EDFDAD0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5" name="Hexagon 1144">
                <a:extLst>
                  <a:ext uri="{FF2B5EF4-FFF2-40B4-BE49-F238E27FC236}">
                    <a16:creationId xmlns:a16="http://schemas.microsoft.com/office/drawing/2014/main" id="{AB4FBB42-F22F-D395-BF7F-C9A5AD04A61E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6" name="Hexagon 1145">
                <a:extLst>
                  <a:ext uri="{FF2B5EF4-FFF2-40B4-BE49-F238E27FC236}">
                    <a16:creationId xmlns:a16="http://schemas.microsoft.com/office/drawing/2014/main" id="{159B2A33-5D64-0CBD-C6C0-A6C03C65795A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7" name="Hexagon 1146">
                <a:extLst>
                  <a:ext uri="{FF2B5EF4-FFF2-40B4-BE49-F238E27FC236}">
                    <a16:creationId xmlns:a16="http://schemas.microsoft.com/office/drawing/2014/main" id="{4C50A8B7-4D09-693F-F52E-FDA1876E9671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48" name="Group 1147">
            <a:extLst>
              <a:ext uri="{FF2B5EF4-FFF2-40B4-BE49-F238E27FC236}">
                <a16:creationId xmlns:a16="http://schemas.microsoft.com/office/drawing/2014/main" id="{DB395094-C6DD-14BF-3166-DD0415C24471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0133586" y="537442"/>
            <a:ext cx="755999" cy="756000"/>
            <a:chOff x="2276535" y="3632092"/>
            <a:chExt cx="2311200" cy="2311200"/>
          </a:xfrm>
        </p:grpSpPr>
        <p:sp>
          <p:nvSpPr>
            <p:cNvPr id="1149" name="Oval 1148">
              <a:extLst>
                <a:ext uri="{FF2B5EF4-FFF2-40B4-BE49-F238E27FC236}">
                  <a16:creationId xmlns:a16="http://schemas.microsoft.com/office/drawing/2014/main" id="{A3D0619C-6A80-A96E-2F2D-6605977B73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50" name="Group 1149">
              <a:extLst>
                <a:ext uri="{FF2B5EF4-FFF2-40B4-BE49-F238E27FC236}">
                  <a16:creationId xmlns:a16="http://schemas.microsoft.com/office/drawing/2014/main" id="{0CEAD3CD-1965-CA69-2FDE-CE24028D51DC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151" name="Hexagon 1150">
                <a:extLst>
                  <a:ext uri="{FF2B5EF4-FFF2-40B4-BE49-F238E27FC236}">
                    <a16:creationId xmlns:a16="http://schemas.microsoft.com/office/drawing/2014/main" id="{EB3C6348-EA69-A8E2-321E-2BEFE00AD1A0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8" name="Hexagon 767">
                <a:extLst>
                  <a:ext uri="{FF2B5EF4-FFF2-40B4-BE49-F238E27FC236}">
                    <a16:creationId xmlns:a16="http://schemas.microsoft.com/office/drawing/2014/main" id="{71376B71-EF11-A661-907F-C7F25D003489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9" name="Hexagon 768">
                <a:extLst>
                  <a:ext uri="{FF2B5EF4-FFF2-40B4-BE49-F238E27FC236}">
                    <a16:creationId xmlns:a16="http://schemas.microsoft.com/office/drawing/2014/main" id="{8842FE51-2B2C-CFE1-3421-6A291652E47D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0" name="Hexagon 769">
                <a:extLst>
                  <a:ext uri="{FF2B5EF4-FFF2-40B4-BE49-F238E27FC236}">
                    <a16:creationId xmlns:a16="http://schemas.microsoft.com/office/drawing/2014/main" id="{E67A1028-18F0-C026-E66C-98B7AC50D7ED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1" name="Hexagon 770">
                <a:extLst>
                  <a:ext uri="{FF2B5EF4-FFF2-40B4-BE49-F238E27FC236}">
                    <a16:creationId xmlns:a16="http://schemas.microsoft.com/office/drawing/2014/main" id="{C9E3C520-CB6E-B162-7783-E50264E32C27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2" name="Hexagon 771">
                <a:extLst>
                  <a:ext uri="{FF2B5EF4-FFF2-40B4-BE49-F238E27FC236}">
                    <a16:creationId xmlns:a16="http://schemas.microsoft.com/office/drawing/2014/main" id="{07338A28-09BE-DDB6-B49E-B09671E80822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3" name="Hexagon 772">
                <a:extLst>
                  <a:ext uri="{FF2B5EF4-FFF2-40B4-BE49-F238E27FC236}">
                    <a16:creationId xmlns:a16="http://schemas.microsoft.com/office/drawing/2014/main" id="{804B01BF-A3EB-182B-1ABE-347366DAF1FF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4" name="Hexagon 773">
                <a:extLst>
                  <a:ext uri="{FF2B5EF4-FFF2-40B4-BE49-F238E27FC236}">
                    <a16:creationId xmlns:a16="http://schemas.microsoft.com/office/drawing/2014/main" id="{3941FD20-20C3-0A1E-091E-318D44FD38FB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5" name="Hexagon 774">
                <a:extLst>
                  <a:ext uri="{FF2B5EF4-FFF2-40B4-BE49-F238E27FC236}">
                    <a16:creationId xmlns:a16="http://schemas.microsoft.com/office/drawing/2014/main" id="{05D7913B-657A-BCB0-726F-B9C7AF1723A4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6" name="Hexagon 775">
                <a:extLst>
                  <a:ext uri="{FF2B5EF4-FFF2-40B4-BE49-F238E27FC236}">
                    <a16:creationId xmlns:a16="http://schemas.microsoft.com/office/drawing/2014/main" id="{01B1AE85-2808-A8C5-7016-DB66E32BF8B0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7" name="Hexagon 776">
                <a:extLst>
                  <a:ext uri="{FF2B5EF4-FFF2-40B4-BE49-F238E27FC236}">
                    <a16:creationId xmlns:a16="http://schemas.microsoft.com/office/drawing/2014/main" id="{A2E75289-21CE-05F8-A572-DAE673CFE9BF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8" name="Hexagon 777">
                <a:extLst>
                  <a:ext uri="{FF2B5EF4-FFF2-40B4-BE49-F238E27FC236}">
                    <a16:creationId xmlns:a16="http://schemas.microsoft.com/office/drawing/2014/main" id="{7C9D2E2A-7C1B-78AD-CD84-767B44CBB680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9" name="Hexagon 778">
                <a:extLst>
                  <a:ext uri="{FF2B5EF4-FFF2-40B4-BE49-F238E27FC236}">
                    <a16:creationId xmlns:a16="http://schemas.microsoft.com/office/drawing/2014/main" id="{78F79286-BD16-AEE3-FEFE-64012E6DB2DE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0" name="Hexagon 779">
                <a:extLst>
                  <a:ext uri="{FF2B5EF4-FFF2-40B4-BE49-F238E27FC236}">
                    <a16:creationId xmlns:a16="http://schemas.microsoft.com/office/drawing/2014/main" id="{27E86911-1F56-AEA7-8CAC-EF8CE8E2C067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1" name="Hexagon 780">
                <a:extLst>
                  <a:ext uri="{FF2B5EF4-FFF2-40B4-BE49-F238E27FC236}">
                    <a16:creationId xmlns:a16="http://schemas.microsoft.com/office/drawing/2014/main" id="{CACBFBC4-C55B-306E-0B88-0B23346CF7F4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2" name="Hexagon 781">
                <a:extLst>
                  <a:ext uri="{FF2B5EF4-FFF2-40B4-BE49-F238E27FC236}">
                    <a16:creationId xmlns:a16="http://schemas.microsoft.com/office/drawing/2014/main" id="{A2FB22F3-98E8-CBD5-1581-FB1FD5D64702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3" name="Hexagon 782">
                <a:extLst>
                  <a:ext uri="{FF2B5EF4-FFF2-40B4-BE49-F238E27FC236}">
                    <a16:creationId xmlns:a16="http://schemas.microsoft.com/office/drawing/2014/main" id="{47F99FBC-906E-41F2-DF03-FC7525A01E3F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4" name="Hexagon 783">
                <a:extLst>
                  <a:ext uri="{FF2B5EF4-FFF2-40B4-BE49-F238E27FC236}">
                    <a16:creationId xmlns:a16="http://schemas.microsoft.com/office/drawing/2014/main" id="{287F13D7-E556-0656-D80E-AD04FCBA5FAA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5" name="Hexagon 784">
                <a:extLst>
                  <a:ext uri="{FF2B5EF4-FFF2-40B4-BE49-F238E27FC236}">
                    <a16:creationId xmlns:a16="http://schemas.microsoft.com/office/drawing/2014/main" id="{2A4E09FB-5414-9C40-EE33-DE2D642A5ACA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6" name="Hexagon 785">
                <a:extLst>
                  <a:ext uri="{FF2B5EF4-FFF2-40B4-BE49-F238E27FC236}">
                    <a16:creationId xmlns:a16="http://schemas.microsoft.com/office/drawing/2014/main" id="{F0ACDC6E-26C6-F3D9-8506-B2C3BFC58497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7" name="Hexagon 786">
                <a:extLst>
                  <a:ext uri="{FF2B5EF4-FFF2-40B4-BE49-F238E27FC236}">
                    <a16:creationId xmlns:a16="http://schemas.microsoft.com/office/drawing/2014/main" id="{35E99DF5-C267-A863-A79F-605F05298F69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8" name="Hexagon 787">
                <a:extLst>
                  <a:ext uri="{FF2B5EF4-FFF2-40B4-BE49-F238E27FC236}">
                    <a16:creationId xmlns:a16="http://schemas.microsoft.com/office/drawing/2014/main" id="{3D272E41-9588-63C9-02E5-73BB2CE0225C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9" name="Hexagon 788">
                <a:extLst>
                  <a:ext uri="{FF2B5EF4-FFF2-40B4-BE49-F238E27FC236}">
                    <a16:creationId xmlns:a16="http://schemas.microsoft.com/office/drawing/2014/main" id="{6484F8A1-1A40-A151-6D2D-1C78CD32E3AD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0" name="Hexagon 789">
                <a:extLst>
                  <a:ext uri="{FF2B5EF4-FFF2-40B4-BE49-F238E27FC236}">
                    <a16:creationId xmlns:a16="http://schemas.microsoft.com/office/drawing/2014/main" id="{A52AE26F-85A5-8D48-2958-A20AFED4AAD4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3" name="Hexagon 792">
                <a:extLst>
                  <a:ext uri="{FF2B5EF4-FFF2-40B4-BE49-F238E27FC236}">
                    <a16:creationId xmlns:a16="http://schemas.microsoft.com/office/drawing/2014/main" id="{D080A34D-768D-7242-0ED3-625D02B0994D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4" name="Hexagon 793">
                <a:extLst>
                  <a:ext uri="{FF2B5EF4-FFF2-40B4-BE49-F238E27FC236}">
                    <a16:creationId xmlns:a16="http://schemas.microsoft.com/office/drawing/2014/main" id="{7FA1AADC-1829-262E-1949-40699D4C5930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5" name="Hexagon 794">
                <a:extLst>
                  <a:ext uri="{FF2B5EF4-FFF2-40B4-BE49-F238E27FC236}">
                    <a16:creationId xmlns:a16="http://schemas.microsoft.com/office/drawing/2014/main" id="{0A854DF7-66AB-F47E-31BE-C2EF167F0B4F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6" name="Hexagon 795">
                <a:extLst>
                  <a:ext uri="{FF2B5EF4-FFF2-40B4-BE49-F238E27FC236}">
                    <a16:creationId xmlns:a16="http://schemas.microsoft.com/office/drawing/2014/main" id="{B224F88E-7051-059B-7993-21B8268712BF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8" name="Hexagon 797">
                <a:extLst>
                  <a:ext uri="{FF2B5EF4-FFF2-40B4-BE49-F238E27FC236}">
                    <a16:creationId xmlns:a16="http://schemas.microsoft.com/office/drawing/2014/main" id="{8D08E401-3196-C591-D5E8-F1C13265B6D0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2" name="Hexagon 1151">
                <a:extLst>
                  <a:ext uri="{FF2B5EF4-FFF2-40B4-BE49-F238E27FC236}">
                    <a16:creationId xmlns:a16="http://schemas.microsoft.com/office/drawing/2014/main" id="{105D5DF0-6874-0A38-0C48-29165D0C8DCF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3" name="Hexagon 1152">
                <a:extLst>
                  <a:ext uri="{FF2B5EF4-FFF2-40B4-BE49-F238E27FC236}">
                    <a16:creationId xmlns:a16="http://schemas.microsoft.com/office/drawing/2014/main" id="{515C576E-C8E8-A160-FBEB-272189C2733A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4" name="Hexagon 1153">
                <a:extLst>
                  <a:ext uri="{FF2B5EF4-FFF2-40B4-BE49-F238E27FC236}">
                    <a16:creationId xmlns:a16="http://schemas.microsoft.com/office/drawing/2014/main" id="{B75375A7-FB67-CF6E-9266-B0609BD1FC71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5" name="Hexagon 1154">
                <a:extLst>
                  <a:ext uri="{FF2B5EF4-FFF2-40B4-BE49-F238E27FC236}">
                    <a16:creationId xmlns:a16="http://schemas.microsoft.com/office/drawing/2014/main" id="{BA0330C5-B330-B842-4A7E-BFD86A75C185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6" name="Hexagon 1155">
                <a:extLst>
                  <a:ext uri="{FF2B5EF4-FFF2-40B4-BE49-F238E27FC236}">
                    <a16:creationId xmlns:a16="http://schemas.microsoft.com/office/drawing/2014/main" id="{8A10B3DA-CDB1-AD9F-5072-4DF77E890BB3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7" name="Hexagon 1156">
                <a:extLst>
                  <a:ext uri="{FF2B5EF4-FFF2-40B4-BE49-F238E27FC236}">
                    <a16:creationId xmlns:a16="http://schemas.microsoft.com/office/drawing/2014/main" id="{D0D258EA-5F2B-823A-8FAF-497F8F2A04E3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8" name="Hexagon 1157">
                <a:extLst>
                  <a:ext uri="{FF2B5EF4-FFF2-40B4-BE49-F238E27FC236}">
                    <a16:creationId xmlns:a16="http://schemas.microsoft.com/office/drawing/2014/main" id="{EFCE8335-1F6B-DF17-F9AE-02E55F1EEC38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9" name="Hexagon 1158">
                <a:extLst>
                  <a:ext uri="{FF2B5EF4-FFF2-40B4-BE49-F238E27FC236}">
                    <a16:creationId xmlns:a16="http://schemas.microsoft.com/office/drawing/2014/main" id="{3BCA34D4-A892-BEE7-BF63-8EB949EE24C3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0" name="Hexagon 1159">
                <a:extLst>
                  <a:ext uri="{FF2B5EF4-FFF2-40B4-BE49-F238E27FC236}">
                    <a16:creationId xmlns:a16="http://schemas.microsoft.com/office/drawing/2014/main" id="{7B32908D-B2C7-4C8E-54BD-AE0436529A22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1" name="Hexagon 1160">
                <a:extLst>
                  <a:ext uri="{FF2B5EF4-FFF2-40B4-BE49-F238E27FC236}">
                    <a16:creationId xmlns:a16="http://schemas.microsoft.com/office/drawing/2014/main" id="{CAC619C9-6BE4-CC26-C858-C3B8E4E58A96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2" name="Hexagon 1161">
                <a:extLst>
                  <a:ext uri="{FF2B5EF4-FFF2-40B4-BE49-F238E27FC236}">
                    <a16:creationId xmlns:a16="http://schemas.microsoft.com/office/drawing/2014/main" id="{F16852AB-C422-DEE0-2EDA-2CA84B098D8A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3" name="Hexagon 1162">
                <a:extLst>
                  <a:ext uri="{FF2B5EF4-FFF2-40B4-BE49-F238E27FC236}">
                    <a16:creationId xmlns:a16="http://schemas.microsoft.com/office/drawing/2014/main" id="{D914A380-F641-AA83-1307-B952DD5D44EB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4" name="Hexagon 1163">
                <a:extLst>
                  <a:ext uri="{FF2B5EF4-FFF2-40B4-BE49-F238E27FC236}">
                    <a16:creationId xmlns:a16="http://schemas.microsoft.com/office/drawing/2014/main" id="{789B7E6F-D114-0468-2F4E-AC6463530E14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5" name="Hexagon 1164">
                <a:extLst>
                  <a:ext uri="{FF2B5EF4-FFF2-40B4-BE49-F238E27FC236}">
                    <a16:creationId xmlns:a16="http://schemas.microsoft.com/office/drawing/2014/main" id="{846872F4-2353-5B50-6C1D-3082D9A248AF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6" name="Hexagon 1165">
                <a:extLst>
                  <a:ext uri="{FF2B5EF4-FFF2-40B4-BE49-F238E27FC236}">
                    <a16:creationId xmlns:a16="http://schemas.microsoft.com/office/drawing/2014/main" id="{97B44D80-7A5E-22B8-388D-FF594AB5C58E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7" name="Hexagon 1166">
                <a:extLst>
                  <a:ext uri="{FF2B5EF4-FFF2-40B4-BE49-F238E27FC236}">
                    <a16:creationId xmlns:a16="http://schemas.microsoft.com/office/drawing/2014/main" id="{A251F521-2AA5-BF34-C0FD-CE852F6440B0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8" name="Hexagon 1167">
                <a:extLst>
                  <a:ext uri="{FF2B5EF4-FFF2-40B4-BE49-F238E27FC236}">
                    <a16:creationId xmlns:a16="http://schemas.microsoft.com/office/drawing/2014/main" id="{B8E601F4-6F2A-8D52-F3D0-C165A0298EDF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9" name="Hexagon 1168">
                <a:extLst>
                  <a:ext uri="{FF2B5EF4-FFF2-40B4-BE49-F238E27FC236}">
                    <a16:creationId xmlns:a16="http://schemas.microsoft.com/office/drawing/2014/main" id="{FA5DD81E-71B2-9F8A-6775-D86654408E59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0" name="Hexagon 1169">
                <a:extLst>
                  <a:ext uri="{FF2B5EF4-FFF2-40B4-BE49-F238E27FC236}">
                    <a16:creationId xmlns:a16="http://schemas.microsoft.com/office/drawing/2014/main" id="{AB13658F-55B7-8B43-2EE9-9A4F48A0539B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1" name="Hexagon 1170">
                <a:extLst>
                  <a:ext uri="{FF2B5EF4-FFF2-40B4-BE49-F238E27FC236}">
                    <a16:creationId xmlns:a16="http://schemas.microsoft.com/office/drawing/2014/main" id="{243F00A7-119E-37A5-886F-F660A3C31839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2" name="Hexagon 1171">
                <a:extLst>
                  <a:ext uri="{FF2B5EF4-FFF2-40B4-BE49-F238E27FC236}">
                    <a16:creationId xmlns:a16="http://schemas.microsoft.com/office/drawing/2014/main" id="{7997149B-26B7-8314-29FC-4D9458E181CD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3" name="Hexagon 1172">
                <a:extLst>
                  <a:ext uri="{FF2B5EF4-FFF2-40B4-BE49-F238E27FC236}">
                    <a16:creationId xmlns:a16="http://schemas.microsoft.com/office/drawing/2014/main" id="{A7BDE1A5-6A9E-3B6B-0D08-4E8F9254ECB0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4" name="Hexagon 1173">
                <a:extLst>
                  <a:ext uri="{FF2B5EF4-FFF2-40B4-BE49-F238E27FC236}">
                    <a16:creationId xmlns:a16="http://schemas.microsoft.com/office/drawing/2014/main" id="{521397DE-0B8C-D2EB-1CE4-4925E648FE1E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5" name="Hexagon 1174">
                <a:extLst>
                  <a:ext uri="{FF2B5EF4-FFF2-40B4-BE49-F238E27FC236}">
                    <a16:creationId xmlns:a16="http://schemas.microsoft.com/office/drawing/2014/main" id="{B1FFA8E3-64FB-F949-EB42-EA6DE7F7ECE3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6" name="Hexagon 1175">
                <a:extLst>
                  <a:ext uri="{FF2B5EF4-FFF2-40B4-BE49-F238E27FC236}">
                    <a16:creationId xmlns:a16="http://schemas.microsoft.com/office/drawing/2014/main" id="{4A4C2E28-2064-8581-D719-FC16EADF22A1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7" name="Hexagon 1176">
                <a:extLst>
                  <a:ext uri="{FF2B5EF4-FFF2-40B4-BE49-F238E27FC236}">
                    <a16:creationId xmlns:a16="http://schemas.microsoft.com/office/drawing/2014/main" id="{D85EC4CC-7B59-B5D7-0E61-2DDC8DC3F8D3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8" name="Hexagon 1177">
                <a:extLst>
                  <a:ext uri="{FF2B5EF4-FFF2-40B4-BE49-F238E27FC236}">
                    <a16:creationId xmlns:a16="http://schemas.microsoft.com/office/drawing/2014/main" id="{EBF6EA04-AD43-AAC0-90C0-5B18EB5E4269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9" name="Hexagon 1178">
                <a:extLst>
                  <a:ext uri="{FF2B5EF4-FFF2-40B4-BE49-F238E27FC236}">
                    <a16:creationId xmlns:a16="http://schemas.microsoft.com/office/drawing/2014/main" id="{227C51A7-CB83-7212-AC78-946EF7C21B05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0" name="Hexagon 1179">
                <a:extLst>
                  <a:ext uri="{FF2B5EF4-FFF2-40B4-BE49-F238E27FC236}">
                    <a16:creationId xmlns:a16="http://schemas.microsoft.com/office/drawing/2014/main" id="{84419403-2BF5-79B4-2304-23659944FEED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1" name="Hexagon 1180">
                <a:extLst>
                  <a:ext uri="{FF2B5EF4-FFF2-40B4-BE49-F238E27FC236}">
                    <a16:creationId xmlns:a16="http://schemas.microsoft.com/office/drawing/2014/main" id="{E83BCDC2-5AF4-454B-048A-7A0C4618545E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2" name="Hexagon 1181">
                <a:extLst>
                  <a:ext uri="{FF2B5EF4-FFF2-40B4-BE49-F238E27FC236}">
                    <a16:creationId xmlns:a16="http://schemas.microsoft.com/office/drawing/2014/main" id="{B821EEC4-D45D-DFDB-3550-493C9B33CB68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3" name="Hexagon 1182">
                <a:extLst>
                  <a:ext uri="{FF2B5EF4-FFF2-40B4-BE49-F238E27FC236}">
                    <a16:creationId xmlns:a16="http://schemas.microsoft.com/office/drawing/2014/main" id="{80465A9E-6D9D-9ADD-7D05-D6ECAB17090F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4" name="Hexagon 1183">
                <a:extLst>
                  <a:ext uri="{FF2B5EF4-FFF2-40B4-BE49-F238E27FC236}">
                    <a16:creationId xmlns:a16="http://schemas.microsoft.com/office/drawing/2014/main" id="{730C5448-354C-2E5F-9506-B3139CC0C172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5" name="Hexagon 1184">
                <a:extLst>
                  <a:ext uri="{FF2B5EF4-FFF2-40B4-BE49-F238E27FC236}">
                    <a16:creationId xmlns:a16="http://schemas.microsoft.com/office/drawing/2014/main" id="{E64BC547-94A1-224C-99A7-B7A5BFE4A896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6" name="Hexagon 1185">
                <a:extLst>
                  <a:ext uri="{FF2B5EF4-FFF2-40B4-BE49-F238E27FC236}">
                    <a16:creationId xmlns:a16="http://schemas.microsoft.com/office/drawing/2014/main" id="{80BA9BAD-AA87-6F9A-9007-C2A10B35A438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7" name="Hexagon 1186">
                <a:extLst>
                  <a:ext uri="{FF2B5EF4-FFF2-40B4-BE49-F238E27FC236}">
                    <a16:creationId xmlns:a16="http://schemas.microsoft.com/office/drawing/2014/main" id="{DA717A4D-C64B-8E97-FAE1-E233DAA1BEF9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8" name="Hexagon 1187">
                <a:extLst>
                  <a:ext uri="{FF2B5EF4-FFF2-40B4-BE49-F238E27FC236}">
                    <a16:creationId xmlns:a16="http://schemas.microsoft.com/office/drawing/2014/main" id="{E664869A-AD77-A21D-EF07-82000144CC95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9" name="Hexagon 1188">
                <a:extLst>
                  <a:ext uri="{FF2B5EF4-FFF2-40B4-BE49-F238E27FC236}">
                    <a16:creationId xmlns:a16="http://schemas.microsoft.com/office/drawing/2014/main" id="{75BAABDE-85F2-601B-6401-6F1F224470C6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0" name="Hexagon 1189">
                <a:extLst>
                  <a:ext uri="{FF2B5EF4-FFF2-40B4-BE49-F238E27FC236}">
                    <a16:creationId xmlns:a16="http://schemas.microsoft.com/office/drawing/2014/main" id="{29B184B5-DAB2-5011-6CA0-5366B4868AD6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1" name="Hexagon 1190">
                <a:extLst>
                  <a:ext uri="{FF2B5EF4-FFF2-40B4-BE49-F238E27FC236}">
                    <a16:creationId xmlns:a16="http://schemas.microsoft.com/office/drawing/2014/main" id="{79CC70FF-A964-5569-5698-2621EAE8E122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2" name="Hexagon 1191">
                <a:extLst>
                  <a:ext uri="{FF2B5EF4-FFF2-40B4-BE49-F238E27FC236}">
                    <a16:creationId xmlns:a16="http://schemas.microsoft.com/office/drawing/2014/main" id="{E8A23810-18BE-695D-5AF5-1B3A3ED58D69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3" name="Hexagon 1192">
                <a:extLst>
                  <a:ext uri="{FF2B5EF4-FFF2-40B4-BE49-F238E27FC236}">
                    <a16:creationId xmlns:a16="http://schemas.microsoft.com/office/drawing/2014/main" id="{48BD0EA1-41AA-26E3-6889-B3CA99F4F184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4" name="Hexagon 1193">
                <a:extLst>
                  <a:ext uri="{FF2B5EF4-FFF2-40B4-BE49-F238E27FC236}">
                    <a16:creationId xmlns:a16="http://schemas.microsoft.com/office/drawing/2014/main" id="{799160FC-4C81-5699-9EBF-995DFFFC30EB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5" name="Hexagon 1194">
                <a:extLst>
                  <a:ext uri="{FF2B5EF4-FFF2-40B4-BE49-F238E27FC236}">
                    <a16:creationId xmlns:a16="http://schemas.microsoft.com/office/drawing/2014/main" id="{8C91A979-16E4-6EC7-4971-C3CCAF1EB6EB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6" name="Hexagon 1195">
                <a:extLst>
                  <a:ext uri="{FF2B5EF4-FFF2-40B4-BE49-F238E27FC236}">
                    <a16:creationId xmlns:a16="http://schemas.microsoft.com/office/drawing/2014/main" id="{6630890B-8FBA-7658-D688-E3C8A36DA81B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7" name="Hexagon 1196">
                <a:extLst>
                  <a:ext uri="{FF2B5EF4-FFF2-40B4-BE49-F238E27FC236}">
                    <a16:creationId xmlns:a16="http://schemas.microsoft.com/office/drawing/2014/main" id="{5BDC6426-6198-8F5C-64BF-8669F0B9A0D1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8" name="Hexagon 1197">
                <a:extLst>
                  <a:ext uri="{FF2B5EF4-FFF2-40B4-BE49-F238E27FC236}">
                    <a16:creationId xmlns:a16="http://schemas.microsoft.com/office/drawing/2014/main" id="{AAA68085-3A83-963C-CEE9-20C3205517C1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9" name="Hexagon 1198">
                <a:extLst>
                  <a:ext uri="{FF2B5EF4-FFF2-40B4-BE49-F238E27FC236}">
                    <a16:creationId xmlns:a16="http://schemas.microsoft.com/office/drawing/2014/main" id="{CEBCCF4F-9FF2-C961-F756-E62167563F21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0" name="Hexagon 1199">
                <a:extLst>
                  <a:ext uri="{FF2B5EF4-FFF2-40B4-BE49-F238E27FC236}">
                    <a16:creationId xmlns:a16="http://schemas.microsoft.com/office/drawing/2014/main" id="{1D14B37E-B5C3-090F-44A6-432440C0F5B9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1" name="Hexagon 1200">
                <a:extLst>
                  <a:ext uri="{FF2B5EF4-FFF2-40B4-BE49-F238E27FC236}">
                    <a16:creationId xmlns:a16="http://schemas.microsoft.com/office/drawing/2014/main" id="{5BB4F3C9-F7E9-2258-659C-7335D88349CF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2" name="Hexagon 1201">
                <a:extLst>
                  <a:ext uri="{FF2B5EF4-FFF2-40B4-BE49-F238E27FC236}">
                    <a16:creationId xmlns:a16="http://schemas.microsoft.com/office/drawing/2014/main" id="{F8FF2697-5640-9754-CD7D-890AD09B2441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3" name="Hexagon 1202">
                <a:extLst>
                  <a:ext uri="{FF2B5EF4-FFF2-40B4-BE49-F238E27FC236}">
                    <a16:creationId xmlns:a16="http://schemas.microsoft.com/office/drawing/2014/main" id="{183C277C-8983-C207-6B1E-5E7C8116BC9D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4" name="Hexagon 1203">
                <a:extLst>
                  <a:ext uri="{FF2B5EF4-FFF2-40B4-BE49-F238E27FC236}">
                    <a16:creationId xmlns:a16="http://schemas.microsoft.com/office/drawing/2014/main" id="{5677E259-C54A-D604-A640-BE7FB45F861B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5" name="Hexagon 1204">
                <a:extLst>
                  <a:ext uri="{FF2B5EF4-FFF2-40B4-BE49-F238E27FC236}">
                    <a16:creationId xmlns:a16="http://schemas.microsoft.com/office/drawing/2014/main" id="{D1593267-43E6-609D-189A-078E92000DA3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6" name="Hexagon 1205">
                <a:extLst>
                  <a:ext uri="{FF2B5EF4-FFF2-40B4-BE49-F238E27FC236}">
                    <a16:creationId xmlns:a16="http://schemas.microsoft.com/office/drawing/2014/main" id="{EA1A34BB-D58E-1275-7348-689D6DA395FA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7" name="Hexagon 1206">
                <a:extLst>
                  <a:ext uri="{FF2B5EF4-FFF2-40B4-BE49-F238E27FC236}">
                    <a16:creationId xmlns:a16="http://schemas.microsoft.com/office/drawing/2014/main" id="{4CA88773-47C1-6719-6062-F3E7228D77D2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8" name="Hexagon 1207">
                <a:extLst>
                  <a:ext uri="{FF2B5EF4-FFF2-40B4-BE49-F238E27FC236}">
                    <a16:creationId xmlns:a16="http://schemas.microsoft.com/office/drawing/2014/main" id="{B15A186B-404E-C28A-1E35-631E5AF61C07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9" name="Hexagon 1208">
                <a:extLst>
                  <a:ext uri="{FF2B5EF4-FFF2-40B4-BE49-F238E27FC236}">
                    <a16:creationId xmlns:a16="http://schemas.microsoft.com/office/drawing/2014/main" id="{80280755-E0D7-D0D4-6252-D05DD08FFCC7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0" name="Hexagon 1209">
                <a:extLst>
                  <a:ext uri="{FF2B5EF4-FFF2-40B4-BE49-F238E27FC236}">
                    <a16:creationId xmlns:a16="http://schemas.microsoft.com/office/drawing/2014/main" id="{F5049F67-8B4C-7363-B7A1-D162CE584DEB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1" name="Hexagon 1210">
                <a:extLst>
                  <a:ext uri="{FF2B5EF4-FFF2-40B4-BE49-F238E27FC236}">
                    <a16:creationId xmlns:a16="http://schemas.microsoft.com/office/drawing/2014/main" id="{BAFAD44D-FE4A-1119-AC52-891786E0BFE5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2" name="Hexagon 1211">
                <a:extLst>
                  <a:ext uri="{FF2B5EF4-FFF2-40B4-BE49-F238E27FC236}">
                    <a16:creationId xmlns:a16="http://schemas.microsoft.com/office/drawing/2014/main" id="{D45A6893-4709-4BD6-FED7-AEB3835AE5F9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3" name="Hexagon 1212">
                <a:extLst>
                  <a:ext uri="{FF2B5EF4-FFF2-40B4-BE49-F238E27FC236}">
                    <a16:creationId xmlns:a16="http://schemas.microsoft.com/office/drawing/2014/main" id="{4C227BBD-1476-D260-479B-FCE6324CDB69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4" name="Hexagon 1213">
                <a:extLst>
                  <a:ext uri="{FF2B5EF4-FFF2-40B4-BE49-F238E27FC236}">
                    <a16:creationId xmlns:a16="http://schemas.microsoft.com/office/drawing/2014/main" id="{7A018279-B95F-3ACB-708B-0733B41F1731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5" name="Hexagon 1214">
                <a:extLst>
                  <a:ext uri="{FF2B5EF4-FFF2-40B4-BE49-F238E27FC236}">
                    <a16:creationId xmlns:a16="http://schemas.microsoft.com/office/drawing/2014/main" id="{EEC0BA21-437A-1956-1DBD-54F479EAB80D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6" name="Hexagon 1215">
                <a:extLst>
                  <a:ext uri="{FF2B5EF4-FFF2-40B4-BE49-F238E27FC236}">
                    <a16:creationId xmlns:a16="http://schemas.microsoft.com/office/drawing/2014/main" id="{DD13CD95-436B-64E2-1B12-03CB78E10653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7" name="Hexagon 1216">
                <a:extLst>
                  <a:ext uri="{FF2B5EF4-FFF2-40B4-BE49-F238E27FC236}">
                    <a16:creationId xmlns:a16="http://schemas.microsoft.com/office/drawing/2014/main" id="{9FB7C46D-C345-D106-DA81-7CF75FDB219D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8" name="Hexagon 1217">
                <a:extLst>
                  <a:ext uri="{FF2B5EF4-FFF2-40B4-BE49-F238E27FC236}">
                    <a16:creationId xmlns:a16="http://schemas.microsoft.com/office/drawing/2014/main" id="{D75261C2-7696-9070-B999-84C8F88F3970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9" name="Hexagon 1218">
                <a:extLst>
                  <a:ext uri="{FF2B5EF4-FFF2-40B4-BE49-F238E27FC236}">
                    <a16:creationId xmlns:a16="http://schemas.microsoft.com/office/drawing/2014/main" id="{60592E8B-E390-3A5F-5B78-FE79C2090CC8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0" name="Hexagon 1219">
                <a:extLst>
                  <a:ext uri="{FF2B5EF4-FFF2-40B4-BE49-F238E27FC236}">
                    <a16:creationId xmlns:a16="http://schemas.microsoft.com/office/drawing/2014/main" id="{0D3AC22F-65DF-376A-7A37-054B2AB41F7A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1" name="Hexagon 1220">
                <a:extLst>
                  <a:ext uri="{FF2B5EF4-FFF2-40B4-BE49-F238E27FC236}">
                    <a16:creationId xmlns:a16="http://schemas.microsoft.com/office/drawing/2014/main" id="{5460CAF4-0CEA-4693-A5BE-E98A4725B16A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2" name="Hexagon 1221">
                <a:extLst>
                  <a:ext uri="{FF2B5EF4-FFF2-40B4-BE49-F238E27FC236}">
                    <a16:creationId xmlns:a16="http://schemas.microsoft.com/office/drawing/2014/main" id="{60947146-D726-3C0B-68B2-6173B080A9F2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3" name="Hexagon 1222">
                <a:extLst>
                  <a:ext uri="{FF2B5EF4-FFF2-40B4-BE49-F238E27FC236}">
                    <a16:creationId xmlns:a16="http://schemas.microsoft.com/office/drawing/2014/main" id="{B149C3EE-7F64-6AFD-6436-C8600AE1E601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4" name="Hexagon 1223">
                <a:extLst>
                  <a:ext uri="{FF2B5EF4-FFF2-40B4-BE49-F238E27FC236}">
                    <a16:creationId xmlns:a16="http://schemas.microsoft.com/office/drawing/2014/main" id="{4194795A-97B4-272B-80E2-851490ADCA80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5" name="Hexagon 1224">
                <a:extLst>
                  <a:ext uri="{FF2B5EF4-FFF2-40B4-BE49-F238E27FC236}">
                    <a16:creationId xmlns:a16="http://schemas.microsoft.com/office/drawing/2014/main" id="{64062BCF-8FA4-A4DB-7CEA-BDFF39B3A629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6" name="Hexagon 1225">
                <a:extLst>
                  <a:ext uri="{FF2B5EF4-FFF2-40B4-BE49-F238E27FC236}">
                    <a16:creationId xmlns:a16="http://schemas.microsoft.com/office/drawing/2014/main" id="{390F4EB8-5545-F313-EF53-BFAFF1B3B694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7" name="Hexagon 1226">
                <a:extLst>
                  <a:ext uri="{FF2B5EF4-FFF2-40B4-BE49-F238E27FC236}">
                    <a16:creationId xmlns:a16="http://schemas.microsoft.com/office/drawing/2014/main" id="{D5C9B76D-A712-BAF0-4EEC-C6EC12466E83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8" name="Hexagon 1227">
                <a:extLst>
                  <a:ext uri="{FF2B5EF4-FFF2-40B4-BE49-F238E27FC236}">
                    <a16:creationId xmlns:a16="http://schemas.microsoft.com/office/drawing/2014/main" id="{B04ADFC4-D7ED-95E0-C2E2-DA693E0E9738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9" name="Hexagon 1228">
                <a:extLst>
                  <a:ext uri="{FF2B5EF4-FFF2-40B4-BE49-F238E27FC236}">
                    <a16:creationId xmlns:a16="http://schemas.microsoft.com/office/drawing/2014/main" id="{A65C0870-8349-5B0C-F885-ADC6119BB662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0" name="Hexagon 1229">
                <a:extLst>
                  <a:ext uri="{FF2B5EF4-FFF2-40B4-BE49-F238E27FC236}">
                    <a16:creationId xmlns:a16="http://schemas.microsoft.com/office/drawing/2014/main" id="{072D3AA8-EF97-4846-2174-6CF798B8C190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1" name="Hexagon 1230">
                <a:extLst>
                  <a:ext uri="{FF2B5EF4-FFF2-40B4-BE49-F238E27FC236}">
                    <a16:creationId xmlns:a16="http://schemas.microsoft.com/office/drawing/2014/main" id="{A01AE9EA-8AA2-FEB3-2A04-199963E6BCD1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2" name="Hexagon 1231">
                <a:extLst>
                  <a:ext uri="{FF2B5EF4-FFF2-40B4-BE49-F238E27FC236}">
                    <a16:creationId xmlns:a16="http://schemas.microsoft.com/office/drawing/2014/main" id="{265168DE-0063-3BC3-FED2-21C26224A437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3" name="Hexagon 1232">
                <a:extLst>
                  <a:ext uri="{FF2B5EF4-FFF2-40B4-BE49-F238E27FC236}">
                    <a16:creationId xmlns:a16="http://schemas.microsoft.com/office/drawing/2014/main" id="{75E74B88-FD78-7189-9B11-11D9DFC01293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4" name="Hexagon 1233">
                <a:extLst>
                  <a:ext uri="{FF2B5EF4-FFF2-40B4-BE49-F238E27FC236}">
                    <a16:creationId xmlns:a16="http://schemas.microsoft.com/office/drawing/2014/main" id="{7FB39F68-FBC2-062D-5B19-C1F3EA3C00B7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5" name="Hexagon 1234">
                <a:extLst>
                  <a:ext uri="{FF2B5EF4-FFF2-40B4-BE49-F238E27FC236}">
                    <a16:creationId xmlns:a16="http://schemas.microsoft.com/office/drawing/2014/main" id="{72CF67D8-0EB3-A1D3-8BCF-1A17F876B40A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6" name="Hexagon 1235">
                <a:extLst>
                  <a:ext uri="{FF2B5EF4-FFF2-40B4-BE49-F238E27FC236}">
                    <a16:creationId xmlns:a16="http://schemas.microsoft.com/office/drawing/2014/main" id="{C096628C-5B83-2853-CBEA-79DC2BB2A7E4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7" name="Hexagon 1236">
                <a:extLst>
                  <a:ext uri="{FF2B5EF4-FFF2-40B4-BE49-F238E27FC236}">
                    <a16:creationId xmlns:a16="http://schemas.microsoft.com/office/drawing/2014/main" id="{E770BCB2-1DF6-ADED-54B5-58EC77F3CBE6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8" name="Hexagon 1237">
                <a:extLst>
                  <a:ext uri="{FF2B5EF4-FFF2-40B4-BE49-F238E27FC236}">
                    <a16:creationId xmlns:a16="http://schemas.microsoft.com/office/drawing/2014/main" id="{FA570203-C7DD-042D-EEDF-C2F4B753E88F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9" name="Hexagon 1238">
                <a:extLst>
                  <a:ext uri="{FF2B5EF4-FFF2-40B4-BE49-F238E27FC236}">
                    <a16:creationId xmlns:a16="http://schemas.microsoft.com/office/drawing/2014/main" id="{C8C25A64-D7B5-BBBD-E8B3-09F3A1825C1C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0" name="Hexagon 1239">
                <a:extLst>
                  <a:ext uri="{FF2B5EF4-FFF2-40B4-BE49-F238E27FC236}">
                    <a16:creationId xmlns:a16="http://schemas.microsoft.com/office/drawing/2014/main" id="{49089545-26A5-1F00-4A14-97E291CE4432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1" name="Hexagon 1240">
                <a:extLst>
                  <a:ext uri="{FF2B5EF4-FFF2-40B4-BE49-F238E27FC236}">
                    <a16:creationId xmlns:a16="http://schemas.microsoft.com/office/drawing/2014/main" id="{AB092D6F-02D8-180E-F324-DDD781547FA0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2" name="Hexagon 1241">
                <a:extLst>
                  <a:ext uri="{FF2B5EF4-FFF2-40B4-BE49-F238E27FC236}">
                    <a16:creationId xmlns:a16="http://schemas.microsoft.com/office/drawing/2014/main" id="{BA09CEA5-F5A9-C1F2-FF6D-36C8E78A0738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3" name="Hexagon 1242">
                <a:extLst>
                  <a:ext uri="{FF2B5EF4-FFF2-40B4-BE49-F238E27FC236}">
                    <a16:creationId xmlns:a16="http://schemas.microsoft.com/office/drawing/2014/main" id="{EF20DDD5-B4BB-8F9A-A3B7-B00242A25AA8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4" name="Hexagon 1243">
                <a:extLst>
                  <a:ext uri="{FF2B5EF4-FFF2-40B4-BE49-F238E27FC236}">
                    <a16:creationId xmlns:a16="http://schemas.microsoft.com/office/drawing/2014/main" id="{AD664BDE-589B-7372-2AF3-4B7790AF5AE1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5" name="Hexagon 1244">
                <a:extLst>
                  <a:ext uri="{FF2B5EF4-FFF2-40B4-BE49-F238E27FC236}">
                    <a16:creationId xmlns:a16="http://schemas.microsoft.com/office/drawing/2014/main" id="{5D2E9501-50D4-8456-4C8F-D0D2B48B81C3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6" name="Hexagon 1245">
                <a:extLst>
                  <a:ext uri="{FF2B5EF4-FFF2-40B4-BE49-F238E27FC236}">
                    <a16:creationId xmlns:a16="http://schemas.microsoft.com/office/drawing/2014/main" id="{9D84FCDA-54B4-6EB8-7FBE-DE202115B9C3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7" name="Hexagon 1246">
                <a:extLst>
                  <a:ext uri="{FF2B5EF4-FFF2-40B4-BE49-F238E27FC236}">
                    <a16:creationId xmlns:a16="http://schemas.microsoft.com/office/drawing/2014/main" id="{132C71CD-2D7A-659C-B5DD-AB943767A8A6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8" name="Hexagon 1247">
                <a:extLst>
                  <a:ext uri="{FF2B5EF4-FFF2-40B4-BE49-F238E27FC236}">
                    <a16:creationId xmlns:a16="http://schemas.microsoft.com/office/drawing/2014/main" id="{1EDD4D7C-EE90-64BB-DE05-7D90F20BCF15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9" name="Hexagon 1248">
                <a:extLst>
                  <a:ext uri="{FF2B5EF4-FFF2-40B4-BE49-F238E27FC236}">
                    <a16:creationId xmlns:a16="http://schemas.microsoft.com/office/drawing/2014/main" id="{FE04207D-353B-E16C-82B8-693006951012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1250" name="Picture 1249">
            <a:extLst>
              <a:ext uri="{FF2B5EF4-FFF2-40B4-BE49-F238E27FC236}">
                <a16:creationId xmlns:a16="http://schemas.microsoft.com/office/drawing/2014/main" id="{0DEBD550-9E8C-285F-BCBA-CC263E217AA8}"/>
              </a:ext>
            </a:extLst>
          </p:cNvPr>
          <p:cNvPicPr>
            <a:picLocks noChangeAspect="1"/>
          </p:cNvPicPr>
          <p:nvPr/>
        </p:nvPicPr>
        <p:blipFill>
          <a:blip r:embed="rId30"/>
          <a:srcRect r="79079"/>
          <a:stretch/>
        </p:blipFill>
        <p:spPr>
          <a:xfrm>
            <a:off x="4799856" y="1412776"/>
            <a:ext cx="943524" cy="828944"/>
          </a:xfrm>
          <a:prstGeom prst="rect">
            <a:avLst/>
          </a:prstGeom>
        </p:spPr>
      </p:pic>
      <p:sp>
        <p:nvSpPr>
          <p:cNvPr id="1251" name="TextBox 1250">
            <a:extLst>
              <a:ext uri="{FF2B5EF4-FFF2-40B4-BE49-F238E27FC236}">
                <a16:creationId xmlns:a16="http://schemas.microsoft.com/office/drawing/2014/main" id="{84852621-E7AD-22AF-00D9-33DFA31518E9}"/>
              </a:ext>
            </a:extLst>
          </p:cNvPr>
          <p:cNvSpPr txBox="1"/>
          <p:nvPr/>
        </p:nvSpPr>
        <p:spPr>
          <a:xfrm>
            <a:off x="5591944" y="1398808"/>
            <a:ext cx="1440160" cy="8617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>
                <a:solidFill>
                  <a:schemeClr val="tx2"/>
                </a:solidFill>
              </a:rPr>
              <a:t>0.85 mm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1.0 mm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2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1" grpId="0" animBg="1"/>
      <p:bldP spid="109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49C90-3854-7FE6-25B1-391227EC3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256E7-7268-C2DC-A04C-D79486444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537390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FDD5F1-77E8-9004-7E8E-EC52A67C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B5018D-FCE1-0BC4-B76E-4459D831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94B06F-5DDA-E0E9-8BAB-CBB3F62F9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20F514F-AD9B-683E-4486-821151D3323D}"/>
              </a:ext>
            </a:extLst>
          </p:cNvPr>
          <p:cNvSpPr txBox="1">
            <a:spLocks/>
          </p:cNvSpPr>
          <p:nvPr/>
        </p:nvSpPr>
        <p:spPr>
          <a:xfrm>
            <a:off x="335360" y="1124744"/>
            <a:ext cx="11453440" cy="11521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defTabSz="9144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prstClr val="black"/>
                </a:solidFill>
                <a:cs typeface="Times New Roman" panose="02020603050405020304" pitchFamily="18" charset="0"/>
              </a:rPr>
              <a:t>Stable superconductors are essential to ensure the reliable operation of superconducting magnets, where instabilities can lead to premature quenches — sudden transitions from the superconducting to normal state, accompanied by the rapid release of energy. </a:t>
            </a:r>
          </a:p>
        </p:txBody>
      </p:sp>
      <p:sp>
        <p:nvSpPr>
          <p:cNvPr id="794" name="TextBox 793">
            <a:extLst>
              <a:ext uri="{FF2B5EF4-FFF2-40B4-BE49-F238E27FC236}">
                <a16:creationId xmlns:a16="http://schemas.microsoft.com/office/drawing/2014/main" id="{729E5AEE-71E9-5CB0-5B6E-B1F8188B5CF5}"/>
              </a:ext>
            </a:extLst>
          </p:cNvPr>
          <p:cNvSpPr txBox="1"/>
          <p:nvPr/>
        </p:nvSpPr>
        <p:spPr>
          <a:xfrm>
            <a:off x="1215320" y="5786829"/>
            <a:ext cx="9761359" cy="306467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C. Hopkins, </a:t>
            </a:r>
            <a:r>
              <a:rPr lang="en-GB" sz="1200" i="1" dirty="0">
                <a:solidFill>
                  <a:schemeClr val="bg1"/>
                </a:solidFill>
              </a:rPr>
              <a:t>Influence of Sub-Element Layout on Nb</a:t>
            </a:r>
            <a:r>
              <a:rPr lang="en-GB" sz="1200" i="1" baseline="-25000" dirty="0">
                <a:solidFill>
                  <a:schemeClr val="bg1"/>
                </a:solidFill>
              </a:rPr>
              <a:t>3</a:t>
            </a:r>
            <a:r>
              <a:rPr lang="en-GB" sz="1200" i="1" dirty="0">
                <a:solidFill>
                  <a:schemeClr val="bg1"/>
                </a:solidFill>
              </a:rPr>
              <a:t>Sn Restacked Rod Process Wire Performance and Cabling Characteristics</a:t>
            </a:r>
            <a:r>
              <a:rPr lang="en-GB" sz="1200" dirty="0">
                <a:solidFill>
                  <a:schemeClr val="bg1"/>
                </a:solidFill>
              </a:rPr>
              <a:t>, ASC 2024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797" name="TextBox 796">
            <a:extLst>
              <a:ext uri="{FF2B5EF4-FFF2-40B4-BE49-F238E27FC236}">
                <a16:creationId xmlns:a16="http://schemas.microsoft.com/office/drawing/2014/main" id="{10B94FA1-2A41-B5EE-6F6E-B1704D5545EF}"/>
              </a:ext>
            </a:extLst>
          </p:cNvPr>
          <p:cNvSpPr txBox="1"/>
          <p:nvPr/>
        </p:nvSpPr>
        <p:spPr>
          <a:xfrm>
            <a:off x="3773776" y="2354396"/>
            <a:ext cx="46444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Stability of 1.0 mm Wire: 162/169 RRP</a:t>
            </a:r>
            <a:r>
              <a:rPr lang="en-GB" b="1" baseline="30000" dirty="0"/>
              <a:t>® </a:t>
            </a:r>
            <a:endParaRPr lang="en-US" b="1" baseline="30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2CB7CA-25B9-5589-7872-EAB313C25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71C64B-B261-FF22-C567-DEE8E33EF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030C177-E736-4594-AD60-6983A4AA1FB3}"/>
              </a:ext>
            </a:extLst>
          </p:cNvPr>
          <p:cNvGrpSpPr/>
          <p:nvPr/>
        </p:nvGrpSpPr>
        <p:grpSpPr>
          <a:xfrm>
            <a:off x="1143313" y="2676744"/>
            <a:ext cx="4761003" cy="3060000"/>
            <a:chOff x="1143313" y="2676744"/>
            <a:chExt cx="4761003" cy="3060000"/>
          </a:xfrm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5B6AEEF9-3CC3-AF2D-ACAA-6D66A7094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3313" y="2676744"/>
              <a:ext cx="4761003" cy="3060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21A8FE-626E-F240-FE0C-9E8FA8355C51}"/>
                </a:ext>
              </a:extLst>
            </p:cNvPr>
            <p:cNvSpPr txBox="1"/>
            <p:nvPr/>
          </p:nvSpPr>
          <p:spPr>
            <a:xfrm>
              <a:off x="4727848" y="3573016"/>
              <a:ext cx="952100" cy="238363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400" dirty="0"/>
                <a:t>650°C 50 h</a:t>
              </a:r>
              <a:endParaRPr lang="en-GB" sz="1400" baseline="-25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11E18F6-BC4F-FEFE-2535-90C54B6DDF46}"/>
              </a:ext>
            </a:extLst>
          </p:cNvPr>
          <p:cNvGrpSpPr/>
          <p:nvPr/>
        </p:nvGrpSpPr>
        <p:grpSpPr>
          <a:xfrm>
            <a:off x="6183873" y="2676744"/>
            <a:ext cx="4817015" cy="3096000"/>
            <a:chOff x="6183873" y="2676744"/>
            <a:chExt cx="4817015" cy="3096000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DF440A27-6731-80DC-0BA0-52E6C8BE3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83873" y="2676744"/>
              <a:ext cx="4817015" cy="3096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CE3CEF7-3372-6387-4B11-1E4A53817BCD}"/>
                </a:ext>
              </a:extLst>
            </p:cNvPr>
            <p:cNvSpPr txBox="1"/>
            <p:nvPr/>
          </p:nvSpPr>
          <p:spPr>
            <a:xfrm>
              <a:off x="9773766" y="3573015"/>
              <a:ext cx="952100" cy="238363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0" rIns="18000" bIns="0" rtlCol="0">
              <a:spAutoFit/>
            </a:bodyPr>
            <a:lstStyle/>
            <a:p>
              <a:r>
                <a:rPr lang="en-GB" sz="1400" dirty="0"/>
                <a:t>650°C 30 h</a:t>
              </a:r>
              <a:endParaRPr lang="en-GB" sz="1400" baseline="-250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4FCDD9-225D-2C19-6A1F-C35A580148CD}"/>
              </a:ext>
            </a:extLst>
          </p:cNvPr>
          <p:cNvGrpSpPr/>
          <p:nvPr/>
        </p:nvGrpSpPr>
        <p:grpSpPr>
          <a:xfrm>
            <a:off x="2155662" y="3081676"/>
            <a:ext cx="1368152" cy="992737"/>
            <a:chOff x="2063552" y="3087938"/>
            <a:chExt cx="1368152" cy="9927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CF35BC-8A7B-8D5A-21AA-7FA31C389A3A}"/>
                </a:ext>
              </a:extLst>
            </p:cNvPr>
            <p:cNvSpPr txBox="1"/>
            <p:nvPr/>
          </p:nvSpPr>
          <p:spPr>
            <a:xfrm>
              <a:off x="2063552" y="3711343"/>
              <a:ext cx="136815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Signature </a:t>
              </a:r>
            </a:p>
            <a:p>
              <a:pPr algn="ctr"/>
              <a:r>
                <a:rPr lang="en-GB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of instability</a:t>
              </a:r>
              <a:endParaRPr lang="en-US" sz="1200" b="1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Arrow: Up 28">
              <a:extLst>
                <a:ext uri="{FF2B5EF4-FFF2-40B4-BE49-F238E27FC236}">
                  <a16:creationId xmlns:a16="http://schemas.microsoft.com/office/drawing/2014/main" id="{C0C096AF-2CFE-57EC-55C0-356DB09B62AA}"/>
                </a:ext>
              </a:extLst>
            </p:cNvPr>
            <p:cNvSpPr/>
            <p:nvPr/>
          </p:nvSpPr>
          <p:spPr>
            <a:xfrm rot="1468207">
              <a:off x="2907344" y="3087938"/>
              <a:ext cx="282511" cy="658592"/>
            </a:xfrm>
            <a:prstGeom prst="upArrow">
              <a:avLst>
                <a:gd name="adj1" fmla="val 26699"/>
                <a:gd name="adj2" fmla="val 5000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4323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4" grpId="0" animBg="1"/>
      <p:bldP spid="79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1C188-8224-89E9-B8C5-8F455A2F3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B8B3D-E1FF-89DB-74CC-CB1F1F4C4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4.2 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D0DAF-9ABD-15E3-0B1F-6C2426FD5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902C85-5852-4D49-4332-464E8F327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FE8055-4DB8-2235-9A2C-16B6092FB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1CBE803C-9BEE-D9F1-17DA-BB440FBD91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4232" y="908720"/>
            <a:ext cx="3380647" cy="27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EA0F700-44AA-09AA-1107-10E282C95D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95800" y="908720"/>
            <a:ext cx="3380647" cy="27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BB480FB-3915-EAAD-FDF9-6997120792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3352" y="908720"/>
            <a:ext cx="3380647" cy="2736000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0954EF71-29F5-CA58-C12E-1D7453FC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C7E6E97A-09D3-4704-2078-5EC3193A3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4554C31-4878-0DDF-B339-48CA54A81D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84232" y="3501008"/>
            <a:ext cx="3380647" cy="2736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D3272D7-A5E8-A51F-6B5E-F2784F452A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95800" y="3501008"/>
            <a:ext cx="3380647" cy="27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82B2010-39AD-B93B-034B-B0A7C0748A7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63352" y="3501008"/>
            <a:ext cx="3380647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51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E8310-D3CA-12BE-704F-FD72BF832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BEC30B66-AB38-070F-3DAB-B0BFFE84E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95800" y="908720"/>
            <a:ext cx="3380647" cy="273600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8AAC14E0-5EE9-20FE-8239-AAE12547F1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3352" y="908720"/>
            <a:ext cx="3380647" cy="27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7D0449-3C31-518F-F2BC-B2CFA43D4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1.9 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A63929-D9AD-FD0C-9691-1C0914F44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17E953-F081-93AE-3299-8D8A055BB1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11087C-2389-30FA-6E4E-079B5F0D78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6566918F-E10F-BC31-C861-6E7729611F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83B7C84-4335-4DDE-0FFC-988A8F663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EDDF1D3-9C4F-1185-80A0-AEEF8D9B80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189" r="2369"/>
          <a:stretch/>
        </p:blipFill>
        <p:spPr>
          <a:xfrm>
            <a:off x="8184232" y="1988992"/>
            <a:ext cx="3192753" cy="2736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DD6D935-C3E5-9F8F-085B-2B6D9A6887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95800" y="3501008"/>
            <a:ext cx="3380647" cy="2736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62088C10-6361-1BC4-EBAC-70D61D1DA8B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3352" y="3501008"/>
            <a:ext cx="3380647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57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02E40-DCE5-D682-A667-3AD03158C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Graphic 797">
            <a:extLst>
              <a:ext uri="{FF2B5EF4-FFF2-40B4-BE49-F238E27FC236}">
                <a16:creationId xmlns:a16="http://schemas.microsoft.com/office/drawing/2014/main" id="{52199750-2C31-EA4A-7AA4-28CD51F40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996" b="1545"/>
          <a:stretch/>
        </p:blipFill>
        <p:spPr>
          <a:xfrm>
            <a:off x="488945" y="2204864"/>
            <a:ext cx="5033912" cy="40324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611DAA-5EC5-B42E-DAEF-5B9303A86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8118E-4B7A-1DDF-0288-32EF42F1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A39B9B-891B-8EA3-68E2-9A92E7336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</a:t>
            </a:r>
            <a:r>
              <a:rPr kumimoji="0" lang="en-GB" sz="850" b="0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46E2E3-ED89-87D0-84B9-D241B69A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E5A104-44DA-2436-67E1-1005C8FE49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11376024" cy="9992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vs. Diameter (108/127 RRP</a:t>
            </a:r>
            <a:r>
              <a:rPr lang="en-US" baseline="30000" dirty="0"/>
              <a:t>®</a:t>
            </a:r>
            <a:r>
              <a:rPr lang="en-US" dirty="0"/>
              <a:t> Bruker)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0.85 mm 108/127 RRP</a:t>
            </a:r>
            <a:r>
              <a:rPr lang="en-US" baseline="30000" dirty="0"/>
              <a:t>®</a:t>
            </a:r>
            <a:r>
              <a:rPr lang="en-US" dirty="0"/>
              <a:t> Bruker</a:t>
            </a:r>
            <a:endParaRPr lang="en-GB" sz="1800" dirty="0">
              <a:solidFill>
                <a:srgbClr val="000000"/>
              </a:solidFill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1.00 mm 108/127 RRP</a:t>
            </a:r>
            <a:r>
              <a:rPr lang="en-US" baseline="30000" dirty="0"/>
              <a:t>®</a:t>
            </a:r>
            <a:r>
              <a:rPr lang="en-US" dirty="0"/>
              <a:t> Bruker</a:t>
            </a:r>
            <a:endParaRPr lang="en-GB" sz="1800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5DC40C1C-EFA1-5FB0-11BF-1857D5316202}"/>
              </a:ext>
            </a:extLst>
          </p:cNvPr>
          <p:cNvSpPr txBox="1"/>
          <p:nvPr/>
        </p:nvSpPr>
        <p:spPr>
          <a:xfrm>
            <a:off x="1631504" y="2332708"/>
            <a:ext cx="897366" cy="433626"/>
          </a:xfrm>
          <a:prstGeom prst="roundRect">
            <a:avLst>
              <a:gd name="adj" fmla="val 25991"/>
            </a:avLst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1.9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59" name="Text Placeholder 5">
            <a:extLst>
              <a:ext uri="{FF2B5EF4-FFF2-40B4-BE49-F238E27FC236}">
                <a16:creationId xmlns:a16="http://schemas.microsoft.com/office/drawing/2014/main" id="{DFBD358A-85D1-4ABC-A52F-1936E272B6F8}"/>
              </a:ext>
            </a:extLst>
          </p:cNvPr>
          <p:cNvSpPr txBox="1">
            <a:spLocks/>
          </p:cNvSpPr>
          <p:nvPr/>
        </p:nvSpPr>
        <p:spPr>
          <a:xfrm>
            <a:off x="5807968" y="3666658"/>
            <a:ext cx="6201927" cy="271467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</a:t>
            </a:r>
          </a:p>
          <a:p>
            <a:pPr lvl="1" algn="just"/>
            <a:r>
              <a:rPr lang="en-US" sz="1700" dirty="0"/>
              <a:t>Comparison of different diameter wires revealed two opposing trends affecting the stability: </a:t>
            </a:r>
          </a:p>
          <a:p>
            <a:pPr lvl="2" algn="just"/>
            <a:r>
              <a:rPr lang="en-US" dirty="0">
                <a:solidFill>
                  <a:srgbClr val="000000"/>
                </a:solidFill>
              </a:rPr>
              <a:t>Advantage of 0.85 mm wire at fields below 6 T is consistent with magnetization-driven instability related to the sub-element diameter </a:t>
            </a:r>
          </a:p>
          <a:p>
            <a:pPr lvl="2" algn="just"/>
            <a:r>
              <a:rPr lang="en-US" dirty="0">
                <a:solidFill>
                  <a:srgbClr val="000000"/>
                </a:solidFill>
              </a:rPr>
              <a:t>1 mm wire was generally more stable at fields above 9 T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(1.9 K) and 10.5 T (4.2 K). Possible explanation is the higher absolute Cu volume supporting stability of 1 mm wire, which may become relevant in case of spatially concentrated disturbances</a:t>
            </a:r>
            <a:endParaRPr lang="en-GB" sz="1700" dirty="0">
              <a:solidFill>
                <a:srgbClr val="000000"/>
              </a:solidFill>
            </a:endParaRPr>
          </a:p>
        </p:txBody>
      </p:sp>
      <p:sp>
        <p:nvSpPr>
          <p:cNvPr id="1060" name="TextBox 1059">
            <a:extLst>
              <a:ext uri="{FF2B5EF4-FFF2-40B4-BE49-F238E27FC236}">
                <a16:creationId xmlns:a16="http://schemas.microsoft.com/office/drawing/2014/main" id="{706DFCAE-01C2-2344-8869-DF9BE489A24F}"/>
              </a:ext>
            </a:extLst>
          </p:cNvPr>
          <p:cNvSpPr txBox="1"/>
          <p:nvPr/>
        </p:nvSpPr>
        <p:spPr>
          <a:xfrm>
            <a:off x="4658808" y="2554152"/>
            <a:ext cx="378213" cy="238363"/>
          </a:xfrm>
          <a:prstGeom prst="roundRect">
            <a:avLst/>
          </a:prstGeom>
          <a:solidFill>
            <a:srgbClr val="F0F722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61" name="TextBox 1060">
            <a:extLst>
              <a:ext uri="{FF2B5EF4-FFF2-40B4-BE49-F238E27FC236}">
                <a16:creationId xmlns:a16="http://schemas.microsoft.com/office/drawing/2014/main" id="{23FDDEA8-8132-512E-D4C4-26E3436059E0}"/>
              </a:ext>
            </a:extLst>
          </p:cNvPr>
          <p:cNvSpPr txBox="1"/>
          <p:nvPr/>
        </p:nvSpPr>
        <p:spPr>
          <a:xfrm>
            <a:off x="2612891" y="3367525"/>
            <a:ext cx="378213" cy="238363"/>
          </a:xfrm>
          <a:prstGeom prst="roundRect">
            <a:avLst/>
          </a:prstGeom>
          <a:solidFill>
            <a:srgbClr val="21918C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12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62" name="TextBox 1061">
            <a:extLst>
              <a:ext uri="{FF2B5EF4-FFF2-40B4-BE49-F238E27FC236}">
                <a16:creationId xmlns:a16="http://schemas.microsoft.com/office/drawing/2014/main" id="{D8E938E0-B697-725C-34F4-FBC6AFEC43A4}"/>
              </a:ext>
            </a:extLst>
          </p:cNvPr>
          <p:cNvSpPr txBox="1"/>
          <p:nvPr/>
        </p:nvSpPr>
        <p:spPr>
          <a:xfrm>
            <a:off x="3287688" y="4293096"/>
            <a:ext cx="526145" cy="238363"/>
          </a:xfrm>
          <a:prstGeom prst="roundRect">
            <a:avLst/>
          </a:prstGeom>
          <a:solidFill>
            <a:srgbClr val="3B528B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10.5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171AAAFB-0731-B72D-44A4-60E9DA2FCE1B}"/>
              </a:ext>
            </a:extLst>
          </p:cNvPr>
          <p:cNvSpPr txBox="1"/>
          <p:nvPr/>
        </p:nvSpPr>
        <p:spPr>
          <a:xfrm>
            <a:off x="3147414" y="5309048"/>
            <a:ext cx="280548" cy="238363"/>
          </a:xfrm>
          <a:prstGeom prst="roundRect">
            <a:avLst/>
          </a:prstGeom>
          <a:solidFill>
            <a:srgbClr val="440154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9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65AACE-0AC0-33C5-726C-E7640AF52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95E8CA-F215-C70B-E0CB-8FCD8E6C47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792" name="TextBox 791">
            <a:extLst>
              <a:ext uri="{FF2B5EF4-FFF2-40B4-BE49-F238E27FC236}">
                <a16:creationId xmlns:a16="http://schemas.microsoft.com/office/drawing/2014/main" id="{169DF69E-092C-3BD6-952D-35ED687F891B}"/>
              </a:ext>
            </a:extLst>
          </p:cNvPr>
          <p:cNvSpPr txBox="1"/>
          <p:nvPr/>
        </p:nvSpPr>
        <p:spPr>
          <a:xfrm>
            <a:off x="6913860" y="2155321"/>
            <a:ext cx="1446007" cy="8617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>
                <a:solidFill>
                  <a:schemeClr val="tx2"/>
                </a:solidFill>
              </a:rPr>
              <a:t>1.0 mm 0.85 mm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93" name="TextBox 792">
            <a:extLst>
              <a:ext uri="{FF2B5EF4-FFF2-40B4-BE49-F238E27FC236}">
                <a16:creationId xmlns:a16="http://schemas.microsoft.com/office/drawing/2014/main" id="{52BD2677-7C09-38C3-ED58-E92B683D14EC}"/>
              </a:ext>
            </a:extLst>
          </p:cNvPr>
          <p:cNvSpPr txBox="1"/>
          <p:nvPr/>
        </p:nvSpPr>
        <p:spPr>
          <a:xfrm>
            <a:off x="5719563" y="2374617"/>
            <a:ext cx="100989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i="1" dirty="0">
                <a:solidFill>
                  <a:schemeClr val="tx2"/>
                </a:solidFill>
              </a:rPr>
              <a:t>ratio =</a:t>
            </a:r>
            <a:endParaRPr lang="en-GB" sz="2800" i="1" dirty="0">
              <a:solidFill>
                <a:schemeClr val="tx2"/>
              </a:solidFill>
            </a:endParaRPr>
          </a:p>
        </p:txBody>
      </p:sp>
      <p:cxnSp>
        <p:nvCxnSpPr>
          <p:cNvPr id="794" name="Straight Connector 793">
            <a:extLst>
              <a:ext uri="{FF2B5EF4-FFF2-40B4-BE49-F238E27FC236}">
                <a16:creationId xmlns:a16="http://schemas.microsoft.com/office/drawing/2014/main" id="{5B8799DB-774C-83CB-0362-8A7E19B9003E}"/>
              </a:ext>
            </a:extLst>
          </p:cNvPr>
          <p:cNvCxnSpPr>
            <a:cxnSpLocks/>
            <a:endCxn id="792" idx="3"/>
          </p:cNvCxnSpPr>
          <p:nvPr/>
        </p:nvCxnSpPr>
        <p:spPr>
          <a:xfrm flipV="1">
            <a:off x="6839551" y="2586208"/>
            <a:ext cx="1520316" cy="3558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6" name="Straight Connector 795">
            <a:extLst>
              <a:ext uri="{FF2B5EF4-FFF2-40B4-BE49-F238E27FC236}">
                <a16:creationId xmlns:a16="http://schemas.microsoft.com/office/drawing/2014/main" id="{930A242E-1A6C-6EDE-8131-35252F9E7145}"/>
              </a:ext>
            </a:extLst>
          </p:cNvPr>
          <p:cNvCxnSpPr>
            <a:cxnSpLocks/>
          </p:cNvCxnSpPr>
          <p:nvPr/>
        </p:nvCxnSpPr>
        <p:spPr>
          <a:xfrm>
            <a:off x="881025" y="5085184"/>
            <a:ext cx="4532777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5" name="Table 1064">
            <a:extLst>
              <a:ext uri="{FF2B5EF4-FFF2-40B4-BE49-F238E27FC236}">
                <a16:creationId xmlns:a16="http://schemas.microsoft.com/office/drawing/2014/main" id="{D4F1EDF2-5E5A-8C26-9280-5A8AF793825E}"/>
              </a:ext>
            </a:extLst>
          </p:cNvPr>
          <p:cNvGraphicFramePr>
            <a:graphicFrameLocks noGrp="1"/>
          </p:cNvGraphicFramePr>
          <p:nvPr/>
        </p:nvGraphicFramePr>
        <p:xfrm>
          <a:off x="8688288" y="135610"/>
          <a:ext cx="3384001" cy="32919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9381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2614896978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/>
                        <a:t>MQXF wire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="1" dirty="0"/>
                        <a:t>1 mm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1.0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434257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54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64</a:t>
                      </a: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8245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76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~300</a:t>
                      </a:r>
                      <a:endParaRPr lang="en-GB" sz="9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95213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35800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363857"/>
                  </a:ext>
                </a:extLst>
              </a:tr>
            </a:tbl>
          </a:graphicData>
        </a:graphic>
      </p:graphicFrame>
      <p:grpSp>
        <p:nvGrpSpPr>
          <p:cNvPr id="1066" name="Group 1065">
            <a:extLst>
              <a:ext uri="{FF2B5EF4-FFF2-40B4-BE49-F238E27FC236}">
                <a16:creationId xmlns:a16="http://schemas.microsoft.com/office/drawing/2014/main" id="{13B63A72-35C1-13E2-9F00-61F318C1509C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1101786" y="468226"/>
            <a:ext cx="892204" cy="892205"/>
            <a:chOff x="2276535" y="3632092"/>
            <a:chExt cx="2311200" cy="2311200"/>
          </a:xfrm>
        </p:grpSpPr>
        <p:sp>
          <p:nvSpPr>
            <p:cNvPr id="1067" name="Oval 1066">
              <a:extLst>
                <a:ext uri="{FF2B5EF4-FFF2-40B4-BE49-F238E27FC236}">
                  <a16:creationId xmlns:a16="http://schemas.microsoft.com/office/drawing/2014/main" id="{DDF72A7D-601E-8B8B-98E4-7969CCC1C3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68" name="Group 1067">
              <a:extLst>
                <a:ext uri="{FF2B5EF4-FFF2-40B4-BE49-F238E27FC236}">
                  <a16:creationId xmlns:a16="http://schemas.microsoft.com/office/drawing/2014/main" id="{7C5A379A-3978-06D3-0F58-EE44C73AF424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069" name="Hexagon 1068">
                <a:extLst>
                  <a:ext uri="{FF2B5EF4-FFF2-40B4-BE49-F238E27FC236}">
                    <a16:creationId xmlns:a16="http://schemas.microsoft.com/office/drawing/2014/main" id="{5B3870EA-849C-A6A3-8CCF-D8671827768F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0" name="Hexagon 1069">
                <a:extLst>
                  <a:ext uri="{FF2B5EF4-FFF2-40B4-BE49-F238E27FC236}">
                    <a16:creationId xmlns:a16="http://schemas.microsoft.com/office/drawing/2014/main" id="{04077979-7FC1-915C-5B30-77D1BB980AA1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1" name="Hexagon 1070">
                <a:extLst>
                  <a:ext uri="{FF2B5EF4-FFF2-40B4-BE49-F238E27FC236}">
                    <a16:creationId xmlns:a16="http://schemas.microsoft.com/office/drawing/2014/main" id="{B3670F2C-3853-5A7C-23A2-FF0156BF97C3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2" name="Hexagon 1071">
                <a:extLst>
                  <a:ext uri="{FF2B5EF4-FFF2-40B4-BE49-F238E27FC236}">
                    <a16:creationId xmlns:a16="http://schemas.microsoft.com/office/drawing/2014/main" id="{4197037D-1BD6-614E-7FCE-C8CDE9D6B128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3" name="Hexagon 1072">
                <a:extLst>
                  <a:ext uri="{FF2B5EF4-FFF2-40B4-BE49-F238E27FC236}">
                    <a16:creationId xmlns:a16="http://schemas.microsoft.com/office/drawing/2014/main" id="{10C47A8F-ED0A-FABC-2E73-9BBAE5328B8A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4" name="Hexagon 1073">
                <a:extLst>
                  <a:ext uri="{FF2B5EF4-FFF2-40B4-BE49-F238E27FC236}">
                    <a16:creationId xmlns:a16="http://schemas.microsoft.com/office/drawing/2014/main" id="{AC6FB059-4C05-4A12-4BC8-85C653AE3641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5" name="Hexagon 1074">
                <a:extLst>
                  <a:ext uri="{FF2B5EF4-FFF2-40B4-BE49-F238E27FC236}">
                    <a16:creationId xmlns:a16="http://schemas.microsoft.com/office/drawing/2014/main" id="{44D3394D-4722-5ED7-5974-2963589B9F11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6" name="Hexagon 1075">
                <a:extLst>
                  <a:ext uri="{FF2B5EF4-FFF2-40B4-BE49-F238E27FC236}">
                    <a16:creationId xmlns:a16="http://schemas.microsoft.com/office/drawing/2014/main" id="{B044D355-BE97-5CCD-1BE4-B787580DE764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7" name="Hexagon 1076">
                <a:extLst>
                  <a:ext uri="{FF2B5EF4-FFF2-40B4-BE49-F238E27FC236}">
                    <a16:creationId xmlns:a16="http://schemas.microsoft.com/office/drawing/2014/main" id="{E448B48D-601A-3083-26F6-E5C918A691D2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8" name="Hexagon 1077">
                <a:extLst>
                  <a:ext uri="{FF2B5EF4-FFF2-40B4-BE49-F238E27FC236}">
                    <a16:creationId xmlns:a16="http://schemas.microsoft.com/office/drawing/2014/main" id="{399A36EA-BEE8-520D-B006-0F0B5184A862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9" name="Hexagon 1078">
                <a:extLst>
                  <a:ext uri="{FF2B5EF4-FFF2-40B4-BE49-F238E27FC236}">
                    <a16:creationId xmlns:a16="http://schemas.microsoft.com/office/drawing/2014/main" id="{47F94C34-25C5-84A2-6BA8-16C1254DB78C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0" name="Hexagon 1079">
                <a:extLst>
                  <a:ext uri="{FF2B5EF4-FFF2-40B4-BE49-F238E27FC236}">
                    <a16:creationId xmlns:a16="http://schemas.microsoft.com/office/drawing/2014/main" id="{0D71719D-BA1E-C3A8-D940-FCB5495AF70E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1" name="Hexagon 1080">
                <a:extLst>
                  <a:ext uri="{FF2B5EF4-FFF2-40B4-BE49-F238E27FC236}">
                    <a16:creationId xmlns:a16="http://schemas.microsoft.com/office/drawing/2014/main" id="{9992C819-5BBA-D0DA-ACF4-2C87B42EC947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2" name="Hexagon 1081">
                <a:extLst>
                  <a:ext uri="{FF2B5EF4-FFF2-40B4-BE49-F238E27FC236}">
                    <a16:creationId xmlns:a16="http://schemas.microsoft.com/office/drawing/2014/main" id="{5C3C9E5F-DEF0-F621-F344-25675BD65E84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3" name="Hexagon 1082">
                <a:extLst>
                  <a:ext uri="{FF2B5EF4-FFF2-40B4-BE49-F238E27FC236}">
                    <a16:creationId xmlns:a16="http://schemas.microsoft.com/office/drawing/2014/main" id="{BB091C4E-7273-6030-8D85-11E76690762B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4" name="Hexagon 1083">
                <a:extLst>
                  <a:ext uri="{FF2B5EF4-FFF2-40B4-BE49-F238E27FC236}">
                    <a16:creationId xmlns:a16="http://schemas.microsoft.com/office/drawing/2014/main" id="{2153FB59-B1F2-0DDA-52B6-6246BB154BA1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5" name="Hexagon 1084">
                <a:extLst>
                  <a:ext uri="{FF2B5EF4-FFF2-40B4-BE49-F238E27FC236}">
                    <a16:creationId xmlns:a16="http://schemas.microsoft.com/office/drawing/2014/main" id="{5E5C82F9-CB53-D4AC-9984-8F58295A9269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6" name="Hexagon 1085">
                <a:extLst>
                  <a:ext uri="{FF2B5EF4-FFF2-40B4-BE49-F238E27FC236}">
                    <a16:creationId xmlns:a16="http://schemas.microsoft.com/office/drawing/2014/main" id="{7946A7DF-F57A-4488-7F44-2BAD8C91940C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7" name="Hexagon 1086">
                <a:extLst>
                  <a:ext uri="{FF2B5EF4-FFF2-40B4-BE49-F238E27FC236}">
                    <a16:creationId xmlns:a16="http://schemas.microsoft.com/office/drawing/2014/main" id="{B4D6D6F9-DF71-9E0C-E43B-1DD178BE2AFE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8" name="Hexagon 1087">
                <a:extLst>
                  <a:ext uri="{FF2B5EF4-FFF2-40B4-BE49-F238E27FC236}">
                    <a16:creationId xmlns:a16="http://schemas.microsoft.com/office/drawing/2014/main" id="{2BFA50B1-29AA-35A4-42F1-BE6D0C736D17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9" name="Hexagon 1088">
                <a:extLst>
                  <a:ext uri="{FF2B5EF4-FFF2-40B4-BE49-F238E27FC236}">
                    <a16:creationId xmlns:a16="http://schemas.microsoft.com/office/drawing/2014/main" id="{91DFC5DA-E013-9493-7645-A15F9FEFD4F2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0" name="Hexagon 1089">
                <a:extLst>
                  <a:ext uri="{FF2B5EF4-FFF2-40B4-BE49-F238E27FC236}">
                    <a16:creationId xmlns:a16="http://schemas.microsoft.com/office/drawing/2014/main" id="{C4DBD1C8-68E7-7C8D-EFF9-442EAD1E96E0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1" name="Hexagon 1090">
                <a:extLst>
                  <a:ext uri="{FF2B5EF4-FFF2-40B4-BE49-F238E27FC236}">
                    <a16:creationId xmlns:a16="http://schemas.microsoft.com/office/drawing/2014/main" id="{2D01EB4F-1F59-752D-A36C-0C2B4EB201B1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2" name="Hexagon 1091">
                <a:extLst>
                  <a:ext uri="{FF2B5EF4-FFF2-40B4-BE49-F238E27FC236}">
                    <a16:creationId xmlns:a16="http://schemas.microsoft.com/office/drawing/2014/main" id="{01A4D9C2-89AB-A39A-4B45-9E8C1F6D80E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3" name="Hexagon 1092">
                <a:extLst>
                  <a:ext uri="{FF2B5EF4-FFF2-40B4-BE49-F238E27FC236}">
                    <a16:creationId xmlns:a16="http://schemas.microsoft.com/office/drawing/2014/main" id="{CEB6F84C-F358-023E-2A1E-E0DB6D4C199D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4" name="Hexagon 1093">
                <a:extLst>
                  <a:ext uri="{FF2B5EF4-FFF2-40B4-BE49-F238E27FC236}">
                    <a16:creationId xmlns:a16="http://schemas.microsoft.com/office/drawing/2014/main" id="{C6FD7659-815B-9AF3-BE57-373EB3D7A704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5" name="Hexagon 1094">
                <a:extLst>
                  <a:ext uri="{FF2B5EF4-FFF2-40B4-BE49-F238E27FC236}">
                    <a16:creationId xmlns:a16="http://schemas.microsoft.com/office/drawing/2014/main" id="{66A697CA-B829-7E1E-E1DE-AE298B602D33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6" name="Hexagon 1095">
                <a:extLst>
                  <a:ext uri="{FF2B5EF4-FFF2-40B4-BE49-F238E27FC236}">
                    <a16:creationId xmlns:a16="http://schemas.microsoft.com/office/drawing/2014/main" id="{2AE3EF8F-06E3-925D-0E8B-B705D2B66907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7" name="Hexagon 1096">
                <a:extLst>
                  <a:ext uri="{FF2B5EF4-FFF2-40B4-BE49-F238E27FC236}">
                    <a16:creationId xmlns:a16="http://schemas.microsoft.com/office/drawing/2014/main" id="{C49205CE-ACED-07B3-8135-611EF753263F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8" name="Hexagon 1097">
                <a:extLst>
                  <a:ext uri="{FF2B5EF4-FFF2-40B4-BE49-F238E27FC236}">
                    <a16:creationId xmlns:a16="http://schemas.microsoft.com/office/drawing/2014/main" id="{71DC7757-B4AE-C638-3822-83D850F1E639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9" name="Hexagon 1098">
                <a:extLst>
                  <a:ext uri="{FF2B5EF4-FFF2-40B4-BE49-F238E27FC236}">
                    <a16:creationId xmlns:a16="http://schemas.microsoft.com/office/drawing/2014/main" id="{F6D79947-175D-B8E2-26AB-222F9EFAB477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0" name="Hexagon 1099">
                <a:extLst>
                  <a:ext uri="{FF2B5EF4-FFF2-40B4-BE49-F238E27FC236}">
                    <a16:creationId xmlns:a16="http://schemas.microsoft.com/office/drawing/2014/main" id="{E2BABED8-8A3F-B84D-88FD-9FDDFCB0B468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1" name="Hexagon 1100">
                <a:extLst>
                  <a:ext uri="{FF2B5EF4-FFF2-40B4-BE49-F238E27FC236}">
                    <a16:creationId xmlns:a16="http://schemas.microsoft.com/office/drawing/2014/main" id="{ACA4B9C1-D372-C9D0-B3A6-BC5C202F103B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2" name="Hexagon 1101">
                <a:extLst>
                  <a:ext uri="{FF2B5EF4-FFF2-40B4-BE49-F238E27FC236}">
                    <a16:creationId xmlns:a16="http://schemas.microsoft.com/office/drawing/2014/main" id="{EC0E319D-FCB6-E539-C64A-C0C71AE122C3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3" name="Hexagon 1102">
                <a:extLst>
                  <a:ext uri="{FF2B5EF4-FFF2-40B4-BE49-F238E27FC236}">
                    <a16:creationId xmlns:a16="http://schemas.microsoft.com/office/drawing/2014/main" id="{DB2B264A-D78F-A99D-D0CF-08DA0889BDEE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4" name="Hexagon 1103">
                <a:extLst>
                  <a:ext uri="{FF2B5EF4-FFF2-40B4-BE49-F238E27FC236}">
                    <a16:creationId xmlns:a16="http://schemas.microsoft.com/office/drawing/2014/main" id="{34B91B1A-9237-5704-838C-0503F4888853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5" name="Hexagon 1104">
                <a:extLst>
                  <a:ext uri="{FF2B5EF4-FFF2-40B4-BE49-F238E27FC236}">
                    <a16:creationId xmlns:a16="http://schemas.microsoft.com/office/drawing/2014/main" id="{36DF12B4-895E-A73D-0507-87833017E7E6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6" name="Hexagon 1105">
                <a:extLst>
                  <a:ext uri="{FF2B5EF4-FFF2-40B4-BE49-F238E27FC236}">
                    <a16:creationId xmlns:a16="http://schemas.microsoft.com/office/drawing/2014/main" id="{1D2F8751-9B0A-9118-CBF3-12106B7783D2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7" name="Hexagon 1106">
                <a:extLst>
                  <a:ext uri="{FF2B5EF4-FFF2-40B4-BE49-F238E27FC236}">
                    <a16:creationId xmlns:a16="http://schemas.microsoft.com/office/drawing/2014/main" id="{80344D1C-AA2A-CDE1-AF4F-E9937E7D6CD4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8" name="Hexagon 1107">
                <a:extLst>
                  <a:ext uri="{FF2B5EF4-FFF2-40B4-BE49-F238E27FC236}">
                    <a16:creationId xmlns:a16="http://schemas.microsoft.com/office/drawing/2014/main" id="{D9622C62-DB0A-304F-9A57-E903E638A18A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9" name="Hexagon 1108">
                <a:extLst>
                  <a:ext uri="{FF2B5EF4-FFF2-40B4-BE49-F238E27FC236}">
                    <a16:creationId xmlns:a16="http://schemas.microsoft.com/office/drawing/2014/main" id="{D198358E-612A-4D94-9DC4-5125EB3DD69F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0" name="Hexagon 1109">
                <a:extLst>
                  <a:ext uri="{FF2B5EF4-FFF2-40B4-BE49-F238E27FC236}">
                    <a16:creationId xmlns:a16="http://schemas.microsoft.com/office/drawing/2014/main" id="{74DEADCF-C2D4-76D1-F86F-5AB35467AE9E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1" name="Hexagon 1110">
                <a:extLst>
                  <a:ext uri="{FF2B5EF4-FFF2-40B4-BE49-F238E27FC236}">
                    <a16:creationId xmlns:a16="http://schemas.microsoft.com/office/drawing/2014/main" id="{24FEA4B2-F89F-D69E-12A6-ED4B8FD02282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2" name="Hexagon 1111">
                <a:extLst>
                  <a:ext uri="{FF2B5EF4-FFF2-40B4-BE49-F238E27FC236}">
                    <a16:creationId xmlns:a16="http://schemas.microsoft.com/office/drawing/2014/main" id="{0749599C-DEB4-2BFA-D8AD-6A8BCB046980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3" name="Hexagon 1112">
                <a:extLst>
                  <a:ext uri="{FF2B5EF4-FFF2-40B4-BE49-F238E27FC236}">
                    <a16:creationId xmlns:a16="http://schemas.microsoft.com/office/drawing/2014/main" id="{D83C21B9-BA53-B01F-8291-310BF05B0891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4" name="Hexagon 1113">
                <a:extLst>
                  <a:ext uri="{FF2B5EF4-FFF2-40B4-BE49-F238E27FC236}">
                    <a16:creationId xmlns:a16="http://schemas.microsoft.com/office/drawing/2014/main" id="{D0B14CC7-6356-920E-366D-B894E557A686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5" name="Hexagon 1114">
                <a:extLst>
                  <a:ext uri="{FF2B5EF4-FFF2-40B4-BE49-F238E27FC236}">
                    <a16:creationId xmlns:a16="http://schemas.microsoft.com/office/drawing/2014/main" id="{2B1E6378-5603-EBEB-B2ED-897C9E8DAE6C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6" name="Hexagon 1115">
                <a:extLst>
                  <a:ext uri="{FF2B5EF4-FFF2-40B4-BE49-F238E27FC236}">
                    <a16:creationId xmlns:a16="http://schemas.microsoft.com/office/drawing/2014/main" id="{D740221F-60EE-9141-DE33-C80F2FFDC582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7" name="Hexagon 1116">
                <a:extLst>
                  <a:ext uri="{FF2B5EF4-FFF2-40B4-BE49-F238E27FC236}">
                    <a16:creationId xmlns:a16="http://schemas.microsoft.com/office/drawing/2014/main" id="{F1C6732C-0DA5-0525-15D6-0906293279A0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8" name="Hexagon 1117">
                <a:extLst>
                  <a:ext uri="{FF2B5EF4-FFF2-40B4-BE49-F238E27FC236}">
                    <a16:creationId xmlns:a16="http://schemas.microsoft.com/office/drawing/2014/main" id="{C609030A-0172-5671-92C1-9E9640CED345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9" name="Hexagon 1118">
                <a:extLst>
                  <a:ext uri="{FF2B5EF4-FFF2-40B4-BE49-F238E27FC236}">
                    <a16:creationId xmlns:a16="http://schemas.microsoft.com/office/drawing/2014/main" id="{F903E1AC-9027-9684-9210-2158265E6CD9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0" name="Hexagon 1119">
                <a:extLst>
                  <a:ext uri="{FF2B5EF4-FFF2-40B4-BE49-F238E27FC236}">
                    <a16:creationId xmlns:a16="http://schemas.microsoft.com/office/drawing/2014/main" id="{6C738520-FBBF-3E37-8CB4-00A81E55FCD0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1" name="Hexagon 1120">
                <a:extLst>
                  <a:ext uri="{FF2B5EF4-FFF2-40B4-BE49-F238E27FC236}">
                    <a16:creationId xmlns:a16="http://schemas.microsoft.com/office/drawing/2014/main" id="{694F5868-4259-6620-6F26-98A085E2E628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2" name="Hexagon 1121">
                <a:extLst>
                  <a:ext uri="{FF2B5EF4-FFF2-40B4-BE49-F238E27FC236}">
                    <a16:creationId xmlns:a16="http://schemas.microsoft.com/office/drawing/2014/main" id="{14553CF5-D72C-0AF9-09E1-A62C2C95B5DA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3" name="Hexagon 1122">
                <a:extLst>
                  <a:ext uri="{FF2B5EF4-FFF2-40B4-BE49-F238E27FC236}">
                    <a16:creationId xmlns:a16="http://schemas.microsoft.com/office/drawing/2014/main" id="{A5B2E286-433E-9DAC-EC41-2DE4596D4ECE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4" name="Hexagon 1123">
                <a:extLst>
                  <a:ext uri="{FF2B5EF4-FFF2-40B4-BE49-F238E27FC236}">
                    <a16:creationId xmlns:a16="http://schemas.microsoft.com/office/drawing/2014/main" id="{282EFA65-DF38-FA54-28EA-468E4E2FBA58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5" name="Hexagon 1124">
                <a:extLst>
                  <a:ext uri="{FF2B5EF4-FFF2-40B4-BE49-F238E27FC236}">
                    <a16:creationId xmlns:a16="http://schemas.microsoft.com/office/drawing/2014/main" id="{B9974B61-70AD-15AA-7A61-5D0050965A49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6" name="Hexagon 1125">
                <a:extLst>
                  <a:ext uri="{FF2B5EF4-FFF2-40B4-BE49-F238E27FC236}">
                    <a16:creationId xmlns:a16="http://schemas.microsoft.com/office/drawing/2014/main" id="{E68895FD-1069-3466-A831-A83DB3531945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7" name="Hexagon 1126">
                <a:extLst>
                  <a:ext uri="{FF2B5EF4-FFF2-40B4-BE49-F238E27FC236}">
                    <a16:creationId xmlns:a16="http://schemas.microsoft.com/office/drawing/2014/main" id="{EF8BD69F-0B68-9413-C40F-668A86BF41BB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8" name="Hexagon 1127">
                <a:extLst>
                  <a:ext uri="{FF2B5EF4-FFF2-40B4-BE49-F238E27FC236}">
                    <a16:creationId xmlns:a16="http://schemas.microsoft.com/office/drawing/2014/main" id="{93933CAB-499C-798B-5ACE-EDACC93B9686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9" name="Hexagon 1128">
                <a:extLst>
                  <a:ext uri="{FF2B5EF4-FFF2-40B4-BE49-F238E27FC236}">
                    <a16:creationId xmlns:a16="http://schemas.microsoft.com/office/drawing/2014/main" id="{2F0677BC-06FF-91B9-EB37-9BA56D2AEF3C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0" name="Hexagon 1129">
                <a:extLst>
                  <a:ext uri="{FF2B5EF4-FFF2-40B4-BE49-F238E27FC236}">
                    <a16:creationId xmlns:a16="http://schemas.microsoft.com/office/drawing/2014/main" id="{C5FBE87B-5BA0-7AAE-6DFD-D797997D1F54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1" name="Hexagon 1130">
                <a:extLst>
                  <a:ext uri="{FF2B5EF4-FFF2-40B4-BE49-F238E27FC236}">
                    <a16:creationId xmlns:a16="http://schemas.microsoft.com/office/drawing/2014/main" id="{83D57D3A-77F5-4424-EEC3-1BA3FDA90962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2" name="Hexagon 1131">
                <a:extLst>
                  <a:ext uri="{FF2B5EF4-FFF2-40B4-BE49-F238E27FC236}">
                    <a16:creationId xmlns:a16="http://schemas.microsoft.com/office/drawing/2014/main" id="{34A7CDB9-F011-9C2F-370B-F0DCB9A7B929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3" name="Hexagon 1132">
                <a:extLst>
                  <a:ext uri="{FF2B5EF4-FFF2-40B4-BE49-F238E27FC236}">
                    <a16:creationId xmlns:a16="http://schemas.microsoft.com/office/drawing/2014/main" id="{B923C215-A52B-C287-3188-24253E8CCE5E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4" name="Hexagon 1133">
                <a:extLst>
                  <a:ext uri="{FF2B5EF4-FFF2-40B4-BE49-F238E27FC236}">
                    <a16:creationId xmlns:a16="http://schemas.microsoft.com/office/drawing/2014/main" id="{C071F6C5-13C1-AA14-E578-6C55B9E3B22C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5" name="Hexagon 1134">
                <a:extLst>
                  <a:ext uri="{FF2B5EF4-FFF2-40B4-BE49-F238E27FC236}">
                    <a16:creationId xmlns:a16="http://schemas.microsoft.com/office/drawing/2014/main" id="{5271C5CD-A831-AA05-E187-32BBBB9F1562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6" name="Hexagon 1135">
                <a:extLst>
                  <a:ext uri="{FF2B5EF4-FFF2-40B4-BE49-F238E27FC236}">
                    <a16:creationId xmlns:a16="http://schemas.microsoft.com/office/drawing/2014/main" id="{A76331F7-9F40-2279-8E14-261F5F10336C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7" name="Hexagon 1136">
                <a:extLst>
                  <a:ext uri="{FF2B5EF4-FFF2-40B4-BE49-F238E27FC236}">
                    <a16:creationId xmlns:a16="http://schemas.microsoft.com/office/drawing/2014/main" id="{0825A3F9-9BBD-E43A-4F28-B45419908E21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8" name="Hexagon 1137">
                <a:extLst>
                  <a:ext uri="{FF2B5EF4-FFF2-40B4-BE49-F238E27FC236}">
                    <a16:creationId xmlns:a16="http://schemas.microsoft.com/office/drawing/2014/main" id="{9B9D0633-B237-BFEE-7313-AD8CD79D3481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9" name="Hexagon 1138">
                <a:extLst>
                  <a:ext uri="{FF2B5EF4-FFF2-40B4-BE49-F238E27FC236}">
                    <a16:creationId xmlns:a16="http://schemas.microsoft.com/office/drawing/2014/main" id="{808A97D5-623A-9D3D-CCD2-6CBFB8C14864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0" name="Hexagon 1139">
                <a:extLst>
                  <a:ext uri="{FF2B5EF4-FFF2-40B4-BE49-F238E27FC236}">
                    <a16:creationId xmlns:a16="http://schemas.microsoft.com/office/drawing/2014/main" id="{A5FC70F0-89CD-DA2E-AA57-8026E6C8BC82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1" name="Hexagon 1140">
                <a:extLst>
                  <a:ext uri="{FF2B5EF4-FFF2-40B4-BE49-F238E27FC236}">
                    <a16:creationId xmlns:a16="http://schemas.microsoft.com/office/drawing/2014/main" id="{B96EEAE9-C14A-7AF8-E459-971B56F537F3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2" name="Hexagon 1141">
                <a:extLst>
                  <a:ext uri="{FF2B5EF4-FFF2-40B4-BE49-F238E27FC236}">
                    <a16:creationId xmlns:a16="http://schemas.microsoft.com/office/drawing/2014/main" id="{C1CDD8B3-690E-E79F-C41D-C4472B54517D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3" name="Hexagon 1142">
                <a:extLst>
                  <a:ext uri="{FF2B5EF4-FFF2-40B4-BE49-F238E27FC236}">
                    <a16:creationId xmlns:a16="http://schemas.microsoft.com/office/drawing/2014/main" id="{6C466AC2-9FE5-DA83-4F1B-ADFCA8DFE521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4" name="Hexagon 1143">
                <a:extLst>
                  <a:ext uri="{FF2B5EF4-FFF2-40B4-BE49-F238E27FC236}">
                    <a16:creationId xmlns:a16="http://schemas.microsoft.com/office/drawing/2014/main" id="{7FFAD010-6D5F-1166-E8DE-B06B0376DAF0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5" name="Hexagon 1144">
                <a:extLst>
                  <a:ext uri="{FF2B5EF4-FFF2-40B4-BE49-F238E27FC236}">
                    <a16:creationId xmlns:a16="http://schemas.microsoft.com/office/drawing/2014/main" id="{406A2457-480C-6E4C-28EB-E6D6248E0B7D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6" name="Hexagon 1145">
                <a:extLst>
                  <a:ext uri="{FF2B5EF4-FFF2-40B4-BE49-F238E27FC236}">
                    <a16:creationId xmlns:a16="http://schemas.microsoft.com/office/drawing/2014/main" id="{2C28D889-92EC-6AF0-F1CC-08D2CC00C541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7" name="Hexagon 1146">
                <a:extLst>
                  <a:ext uri="{FF2B5EF4-FFF2-40B4-BE49-F238E27FC236}">
                    <a16:creationId xmlns:a16="http://schemas.microsoft.com/office/drawing/2014/main" id="{3CDFF59C-953D-C695-D3A7-61C61DB5542E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8" name="Hexagon 1147">
                <a:extLst>
                  <a:ext uri="{FF2B5EF4-FFF2-40B4-BE49-F238E27FC236}">
                    <a16:creationId xmlns:a16="http://schemas.microsoft.com/office/drawing/2014/main" id="{05A8F1BC-F096-BC5B-9AEA-D7D26B206F38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9" name="Hexagon 1148">
                <a:extLst>
                  <a:ext uri="{FF2B5EF4-FFF2-40B4-BE49-F238E27FC236}">
                    <a16:creationId xmlns:a16="http://schemas.microsoft.com/office/drawing/2014/main" id="{7B489B93-6C2B-B876-20B1-FB94F3E58816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0" name="Hexagon 1149">
                <a:extLst>
                  <a:ext uri="{FF2B5EF4-FFF2-40B4-BE49-F238E27FC236}">
                    <a16:creationId xmlns:a16="http://schemas.microsoft.com/office/drawing/2014/main" id="{E615C043-D9AB-DEB4-FC1F-F7CDDB77FD5F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1" name="Hexagon 1150">
                <a:extLst>
                  <a:ext uri="{FF2B5EF4-FFF2-40B4-BE49-F238E27FC236}">
                    <a16:creationId xmlns:a16="http://schemas.microsoft.com/office/drawing/2014/main" id="{75BB3AE6-01F0-3FC2-E1ED-9260B5504434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2" name="Hexagon 1151">
                <a:extLst>
                  <a:ext uri="{FF2B5EF4-FFF2-40B4-BE49-F238E27FC236}">
                    <a16:creationId xmlns:a16="http://schemas.microsoft.com/office/drawing/2014/main" id="{8D358467-A1A8-8B3E-04DD-357DC55DE3FA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3" name="Hexagon 1152">
                <a:extLst>
                  <a:ext uri="{FF2B5EF4-FFF2-40B4-BE49-F238E27FC236}">
                    <a16:creationId xmlns:a16="http://schemas.microsoft.com/office/drawing/2014/main" id="{9961D4F5-BFD0-3052-5225-DA4747E4A271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4" name="Hexagon 1153">
                <a:extLst>
                  <a:ext uri="{FF2B5EF4-FFF2-40B4-BE49-F238E27FC236}">
                    <a16:creationId xmlns:a16="http://schemas.microsoft.com/office/drawing/2014/main" id="{D1A2A759-F463-A80C-A0D6-942B07A5FACD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5" name="Hexagon 1154">
                <a:extLst>
                  <a:ext uri="{FF2B5EF4-FFF2-40B4-BE49-F238E27FC236}">
                    <a16:creationId xmlns:a16="http://schemas.microsoft.com/office/drawing/2014/main" id="{5D8B27C3-D645-A38C-6CD1-1794FBEEB8FC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6" name="Hexagon 1155">
                <a:extLst>
                  <a:ext uri="{FF2B5EF4-FFF2-40B4-BE49-F238E27FC236}">
                    <a16:creationId xmlns:a16="http://schemas.microsoft.com/office/drawing/2014/main" id="{21B6D4E1-392E-50F5-9A9E-0448C4C1A5CB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7" name="Hexagon 1156">
                <a:extLst>
                  <a:ext uri="{FF2B5EF4-FFF2-40B4-BE49-F238E27FC236}">
                    <a16:creationId xmlns:a16="http://schemas.microsoft.com/office/drawing/2014/main" id="{385F84DA-9D64-348C-3D2A-A89F0B8B9C37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8" name="Hexagon 1157">
                <a:extLst>
                  <a:ext uri="{FF2B5EF4-FFF2-40B4-BE49-F238E27FC236}">
                    <a16:creationId xmlns:a16="http://schemas.microsoft.com/office/drawing/2014/main" id="{5FFF1919-F587-7F30-7625-1D48650D9730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9" name="Hexagon 1158">
                <a:extLst>
                  <a:ext uri="{FF2B5EF4-FFF2-40B4-BE49-F238E27FC236}">
                    <a16:creationId xmlns:a16="http://schemas.microsoft.com/office/drawing/2014/main" id="{C99AABA0-6043-20F5-7495-C545B9BC00E5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0" name="Hexagon 1159">
                <a:extLst>
                  <a:ext uri="{FF2B5EF4-FFF2-40B4-BE49-F238E27FC236}">
                    <a16:creationId xmlns:a16="http://schemas.microsoft.com/office/drawing/2014/main" id="{C6E2FF55-9278-4E61-1C8A-634FFFF43CCB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1" name="Hexagon 1160">
                <a:extLst>
                  <a:ext uri="{FF2B5EF4-FFF2-40B4-BE49-F238E27FC236}">
                    <a16:creationId xmlns:a16="http://schemas.microsoft.com/office/drawing/2014/main" id="{8A3C630E-71E8-4F33-9517-281DADD2F160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2" name="Hexagon 1161">
                <a:extLst>
                  <a:ext uri="{FF2B5EF4-FFF2-40B4-BE49-F238E27FC236}">
                    <a16:creationId xmlns:a16="http://schemas.microsoft.com/office/drawing/2014/main" id="{86479F4F-D122-530D-110C-3BDE1659C96C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3" name="Hexagon 1162">
                <a:extLst>
                  <a:ext uri="{FF2B5EF4-FFF2-40B4-BE49-F238E27FC236}">
                    <a16:creationId xmlns:a16="http://schemas.microsoft.com/office/drawing/2014/main" id="{120CF3A8-9A21-3301-3310-4A555DEC9AA5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4" name="Hexagon 1163">
                <a:extLst>
                  <a:ext uri="{FF2B5EF4-FFF2-40B4-BE49-F238E27FC236}">
                    <a16:creationId xmlns:a16="http://schemas.microsoft.com/office/drawing/2014/main" id="{16C02A31-69BE-FD69-5F1A-8C71EDDCD292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5" name="Hexagon 1164">
                <a:extLst>
                  <a:ext uri="{FF2B5EF4-FFF2-40B4-BE49-F238E27FC236}">
                    <a16:creationId xmlns:a16="http://schemas.microsoft.com/office/drawing/2014/main" id="{76061A25-BDBF-94D7-EB04-491A18410939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6" name="Hexagon 1165">
                <a:extLst>
                  <a:ext uri="{FF2B5EF4-FFF2-40B4-BE49-F238E27FC236}">
                    <a16:creationId xmlns:a16="http://schemas.microsoft.com/office/drawing/2014/main" id="{62BFA643-F62F-F29C-16EE-3FDAA7EF10A4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7" name="Hexagon 1166">
                <a:extLst>
                  <a:ext uri="{FF2B5EF4-FFF2-40B4-BE49-F238E27FC236}">
                    <a16:creationId xmlns:a16="http://schemas.microsoft.com/office/drawing/2014/main" id="{33E5C426-150A-F196-9561-8F84B9B4BB2B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8" name="Hexagon 1167">
                <a:extLst>
                  <a:ext uri="{FF2B5EF4-FFF2-40B4-BE49-F238E27FC236}">
                    <a16:creationId xmlns:a16="http://schemas.microsoft.com/office/drawing/2014/main" id="{7E3F575F-6719-B8F5-BCB9-12D4ECE042F5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9" name="Hexagon 1168">
                <a:extLst>
                  <a:ext uri="{FF2B5EF4-FFF2-40B4-BE49-F238E27FC236}">
                    <a16:creationId xmlns:a16="http://schemas.microsoft.com/office/drawing/2014/main" id="{BE520886-1FAB-DB62-DF03-D47E327F8951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0" name="Hexagon 1169">
                <a:extLst>
                  <a:ext uri="{FF2B5EF4-FFF2-40B4-BE49-F238E27FC236}">
                    <a16:creationId xmlns:a16="http://schemas.microsoft.com/office/drawing/2014/main" id="{F143B67F-3D6B-E786-D8F1-8BCE8147882D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1" name="Hexagon 1170">
                <a:extLst>
                  <a:ext uri="{FF2B5EF4-FFF2-40B4-BE49-F238E27FC236}">
                    <a16:creationId xmlns:a16="http://schemas.microsoft.com/office/drawing/2014/main" id="{DEB7D59C-783F-FCD6-E4E9-7DBEACB1926B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2" name="Hexagon 1171">
                <a:extLst>
                  <a:ext uri="{FF2B5EF4-FFF2-40B4-BE49-F238E27FC236}">
                    <a16:creationId xmlns:a16="http://schemas.microsoft.com/office/drawing/2014/main" id="{617F67C5-1EB1-BE00-8706-8EAB6D63D740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3" name="Hexagon 1172">
                <a:extLst>
                  <a:ext uri="{FF2B5EF4-FFF2-40B4-BE49-F238E27FC236}">
                    <a16:creationId xmlns:a16="http://schemas.microsoft.com/office/drawing/2014/main" id="{00A6D5BE-3078-DB20-650C-D95AC230CEF7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4" name="Hexagon 1173">
                <a:extLst>
                  <a:ext uri="{FF2B5EF4-FFF2-40B4-BE49-F238E27FC236}">
                    <a16:creationId xmlns:a16="http://schemas.microsoft.com/office/drawing/2014/main" id="{F8A64FA3-B4B0-7F89-1049-E5B56C2C4754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5" name="Hexagon 1174">
                <a:extLst>
                  <a:ext uri="{FF2B5EF4-FFF2-40B4-BE49-F238E27FC236}">
                    <a16:creationId xmlns:a16="http://schemas.microsoft.com/office/drawing/2014/main" id="{38C556BC-096C-996D-33AE-FE906EAE2A02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6" name="Hexagon 1175">
                <a:extLst>
                  <a:ext uri="{FF2B5EF4-FFF2-40B4-BE49-F238E27FC236}">
                    <a16:creationId xmlns:a16="http://schemas.microsoft.com/office/drawing/2014/main" id="{2791734F-7252-55EB-18A7-9F1A5CBB8944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7" name="Hexagon 1176">
                <a:extLst>
                  <a:ext uri="{FF2B5EF4-FFF2-40B4-BE49-F238E27FC236}">
                    <a16:creationId xmlns:a16="http://schemas.microsoft.com/office/drawing/2014/main" id="{0808B72F-CF94-6688-690E-7FA15739AA71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8" name="Hexagon 1177">
                <a:extLst>
                  <a:ext uri="{FF2B5EF4-FFF2-40B4-BE49-F238E27FC236}">
                    <a16:creationId xmlns:a16="http://schemas.microsoft.com/office/drawing/2014/main" id="{D78F80A9-DC7F-7063-D27D-A9403820804D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9" name="Hexagon 1178">
                <a:extLst>
                  <a:ext uri="{FF2B5EF4-FFF2-40B4-BE49-F238E27FC236}">
                    <a16:creationId xmlns:a16="http://schemas.microsoft.com/office/drawing/2014/main" id="{92AF1980-C97C-41E4-CBB3-F995FCE2EBD6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0" name="Hexagon 1179">
                <a:extLst>
                  <a:ext uri="{FF2B5EF4-FFF2-40B4-BE49-F238E27FC236}">
                    <a16:creationId xmlns:a16="http://schemas.microsoft.com/office/drawing/2014/main" id="{9F050B3F-E543-E520-5CFE-B70CE1A6BE51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1" name="Hexagon 1180">
                <a:extLst>
                  <a:ext uri="{FF2B5EF4-FFF2-40B4-BE49-F238E27FC236}">
                    <a16:creationId xmlns:a16="http://schemas.microsoft.com/office/drawing/2014/main" id="{3380B0A4-E8EA-4FAC-6483-A5F7BA5B5E4F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2" name="Hexagon 1181">
                <a:extLst>
                  <a:ext uri="{FF2B5EF4-FFF2-40B4-BE49-F238E27FC236}">
                    <a16:creationId xmlns:a16="http://schemas.microsoft.com/office/drawing/2014/main" id="{4971DFE1-A41B-9C19-5681-3F491E0DB5C7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3" name="Hexagon 1182">
                <a:extLst>
                  <a:ext uri="{FF2B5EF4-FFF2-40B4-BE49-F238E27FC236}">
                    <a16:creationId xmlns:a16="http://schemas.microsoft.com/office/drawing/2014/main" id="{7A7090D1-2C5B-30C3-4CDD-AB1A57D42046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4" name="Hexagon 1183">
                <a:extLst>
                  <a:ext uri="{FF2B5EF4-FFF2-40B4-BE49-F238E27FC236}">
                    <a16:creationId xmlns:a16="http://schemas.microsoft.com/office/drawing/2014/main" id="{7C17ED30-BD4F-A906-6F3A-499D2B6CB82D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5" name="Hexagon 1184">
                <a:extLst>
                  <a:ext uri="{FF2B5EF4-FFF2-40B4-BE49-F238E27FC236}">
                    <a16:creationId xmlns:a16="http://schemas.microsoft.com/office/drawing/2014/main" id="{18A9A6C2-DBF6-1582-8500-19361DCF7B47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6" name="Hexagon 1185">
                <a:extLst>
                  <a:ext uri="{FF2B5EF4-FFF2-40B4-BE49-F238E27FC236}">
                    <a16:creationId xmlns:a16="http://schemas.microsoft.com/office/drawing/2014/main" id="{8417439D-866C-4496-384E-F172F4A15FC6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7" name="Hexagon 1186">
                <a:extLst>
                  <a:ext uri="{FF2B5EF4-FFF2-40B4-BE49-F238E27FC236}">
                    <a16:creationId xmlns:a16="http://schemas.microsoft.com/office/drawing/2014/main" id="{CD6EA5EE-1C05-F869-D669-8DA99C78E01E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8" name="Hexagon 1187">
                <a:extLst>
                  <a:ext uri="{FF2B5EF4-FFF2-40B4-BE49-F238E27FC236}">
                    <a16:creationId xmlns:a16="http://schemas.microsoft.com/office/drawing/2014/main" id="{A65F0A44-A13F-6F4A-5CED-54803B8509EF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9" name="Hexagon 1188">
                <a:extLst>
                  <a:ext uri="{FF2B5EF4-FFF2-40B4-BE49-F238E27FC236}">
                    <a16:creationId xmlns:a16="http://schemas.microsoft.com/office/drawing/2014/main" id="{390FC539-A518-56C4-EC66-7F9A9A8CB57C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0" name="Hexagon 1189">
                <a:extLst>
                  <a:ext uri="{FF2B5EF4-FFF2-40B4-BE49-F238E27FC236}">
                    <a16:creationId xmlns:a16="http://schemas.microsoft.com/office/drawing/2014/main" id="{875C6E1E-4DA2-2F68-3036-42920A275BE7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1" name="Hexagon 1190">
                <a:extLst>
                  <a:ext uri="{FF2B5EF4-FFF2-40B4-BE49-F238E27FC236}">
                    <a16:creationId xmlns:a16="http://schemas.microsoft.com/office/drawing/2014/main" id="{87137750-9A2E-2DA2-58A4-D7DEA34D1B0D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2" name="Hexagon 1191">
                <a:extLst>
                  <a:ext uri="{FF2B5EF4-FFF2-40B4-BE49-F238E27FC236}">
                    <a16:creationId xmlns:a16="http://schemas.microsoft.com/office/drawing/2014/main" id="{C8337B41-9964-5B0A-6DEA-33815AFA4BD5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3" name="Hexagon 1192">
                <a:extLst>
                  <a:ext uri="{FF2B5EF4-FFF2-40B4-BE49-F238E27FC236}">
                    <a16:creationId xmlns:a16="http://schemas.microsoft.com/office/drawing/2014/main" id="{62A9400A-9453-9385-D7D7-4A57F46AFC85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4" name="Hexagon 1193">
                <a:extLst>
                  <a:ext uri="{FF2B5EF4-FFF2-40B4-BE49-F238E27FC236}">
                    <a16:creationId xmlns:a16="http://schemas.microsoft.com/office/drawing/2014/main" id="{37FEDA2E-FE69-4C62-D741-2694D5F7CA0D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5" name="Hexagon 1194">
                <a:extLst>
                  <a:ext uri="{FF2B5EF4-FFF2-40B4-BE49-F238E27FC236}">
                    <a16:creationId xmlns:a16="http://schemas.microsoft.com/office/drawing/2014/main" id="{A78AD734-DD40-5CB5-B108-704F651BFDC8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96" name="Group 1195">
            <a:extLst>
              <a:ext uri="{FF2B5EF4-FFF2-40B4-BE49-F238E27FC236}">
                <a16:creationId xmlns:a16="http://schemas.microsoft.com/office/drawing/2014/main" id="{62F441A3-CF2E-4FE9-FBDF-217CA1D164AA}"/>
              </a:ext>
            </a:extLst>
          </p:cNvPr>
          <p:cNvGrpSpPr>
            <a:grpSpLocks noChangeAspect="1"/>
          </p:cNvGrpSpPr>
          <p:nvPr/>
        </p:nvGrpSpPr>
        <p:grpSpPr>
          <a:xfrm flipV="1">
            <a:off x="10133586" y="537442"/>
            <a:ext cx="755999" cy="756000"/>
            <a:chOff x="2276535" y="3632092"/>
            <a:chExt cx="2311200" cy="2311200"/>
          </a:xfrm>
        </p:grpSpPr>
        <p:sp>
          <p:nvSpPr>
            <p:cNvPr id="1197" name="Oval 1196">
              <a:extLst>
                <a:ext uri="{FF2B5EF4-FFF2-40B4-BE49-F238E27FC236}">
                  <a16:creationId xmlns:a16="http://schemas.microsoft.com/office/drawing/2014/main" id="{2F480BE7-EB86-1E48-6F02-860EB32156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76535" y="3632092"/>
              <a:ext cx="2311200" cy="2311200"/>
            </a:xfrm>
            <a:prstGeom prst="ellipse">
              <a:avLst/>
            </a:prstGeom>
            <a:solidFill>
              <a:srgbClr val="B873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98" name="Group 1197">
              <a:extLst>
                <a:ext uri="{FF2B5EF4-FFF2-40B4-BE49-F238E27FC236}">
                  <a16:creationId xmlns:a16="http://schemas.microsoft.com/office/drawing/2014/main" id="{B9C21FFE-FEDB-CCC4-47C4-05464F2946C5}"/>
                </a:ext>
              </a:extLst>
            </p:cNvPr>
            <p:cNvGrpSpPr/>
            <p:nvPr/>
          </p:nvGrpSpPr>
          <p:grpSpPr>
            <a:xfrm>
              <a:off x="2539204" y="3806726"/>
              <a:ext cx="1785862" cy="1961933"/>
              <a:chOff x="5629729" y="2262206"/>
              <a:chExt cx="1491000" cy="1638000"/>
            </a:xfrm>
          </p:grpSpPr>
          <p:sp>
            <p:nvSpPr>
              <p:cNvPr id="1199" name="Hexagon 1198">
                <a:extLst>
                  <a:ext uri="{FF2B5EF4-FFF2-40B4-BE49-F238E27FC236}">
                    <a16:creationId xmlns:a16="http://schemas.microsoft.com/office/drawing/2014/main" id="{80288A2B-0A54-837E-A4EF-53CE3A665F65}"/>
                  </a:ext>
                </a:extLst>
              </p:cNvPr>
              <p:cNvSpPr/>
              <p:nvPr/>
            </p:nvSpPr>
            <p:spPr>
              <a:xfrm>
                <a:off x="5629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0" name="Hexagon 1199">
                <a:extLst>
                  <a:ext uri="{FF2B5EF4-FFF2-40B4-BE49-F238E27FC236}">
                    <a16:creationId xmlns:a16="http://schemas.microsoft.com/office/drawing/2014/main" id="{06F47BA2-618D-6399-533C-E3777514BBC2}"/>
                  </a:ext>
                </a:extLst>
              </p:cNvPr>
              <p:cNvSpPr/>
              <p:nvPr/>
            </p:nvSpPr>
            <p:spPr>
              <a:xfrm>
                <a:off x="5629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1" name="Hexagon 1200">
                <a:extLst>
                  <a:ext uri="{FF2B5EF4-FFF2-40B4-BE49-F238E27FC236}">
                    <a16:creationId xmlns:a16="http://schemas.microsoft.com/office/drawing/2014/main" id="{1A45B4ED-7B13-EDBE-9439-574F79B7F810}"/>
                  </a:ext>
                </a:extLst>
              </p:cNvPr>
              <p:cNvSpPr/>
              <p:nvPr/>
            </p:nvSpPr>
            <p:spPr>
              <a:xfrm>
                <a:off x="5629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2" name="Hexagon 1201">
                <a:extLst>
                  <a:ext uri="{FF2B5EF4-FFF2-40B4-BE49-F238E27FC236}">
                    <a16:creationId xmlns:a16="http://schemas.microsoft.com/office/drawing/2014/main" id="{4636E9DE-CF07-E036-B3F5-21438D3E7937}"/>
                  </a:ext>
                </a:extLst>
              </p:cNvPr>
              <p:cNvSpPr/>
              <p:nvPr/>
            </p:nvSpPr>
            <p:spPr>
              <a:xfrm>
                <a:off x="5629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3" name="Hexagon 1202">
                <a:extLst>
                  <a:ext uri="{FF2B5EF4-FFF2-40B4-BE49-F238E27FC236}">
                    <a16:creationId xmlns:a16="http://schemas.microsoft.com/office/drawing/2014/main" id="{C1C1DB73-8AED-6DD7-50CE-9F732DFDBB7C}"/>
                  </a:ext>
                </a:extLst>
              </p:cNvPr>
              <p:cNvSpPr/>
              <p:nvPr/>
            </p:nvSpPr>
            <p:spPr>
              <a:xfrm>
                <a:off x="5629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4" name="Hexagon 1203">
                <a:extLst>
                  <a:ext uri="{FF2B5EF4-FFF2-40B4-BE49-F238E27FC236}">
                    <a16:creationId xmlns:a16="http://schemas.microsoft.com/office/drawing/2014/main" id="{F5D70166-53F9-AAB4-06DF-76702C4601F0}"/>
                  </a:ext>
                </a:extLst>
              </p:cNvPr>
              <p:cNvSpPr/>
              <p:nvPr/>
            </p:nvSpPr>
            <p:spPr>
              <a:xfrm>
                <a:off x="5629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5" name="Hexagon 1204">
                <a:extLst>
                  <a:ext uri="{FF2B5EF4-FFF2-40B4-BE49-F238E27FC236}">
                    <a16:creationId xmlns:a16="http://schemas.microsoft.com/office/drawing/2014/main" id="{149D19A9-952C-312E-B688-66FA65B643C6}"/>
                  </a:ext>
                </a:extLst>
              </p:cNvPr>
              <p:cNvSpPr/>
              <p:nvPr/>
            </p:nvSpPr>
            <p:spPr>
              <a:xfrm>
                <a:off x="5629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6" name="Hexagon 1205">
                <a:extLst>
                  <a:ext uri="{FF2B5EF4-FFF2-40B4-BE49-F238E27FC236}">
                    <a16:creationId xmlns:a16="http://schemas.microsoft.com/office/drawing/2014/main" id="{CDFB8E9B-B993-C0D0-AB26-1357ECDCF464}"/>
                  </a:ext>
                </a:extLst>
              </p:cNvPr>
              <p:cNvSpPr/>
              <p:nvPr/>
            </p:nvSpPr>
            <p:spPr>
              <a:xfrm>
                <a:off x="5741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7" name="Hexagon 1206">
                <a:extLst>
                  <a:ext uri="{FF2B5EF4-FFF2-40B4-BE49-F238E27FC236}">
                    <a16:creationId xmlns:a16="http://schemas.microsoft.com/office/drawing/2014/main" id="{714F4615-A90E-391C-C4AF-6E4EE0AD5A52}"/>
                  </a:ext>
                </a:extLst>
              </p:cNvPr>
              <p:cNvSpPr/>
              <p:nvPr/>
            </p:nvSpPr>
            <p:spPr>
              <a:xfrm>
                <a:off x="5741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8" name="Hexagon 1207">
                <a:extLst>
                  <a:ext uri="{FF2B5EF4-FFF2-40B4-BE49-F238E27FC236}">
                    <a16:creationId xmlns:a16="http://schemas.microsoft.com/office/drawing/2014/main" id="{E90A05C3-0562-DE63-D5D1-5CBA60FC28C0}"/>
                  </a:ext>
                </a:extLst>
              </p:cNvPr>
              <p:cNvSpPr/>
              <p:nvPr/>
            </p:nvSpPr>
            <p:spPr>
              <a:xfrm>
                <a:off x="5741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9" name="Hexagon 1208">
                <a:extLst>
                  <a:ext uri="{FF2B5EF4-FFF2-40B4-BE49-F238E27FC236}">
                    <a16:creationId xmlns:a16="http://schemas.microsoft.com/office/drawing/2014/main" id="{12950282-2A20-DA3C-7AA3-5B2B5E297DA6}"/>
                  </a:ext>
                </a:extLst>
              </p:cNvPr>
              <p:cNvSpPr/>
              <p:nvPr/>
            </p:nvSpPr>
            <p:spPr>
              <a:xfrm>
                <a:off x="5741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0" name="Hexagon 1209">
                <a:extLst>
                  <a:ext uri="{FF2B5EF4-FFF2-40B4-BE49-F238E27FC236}">
                    <a16:creationId xmlns:a16="http://schemas.microsoft.com/office/drawing/2014/main" id="{E9179C47-2D32-A255-AF6C-0AD35F5D418C}"/>
                  </a:ext>
                </a:extLst>
              </p:cNvPr>
              <p:cNvSpPr/>
              <p:nvPr/>
            </p:nvSpPr>
            <p:spPr>
              <a:xfrm>
                <a:off x="5741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1" name="Hexagon 1210">
                <a:extLst>
                  <a:ext uri="{FF2B5EF4-FFF2-40B4-BE49-F238E27FC236}">
                    <a16:creationId xmlns:a16="http://schemas.microsoft.com/office/drawing/2014/main" id="{240F3E7C-726E-AE52-2C1A-1CD251437480}"/>
                  </a:ext>
                </a:extLst>
              </p:cNvPr>
              <p:cNvSpPr/>
              <p:nvPr/>
            </p:nvSpPr>
            <p:spPr>
              <a:xfrm>
                <a:off x="5741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2" name="Hexagon 1211">
                <a:extLst>
                  <a:ext uri="{FF2B5EF4-FFF2-40B4-BE49-F238E27FC236}">
                    <a16:creationId xmlns:a16="http://schemas.microsoft.com/office/drawing/2014/main" id="{CF10757E-BB69-189C-E6E0-3BFCD147A412}"/>
                  </a:ext>
                </a:extLst>
              </p:cNvPr>
              <p:cNvSpPr/>
              <p:nvPr/>
            </p:nvSpPr>
            <p:spPr>
              <a:xfrm>
                <a:off x="5741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3" name="Hexagon 1212">
                <a:extLst>
                  <a:ext uri="{FF2B5EF4-FFF2-40B4-BE49-F238E27FC236}">
                    <a16:creationId xmlns:a16="http://schemas.microsoft.com/office/drawing/2014/main" id="{570A9EC8-35CC-F7EC-2949-28F89E9CE3A3}"/>
                  </a:ext>
                </a:extLst>
              </p:cNvPr>
              <p:cNvSpPr/>
              <p:nvPr/>
            </p:nvSpPr>
            <p:spPr>
              <a:xfrm>
                <a:off x="5741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4" name="Hexagon 1213">
                <a:extLst>
                  <a:ext uri="{FF2B5EF4-FFF2-40B4-BE49-F238E27FC236}">
                    <a16:creationId xmlns:a16="http://schemas.microsoft.com/office/drawing/2014/main" id="{A4E57863-62D1-9B0E-C4C3-045E4F9F7B0D}"/>
                  </a:ext>
                </a:extLst>
              </p:cNvPr>
              <p:cNvSpPr/>
              <p:nvPr/>
            </p:nvSpPr>
            <p:spPr>
              <a:xfrm>
                <a:off x="5854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5" name="Hexagon 1214">
                <a:extLst>
                  <a:ext uri="{FF2B5EF4-FFF2-40B4-BE49-F238E27FC236}">
                    <a16:creationId xmlns:a16="http://schemas.microsoft.com/office/drawing/2014/main" id="{94606818-054C-EE78-CA63-01127C138C86}"/>
                  </a:ext>
                </a:extLst>
              </p:cNvPr>
              <p:cNvSpPr/>
              <p:nvPr/>
            </p:nvSpPr>
            <p:spPr>
              <a:xfrm>
                <a:off x="5854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6" name="Hexagon 1215">
                <a:extLst>
                  <a:ext uri="{FF2B5EF4-FFF2-40B4-BE49-F238E27FC236}">
                    <a16:creationId xmlns:a16="http://schemas.microsoft.com/office/drawing/2014/main" id="{1096D002-44AB-5FE0-0EB9-A7C3D718BEBA}"/>
                  </a:ext>
                </a:extLst>
              </p:cNvPr>
              <p:cNvSpPr/>
              <p:nvPr/>
            </p:nvSpPr>
            <p:spPr>
              <a:xfrm>
                <a:off x="5854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7" name="Hexagon 1216">
                <a:extLst>
                  <a:ext uri="{FF2B5EF4-FFF2-40B4-BE49-F238E27FC236}">
                    <a16:creationId xmlns:a16="http://schemas.microsoft.com/office/drawing/2014/main" id="{7AFF084F-23C1-0D26-1B8C-E32876395CF4}"/>
                  </a:ext>
                </a:extLst>
              </p:cNvPr>
              <p:cNvSpPr/>
              <p:nvPr/>
            </p:nvSpPr>
            <p:spPr>
              <a:xfrm>
                <a:off x="5854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8" name="Hexagon 1217">
                <a:extLst>
                  <a:ext uri="{FF2B5EF4-FFF2-40B4-BE49-F238E27FC236}">
                    <a16:creationId xmlns:a16="http://schemas.microsoft.com/office/drawing/2014/main" id="{1F770E57-846C-4818-3DF2-C59ABA1D9904}"/>
                  </a:ext>
                </a:extLst>
              </p:cNvPr>
              <p:cNvSpPr/>
              <p:nvPr/>
            </p:nvSpPr>
            <p:spPr>
              <a:xfrm>
                <a:off x="5854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9" name="Hexagon 1218">
                <a:extLst>
                  <a:ext uri="{FF2B5EF4-FFF2-40B4-BE49-F238E27FC236}">
                    <a16:creationId xmlns:a16="http://schemas.microsoft.com/office/drawing/2014/main" id="{105CCD27-67BA-F6FE-02C6-AEDC8D5EC44D}"/>
                  </a:ext>
                </a:extLst>
              </p:cNvPr>
              <p:cNvSpPr/>
              <p:nvPr/>
            </p:nvSpPr>
            <p:spPr>
              <a:xfrm>
                <a:off x="5854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0" name="Hexagon 1219">
                <a:extLst>
                  <a:ext uri="{FF2B5EF4-FFF2-40B4-BE49-F238E27FC236}">
                    <a16:creationId xmlns:a16="http://schemas.microsoft.com/office/drawing/2014/main" id="{F96DC976-73D1-082C-3618-FA6002C01BAF}"/>
                  </a:ext>
                </a:extLst>
              </p:cNvPr>
              <p:cNvSpPr/>
              <p:nvPr/>
            </p:nvSpPr>
            <p:spPr>
              <a:xfrm>
                <a:off x="5854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1" name="Hexagon 1220">
                <a:extLst>
                  <a:ext uri="{FF2B5EF4-FFF2-40B4-BE49-F238E27FC236}">
                    <a16:creationId xmlns:a16="http://schemas.microsoft.com/office/drawing/2014/main" id="{A104F6D8-36D7-5A34-42CF-DDADEE3B6A70}"/>
                  </a:ext>
                </a:extLst>
              </p:cNvPr>
              <p:cNvSpPr/>
              <p:nvPr/>
            </p:nvSpPr>
            <p:spPr>
              <a:xfrm>
                <a:off x="5854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2" name="Hexagon 1221">
                <a:extLst>
                  <a:ext uri="{FF2B5EF4-FFF2-40B4-BE49-F238E27FC236}">
                    <a16:creationId xmlns:a16="http://schemas.microsoft.com/office/drawing/2014/main" id="{1C34A4E4-26FA-9A70-C2C4-9267E9A24D1F}"/>
                  </a:ext>
                </a:extLst>
              </p:cNvPr>
              <p:cNvSpPr/>
              <p:nvPr/>
            </p:nvSpPr>
            <p:spPr>
              <a:xfrm>
                <a:off x="5854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3" name="Hexagon 1222">
                <a:extLst>
                  <a:ext uri="{FF2B5EF4-FFF2-40B4-BE49-F238E27FC236}">
                    <a16:creationId xmlns:a16="http://schemas.microsoft.com/office/drawing/2014/main" id="{2C3398C7-5C97-2513-B724-2207E244D99A}"/>
                  </a:ext>
                </a:extLst>
              </p:cNvPr>
              <p:cNvSpPr/>
              <p:nvPr/>
            </p:nvSpPr>
            <p:spPr>
              <a:xfrm>
                <a:off x="5966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4" name="Hexagon 1223">
                <a:extLst>
                  <a:ext uri="{FF2B5EF4-FFF2-40B4-BE49-F238E27FC236}">
                    <a16:creationId xmlns:a16="http://schemas.microsoft.com/office/drawing/2014/main" id="{06B6E1D3-78D5-5F18-2FD4-0BF82FFE2ACE}"/>
                  </a:ext>
                </a:extLst>
              </p:cNvPr>
              <p:cNvSpPr/>
              <p:nvPr/>
            </p:nvSpPr>
            <p:spPr>
              <a:xfrm>
                <a:off x="5966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5" name="Hexagon 1224">
                <a:extLst>
                  <a:ext uri="{FF2B5EF4-FFF2-40B4-BE49-F238E27FC236}">
                    <a16:creationId xmlns:a16="http://schemas.microsoft.com/office/drawing/2014/main" id="{2FFB41E9-F986-716B-2356-1F12E7AC7C82}"/>
                  </a:ext>
                </a:extLst>
              </p:cNvPr>
              <p:cNvSpPr/>
              <p:nvPr/>
            </p:nvSpPr>
            <p:spPr>
              <a:xfrm>
                <a:off x="5966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6" name="Hexagon 1225">
                <a:extLst>
                  <a:ext uri="{FF2B5EF4-FFF2-40B4-BE49-F238E27FC236}">
                    <a16:creationId xmlns:a16="http://schemas.microsoft.com/office/drawing/2014/main" id="{06086EAD-99CA-1E46-D814-50F3D4F690A7}"/>
                  </a:ext>
                </a:extLst>
              </p:cNvPr>
              <p:cNvSpPr/>
              <p:nvPr/>
            </p:nvSpPr>
            <p:spPr>
              <a:xfrm>
                <a:off x="5966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7" name="Hexagon 1226">
                <a:extLst>
                  <a:ext uri="{FF2B5EF4-FFF2-40B4-BE49-F238E27FC236}">
                    <a16:creationId xmlns:a16="http://schemas.microsoft.com/office/drawing/2014/main" id="{D9D18D20-27F4-2747-A99F-2220E3F0F2E0}"/>
                  </a:ext>
                </a:extLst>
              </p:cNvPr>
              <p:cNvSpPr/>
              <p:nvPr/>
            </p:nvSpPr>
            <p:spPr>
              <a:xfrm>
                <a:off x="5966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8" name="Hexagon 1227">
                <a:extLst>
                  <a:ext uri="{FF2B5EF4-FFF2-40B4-BE49-F238E27FC236}">
                    <a16:creationId xmlns:a16="http://schemas.microsoft.com/office/drawing/2014/main" id="{0CB848D9-D802-8ABE-171B-90CBBAF8BB30}"/>
                  </a:ext>
                </a:extLst>
              </p:cNvPr>
              <p:cNvSpPr/>
              <p:nvPr/>
            </p:nvSpPr>
            <p:spPr>
              <a:xfrm>
                <a:off x="5966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9" name="Hexagon 1228">
                <a:extLst>
                  <a:ext uri="{FF2B5EF4-FFF2-40B4-BE49-F238E27FC236}">
                    <a16:creationId xmlns:a16="http://schemas.microsoft.com/office/drawing/2014/main" id="{F89C0EB8-9AC9-D095-6ACB-B329DB94BEDB}"/>
                  </a:ext>
                </a:extLst>
              </p:cNvPr>
              <p:cNvSpPr/>
              <p:nvPr/>
            </p:nvSpPr>
            <p:spPr>
              <a:xfrm>
                <a:off x="5966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0" name="Hexagon 1229">
                <a:extLst>
                  <a:ext uri="{FF2B5EF4-FFF2-40B4-BE49-F238E27FC236}">
                    <a16:creationId xmlns:a16="http://schemas.microsoft.com/office/drawing/2014/main" id="{8715E2D9-3086-BC9C-628E-F452812E30F6}"/>
                  </a:ext>
                </a:extLst>
              </p:cNvPr>
              <p:cNvSpPr/>
              <p:nvPr/>
            </p:nvSpPr>
            <p:spPr>
              <a:xfrm>
                <a:off x="5966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1" name="Hexagon 1230">
                <a:extLst>
                  <a:ext uri="{FF2B5EF4-FFF2-40B4-BE49-F238E27FC236}">
                    <a16:creationId xmlns:a16="http://schemas.microsoft.com/office/drawing/2014/main" id="{C672B1D8-DE43-7510-1FA1-4B22F0F48D25}"/>
                  </a:ext>
                </a:extLst>
              </p:cNvPr>
              <p:cNvSpPr/>
              <p:nvPr/>
            </p:nvSpPr>
            <p:spPr>
              <a:xfrm>
                <a:off x="5966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2" name="Hexagon 1231">
                <a:extLst>
                  <a:ext uri="{FF2B5EF4-FFF2-40B4-BE49-F238E27FC236}">
                    <a16:creationId xmlns:a16="http://schemas.microsoft.com/office/drawing/2014/main" id="{819A62C4-498F-CB15-0825-BB584ACE3C9F}"/>
                  </a:ext>
                </a:extLst>
              </p:cNvPr>
              <p:cNvSpPr/>
              <p:nvPr/>
            </p:nvSpPr>
            <p:spPr>
              <a:xfrm>
                <a:off x="5966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3" name="Hexagon 1232">
                <a:extLst>
                  <a:ext uri="{FF2B5EF4-FFF2-40B4-BE49-F238E27FC236}">
                    <a16:creationId xmlns:a16="http://schemas.microsoft.com/office/drawing/2014/main" id="{A15AD2B6-389E-AB46-4C52-0D896E2F4C40}"/>
                  </a:ext>
                </a:extLst>
              </p:cNvPr>
              <p:cNvSpPr/>
              <p:nvPr/>
            </p:nvSpPr>
            <p:spPr>
              <a:xfrm>
                <a:off x="6078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4" name="Hexagon 1233">
                <a:extLst>
                  <a:ext uri="{FF2B5EF4-FFF2-40B4-BE49-F238E27FC236}">
                    <a16:creationId xmlns:a16="http://schemas.microsoft.com/office/drawing/2014/main" id="{770CD5EC-DBEB-5888-F567-61FD6C023207}"/>
                  </a:ext>
                </a:extLst>
              </p:cNvPr>
              <p:cNvSpPr/>
              <p:nvPr/>
            </p:nvSpPr>
            <p:spPr>
              <a:xfrm>
                <a:off x="6078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5" name="Hexagon 1234">
                <a:extLst>
                  <a:ext uri="{FF2B5EF4-FFF2-40B4-BE49-F238E27FC236}">
                    <a16:creationId xmlns:a16="http://schemas.microsoft.com/office/drawing/2014/main" id="{38A6303A-2859-8D77-CA7B-5305E3E59078}"/>
                  </a:ext>
                </a:extLst>
              </p:cNvPr>
              <p:cNvSpPr/>
              <p:nvPr/>
            </p:nvSpPr>
            <p:spPr>
              <a:xfrm>
                <a:off x="6078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6" name="Hexagon 1235">
                <a:extLst>
                  <a:ext uri="{FF2B5EF4-FFF2-40B4-BE49-F238E27FC236}">
                    <a16:creationId xmlns:a16="http://schemas.microsoft.com/office/drawing/2014/main" id="{9D82F3AB-9E41-3E6E-9EE9-CA9F66B92D75}"/>
                  </a:ext>
                </a:extLst>
              </p:cNvPr>
              <p:cNvSpPr/>
              <p:nvPr/>
            </p:nvSpPr>
            <p:spPr>
              <a:xfrm>
                <a:off x="6078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7" name="Hexagon 1236">
                <a:extLst>
                  <a:ext uri="{FF2B5EF4-FFF2-40B4-BE49-F238E27FC236}">
                    <a16:creationId xmlns:a16="http://schemas.microsoft.com/office/drawing/2014/main" id="{C51D888C-E3E9-4132-9476-A93DB695A5CD}"/>
                  </a:ext>
                </a:extLst>
              </p:cNvPr>
              <p:cNvSpPr/>
              <p:nvPr/>
            </p:nvSpPr>
            <p:spPr>
              <a:xfrm>
                <a:off x="6078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8" name="Hexagon 1237">
                <a:extLst>
                  <a:ext uri="{FF2B5EF4-FFF2-40B4-BE49-F238E27FC236}">
                    <a16:creationId xmlns:a16="http://schemas.microsoft.com/office/drawing/2014/main" id="{484D18E4-01D6-B684-8A73-E183247A1AC6}"/>
                  </a:ext>
                </a:extLst>
              </p:cNvPr>
              <p:cNvSpPr/>
              <p:nvPr/>
            </p:nvSpPr>
            <p:spPr>
              <a:xfrm>
                <a:off x="6078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9" name="Hexagon 1238">
                <a:extLst>
                  <a:ext uri="{FF2B5EF4-FFF2-40B4-BE49-F238E27FC236}">
                    <a16:creationId xmlns:a16="http://schemas.microsoft.com/office/drawing/2014/main" id="{128954B5-388E-D750-3CE6-D6614EF7D1F4}"/>
                  </a:ext>
                </a:extLst>
              </p:cNvPr>
              <p:cNvSpPr/>
              <p:nvPr/>
            </p:nvSpPr>
            <p:spPr>
              <a:xfrm>
                <a:off x="6078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0" name="Hexagon 1239">
                <a:extLst>
                  <a:ext uri="{FF2B5EF4-FFF2-40B4-BE49-F238E27FC236}">
                    <a16:creationId xmlns:a16="http://schemas.microsoft.com/office/drawing/2014/main" id="{8FF3CE0A-9FDD-386F-253B-203175C1E018}"/>
                  </a:ext>
                </a:extLst>
              </p:cNvPr>
              <p:cNvSpPr/>
              <p:nvPr/>
            </p:nvSpPr>
            <p:spPr>
              <a:xfrm>
                <a:off x="6078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1" name="Hexagon 1240">
                <a:extLst>
                  <a:ext uri="{FF2B5EF4-FFF2-40B4-BE49-F238E27FC236}">
                    <a16:creationId xmlns:a16="http://schemas.microsoft.com/office/drawing/2014/main" id="{FB6D80A7-9E87-4DAC-45C9-A8ADF5203E5D}"/>
                  </a:ext>
                </a:extLst>
              </p:cNvPr>
              <p:cNvSpPr/>
              <p:nvPr/>
            </p:nvSpPr>
            <p:spPr>
              <a:xfrm>
                <a:off x="6078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2" name="Hexagon 1241">
                <a:extLst>
                  <a:ext uri="{FF2B5EF4-FFF2-40B4-BE49-F238E27FC236}">
                    <a16:creationId xmlns:a16="http://schemas.microsoft.com/office/drawing/2014/main" id="{34B8A6A7-7361-A999-B3E4-3386E6837C49}"/>
                  </a:ext>
                </a:extLst>
              </p:cNvPr>
              <p:cNvSpPr/>
              <p:nvPr/>
            </p:nvSpPr>
            <p:spPr>
              <a:xfrm>
                <a:off x="6078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3" name="Hexagon 1242">
                <a:extLst>
                  <a:ext uri="{FF2B5EF4-FFF2-40B4-BE49-F238E27FC236}">
                    <a16:creationId xmlns:a16="http://schemas.microsoft.com/office/drawing/2014/main" id="{EEA946AD-0016-29FC-026D-11AB82753D0D}"/>
                  </a:ext>
                </a:extLst>
              </p:cNvPr>
              <p:cNvSpPr/>
              <p:nvPr/>
            </p:nvSpPr>
            <p:spPr>
              <a:xfrm>
                <a:off x="6078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4" name="Hexagon 1243">
                <a:extLst>
                  <a:ext uri="{FF2B5EF4-FFF2-40B4-BE49-F238E27FC236}">
                    <a16:creationId xmlns:a16="http://schemas.microsoft.com/office/drawing/2014/main" id="{43C2E202-6BC6-A29A-D37C-C1C0082E84D8}"/>
                  </a:ext>
                </a:extLst>
              </p:cNvPr>
              <p:cNvSpPr/>
              <p:nvPr/>
            </p:nvSpPr>
            <p:spPr>
              <a:xfrm>
                <a:off x="6190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5" name="Hexagon 1244">
                <a:extLst>
                  <a:ext uri="{FF2B5EF4-FFF2-40B4-BE49-F238E27FC236}">
                    <a16:creationId xmlns:a16="http://schemas.microsoft.com/office/drawing/2014/main" id="{31F3C5B7-C2F6-C5C1-8B8E-A1B5A33A4E07}"/>
                  </a:ext>
                </a:extLst>
              </p:cNvPr>
              <p:cNvSpPr/>
              <p:nvPr/>
            </p:nvSpPr>
            <p:spPr>
              <a:xfrm>
                <a:off x="6190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6" name="Hexagon 1245">
                <a:extLst>
                  <a:ext uri="{FF2B5EF4-FFF2-40B4-BE49-F238E27FC236}">
                    <a16:creationId xmlns:a16="http://schemas.microsoft.com/office/drawing/2014/main" id="{5BB7B7B6-187C-58A1-6A94-09C95DE01E21}"/>
                  </a:ext>
                </a:extLst>
              </p:cNvPr>
              <p:cNvSpPr/>
              <p:nvPr/>
            </p:nvSpPr>
            <p:spPr>
              <a:xfrm>
                <a:off x="6190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7" name="Hexagon 1246">
                <a:extLst>
                  <a:ext uri="{FF2B5EF4-FFF2-40B4-BE49-F238E27FC236}">
                    <a16:creationId xmlns:a16="http://schemas.microsoft.com/office/drawing/2014/main" id="{918AF25F-3CC9-33E0-DA90-B0AED9D45568}"/>
                  </a:ext>
                </a:extLst>
              </p:cNvPr>
              <p:cNvSpPr/>
              <p:nvPr/>
            </p:nvSpPr>
            <p:spPr>
              <a:xfrm>
                <a:off x="61909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8" name="Hexagon 1247">
                <a:extLst>
                  <a:ext uri="{FF2B5EF4-FFF2-40B4-BE49-F238E27FC236}">
                    <a16:creationId xmlns:a16="http://schemas.microsoft.com/office/drawing/2014/main" id="{A4A63561-C043-432F-3F0B-975F05DD1FE5}"/>
                  </a:ext>
                </a:extLst>
              </p:cNvPr>
              <p:cNvSpPr/>
              <p:nvPr/>
            </p:nvSpPr>
            <p:spPr>
              <a:xfrm>
                <a:off x="61909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9" name="Hexagon 1248">
                <a:extLst>
                  <a:ext uri="{FF2B5EF4-FFF2-40B4-BE49-F238E27FC236}">
                    <a16:creationId xmlns:a16="http://schemas.microsoft.com/office/drawing/2014/main" id="{32D4E598-6D11-59A3-6381-5E17E83FC7D0}"/>
                  </a:ext>
                </a:extLst>
              </p:cNvPr>
              <p:cNvSpPr/>
              <p:nvPr/>
            </p:nvSpPr>
            <p:spPr>
              <a:xfrm>
                <a:off x="61909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0" name="Hexagon 1249">
                <a:extLst>
                  <a:ext uri="{FF2B5EF4-FFF2-40B4-BE49-F238E27FC236}">
                    <a16:creationId xmlns:a16="http://schemas.microsoft.com/office/drawing/2014/main" id="{E057A2C7-49AE-FC32-CC73-1E0D02066B5F}"/>
                  </a:ext>
                </a:extLst>
              </p:cNvPr>
              <p:cNvSpPr/>
              <p:nvPr/>
            </p:nvSpPr>
            <p:spPr>
              <a:xfrm>
                <a:off x="61909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1" name="Hexagon 1250">
                <a:extLst>
                  <a:ext uri="{FF2B5EF4-FFF2-40B4-BE49-F238E27FC236}">
                    <a16:creationId xmlns:a16="http://schemas.microsoft.com/office/drawing/2014/main" id="{88FC971D-51A4-97A6-F384-C8569412CE74}"/>
                  </a:ext>
                </a:extLst>
              </p:cNvPr>
              <p:cNvSpPr/>
              <p:nvPr/>
            </p:nvSpPr>
            <p:spPr>
              <a:xfrm>
                <a:off x="61909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2" name="Hexagon 1251">
                <a:extLst>
                  <a:ext uri="{FF2B5EF4-FFF2-40B4-BE49-F238E27FC236}">
                    <a16:creationId xmlns:a16="http://schemas.microsoft.com/office/drawing/2014/main" id="{589B18EC-FE38-BCDD-D212-2B8F222D4CDA}"/>
                  </a:ext>
                </a:extLst>
              </p:cNvPr>
              <p:cNvSpPr/>
              <p:nvPr/>
            </p:nvSpPr>
            <p:spPr>
              <a:xfrm>
                <a:off x="6190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3" name="Hexagon 1252">
                <a:extLst>
                  <a:ext uri="{FF2B5EF4-FFF2-40B4-BE49-F238E27FC236}">
                    <a16:creationId xmlns:a16="http://schemas.microsoft.com/office/drawing/2014/main" id="{76C06B2D-2A27-EF43-4729-D4FAFD0CE6C6}"/>
                  </a:ext>
                </a:extLst>
              </p:cNvPr>
              <p:cNvSpPr/>
              <p:nvPr/>
            </p:nvSpPr>
            <p:spPr>
              <a:xfrm>
                <a:off x="6190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4" name="Hexagon 1253">
                <a:extLst>
                  <a:ext uri="{FF2B5EF4-FFF2-40B4-BE49-F238E27FC236}">
                    <a16:creationId xmlns:a16="http://schemas.microsoft.com/office/drawing/2014/main" id="{481B0399-C65C-7FE4-3F00-98F9B3AF806D}"/>
                  </a:ext>
                </a:extLst>
              </p:cNvPr>
              <p:cNvSpPr/>
              <p:nvPr/>
            </p:nvSpPr>
            <p:spPr>
              <a:xfrm>
                <a:off x="61909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5" name="Hexagon 1254">
                <a:extLst>
                  <a:ext uri="{FF2B5EF4-FFF2-40B4-BE49-F238E27FC236}">
                    <a16:creationId xmlns:a16="http://schemas.microsoft.com/office/drawing/2014/main" id="{FDD64C3F-53D1-E737-C01E-DB46E48B702F}"/>
                  </a:ext>
                </a:extLst>
              </p:cNvPr>
              <p:cNvSpPr/>
              <p:nvPr/>
            </p:nvSpPr>
            <p:spPr>
              <a:xfrm>
                <a:off x="6190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6" name="Hexagon 1255">
                <a:extLst>
                  <a:ext uri="{FF2B5EF4-FFF2-40B4-BE49-F238E27FC236}">
                    <a16:creationId xmlns:a16="http://schemas.microsoft.com/office/drawing/2014/main" id="{66B4DD87-0542-CDB7-2D53-5E75FCBB930B}"/>
                  </a:ext>
                </a:extLst>
              </p:cNvPr>
              <p:cNvSpPr/>
              <p:nvPr/>
            </p:nvSpPr>
            <p:spPr>
              <a:xfrm>
                <a:off x="6303229" y="238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7" name="Hexagon 1256">
                <a:extLst>
                  <a:ext uri="{FF2B5EF4-FFF2-40B4-BE49-F238E27FC236}">
                    <a16:creationId xmlns:a16="http://schemas.microsoft.com/office/drawing/2014/main" id="{168561CA-07DE-86AF-583D-6F318E4312CE}"/>
                  </a:ext>
                </a:extLst>
              </p:cNvPr>
              <p:cNvSpPr/>
              <p:nvPr/>
            </p:nvSpPr>
            <p:spPr>
              <a:xfrm>
                <a:off x="6303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8" name="Hexagon 1257">
                <a:extLst>
                  <a:ext uri="{FF2B5EF4-FFF2-40B4-BE49-F238E27FC236}">
                    <a16:creationId xmlns:a16="http://schemas.microsoft.com/office/drawing/2014/main" id="{926FB48F-FD32-634D-B056-D044580E5D0A}"/>
                  </a:ext>
                </a:extLst>
              </p:cNvPr>
              <p:cNvSpPr/>
              <p:nvPr/>
            </p:nvSpPr>
            <p:spPr>
              <a:xfrm>
                <a:off x="6303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9" name="Hexagon 1258">
                <a:extLst>
                  <a:ext uri="{FF2B5EF4-FFF2-40B4-BE49-F238E27FC236}">
                    <a16:creationId xmlns:a16="http://schemas.microsoft.com/office/drawing/2014/main" id="{2C5545F8-E7C4-9EEE-751E-39AF273B0619}"/>
                  </a:ext>
                </a:extLst>
              </p:cNvPr>
              <p:cNvSpPr/>
              <p:nvPr/>
            </p:nvSpPr>
            <p:spPr>
              <a:xfrm>
                <a:off x="6303229" y="2766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0" name="Hexagon 1259">
                <a:extLst>
                  <a:ext uri="{FF2B5EF4-FFF2-40B4-BE49-F238E27FC236}">
                    <a16:creationId xmlns:a16="http://schemas.microsoft.com/office/drawing/2014/main" id="{C7316BDA-1DBF-7FAD-4D9E-9B05CE6B51B5}"/>
                  </a:ext>
                </a:extLst>
              </p:cNvPr>
              <p:cNvSpPr/>
              <p:nvPr/>
            </p:nvSpPr>
            <p:spPr>
              <a:xfrm>
                <a:off x="6303229" y="2892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1" name="Hexagon 1260">
                <a:extLst>
                  <a:ext uri="{FF2B5EF4-FFF2-40B4-BE49-F238E27FC236}">
                    <a16:creationId xmlns:a16="http://schemas.microsoft.com/office/drawing/2014/main" id="{3D1C3374-B40D-D464-C0AE-799ED836F900}"/>
                  </a:ext>
                </a:extLst>
              </p:cNvPr>
              <p:cNvSpPr/>
              <p:nvPr/>
            </p:nvSpPr>
            <p:spPr>
              <a:xfrm>
                <a:off x="6303229" y="3018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2" name="Hexagon 1261">
                <a:extLst>
                  <a:ext uri="{FF2B5EF4-FFF2-40B4-BE49-F238E27FC236}">
                    <a16:creationId xmlns:a16="http://schemas.microsoft.com/office/drawing/2014/main" id="{7BE02664-0C5C-B65A-7797-F830C3670435}"/>
                  </a:ext>
                </a:extLst>
              </p:cNvPr>
              <p:cNvSpPr/>
              <p:nvPr/>
            </p:nvSpPr>
            <p:spPr>
              <a:xfrm>
                <a:off x="6303229" y="226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3" name="Hexagon 1262">
                <a:extLst>
                  <a:ext uri="{FF2B5EF4-FFF2-40B4-BE49-F238E27FC236}">
                    <a16:creationId xmlns:a16="http://schemas.microsoft.com/office/drawing/2014/main" id="{AE01EFA1-D2E9-393B-8417-B02F5704FCCE}"/>
                  </a:ext>
                </a:extLst>
              </p:cNvPr>
              <p:cNvSpPr/>
              <p:nvPr/>
            </p:nvSpPr>
            <p:spPr>
              <a:xfrm>
                <a:off x="6303229" y="3144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4" name="Hexagon 1263">
                <a:extLst>
                  <a:ext uri="{FF2B5EF4-FFF2-40B4-BE49-F238E27FC236}">
                    <a16:creationId xmlns:a16="http://schemas.microsoft.com/office/drawing/2014/main" id="{771A7709-CF5E-4D58-01C8-D65FA9285805}"/>
                  </a:ext>
                </a:extLst>
              </p:cNvPr>
              <p:cNvSpPr/>
              <p:nvPr/>
            </p:nvSpPr>
            <p:spPr>
              <a:xfrm>
                <a:off x="6303229" y="3270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5" name="Hexagon 1264">
                <a:extLst>
                  <a:ext uri="{FF2B5EF4-FFF2-40B4-BE49-F238E27FC236}">
                    <a16:creationId xmlns:a16="http://schemas.microsoft.com/office/drawing/2014/main" id="{82F04200-C984-D360-CE67-A901A8D3854F}"/>
                  </a:ext>
                </a:extLst>
              </p:cNvPr>
              <p:cNvSpPr/>
              <p:nvPr/>
            </p:nvSpPr>
            <p:spPr>
              <a:xfrm>
                <a:off x="6303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6" name="Hexagon 1265">
                <a:extLst>
                  <a:ext uri="{FF2B5EF4-FFF2-40B4-BE49-F238E27FC236}">
                    <a16:creationId xmlns:a16="http://schemas.microsoft.com/office/drawing/2014/main" id="{1510EE25-11B2-B48B-5AA2-F176A7CBF5C9}"/>
                  </a:ext>
                </a:extLst>
              </p:cNvPr>
              <p:cNvSpPr/>
              <p:nvPr/>
            </p:nvSpPr>
            <p:spPr>
              <a:xfrm>
                <a:off x="6303229" y="364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7" name="Hexagon 1266">
                <a:extLst>
                  <a:ext uri="{FF2B5EF4-FFF2-40B4-BE49-F238E27FC236}">
                    <a16:creationId xmlns:a16="http://schemas.microsoft.com/office/drawing/2014/main" id="{6E775B76-217A-FFD0-83D7-2CA690A7FB29}"/>
                  </a:ext>
                </a:extLst>
              </p:cNvPr>
              <p:cNvSpPr/>
              <p:nvPr/>
            </p:nvSpPr>
            <p:spPr>
              <a:xfrm>
                <a:off x="6303229" y="377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8" name="Hexagon 1267">
                <a:extLst>
                  <a:ext uri="{FF2B5EF4-FFF2-40B4-BE49-F238E27FC236}">
                    <a16:creationId xmlns:a16="http://schemas.microsoft.com/office/drawing/2014/main" id="{6B4C8B40-0D87-08AA-8B9E-80659536B4DD}"/>
                  </a:ext>
                </a:extLst>
              </p:cNvPr>
              <p:cNvSpPr/>
              <p:nvPr/>
            </p:nvSpPr>
            <p:spPr>
              <a:xfrm>
                <a:off x="6303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9" name="Hexagon 1268">
                <a:extLst>
                  <a:ext uri="{FF2B5EF4-FFF2-40B4-BE49-F238E27FC236}">
                    <a16:creationId xmlns:a16="http://schemas.microsoft.com/office/drawing/2014/main" id="{A58C9789-8D78-B9A8-5E62-D275F11CB6FD}"/>
                  </a:ext>
                </a:extLst>
              </p:cNvPr>
              <p:cNvSpPr/>
              <p:nvPr/>
            </p:nvSpPr>
            <p:spPr>
              <a:xfrm>
                <a:off x="64154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0" name="Hexagon 1269">
                <a:extLst>
                  <a:ext uri="{FF2B5EF4-FFF2-40B4-BE49-F238E27FC236}">
                    <a16:creationId xmlns:a16="http://schemas.microsoft.com/office/drawing/2014/main" id="{B0BA9392-73D7-821C-F8E6-AD3674F42441}"/>
                  </a:ext>
                </a:extLst>
              </p:cNvPr>
              <p:cNvSpPr/>
              <p:nvPr/>
            </p:nvSpPr>
            <p:spPr>
              <a:xfrm>
                <a:off x="6415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1" name="Hexagon 1270">
                <a:extLst>
                  <a:ext uri="{FF2B5EF4-FFF2-40B4-BE49-F238E27FC236}">
                    <a16:creationId xmlns:a16="http://schemas.microsoft.com/office/drawing/2014/main" id="{BE78D191-D640-64EE-AB63-14CD8659BCB7}"/>
                  </a:ext>
                </a:extLst>
              </p:cNvPr>
              <p:cNvSpPr/>
              <p:nvPr/>
            </p:nvSpPr>
            <p:spPr>
              <a:xfrm>
                <a:off x="6415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2" name="Hexagon 1271">
                <a:extLst>
                  <a:ext uri="{FF2B5EF4-FFF2-40B4-BE49-F238E27FC236}">
                    <a16:creationId xmlns:a16="http://schemas.microsoft.com/office/drawing/2014/main" id="{18C9AED9-B156-4CB2-E625-F53362C48B4D}"/>
                  </a:ext>
                </a:extLst>
              </p:cNvPr>
              <p:cNvSpPr/>
              <p:nvPr/>
            </p:nvSpPr>
            <p:spPr>
              <a:xfrm>
                <a:off x="6415479" y="2829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3" name="Hexagon 1272">
                <a:extLst>
                  <a:ext uri="{FF2B5EF4-FFF2-40B4-BE49-F238E27FC236}">
                    <a16:creationId xmlns:a16="http://schemas.microsoft.com/office/drawing/2014/main" id="{91E6C232-C6B9-5722-36CC-B0A74E1EBC3A}"/>
                  </a:ext>
                </a:extLst>
              </p:cNvPr>
              <p:cNvSpPr/>
              <p:nvPr/>
            </p:nvSpPr>
            <p:spPr>
              <a:xfrm>
                <a:off x="6415479" y="2955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4" name="Hexagon 1273">
                <a:extLst>
                  <a:ext uri="{FF2B5EF4-FFF2-40B4-BE49-F238E27FC236}">
                    <a16:creationId xmlns:a16="http://schemas.microsoft.com/office/drawing/2014/main" id="{A09C516B-B77E-04ED-0EAB-C3A1A3158D53}"/>
                  </a:ext>
                </a:extLst>
              </p:cNvPr>
              <p:cNvSpPr/>
              <p:nvPr/>
            </p:nvSpPr>
            <p:spPr>
              <a:xfrm>
                <a:off x="6415479" y="3081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5" name="Hexagon 1274">
                <a:extLst>
                  <a:ext uri="{FF2B5EF4-FFF2-40B4-BE49-F238E27FC236}">
                    <a16:creationId xmlns:a16="http://schemas.microsoft.com/office/drawing/2014/main" id="{9F0A2CAA-2F04-9A10-A0F9-DADD99AFD06E}"/>
                  </a:ext>
                </a:extLst>
              </p:cNvPr>
              <p:cNvSpPr/>
              <p:nvPr/>
            </p:nvSpPr>
            <p:spPr>
              <a:xfrm>
                <a:off x="6415479" y="232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6" name="Hexagon 1275">
                <a:extLst>
                  <a:ext uri="{FF2B5EF4-FFF2-40B4-BE49-F238E27FC236}">
                    <a16:creationId xmlns:a16="http://schemas.microsoft.com/office/drawing/2014/main" id="{4BFFEA20-07A8-AF91-730C-E8F113430929}"/>
                  </a:ext>
                </a:extLst>
              </p:cNvPr>
              <p:cNvSpPr/>
              <p:nvPr/>
            </p:nvSpPr>
            <p:spPr>
              <a:xfrm>
                <a:off x="6415479" y="3207206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7" name="Hexagon 1276">
                <a:extLst>
                  <a:ext uri="{FF2B5EF4-FFF2-40B4-BE49-F238E27FC236}">
                    <a16:creationId xmlns:a16="http://schemas.microsoft.com/office/drawing/2014/main" id="{669DF954-EB6D-4919-6BB4-9B01397F2A72}"/>
                  </a:ext>
                </a:extLst>
              </p:cNvPr>
              <p:cNvSpPr/>
              <p:nvPr/>
            </p:nvSpPr>
            <p:spPr>
              <a:xfrm>
                <a:off x="6415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8" name="Hexagon 1277">
                <a:extLst>
                  <a:ext uri="{FF2B5EF4-FFF2-40B4-BE49-F238E27FC236}">
                    <a16:creationId xmlns:a16="http://schemas.microsoft.com/office/drawing/2014/main" id="{09D61AE8-DCB5-154D-F180-4DC85F8827B2}"/>
                  </a:ext>
                </a:extLst>
              </p:cNvPr>
              <p:cNvSpPr/>
              <p:nvPr/>
            </p:nvSpPr>
            <p:spPr>
              <a:xfrm>
                <a:off x="6415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9" name="Hexagon 1278">
                <a:extLst>
                  <a:ext uri="{FF2B5EF4-FFF2-40B4-BE49-F238E27FC236}">
                    <a16:creationId xmlns:a16="http://schemas.microsoft.com/office/drawing/2014/main" id="{80FEDC32-0E63-3AC1-4049-B6B03CEFD629}"/>
                  </a:ext>
                </a:extLst>
              </p:cNvPr>
              <p:cNvSpPr/>
              <p:nvPr/>
            </p:nvSpPr>
            <p:spPr>
              <a:xfrm>
                <a:off x="6415479" y="371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0" name="Hexagon 1279">
                <a:extLst>
                  <a:ext uri="{FF2B5EF4-FFF2-40B4-BE49-F238E27FC236}">
                    <a16:creationId xmlns:a16="http://schemas.microsoft.com/office/drawing/2014/main" id="{E179C031-5496-AEF0-B019-300AD4348366}"/>
                  </a:ext>
                </a:extLst>
              </p:cNvPr>
              <p:cNvSpPr/>
              <p:nvPr/>
            </p:nvSpPr>
            <p:spPr>
              <a:xfrm>
                <a:off x="64154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1" name="Hexagon 1280">
                <a:extLst>
                  <a:ext uri="{FF2B5EF4-FFF2-40B4-BE49-F238E27FC236}">
                    <a16:creationId xmlns:a16="http://schemas.microsoft.com/office/drawing/2014/main" id="{B38D6681-67E0-58CC-B281-93C70367D267}"/>
                  </a:ext>
                </a:extLst>
              </p:cNvPr>
              <p:cNvSpPr/>
              <p:nvPr/>
            </p:nvSpPr>
            <p:spPr>
              <a:xfrm>
                <a:off x="6527729" y="238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2" name="Hexagon 1281">
                <a:extLst>
                  <a:ext uri="{FF2B5EF4-FFF2-40B4-BE49-F238E27FC236}">
                    <a16:creationId xmlns:a16="http://schemas.microsoft.com/office/drawing/2014/main" id="{17ABF3E0-E84B-7529-6E13-7D5B05EC7D79}"/>
                  </a:ext>
                </a:extLst>
              </p:cNvPr>
              <p:cNvSpPr/>
              <p:nvPr/>
            </p:nvSpPr>
            <p:spPr>
              <a:xfrm>
                <a:off x="6527729" y="251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3" name="Hexagon 1282">
                <a:extLst>
                  <a:ext uri="{FF2B5EF4-FFF2-40B4-BE49-F238E27FC236}">
                    <a16:creationId xmlns:a16="http://schemas.microsoft.com/office/drawing/2014/main" id="{28F4C389-FFDD-535D-2D62-3400C8BC1B78}"/>
                  </a:ext>
                </a:extLst>
              </p:cNvPr>
              <p:cNvSpPr/>
              <p:nvPr/>
            </p:nvSpPr>
            <p:spPr>
              <a:xfrm>
                <a:off x="6527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4" name="Hexagon 1283">
                <a:extLst>
                  <a:ext uri="{FF2B5EF4-FFF2-40B4-BE49-F238E27FC236}">
                    <a16:creationId xmlns:a16="http://schemas.microsoft.com/office/drawing/2014/main" id="{E9F54E85-2ED5-D759-E50D-DCA67D127CDA}"/>
                  </a:ext>
                </a:extLst>
              </p:cNvPr>
              <p:cNvSpPr/>
              <p:nvPr/>
            </p:nvSpPr>
            <p:spPr>
              <a:xfrm>
                <a:off x="6527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5" name="Hexagon 1284">
                <a:extLst>
                  <a:ext uri="{FF2B5EF4-FFF2-40B4-BE49-F238E27FC236}">
                    <a16:creationId xmlns:a16="http://schemas.microsoft.com/office/drawing/2014/main" id="{FEBF5A2A-F471-D510-FBD1-3863C629BDE5}"/>
                  </a:ext>
                </a:extLst>
              </p:cNvPr>
              <p:cNvSpPr/>
              <p:nvPr/>
            </p:nvSpPr>
            <p:spPr>
              <a:xfrm>
                <a:off x="6527729" y="2892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6" name="Hexagon 1285">
                <a:extLst>
                  <a:ext uri="{FF2B5EF4-FFF2-40B4-BE49-F238E27FC236}">
                    <a16:creationId xmlns:a16="http://schemas.microsoft.com/office/drawing/2014/main" id="{C7A24380-D15D-A816-36C0-C2E8264950BB}"/>
                  </a:ext>
                </a:extLst>
              </p:cNvPr>
              <p:cNvSpPr/>
              <p:nvPr/>
            </p:nvSpPr>
            <p:spPr>
              <a:xfrm>
                <a:off x="6527729" y="3018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7" name="Hexagon 1286">
                <a:extLst>
                  <a:ext uri="{FF2B5EF4-FFF2-40B4-BE49-F238E27FC236}">
                    <a16:creationId xmlns:a16="http://schemas.microsoft.com/office/drawing/2014/main" id="{44692964-853B-529A-A913-DB64F02BF371}"/>
                  </a:ext>
                </a:extLst>
              </p:cNvPr>
              <p:cNvSpPr/>
              <p:nvPr/>
            </p:nvSpPr>
            <p:spPr>
              <a:xfrm>
                <a:off x="6527729" y="3144287"/>
                <a:ext cx="144000" cy="126000"/>
              </a:xfrm>
              <a:prstGeom prst="hexagon">
                <a:avLst/>
              </a:prstGeom>
              <a:solidFill>
                <a:srgbClr val="B87333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8" name="Hexagon 1287">
                <a:extLst>
                  <a:ext uri="{FF2B5EF4-FFF2-40B4-BE49-F238E27FC236}">
                    <a16:creationId xmlns:a16="http://schemas.microsoft.com/office/drawing/2014/main" id="{E4631AE8-1C1A-F534-376F-658E1AC21717}"/>
                  </a:ext>
                </a:extLst>
              </p:cNvPr>
              <p:cNvSpPr/>
              <p:nvPr/>
            </p:nvSpPr>
            <p:spPr>
              <a:xfrm>
                <a:off x="6527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9" name="Hexagon 1288">
                <a:extLst>
                  <a:ext uri="{FF2B5EF4-FFF2-40B4-BE49-F238E27FC236}">
                    <a16:creationId xmlns:a16="http://schemas.microsoft.com/office/drawing/2014/main" id="{5FADD107-E5D1-42FD-9E84-B72EAC99EDA4}"/>
                  </a:ext>
                </a:extLst>
              </p:cNvPr>
              <p:cNvSpPr/>
              <p:nvPr/>
            </p:nvSpPr>
            <p:spPr>
              <a:xfrm>
                <a:off x="6527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0" name="Hexagon 1289">
                <a:extLst>
                  <a:ext uri="{FF2B5EF4-FFF2-40B4-BE49-F238E27FC236}">
                    <a16:creationId xmlns:a16="http://schemas.microsoft.com/office/drawing/2014/main" id="{B953408F-6069-EB96-D3FE-9D67B79C4D2E}"/>
                  </a:ext>
                </a:extLst>
              </p:cNvPr>
              <p:cNvSpPr/>
              <p:nvPr/>
            </p:nvSpPr>
            <p:spPr>
              <a:xfrm>
                <a:off x="6527729" y="364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1" name="Hexagon 1290">
                <a:extLst>
                  <a:ext uri="{FF2B5EF4-FFF2-40B4-BE49-F238E27FC236}">
                    <a16:creationId xmlns:a16="http://schemas.microsoft.com/office/drawing/2014/main" id="{9467C123-AA99-E17F-7A2A-F90E2B715116}"/>
                  </a:ext>
                </a:extLst>
              </p:cNvPr>
              <p:cNvSpPr/>
              <p:nvPr/>
            </p:nvSpPr>
            <p:spPr>
              <a:xfrm>
                <a:off x="6527729" y="352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2" name="Hexagon 1291">
                <a:extLst>
                  <a:ext uri="{FF2B5EF4-FFF2-40B4-BE49-F238E27FC236}">
                    <a16:creationId xmlns:a16="http://schemas.microsoft.com/office/drawing/2014/main" id="{351A06E0-A62D-8316-1BFE-3FF759BE45F1}"/>
                  </a:ext>
                </a:extLst>
              </p:cNvPr>
              <p:cNvSpPr/>
              <p:nvPr/>
            </p:nvSpPr>
            <p:spPr>
              <a:xfrm>
                <a:off x="6639979" y="245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3" name="Hexagon 1292">
                <a:extLst>
                  <a:ext uri="{FF2B5EF4-FFF2-40B4-BE49-F238E27FC236}">
                    <a16:creationId xmlns:a16="http://schemas.microsoft.com/office/drawing/2014/main" id="{FCBB1E18-CADE-8EBA-E932-F22492C6B107}"/>
                  </a:ext>
                </a:extLst>
              </p:cNvPr>
              <p:cNvSpPr/>
              <p:nvPr/>
            </p:nvSpPr>
            <p:spPr>
              <a:xfrm>
                <a:off x="66399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4" name="Hexagon 1293">
                <a:extLst>
                  <a:ext uri="{FF2B5EF4-FFF2-40B4-BE49-F238E27FC236}">
                    <a16:creationId xmlns:a16="http://schemas.microsoft.com/office/drawing/2014/main" id="{0855D176-9E6D-C049-E806-72A1D338DBC7}"/>
                  </a:ext>
                </a:extLst>
              </p:cNvPr>
              <p:cNvSpPr/>
              <p:nvPr/>
            </p:nvSpPr>
            <p:spPr>
              <a:xfrm>
                <a:off x="66399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5" name="Hexagon 1294">
                <a:extLst>
                  <a:ext uri="{FF2B5EF4-FFF2-40B4-BE49-F238E27FC236}">
                    <a16:creationId xmlns:a16="http://schemas.microsoft.com/office/drawing/2014/main" id="{275EEA61-DAB4-37C4-3139-03F72D13CA65}"/>
                  </a:ext>
                </a:extLst>
              </p:cNvPr>
              <p:cNvSpPr/>
              <p:nvPr/>
            </p:nvSpPr>
            <p:spPr>
              <a:xfrm>
                <a:off x="66399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6" name="Hexagon 1295">
                <a:extLst>
                  <a:ext uri="{FF2B5EF4-FFF2-40B4-BE49-F238E27FC236}">
                    <a16:creationId xmlns:a16="http://schemas.microsoft.com/office/drawing/2014/main" id="{F6AF90EF-AC78-381C-DDFA-787F4B654ED3}"/>
                  </a:ext>
                </a:extLst>
              </p:cNvPr>
              <p:cNvSpPr/>
              <p:nvPr/>
            </p:nvSpPr>
            <p:spPr>
              <a:xfrm>
                <a:off x="66399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7" name="Hexagon 1296">
                <a:extLst>
                  <a:ext uri="{FF2B5EF4-FFF2-40B4-BE49-F238E27FC236}">
                    <a16:creationId xmlns:a16="http://schemas.microsoft.com/office/drawing/2014/main" id="{00C8051E-9B1C-9539-464F-87D0FAB3A98E}"/>
                  </a:ext>
                </a:extLst>
              </p:cNvPr>
              <p:cNvSpPr/>
              <p:nvPr/>
            </p:nvSpPr>
            <p:spPr>
              <a:xfrm>
                <a:off x="66399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8" name="Hexagon 1297">
                <a:extLst>
                  <a:ext uri="{FF2B5EF4-FFF2-40B4-BE49-F238E27FC236}">
                    <a16:creationId xmlns:a16="http://schemas.microsoft.com/office/drawing/2014/main" id="{A9E89C6E-B5CC-B8EF-37E8-CDD2634E755E}"/>
                  </a:ext>
                </a:extLst>
              </p:cNvPr>
              <p:cNvSpPr/>
              <p:nvPr/>
            </p:nvSpPr>
            <p:spPr>
              <a:xfrm>
                <a:off x="66399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9" name="Hexagon 1298">
                <a:extLst>
                  <a:ext uri="{FF2B5EF4-FFF2-40B4-BE49-F238E27FC236}">
                    <a16:creationId xmlns:a16="http://schemas.microsoft.com/office/drawing/2014/main" id="{55E0A632-9709-771C-7891-D91E5D149BF2}"/>
                  </a:ext>
                </a:extLst>
              </p:cNvPr>
              <p:cNvSpPr/>
              <p:nvPr/>
            </p:nvSpPr>
            <p:spPr>
              <a:xfrm>
                <a:off x="66399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0" name="Hexagon 1299">
                <a:extLst>
                  <a:ext uri="{FF2B5EF4-FFF2-40B4-BE49-F238E27FC236}">
                    <a16:creationId xmlns:a16="http://schemas.microsoft.com/office/drawing/2014/main" id="{F426ED87-485E-6428-714A-A3D0C5352251}"/>
                  </a:ext>
                </a:extLst>
              </p:cNvPr>
              <p:cNvSpPr/>
              <p:nvPr/>
            </p:nvSpPr>
            <p:spPr>
              <a:xfrm>
                <a:off x="66399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1" name="Hexagon 1300">
                <a:extLst>
                  <a:ext uri="{FF2B5EF4-FFF2-40B4-BE49-F238E27FC236}">
                    <a16:creationId xmlns:a16="http://schemas.microsoft.com/office/drawing/2014/main" id="{EB5EED7C-1330-86DE-F74B-23607821BC03}"/>
                  </a:ext>
                </a:extLst>
              </p:cNvPr>
              <p:cNvSpPr/>
              <p:nvPr/>
            </p:nvSpPr>
            <p:spPr>
              <a:xfrm>
                <a:off x="6639979" y="358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2" name="Hexagon 1301">
                <a:extLst>
                  <a:ext uri="{FF2B5EF4-FFF2-40B4-BE49-F238E27FC236}">
                    <a16:creationId xmlns:a16="http://schemas.microsoft.com/office/drawing/2014/main" id="{D7E81B4C-BD4E-849E-2D03-1FB5E0BCB9BF}"/>
                  </a:ext>
                </a:extLst>
              </p:cNvPr>
              <p:cNvSpPr/>
              <p:nvPr/>
            </p:nvSpPr>
            <p:spPr>
              <a:xfrm>
                <a:off x="6752229" y="251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3" name="Hexagon 1302">
                <a:extLst>
                  <a:ext uri="{FF2B5EF4-FFF2-40B4-BE49-F238E27FC236}">
                    <a16:creationId xmlns:a16="http://schemas.microsoft.com/office/drawing/2014/main" id="{28499AAE-A184-3F67-96FB-059DB016C4D2}"/>
                  </a:ext>
                </a:extLst>
              </p:cNvPr>
              <p:cNvSpPr/>
              <p:nvPr/>
            </p:nvSpPr>
            <p:spPr>
              <a:xfrm>
                <a:off x="6752229" y="264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4" name="Hexagon 1303">
                <a:extLst>
                  <a:ext uri="{FF2B5EF4-FFF2-40B4-BE49-F238E27FC236}">
                    <a16:creationId xmlns:a16="http://schemas.microsoft.com/office/drawing/2014/main" id="{8BADD446-E2CA-23FE-AFF9-94606F85BC1F}"/>
                  </a:ext>
                </a:extLst>
              </p:cNvPr>
              <p:cNvSpPr/>
              <p:nvPr/>
            </p:nvSpPr>
            <p:spPr>
              <a:xfrm>
                <a:off x="6752229" y="276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5" name="Hexagon 1304">
                <a:extLst>
                  <a:ext uri="{FF2B5EF4-FFF2-40B4-BE49-F238E27FC236}">
                    <a16:creationId xmlns:a16="http://schemas.microsoft.com/office/drawing/2014/main" id="{DF5B250C-6E96-3BC2-DEB7-C449FF7AC251}"/>
                  </a:ext>
                </a:extLst>
              </p:cNvPr>
              <p:cNvSpPr/>
              <p:nvPr/>
            </p:nvSpPr>
            <p:spPr>
              <a:xfrm>
                <a:off x="6752229" y="289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6" name="Hexagon 1305">
                <a:extLst>
                  <a:ext uri="{FF2B5EF4-FFF2-40B4-BE49-F238E27FC236}">
                    <a16:creationId xmlns:a16="http://schemas.microsoft.com/office/drawing/2014/main" id="{95082492-8E60-38DA-65DB-1A9CC9729C14}"/>
                  </a:ext>
                </a:extLst>
              </p:cNvPr>
              <p:cNvSpPr/>
              <p:nvPr/>
            </p:nvSpPr>
            <p:spPr>
              <a:xfrm>
                <a:off x="6752229" y="3018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7" name="Hexagon 1306">
                <a:extLst>
                  <a:ext uri="{FF2B5EF4-FFF2-40B4-BE49-F238E27FC236}">
                    <a16:creationId xmlns:a16="http://schemas.microsoft.com/office/drawing/2014/main" id="{CFC7DCEE-79D3-D630-4A2D-400EAC10516A}"/>
                  </a:ext>
                </a:extLst>
              </p:cNvPr>
              <p:cNvSpPr/>
              <p:nvPr/>
            </p:nvSpPr>
            <p:spPr>
              <a:xfrm>
                <a:off x="6752229" y="3144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8" name="Hexagon 1307">
                <a:extLst>
                  <a:ext uri="{FF2B5EF4-FFF2-40B4-BE49-F238E27FC236}">
                    <a16:creationId xmlns:a16="http://schemas.microsoft.com/office/drawing/2014/main" id="{4D95D9DE-A545-5B9D-F0F8-CE2ABD88A2AD}"/>
                  </a:ext>
                </a:extLst>
              </p:cNvPr>
              <p:cNvSpPr/>
              <p:nvPr/>
            </p:nvSpPr>
            <p:spPr>
              <a:xfrm>
                <a:off x="6752229" y="3270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9" name="Hexagon 1308">
                <a:extLst>
                  <a:ext uri="{FF2B5EF4-FFF2-40B4-BE49-F238E27FC236}">
                    <a16:creationId xmlns:a16="http://schemas.microsoft.com/office/drawing/2014/main" id="{EEFEAC72-7FFB-597B-2AE5-DB1EF4D6C7BB}"/>
                  </a:ext>
                </a:extLst>
              </p:cNvPr>
              <p:cNvSpPr/>
              <p:nvPr/>
            </p:nvSpPr>
            <p:spPr>
              <a:xfrm>
                <a:off x="6752229" y="3396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0" name="Hexagon 1309">
                <a:extLst>
                  <a:ext uri="{FF2B5EF4-FFF2-40B4-BE49-F238E27FC236}">
                    <a16:creationId xmlns:a16="http://schemas.microsoft.com/office/drawing/2014/main" id="{3F39E5C9-D0B8-C5C9-803B-E22F3FFBF5BC}"/>
                  </a:ext>
                </a:extLst>
              </p:cNvPr>
              <p:cNvSpPr/>
              <p:nvPr/>
            </p:nvSpPr>
            <p:spPr>
              <a:xfrm>
                <a:off x="6752229" y="3522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1" name="Hexagon 1310">
                <a:extLst>
                  <a:ext uri="{FF2B5EF4-FFF2-40B4-BE49-F238E27FC236}">
                    <a16:creationId xmlns:a16="http://schemas.microsoft.com/office/drawing/2014/main" id="{DEE051B1-3299-ED72-A7CB-768907E13887}"/>
                  </a:ext>
                </a:extLst>
              </p:cNvPr>
              <p:cNvSpPr/>
              <p:nvPr/>
            </p:nvSpPr>
            <p:spPr>
              <a:xfrm>
                <a:off x="6864479" y="257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2" name="Hexagon 1311">
                <a:extLst>
                  <a:ext uri="{FF2B5EF4-FFF2-40B4-BE49-F238E27FC236}">
                    <a16:creationId xmlns:a16="http://schemas.microsoft.com/office/drawing/2014/main" id="{7740582C-F759-8C53-0AD0-2B7725DD689A}"/>
                  </a:ext>
                </a:extLst>
              </p:cNvPr>
              <p:cNvSpPr/>
              <p:nvPr/>
            </p:nvSpPr>
            <p:spPr>
              <a:xfrm>
                <a:off x="6864479" y="270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3" name="Hexagon 1312">
                <a:extLst>
                  <a:ext uri="{FF2B5EF4-FFF2-40B4-BE49-F238E27FC236}">
                    <a16:creationId xmlns:a16="http://schemas.microsoft.com/office/drawing/2014/main" id="{6D2FB6FA-F4F2-AA1B-242F-C46435694455}"/>
                  </a:ext>
                </a:extLst>
              </p:cNvPr>
              <p:cNvSpPr/>
              <p:nvPr/>
            </p:nvSpPr>
            <p:spPr>
              <a:xfrm>
                <a:off x="6864479" y="282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4" name="Hexagon 1313">
                <a:extLst>
                  <a:ext uri="{FF2B5EF4-FFF2-40B4-BE49-F238E27FC236}">
                    <a16:creationId xmlns:a16="http://schemas.microsoft.com/office/drawing/2014/main" id="{471F8B0F-8B00-8662-E4E6-12746665F43B}"/>
                  </a:ext>
                </a:extLst>
              </p:cNvPr>
              <p:cNvSpPr/>
              <p:nvPr/>
            </p:nvSpPr>
            <p:spPr>
              <a:xfrm>
                <a:off x="6864479" y="2955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5" name="Hexagon 1314">
                <a:extLst>
                  <a:ext uri="{FF2B5EF4-FFF2-40B4-BE49-F238E27FC236}">
                    <a16:creationId xmlns:a16="http://schemas.microsoft.com/office/drawing/2014/main" id="{0C878593-629A-B69B-9D93-8C2F276B19FC}"/>
                  </a:ext>
                </a:extLst>
              </p:cNvPr>
              <p:cNvSpPr/>
              <p:nvPr/>
            </p:nvSpPr>
            <p:spPr>
              <a:xfrm>
                <a:off x="6864479" y="3081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6" name="Hexagon 1315">
                <a:extLst>
                  <a:ext uri="{FF2B5EF4-FFF2-40B4-BE49-F238E27FC236}">
                    <a16:creationId xmlns:a16="http://schemas.microsoft.com/office/drawing/2014/main" id="{1EF4C808-24C8-A4AD-C393-10F693665CF5}"/>
                  </a:ext>
                </a:extLst>
              </p:cNvPr>
              <p:cNvSpPr/>
              <p:nvPr/>
            </p:nvSpPr>
            <p:spPr>
              <a:xfrm>
                <a:off x="6864479" y="3207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7" name="Hexagon 1316">
                <a:extLst>
                  <a:ext uri="{FF2B5EF4-FFF2-40B4-BE49-F238E27FC236}">
                    <a16:creationId xmlns:a16="http://schemas.microsoft.com/office/drawing/2014/main" id="{04155C97-AE60-A05A-3454-636D8CFED5D3}"/>
                  </a:ext>
                </a:extLst>
              </p:cNvPr>
              <p:cNvSpPr/>
              <p:nvPr/>
            </p:nvSpPr>
            <p:spPr>
              <a:xfrm>
                <a:off x="6864479" y="3333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8" name="Hexagon 1317">
                <a:extLst>
                  <a:ext uri="{FF2B5EF4-FFF2-40B4-BE49-F238E27FC236}">
                    <a16:creationId xmlns:a16="http://schemas.microsoft.com/office/drawing/2014/main" id="{A92D7860-505F-E96A-213F-CD8A82572F79}"/>
                  </a:ext>
                </a:extLst>
              </p:cNvPr>
              <p:cNvSpPr/>
              <p:nvPr/>
            </p:nvSpPr>
            <p:spPr>
              <a:xfrm>
                <a:off x="6864479" y="3459206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9" name="Hexagon 1318">
                <a:extLst>
                  <a:ext uri="{FF2B5EF4-FFF2-40B4-BE49-F238E27FC236}">
                    <a16:creationId xmlns:a16="http://schemas.microsoft.com/office/drawing/2014/main" id="{781AC3C9-AD89-7299-1AD2-72530BEC58A6}"/>
                  </a:ext>
                </a:extLst>
              </p:cNvPr>
              <p:cNvSpPr/>
              <p:nvPr/>
            </p:nvSpPr>
            <p:spPr>
              <a:xfrm>
                <a:off x="6976729" y="264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0" name="Hexagon 1319">
                <a:extLst>
                  <a:ext uri="{FF2B5EF4-FFF2-40B4-BE49-F238E27FC236}">
                    <a16:creationId xmlns:a16="http://schemas.microsoft.com/office/drawing/2014/main" id="{E634E8A5-E950-F3D7-D09F-AC24E09A1DF8}"/>
                  </a:ext>
                </a:extLst>
              </p:cNvPr>
              <p:cNvSpPr/>
              <p:nvPr/>
            </p:nvSpPr>
            <p:spPr>
              <a:xfrm>
                <a:off x="6976729" y="276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1" name="Hexagon 1320">
                <a:extLst>
                  <a:ext uri="{FF2B5EF4-FFF2-40B4-BE49-F238E27FC236}">
                    <a16:creationId xmlns:a16="http://schemas.microsoft.com/office/drawing/2014/main" id="{FD370A40-E89C-D9AB-06F4-07CA957A9DA4}"/>
                  </a:ext>
                </a:extLst>
              </p:cNvPr>
              <p:cNvSpPr/>
              <p:nvPr/>
            </p:nvSpPr>
            <p:spPr>
              <a:xfrm>
                <a:off x="6976729" y="2892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2" name="Hexagon 1321">
                <a:extLst>
                  <a:ext uri="{FF2B5EF4-FFF2-40B4-BE49-F238E27FC236}">
                    <a16:creationId xmlns:a16="http://schemas.microsoft.com/office/drawing/2014/main" id="{95057414-B794-EFE8-D42E-8EF84E68E147}"/>
                  </a:ext>
                </a:extLst>
              </p:cNvPr>
              <p:cNvSpPr/>
              <p:nvPr/>
            </p:nvSpPr>
            <p:spPr>
              <a:xfrm>
                <a:off x="6976729" y="3018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3" name="Hexagon 1322">
                <a:extLst>
                  <a:ext uri="{FF2B5EF4-FFF2-40B4-BE49-F238E27FC236}">
                    <a16:creationId xmlns:a16="http://schemas.microsoft.com/office/drawing/2014/main" id="{8D42305F-1379-D1ED-85E3-24945FC14B01}"/>
                  </a:ext>
                </a:extLst>
              </p:cNvPr>
              <p:cNvSpPr/>
              <p:nvPr/>
            </p:nvSpPr>
            <p:spPr>
              <a:xfrm>
                <a:off x="6976729" y="3144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4" name="Hexagon 1323">
                <a:extLst>
                  <a:ext uri="{FF2B5EF4-FFF2-40B4-BE49-F238E27FC236}">
                    <a16:creationId xmlns:a16="http://schemas.microsoft.com/office/drawing/2014/main" id="{A929A05A-CCF9-0B00-4F73-17B4778DE4F7}"/>
                  </a:ext>
                </a:extLst>
              </p:cNvPr>
              <p:cNvSpPr/>
              <p:nvPr/>
            </p:nvSpPr>
            <p:spPr>
              <a:xfrm>
                <a:off x="6976729" y="3270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5" name="Hexagon 1324">
                <a:extLst>
                  <a:ext uri="{FF2B5EF4-FFF2-40B4-BE49-F238E27FC236}">
                    <a16:creationId xmlns:a16="http://schemas.microsoft.com/office/drawing/2014/main" id="{C0B13121-7593-14FC-08B5-E2810295FCAA}"/>
                  </a:ext>
                </a:extLst>
              </p:cNvPr>
              <p:cNvSpPr/>
              <p:nvPr/>
            </p:nvSpPr>
            <p:spPr>
              <a:xfrm>
                <a:off x="6976729" y="3396287"/>
                <a:ext cx="144000" cy="126000"/>
              </a:xfrm>
              <a:prstGeom prst="hexagon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55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F1AA3-9058-3BCA-0DD8-557FED0EE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F2DAD-CB88-584B-B283-EA64A0DC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316FA5-919B-729B-20B0-491B76EE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EEB00-FF66-A0E6-BB54-802D705A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3D400-4B92-6A06-51BA-600B3828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B98E367-3271-57F3-9A06-85DC5E5149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11376024" cy="158354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of R&amp;D wire designs (produced by Hyper Tech)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High C</a:t>
            </a:r>
            <a:r>
              <a:rPr lang="en-US" baseline="-25000" dirty="0"/>
              <a:t>p</a:t>
            </a:r>
            <a:r>
              <a:rPr lang="en-US" dirty="0"/>
              <a:t> Inserts Wire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Control Wire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AEB1BC-5CC2-4863-2F71-E1E26559FF0E}"/>
              </a:ext>
            </a:extLst>
          </p:cNvPr>
          <p:cNvGraphicFramePr>
            <a:graphicFrameLocks noGrp="1"/>
          </p:cNvGraphicFramePr>
          <p:nvPr/>
        </p:nvGraphicFramePr>
        <p:xfrm>
          <a:off x="8688288" y="135610"/>
          <a:ext cx="3384001" cy="2240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9381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2614896978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High C</a:t>
                      </a:r>
                      <a:r>
                        <a:rPr lang="en-GB" sz="1400" b="1" baseline="-25000" dirty="0"/>
                        <a:t>p</a:t>
                      </a:r>
                      <a:r>
                        <a:rPr lang="en-GB" sz="1400" b="1" dirty="0"/>
                        <a:t> wire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Control wire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0.6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/>
                        <a:t>Cu:nonCu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1.06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1.10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761060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203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255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9521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2476BF1-2005-7E42-8F86-1EEA3B45CA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307" t="4221" r="2601" b="2321"/>
          <a:stretch/>
        </p:blipFill>
        <p:spPr>
          <a:xfrm>
            <a:off x="285411" y="2527504"/>
            <a:ext cx="3361798" cy="3361802"/>
          </a:xfrm>
          <a:prstGeom prst="rect">
            <a:avLst/>
          </a:prstGeom>
        </p:spPr>
      </p:pic>
      <p:pic>
        <p:nvPicPr>
          <p:cNvPr id="276" name="Picture 275">
            <a:extLst>
              <a:ext uri="{FF2B5EF4-FFF2-40B4-BE49-F238E27FC236}">
                <a16:creationId xmlns:a16="http://schemas.microsoft.com/office/drawing/2014/main" id="{8FEDBC36-7D3F-7F20-3504-BCB16513E5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1" t="3848" r="52641" b="2696"/>
          <a:stretch/>
        </p:blipFill>
        <p:spPr>
          <a:xfrm>
            <a:off x="4007768" y="2532812"/>
            <a:ext cx="3433806" cy="33618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F18AA4-E6A9-6CB4-405F-F07AE8500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C5CC52-DA9E-7B8D-9ADA-7043608B6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D0595E-3ADA-584B-1008-7DB5B1E55B55}"/>
              </a:ext>
            </a:extLst>
          </p:cNvPr>
          <p:cNvSpPr txBox="1"/>
          <p:nvPr/>
        </p:nvSpPr>
        <p:spPr>
          <a:xfrm>
            <a:off x="2482357" y="5943226"/>
            <a:ext cx="2709072" cy="289441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</a:rPr>
              <a:t>Courtesy of Xingchen Xu (Fermilab)</a:t>
            </a:r>
            <a:endParaRPr lang="en-GB" sz="1100" i="1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D1D8224-F627-2918-1BBB-0BCD63179150}"/>
              </a:ext>
            </a:extLst>
          </p:cNvPr>
          <p:cNvGrpSpPr/>
          <p:nvPr/>
        </p:nvGrpSpPr>
        <p:grpSpPr>
          <a:xfrm>
            <a:off x="2286757" y="1916832"/>
            <a:ext cx="2822330" cy="2624360"/>
            <a:chOff x="2711624" y="1740744"/>
            <a:chExt cx="2822330" cy="2624360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063C1F6-6E2A-0260-67A3-4B571A4AC3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1624" y="2030692"/>
              <a:ext cx="1296145" cy="166687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3960BED-A03D-89E7-608A-9C8D512AC3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7648" y="2030692"/>
              <a:ext cx="1080121" cy="233441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C0758E-1E0E-8432-9E69-89067E36050B}"/>
                </a:ext>
              </a:extLst>
            </p:cNvPr>
            <p:cNvSpPr txBox="1"/>
            <p:nvPr/>
          </p:nvSpPr>
          <p:spPr>
            <a:xfrm>
              <a:off x="3935760" y="1740744"/>
              <a:ext cx="1598194" cy="3231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100" dirty="0">
                  <a:solidFill>
                    <a:srgbClr val="C00000"/>
                  </a:solidFill>
                </a:rPr>
                <a:t>Gd</a:t>
              </a:r>
              <a:r>
                <a:rPr lang="en-US" sz="2100" baseline="-25000" dirty="0">
                  <a:solidFill>
                    <a:srgbClr val="C00000"/>
                  </a:solidFill>
                </a:rPr>
                <a:t>2</a:t>
              </a:r>
              <a:r>
                <a:rPr lang="en-US" sz="2100" dirty="0">
                  <a:solidFill>
                    <a:srgbClr val="C00000"/>
                  </a:solidFill>
                </a:rPr>
                <a:t>O</a:t>
              </a:r>
              <a:r>
                <a:rPr lang="en-US" sz="2100" baseline="-25000" dirty="0">
                  <a:solidFill>
                    <a:srgbClr val="C00000"/>
                  </a:solidFill>
                </a:rPr>
                <a:t>2</a:t>
              </a:r>
              <a:r>
                <a:rPr lang="en-US" sz="2100" dirty="0">
                  <a:solidFill>
                    <a:srgbClr val="C00000"/>
                  </a:solidFill>
                </a:rPr>
                <a:t>S + Cu</a:t>
              </a:r>
              <a:endParaRPr lang="en-GB" sz="21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A048C406-3AB9-4DC7-4CB4-26FFA7767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5968" y="2450094"/>
            <a:ext cx="3854648" cy="330217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6692C96-FB87-BD6B-B814-4ECE98184D6B}"/>
              </a:ext>
            </a:extLst>
          </p:cNvPr>
          <p:cNvSpPr txBox="1"/>
          <p:nvPr/>
        </p:nvSpPr>
        <p:spPr>
          <a:xfrm>
            <a:off x="7536535" y="5755941"/>
            <a:ext cx="4608137" cy="459700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X. Xu </a:t>
            </a:r>
            <a:r>
              <a:rPr lang="en-GB" sz="1050" i="1" dirty="0">
                <a:solidFill>
                  <a:schemeClr val="bg1"/>
                </a:solidFill>
              </a:rPr>
              <a:t>et al, Recent Progress in Developing Nb</a:t>
            </a:r>
            <a:r>
              <a:rPr lang="en-GB" sz="1050" i="1" baseline="-25000" dirty="0">
                <a:solidFill>
                  <a:schemeClr val="bg1"/>
                </a:solidFill>
              </a:rPr>
              <a:t>3</a:t>
            </a:r>
            <a:r>
              <a:rPr lang="en-GB" sz="1050" i="1" dirty="0">
                <a:solidFill>
                  <a:schemeClr val="bg1"/>
                </a:solidFill>
              </a:rPr>
              <a:t>Sn Conductors With Increased Specific Heat</a:t>
            </a:r>
            <a:r>
              <a:rPr lang="en-GB" sz="1050" dirty="0">
                <a:solidFill>
                  <a:schemeClr val="bg1"/>
                </a:solidFill>
              </a:rPr>
              <a:t>, </a:t>
            </a:r>
            <a:r>
              <a:rPr lang="en-GB" sz="1050" i="1" dirty="0">
                <a:solidFill>
                  <a:schemeClr val="bg1"/>
                </a:solidFill>
              </a:rPr>
              <a:t>IEEE Trans. Appl. </a:t>
            </a:r>
            <a:r>
              <a:rPr lang="en-GB" sz="1050" i="1" dirty="0" err="1">
                <a:solidFill>
                  <a:schemeClr val="bg1"/>
                </a:solidFill>
              </a:rPr>
              <a:t>Supercond</a:t>
            </a:r>
            <a:r>
              <a:rPr lang="en-GB" sz="1050" i="1" dirty="0">
                <a:solidFill>
                  <a:schemeClr val="bg1"/>
                </a:solidFill>
              </a:rPr>
              <a:t>.</a:t>
            </a:r>
            <a:r>
              <a:rPr lang="en-GB" sz="1050" dirty="0">
                <a:solidFill>
                  <a:schemeClr val="bg1"/>
                </a:solidFill>
              </a:rPr>
              <a:t> 33, DOI:6000405</a:t>
            </a:r>
            <a:endParaRPr lang="en-GB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85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5B512-8F83-6D99-E59D-C93617CC8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44CD012F-D6A4-F2E2-A8B9-1B08D26C2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352" y="908720"/>
            <a:ext cx="3380646" cy="27360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A436B2A-5979-E05B-9D01-6239DE6AF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360"/>
          <a:stretch/>
        </p:blipFill>
        <p:spPr>
          <a:xfrm>
            <a:off x="263352" y="3501008"/>
            <a:ext cx="3498186" cy="2736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9F5B525A-69F6-24D5-A32F-5A77693D2C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95800" y="908720"/>
            <a:ext cx="3380646" cy="273600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4FFEC34D-7272-41D3-80A5-0EEE1489F1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84232" y="908720"/>
            <a:ext cx="3380647" cy="2736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672FF55-F399-53FD-1993-34962CB553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3360"/>
          <a:stretch/>
        </p:blipFill>
        <p:spPr>
          <a:xfrm>
            <a:off x="4295800" y="3501008"/>
            <a:ext cx="3498186" cy="27360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138F597D-1BC5-CA85-8AE1-AF55F5776BA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t="3360"/>
          <a:stretch/>
        </p:blipFill>
        <p:spPr>
          <a:xfrm>
            <a:off x="8184232" y="3501008"/>
            <a:ext cx="3498186" cy="27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E0CDDC-48F3-FEFD-8F20-E2AC6C11A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4.2 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800A8-96B6-308F-9221-346E611A2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97FA40-3282-2BBF-A431-F7503D36E44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F4181-3D28-E82F-7F0A-955DA813476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CE135593-33B5-399F-B3C4-CADA072543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D5671CDA-2430-85E1-B90A-CE89E138F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995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3702B-F64C-F600-2A53-F1598B698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A8E64D0-822F-D74C-94C3-C488EFA56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232" y="908720"/>
            <a:ext cx="3380647" cy="27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B18F789-C9DD-805B-B110-6454499729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5800" y="908720"/>
            <a:ext cx="3380647" cy="27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ACAFADE-9281-250F-DEF3-E367154C44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3352" y="908720"/>
            <a:ext cx="3380647" cy="2736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5FD2FEA-2B8B-DD23-7613-F80D26F39A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84232" y="3501008"/>
            <a:ext cx="3380647" cy="27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144ABFE-C680-0431-92D0-2306DF7573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95800" y="3501008"/>
            <a:ext cx="3380647" cy="27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BB088E6-09F9-B62F-DB70-053C281360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63352" y="3501008"/>
            <a:ext cx="3380647" cy="27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610FE7-80EE-C9A4-3943-FA0CD2AFE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 at 1.9 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598D35-D509-3539-E565-3B150FA45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5B73B6-15E8-5245-96C1-3FC6B771A5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F5DB06-8C2A-7009-C00B-0D8900182EA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70FFCEEB-4EA8-DD4D-BB1B-04FBECCF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68279092-319C-C560-25F0-804C625F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2050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457D2-1748-2C1D-4273-02F00ED31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4B017-68F5-2987-E53E-D4ED90B64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797CE-915A-F481-810E-1ED7B63B5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AF840-83C7-ADCB-21D8-8E2CE9DC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09A127-3E2E-0EC1-75A3-642E9B5C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43CB93-0ADF-05E7-7148-6D04B87AB7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2776" y="1087661"/>
            <a:ext cx="11376024" cy="158354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of R&amp;D wire designs (Hyper Tech)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High C</a:t>
            </a:r>
            <a:r>
              <a:rPr lang="en-US" baseline="-25000" dirty="0"/>
              <a:t>p</a:t>
            </a:r>
            <a:r>
              <a:rPr lang="en-US" dirty="0"/>
              <a:t> Inserts Wire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Control Wire</a:t>
            </a:r>
          </a:p>
        </p:txBody>
      </p:sp>
      <p:pic>
        <p:nvPicPr>
          <p:cNvPr id="273" name="Graphic 272">
            <a:extLst>
              <a:ext uri="{FF2B5EF4-FFF2-40B4-BE49-F238E27FC236}">
                <a16:creationId xmlns:a16="http://schemas.microsoft.com/office/drawing/2014/main" id="{D2E9694E-9619-77A1-FAE3-876D3C1E0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271" b="2813"/>
          <a:stretch/>
        </p:blipFill>
        <p:spPr>
          <a:xfrm>
            <a:off x="1055440" y="2509676"/>
            <a:ext cx="4731385" cy="3727635"/>
          </a:xfrm>
          <a:prstGeom prst="rect">
            <a:avLst/>
          </a:prstGeom>
        </p:spPr>
      </p:pic>
      <p:pic>
        <p:nvPicPr>
          <p:cNvPr id="275" name="Graphic 274">
            <a:extLst>
              <a:ext uri="{FF2B5EF4-FFF2-40B4-BE49-F238E27FC236}">
                <a16:creationId xmlns:a16="http://schemas.microsoft.com/office/drawing/2014/main" id="{95C17CF1-7042-FA08-32CE-DF25202C3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5271" b="2813"/>
          <a:stretch/>
        </p:blipFill>
        <p:spPr>
          <a:xfrm>
            <a:off x="6240016" y="2509676"/>
            <a:ext cx="4731385" cy="37276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A9DE19-71FC-B0A7-F218-8AAD2DFFA8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6E7B37-D1CE-0A0C-931B-BC63B216C2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707D0E-6F46-DB96-D3F3-34134C4EC7D8}"/>
              </a:ext>
            </a:extLst>
          </p:cNvPr>
          <p:cNvSpPr txBox="1"/>
          <p:nvPr/>
        </p:nvSpPr>
        <p:spPr>
          <a:xfrm>
            <a:off x="7392144" y="2591611"/>
            <a:ext cx="897366" cy="433626"/>
          </a:xfrm>
          <a:prstGeom prst="roundRect">
            <a:avLst>
              <a:gd name="adj" fmla="val 25991"/>
            </a:avLst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1.9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303027-AA3B-19BB-5AA3-23E29332F09E}"/>
              </a:ext>
            </a:extLst>
          </p:cNvPr>
          <p:cNvSpPr txBox="1"/>
          <p:nvPr/>
        </p:nvSpPr>
        <p:spPr>
          <a:xfrm>
            <a:off x="4736286" y="2591611"/>
            <a:ext cx="934551" cy="408623"/>
          </a:xfrm>
          <a:prstGeom prst="roundRect">
            <a:avLst>
              <a:gd name="adj" fmla="val 25991"/>
            </a:avLst>
          </a:prstGeom>
          <a:solidFill>
            <a:srgbClr val="E77547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4.2 K </a:t>
            </a:r>
            <a:endParaRPr lang="en-GB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C4D0519-39D3-FC12-09B0-5708ED4A87D0}"/>
              </a:ext>
            </a:extLst>
          </p:cNvPr>
          <p:cNvGraphicFramePr>
            <a:graphicFrameLocks noGrp="1"/>
          </p:cNvGraphicFramePr>
          <p:nvPr/>
        </p:nvGraphicFramePr>
        <p:xfrm>
          <a:off x="8688288" y="135610"/>
          <a:ext cx="3384001" cy="2240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9381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2614896978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High C</a:t>
                      </a:r>
                      <a:r>
                        <a:rPr lang="en-GB" sz="1400" b="1" baseline="-25000" dirty="0"/>
                        <a:t>p</a:t>
                      </a:r>
                      <a:r>
                        <a:rPr lang="en-GB" sz="1400" b="1" dirty="0"/>
                        <a:t> wire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Control wire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0.6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/>
                        <a:t>Cu:nonCu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1.06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1.10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761060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203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255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95213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8D227A0C-D44E-88CD-5124-8E2BEFDD86F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52307" t="4221" r="2601" b="2321"/>
          <a:stretch/>
        </p:blipFill>
        <p:spPr>
          <a:xfrm>
            <a:off x="10068811" y="692263"/>
            <a:ext cx="899999" cy="9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CDB79E9-77A2-16F1-5E07-D0E5743F5A1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267" t="3848" r="52640" b="2696"/>
          <a:stretch/>
        </p:blipFill>
        <p:spPr>
          <a:xfrm>
            <a:off x="11097144" y="692263"/>
            <a:ext cx="899999" cy="9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A450D4-EA0B-AFC8-3F65-D4D2922C342E}"/>
              </a:ext>
            </a:extLst>
          </p:cNvPr>
          <p:cNvSpPr txBox="1"/>
          <p:nvPr/>
        </p:nvSpPr>
        <p:spPr>
          <a:xfrm>
            <a:off x="3143672" y="3102749"/>
            <a:ext cx="280548" cy="238363"/>
          </a:xfrm>
          <a:prstGeom prst="roundRect">
            <a:avLst/>
          </a:prstGeom>
          <a:solidFill>
            <a:srgbClr val="0D0887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892D6A-C553-D7A6-0841-B7463E90A34E}"/>
              </a:ext>
            </a:extLst>
          </p:cNvPr>
          <p:cNvSpPr txBox="1"/>
          <p:nvPr/>
        </p:nvSpPr>
        <p:spPr>
          <a:xfrm>
            <a:off x="2765459" y="4404150"/>
            <a:ext cx="280548" cy="238363"/>
          </a:xfrm>
          <a:prstGeom prst="roundRect">
            <a:avLst/>
          </a:prstGeom>
          <a:solidFill>
            <a:srgbClr val="B12A9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9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3AE6C3-53DA-DA0B-2647-5814CB99DF6B}"/>
              </a:ext>
            </a:extLst>
          </p:cNvPr>
          <p:cNvSpPr txBox="1"/>
          <p:nvPr/>
        </p:nvSpPr>
        <p:spPr>
          <a:xfrm>
            <a:off x="4833566" y="4705826"/>
            <a:ext cx="526145" cy="238363"/>
          </a:xfrm>
          <a:prstGeom prst="roundRect">
            <a:avLst/>
          </a:prstGeom>
          <a:solidFill>
            <a:srgbClr val="FEBA2C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13.5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6A1B9D-2418-3D56-2D5B-3ADEB46488DF}"/>
              </a:ext>
            </a:extLst>
          </p:cNvPr>
          <p:cNvSpPr txBox="1"/>
          <p:nvPr/>
        </p:nvSpPr>
        <p:spPr>
          <a:xfrm>
            <a:off x="4854195" y="5247187"/>
            <a:ext cx="378213" cy="238363"/>
          </a:xfrm>
          <a:prstGeom prst="roundRect">
            <a:avLst/>
          </a:prstGeom>
          <a:solidFill>
            <a:srgbClr val="F0F92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15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0366FF-78A3-E8AA-8627-ABB1D327610C}"/>
              </a:ext>
            </a:extLst>
          </p:cNvPr>
          <p:cNvSpPr txBox="1"/>
          <p:nvPr/>
        </p:nvSpPr>
        <p:spPr>
          <a:xfrm>
            <a:off x="9542873" y="5524268"/>
            <a:ext cx="426851" cy="238363"/>
          </a:xfrm>
          <a:prstGeom prst="roundRect">
            <a:avLst/>
          </a:prstGeom>
          <a:solidFill>
            <a:srgbClr val="73D056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7.5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864ACD-85ED-AF56-D0F7-472571E3A825}"/>
              </a:ext>
            </a:extLst>
          </p:cNvPr>
          <p:cNvSpPr txBox="1"/>
          <p:nvPr/>
        </p:nvSpPr>
        <p:spPr>
          <a:xfrm>
            <a:off x="9375844" y="4869160"/>
            <a:ext cx="280548" cy="238363"/>
          </a:xfrm>
          <a:prstGeom prst="roundRect">
            <a:avLst/>
          </a:prstGeom>
          <a:solidFill>
            <a:srgbClr val="1FA187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6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554A96-AD00-435D-FA02-F0FE683D1A49}"/>
              </a:ext>
            </a:extLst>
          </p:cNvPr>
          <p:cNvSpPr txBox="1"/>
          <p:nvPr/>
        </p:nvSpPr>
        <p:spPr>
          <a:xfrm>
            <a:off x="9286267" y="4489760"/>
            <a:ext cx="280548" cy="238363"/>
          </a:xfrm>
          <a:prstGeom prst="roundRect">
            <a:avLst/>
          </a:prstGeom>
          <a:solidFill>
            <a:srgbClr val="277F8D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5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DC63A4-2D32-BF33-1074-5F09205DBD8B}"/>
              </a:ext>
            </a:extLst>
          </p:cNvPr>
          <p:cNvSpPr txBox="1"/>
          <p:nvPr/>
        </p:nvSpPr>
        <p:spPr>
          <a:xfrm>
            <a:off x="9091240" y="4060081"/>
            <a:ext cx="280548" cy="238363"/>
          </a:xfrm>
          <a:prstGeom prst="roundRect">
            <a:avLst/>
          </a:prstGeom>
          <a:solidFill>
            <a:srgbClr val="365C8D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4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0E2F6E-9026-7A8C-9D7B-36ACD3A2F82A}"/>
              </a:ext>
            </a:extLst>
          </p:cNvPr>
          <p:cNvSpPr txBox="1"/>
          <p:nvPr/>
        </p:nvSpPr>
        <p:spPr>
          <a:xfrm>
            <a:off x="8747863" y="3536922"/>
            <a:ext cx="280548" cy="238363"/>
          </a:xfrm>
          <a:prstGeom prst="roundRect">
            <a:avLst/>
          </a:prstGeom>
          <a:solidFill>
            <a:srgbClr val="46327E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</a:rPr>
              <a:t>3 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80D8EE-F2D6-EAB4-458F-71C6A90B333D}"/>
              </a:ext>
            </a:extLst>
          </p:cNvPr>
          <p:cNvSpPr txBox="1"/>
          <p:nvPr/>
        </p:nvSpPr>
        <p:spPr>
          <a:xfrm>
            <a:off x="6981122" y="1268760"/>
            <a:ext cx="1494035" cy="98661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2800" dirty="0">
                <a:solidFill>
                  <a:schemeClr val="tx2"/>
                </a:solidFill>
              </a:rPr>
              <a:t>High C</a:t>
            </a:r>
            <a:r>
              <a:rPr lang="en-US" sz="2800" baseline="-25000" dirty="0">
                <a:solidFill>
                  <a:schemeClr val="tx2"/>
                </a:solidFill>
              </a:rPr>
              <a:t>p</a:t>
            </a:r>
          </a:p>
          <a:p>
            <a:pPr algn="l">
              <a:lnSpc>
                <a:spcPct val="120000"/>
              </a:lnSpc>
            </a:pPr>
            <a:r>
              <a:rPr lang="en-US" sz="2800" dirty="0">
                <a:solidFill>
                  <a:schemeClr val="tx2"/>
                </a:solidFill>
              </a:rPr>
              <a:t>Control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BB2B2E-C65E-E0F0-FF79-9E6CD6D19AD1}"/>
              </a:ext>
            </a:extLst>
          </p:cNvPr>
          <p:cNvSpPr txBox="1"/>
          <p:nvPr/>
        </p:nvSpPr>
        <p:spPr>
          <a:xfrm>
            <a:off x="5786825" y="1592263"/>
            <a:ext cx="100989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i="1" dirty="0">
                <a:solidFill>
                  <a:schemeClr val="tx2"/>
                </a:solidFill>
              </a:rPr>
              <a:t>ratio =</a:t>
            </a:r>
            <a:endParaRPr lang="en-GB" sz="2800" i="1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98B41F-1F9C-3D76-CA96-387602B90E17}"/>
              </a:ext>
            </a:extLst>
          </p:cNvPr>
          <p:cNvCxnSpPr>
            <a:cxnSpLocks/>
          </p:cNvCxnSpPr>
          <p:nvPr/>
        </p:nvCxnSpPr>
        <p:spPr>
          <a:xfrm>
            <a:off x="6906813" y="1807412"/>
            <a:ext cx="1382697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3ABE236-703A-E8FC-8269-E6303CCFB185}"/>
              </a:ext>
            </a:extLst>
          </p:cNvPr>
          <p:cNvCxnSpPr>
            <a:cxnSpLocks/>
          </p:cNvCxnSpPr>
          <p:nvPr/>
        </p:nvCxnSpPr>
        <p:spPr>
          <a:xfrm>
            <a:off x="1538066" y="5589240"/>
            <a:ext cx="4197894" cy="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1891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E97B7-2E3C-9E45-609F-5F6F4F157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CA882-3F30-BE71-13F1-853E2D899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Sample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09760-F390-B476-3D28-03E722875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3F2DEA-D436-70BE-6DE4-34FB49D71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3FE6AD-0724-BB2A-7BFB-B1AFB73510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11376024" cy="158354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Stability of R&amp;D wire designs (Hyper Tech)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High C</a:t>
            </a:r>
            <a:r>
              <a:rPr lang="en-US" baseline="-25000" dirty="0"/>
              <a:t>p</a:t>
            </a:r>
            <a:r>
              <a:rPr lang="en-US" dirty="0"/>
              <a:t> Inserts Wire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Control Wire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3F4978-283C-BC98-E550-89AC5893E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A53418-9AC4-2A83-F65D-53A838733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D3F370C-D74F-BB0B-508D-1669762A9E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112" r="52221"/>
          <a:stretch/>
        </p:blipFill>
        <p:spPr>
          <a:xfrm>
            <a:off x="0" y="3327876"/>
            <a:ext cx="3771566" cy="289954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1FBC4B8-7D8A-B704-1CAB-C4483E91D6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575" t="9112"/>
          <a:stretch/>
        </p:blipFill>
        <p:spPr>
          <a:xfrm>
            <a:off x="3719736" y="3337671"/>
            <a:ext cx="3822525" cy="2899543"/>
          </a:xfrm>
          <a:prstGeom prst="rect">
            <a:avLst/>
          </a:prstGeom>
        </p:spPr>
      </p:pic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6CC7562C-0E81-195F-6A61-F04654D3AC2A}"/>
              </a:ext>
            </a:extLst>
          </p:cNvPr>
          <p:cNvSpPr txBox="1">
            <a:spLocks/>
          </p:cNvSpPr>
          <p:nvPr/>
        </p:nvSpPr>
        <p:spPr>
          <a:xfrm>
            <a:off x="7464152" y="3102749"/>
            <a:ext cx="4532991" cy="38173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Summary</a:t>
            </a:r>
          </a:p>
          <a:p>
            <a:pPr lvl="1" algn="just"/>
            <a:r>
              <a:rPr lang="en-GB" sz="1700" dirty="0"/>
              <a:t>The study revealed that high C</a:t>
            </a:r>
            <a:r>
              <a:rPr lang="en-GB" sz="1700" baseline="-25000" dirty="0"/>
              <a:t>p</a:t>
            </a:r>
            <a:r>
              <a:rPr lang="en-GB" sz="1700" dirty="0"/>
              <a:t> inserts enhance stability, with Quench Energy observed to be up to four times higher for the high C</a:t>
            </a:r>
            <a:r>
              <a:rPr lang="en-GB" sz="1700" baseline="-25000" dirty="0"/>
              <a:t>p</a:t>
            </a:r>
            <a:r>
              <a:rPr lang="en-GB" sz="1700" dirty="0"/>
              <a:t> insert wire. This finding is even more significant given the lower RRR of the high C</a:t>
            </a:r>
            <a:r>
              <a:rPr lang="en-GB" sz="1700" baseline="-25000" dirty="0"/>
              <a:t>p</a:t>
            </a:r>
            <a:r>
              <a:rPr lang="en-GB" sz="1700" dirty="0"/>
              <a:t> wire.</a:t>
            </a:r>
          </a:p>
          <a:p>
            <a:pPr lvl="1" algn="just"/>
            <a:r>
              <a:rPr lang="en-GB" sz="1700" dirty="0"/>
              <a:t>The advantage increases as the magnetic field decreases, which is consistent with the measured relationship between the wire's specific heat and magnetic field.</a:t>
            </a:r>
            <a:endParaRPr lang="en-US" sz="1700" dirty="0"/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FAE419-44AE-3416-8ABC-7A61C0DD702B}"/>
              </a:ext>
            </a:extLst>
          </p:cNvPr>
          <p:cNvGraphicFramePr>
            <a:graphicFrameLocks noGrp="1"/>
          </p:cNvGraphicFramePr>
          <p:nvPr/>
        </p:nvGraphicFramePr>
        <p:xfrm>
          <a:off x="8688288" y="135610"/>
          <a:ext cx="3384001" cy="2240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99381">
                  <a:extLst>
                    <a:ext uri="{9D8B030D-6E8A-4147-A177-3AD203B41FA5}">
                      <a16:colId xmlns:a16="http://schemas.microsoft.com/office/drawing/2014/main" val="4043647486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2614896978"/>
                    </a:ext>
                  </a:extLst>
                </a:gridCol>
                <a:gridCol w="1042310">
                  <a:extLst>
                    <a:ext uri="{9D8B030D-6E8A-4147-A177-3AD203B41FA5}">
                      <a16:colId xmlns:a16="http://schemas.microsoft.com/office/drawing/2014/main" val="109253711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High Cp wire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Control wire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228502550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32480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0.6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67163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/>
                        <a:t>Cu:nonCu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1.06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1.10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761060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203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255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95213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12F0C981-D180-B0F7-EE55-564DC03C71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307" t="4221" r="2601" b="2321"/>
          <a:stretch/>
        </p:blipFill>
        <p:spPr>
          <a:xfrm>
            <a:off x="10068811" y="692263"/>
            <a:ext cx="899999" cy="90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2B05CEC-BDBB-957B-5D87-9A1810AAEF7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67" t="3848" r="52640" b="2696"/>
          <a:stretch/>
        </p:blipFill>
        <p:spPr>
          <a:xfrm>
            <a:off x="11097144" y="692263"/>
            <a:ext cx="899999" cy="900000"/>
          </a:xfrm>
          <a:prstGeom prst="rect">
            <a:avLst/>
          </a:prstGeom>
        </p:spPr>
      </p:pic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E3DC4AF8-5912-40EC-687C-C4755CC384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</a:p>
        </p:txBody>
      </p:sp>
    </p:spTree>
    <p:extLst>
      <p:ext uri="{BB962C8B-B14F-4D97-AF65-F5344CB8AC3E}">
        <p14:creationId xmlns:p14="http://schemas.microsoft.com/office/powerpoint/2010/main" val="517348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5C5D3-BEEC-2657-82B1-96A549727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EC141-AEDF-135B-3DFD-2EFF96145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7896A-94E6-9A42-F01B-8FBA444EA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99B6D-42F0-4875-79CC-D81FD400A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E0EE-B1C0-B809-A220-96D9DA9B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824F45-442A-C42C-7AC4-F6997A854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7"/>
            <a:ext cx="11517299" cy="1105385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Next in the pipeline: 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GB" sz="2100" b="0" dirty="0"/>
              <a:t>Analysis of the impact of </a:t>
            </a:r>
            <a:r>
              <a:rPr lang="en-GB" sz="2100" b="0" dirty="0" err="1"/>
              <a:t>Cu:nonCu</a:t>
            </a:r>
            <a:r>
              <a:rPr lang="en-GB" sz="2100" b="0" dirty="0"/>
              <a:t> on stability – etching external Cu to compare different </a:t>
            </a:r>
            <a:r>
              <a:rPr lang="en-GB" sz="2100" b="0" dirty="0" err="1"/>
              <a:t>Cu:nonCu</a:t>
            </a:r>
            <a:r>
              <a:rPr lang="en-GB" sz="2100" b="0" dirty="0"/>
              <a:t> fractions for the same wire.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C5C3075C-397C-20CA-6B58-B56276CA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49EF4368-C7A6-0B49-BFC6-B59F9BEBF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7A228BB3-645E-5A35-0778-24A28011D8F7}"/>
              </a:ext>
            </a:extLst>
          </p:cNvPr>
          <p:cNvGrpSpPr/>
          <p:nvPr/>
        </p:nvGrpSpPr>
        <p:grpSpPr>
          <a:xfrm>
            <a:off x="708348" y="2908973"/>
            <a:ext cx="3564929" cy="3207255"/>
            <a:chOff x="1380008" y="2680127"/>
            <a:chExt cx="3564929" cy="3207255"/>
          </a:xfrm>
        </p:grpSpPr>
        <p:pic>
          <p:nvPicPr>
            <p:cNvPr id="15" name="Picture 14" descr="A close-up of a circular object&#10;&#10;AI-generated content may be incorrect.">
              <a:extLst>
                <a:ext uri="{FF2B5EF4-FFF2-40B4-BE49-F238E27FC236}">
                  <a16:creationId xmlns:a16="http://schemas.microsoft.com/office/drawing/2014/main" id="{F0BBCFB4-5422-7CF4-59CC-5F2AAC2B6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4215" t="1116" r="35624" b="24114"/>
            <a:stretch/>
          </p:blipFill>
          <p:spPr>
            <a:xfrm>
              <a:off x="1943953" y="2680127"/>
              <a:ext cx="2437038" cy="2401200"/>
            </a:xfrm>
            <a:prstGeom prst="ellipse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4CCE2D-4791-E435-F316-17AAFFDF7DC6}"/>
                </a:ext>
              </a:extLst>
            </p:cNvPr>
            <p:cNvSpPr txBox="1"/>
            <p:nvPr/>
          </p:nvSpPr>
          <p:spPr>
            <a:xfrm>
              <a:off x="1380008" y="5364162"/>
              <a:ext cx="356492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Cross section of the 0.85 RRP</a:t>
              </a:r>
              <a:r>
                <a:rPr lang="en-GB" sz="1400" b="1" baseline="30000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®</a:t>
              </a:r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 108/127 </a:t>
              </a:r>
            </a:p>
            <a:p>
              <a:pPr algn="ctr"/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etched to </a:t>
              </a:r>
              <a:r>
                <a:rPr lang="en-GB" sz="1400" b="1" dirty="0" err="1">
                  <a:solidFill>
                    <a:srgbClr val="0033A0"/>
                  </a:solidFill>
                  <a:cs typeface="Times New Roman" panose="02020603050405020304" pitchFamily="18" charset="0"/>
                </a:rPr>
                <a:t>Cu:nonCu</a:t>
              </a:r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 ratio of </a:t>
              </a:r>
              <a:r>
                <a:rPr lang="en-GB" sz="1400" b="1" i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1.05 (?)</a:t>
              </a:r>
              <a:endParaRPr lang="en-GB" sz="1400" b="1" i="1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A8A406-AE1E-AE57-6762-69A3FDCCF32D}"/>
              </a:ext>
            </a:extLst>
          </p:cNvPr>
          <p:cNvGrpSpPr/>
          <p:nvPr/>
        </p:nvGrpSpPr>
        <p:grpSpPr>
          <a:xfrm>
            <a:off x="4380756" y="2615879"/>
            <a:ext cx="3456384" cy="3500349"/>
            <a:chOff x="5159896" y="2387033"/>
            <a:chExt cx="3456384" cy="35003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639AB7-74F0-95BF-910A-427F4D26FB4B}"/>
                </a:ext>
              </a:extLst>
            </p:cNvPr>
            <p:cNvSpPr txBox="1"/>
            <p:nvPr/>
          </p:nvSpPr>
          <p:spPr>
            <a:xfrm>
              <a:off x="5159896" y="5364162"/>
              <a:ext cx="3456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Cross section of the 1.0 RRP</a:t>
              </a:r>
              <a:r>
                <a:rPr lang="en-GB" sz="1400" b="1" baseline="30000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®</a:t>
              </a:r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 108/127 </a:t>
              </a:r>
            </a:p>
            <a:p>
              <a:pPr algn="ctr"/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etched to </a:t>
              </a:r>
              <a:r>
                <a:rPr lang="en-GB" sz="1400" b="1" dirty="0" err="1">
                  <a:solidFill>
                    <a:srgbClr val="0033A0"/>
                  </a:solidFill>
                  <a:cs typeface="Times New Roman" panose="02020603050405020304" pitchFamily="18" charset="0"/>
                </a:rPr>
                <a:t>Cu:nonCu</a:t>
              </a:r>
              <a:r>
                <a:rPr lang="en-GB" sz="1400" b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 ratio of </a:t>
              </a:r>
              <a:r>
                <a:rPr lang="en-GB" sz="1400" b="1" i="1" dirty="0">
                  <a:solidFill>
                    <a:srgbClr val="0033A0"/>
                  </a:solidFill>
                  <a:cs typeface="Times New Roman" panose="02020603050405020304" pitchFamily="18" charset="0"/>
                </a:rPr>
                <a:t>1.09 (?)</a:t>
              </a:r>
              <a:endParaRPr lang="en-GB" sz="1400" b="1" i="1" dirty="0">
                <a:solidFill>
                  <a:srgbClr val="0033A0"/>
                </a:solidFill>
              </a:endParaRPr>
            </a:p>
          </p:txBody>
        </p:sp>
        <p:pic>
          <p:nvPicPr>
            <p:cNvPr id="21" name="Picture 20" descr="A close-up of a circular object&#10;&#10;AI-generated content may be incorrect.">
              <a:extLst>
                <a:ext uri="{FF2B5EF4-FFF2-40B4-BE49-F238E27FC236}">
                  <a16:creationId xmlns:a16="http://schemas.microsoft.com/office/drawing/2014/main" id="{F1FB7F9E-FEAD-C6FA-A37E-FF16DE1B4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5793" t="32" r="28729" b="15154"/>
            <a:stretch/>
          </p:blipFill>
          <p:spPr>
            <a:xfrm>
              <a:off x="5447384" y="2387033"/>
              <a:ext cx="2881408" cy="2843988"/>
            </a:xfrm>
            <a:prstGeom prst="ellipse">
              <a:avLst/>
            </a:prstGeom>
          </p:spPr>
        </p:pic>
      </p:grp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BE886D2E-E669-7929-2A9D-685FA8330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437127"/>
              </p:ext>
            </p:extLst>
          </p:nvPr>
        </p:nvGraphicFramePr>
        <p:xfrm>
          <a:off x="8215485" y="2897506"/>
          <a:ext cx="3456384" cy="303529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117123199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13688538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508389639"/>
                    </a:ext>
                  </a:extLst>
                </a:gridCol>
              </a:tblGrid>
              <a:tr h="1011764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RRR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RRR, etched sample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8552423"/>
                  </a:ext>
                </a:extLst>
              </a:tr>
              <a:tr h="101176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0.85 mm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5868715"/>
                  </a:ext>
                </a:extLst>
              </a:tr>
              <a:tr h="101176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 mm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6580654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A8EE670B-E679-2C65-9DDC-699D1AB97889}"/>
              </a:ext>
            </a:extLst>
          </p:cNvPr>
          <p:cNvSpPr txBox="1"/>
          <p:nvPr/>
        </p:nvSpPr>
        <p:spPr>
          <a:xfrm>
            <a:off x="8008211" y="2524787"/>
            <a:ext cx="3870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33A0"/>
                </a:solidFill>
                <a:cs typeface="Times New Roman" panose="02020603050405020304" pitchFamily="18" charset="0"/>
              </a:rPr>
              <a:t>Reduction of RRR due to lower Cu content</a:t>
            </a:r>
            <a:endParaRPr lang="en-GB" sz="1400" b="1" dirty="0">
              <a:solidFill>
                <a:srgbClr val="0033A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FDC542-92CA-84E1-19AC-6A13942404A6}"/>
              </a:ext>
            </a:extLst>
          </p:cNvPr>
          <p:cNvSpPr txBox="1"/>
          <p:nvPr/>
        </p:nvSpPr>
        <p:spPr>
          <a:xfrm>
            <a:off x="321860" y="2290246"/>
            <a:ext cx="732731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100" b="1" dirty="0">
                <a:solidFill>
                  <a:srgbClr val="0033A0"/>
                </a:solidFill>
                <a:cs typeface="Times New Roman" panose="02020603050405020304" pitchFamily="18" charset="0"/>
              </a:rPr>
              <a:t>First trial of etching </a:t>
            </a:r>
            <a:r>
              <a:rPr lang="en-GB" sz="2100" b="1" dirty="0" err="1">
                <a:solidFill>
                  <a:srgbClr val="0033A0"/>
                </a:solidFill>
                <a:cs typeface="Times New Roman" panose="02020603050405020304" pitchFamily="18" charset="0"/>
              </a:rPr>
              <a:t>I</a:t>
            </a:r>
            <a:r>
              <a:rPr lang="en-GB" sz="2100" b="1" baseline="-25000" dirty="0" err="1">
                <a:solidFill>
                  <a:srgbClr val="0033A0"/>
                </a:solidFill>
                <a:cs typeface="Times New Roman" panose="02020603050405020304" pitchFamily="18" charset="0"/>
              </a:rPr>
              <a:t>c</a:t>
            </a:r>
            <a:r>
              <a:rPr lang="en-GB" sz="2100" b="1" dirty="0">
                <a:solidFill>
                  <a:srgbClr val="0033A0"/>
                </a:solidFill>
                <a:cs typeface="Times New Roman" panose="02020603050405020304" pitchFamily="18" charset="0"/>
              </a:rPr>
              <a:t> samples:</a:t>
            </a:r>
            <a:endParaRPr lang="en-GB" sz="2100" b="1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40806-B909-0D15-BE71-1EDD20CA6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482A2-FCAB-77A6-3488-160ECF581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1ECF6-3787-8C4F-A89C-C39BCA1EB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C87FAB-FBF9-005F-294D-52C7011E3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216E0-24DD-E1BB-D28E-AD458A647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D2A90F8-721F-77FA-11D2-B051114039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7"/>
            <a:ext cx="11517299" cy="1105385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Next in the pipeline: 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GB" sz="2100" b="0" dirty="0"/>
              <a:t>Analysis of the impact of </a:t>
            </a:r>
            <a:r>
              <a:rPr lang="en-GB" sz="2100" b="0" dirty="0" err="1"/>
              <a:t>Cu:nonCu</a:t>
            </a:r>
            <a:r>
              <a:rPr lang="en-GB" sz="2100" b="0" dirty="0"/>
              <a:t> on stability – etching external Cu to compare different </a:t>
            </a:r>
            <a:r>
              <a:rPr lang="en-GB" sz="2100" b="0" dirty="0" err="1"/>
              <a:t>Cu:nonCu</a:t>
            </a:r>
            <a:r>
              <a:rPr lang="en-GB" sz="2100" b="0" dirty="0"/>
              <a:t> fractions for the same wire.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E81C3B9D-D5F5-CB5F-8637-A538D4079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148D3E25-662F-12DB-2024-94D4D468B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aphicFrame>
        <p:nvGraphicFramePr>
          <p:cNvPr id="17" name="Table 13">
            <a:extLst>
              <a:ext uri="{FF2B5EF4-FFF2-40B4-BE49-F238E27FC236}">
                <a16:creationId xmlns:a16="http://schemas.microsoft.com/office/drawing/2014/main" id="{9A5BEB34-86C1-8D1E-7573-B95C3A1120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603593"/>
              </p:ext>
            </p:extLst>
          </p:nvPr>
        </p:nvGraphicFramePr>
        <p:xfrm>
          <a:off x="1991544" y="2958156"/>
          <a:ext cx="5436694" cy="32791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96004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0.7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54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1.8</a:t>
                      </a:r>
                      <a:r>
                        <a:rPr lang="en-GB" sz="900" dirty="0">
                          <a:solidFill>
                            <a:srgbClr val="0033A0"/>
                          </a:solidFill>
                        </a:rPr>
                        <a:t> </a:t>
                      </a: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1.2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0</a:t>
                      </a: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.9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504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468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380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909286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650°C 50 h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E073C2B7-EB29-CC5B-4175-1ED83570E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0026" y="3638441"/>
            <a:ext cx="535669" cy="536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31AFC9A-5282-C155-1406-0E12E291D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170" y="3638441"/>
            <a:ext cx="535669" cy="5364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3D48E4B-186B-7115-E4AC-4EB92D771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701" y="3638441"/>
            <a:ext cx="535669" cy="53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84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83373-F093-4ACA-A677-C1CE354FF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4B71D-C1C5-1FE6-1811-DC3902D9A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537390"/>
          </a:xfrm>
        </p:spPr>
        <p:txBody>
          <a:bodyPr/>
          <a:lstStyle/>
          <a:p>
            <a:r>
              <a:rPr lang="en-GB"/>
              <a:t>Motivation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C0EFED-8290-FF55-63B9-47DFEA7C5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6D166B-C5AB-6E46-CFDD-EC51CA241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22A9F-9816-EDB9-785F-2DD708C8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45A628-0D89-6065-9958-F4D95F4A5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A154DE-9960-AE8E-7C2F-64F811B70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944AE8F-3D56-AE68-7DCD-97E161CD4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990056"/>
              </p:ext>
            </p:extLst>
          </p:nvPr>
        </p:nvGraphicFramePr>
        <p:xfrm>
          <a:off x="6575795" y="1410443"/>
          <a:ext cx="4812725" cy="421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725">
                  <a:extLst>
                    <a:ext uri="{9D8B030D-6E8A-4147-A177-3AD203B41FA5}">
                      <a16:colId xmlns:a16="http://schemas.microsoft.com/office/drawing/2014/main" val="233233852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15765028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120042336"/>
                    </a:ext>
                  </a:extLst>
                </a:gridCol>
              </a:tblGrid>
              <a:tr h="6467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n-lt"/>
                        </a:rPr>
                        <a:t>`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Optimized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for M-T Stability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Cost of optimization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49156"/>
                  </a:ext>
                </a:extLst>
              </a:tr>
              <a:tr h="1188433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RRR</a:t>
                      </a:r>
                      <a:endParaRPr lang="en-GB" sz="16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HT time or temperature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Sn content </a:t>
                      </a:r>
                      <a:b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Nb:Sn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ratio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  SC fraction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  B</a:t>
                      </a:r>
                      <a:r>
                        <a:rPr kumimoji="0" lang="en-GB" sz="16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c2 </a:t>
                      </a:r>
                      <a:b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 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kumimoji="0" lang="en-GB" sz="1600" b="0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GB" sz="16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840104"/>
                  </a:ext>
                </a:extLst>
              </a:tr>
              <a:tr h="1188433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Cu:nonCu</a:t>
                      </a:r>
                      <a:endParaRPr lang="en-GB" sz="16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Cu content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 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SC fraction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J</a:t>
                      </a:r>
                      <a:r>
                        <a:rPr kumimoji="0" lang="en-GB" sz="16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e 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291315"/>
                  </a:ext>
                </a:extLst>
              </a:tr>
              <a:tr h="1188433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en-GB" sz="16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eff</a:t>
                      </a:r>
                      <a:endParaRPr lang="en-GB" sz="16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Sub-element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size </a:t>
                      </a:r>
                    </a:p>
                    <a:p>
                      <a:pPr algn="l"/>
                      <a:endParaRPr lang="en-GB" sz="1600" dirty="0">
                        <a:solidFill>
                          <a:srgbClr val="1E59AE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Challenging production: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yield      cost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kumimoji="0" lang="en-GB" sz="1600" b="0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en-GB" sz="16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1E59A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59A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38926"/>
                  </a:ext>
                </a:extLst>
              </a:tr>
            </a:tbl>
          </a:graphicData>
        </a:graphic>
      </p:graphicFrame>
      <p:pic>
        <p:nvPicPr>
          <p:cNvPr id="12" name="Graphic 11" descr="Arrow: Clockwise curve with solid fill">
            <a:extLst>
              <a:ext uri="{FF2B5EF4-FFF2-40B4-BE49-F238E27FC236}">
                <a16:creationId xmlns:a16="http://schemas.microsoft.com/office/drawing/2014/main" id="{711CA247-593E-3A07-3B7B-E60FC95A16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893769" y="2150623"/>
            <a:ext cx="252000" cy="252000"/>
          </a:xfrm>
          <a:prstGeom prst="rect">
            <a:avLst/>
          </a:prstGeom>
        </p:spPr>
      </p:pic>
      <p:pic>
        <p:nvPicPr>
          <p:cNvPr id="22" name="Graphic 21" descr="Arrow: Clockwise curve with solid fill">
            <a:extLst>
              <a:ext uri="{FF2B5EF4-FFF2-40B4-BE49-F238E27FC236}">
                <a16:creationId xmlns:a16="http://schemas.microsoft.com/office/drawing/2014/main" id="{F33B6597-827E-AA65-04AE-C165603535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893769" y="2639388"/>
            <a:ext cx="252000" cy="252000"/>
          </a:xfrm>
          <a:prstGeom prst="rect">
            <a:avLst/>
          </a:prstGeom>
        </p:spPr>
      </p:pic>
      <p:pic>
        <p:nvPicPr>
          <p:cNvPr id="23" name="Graphic 22" descr="Arrow: Clockwise curve with solid fill">
            <a:extLst>
              <a:ext uri="{FF2B5EF4-FFF2-40B4-BE49-F238E27FC236}">
                <a16:creationId xmlns:a16="http://schemas.microsoft.com/office/drawing/2014/main" id="{C87C9462-513B-0977-AA41-C002570747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 flipV="1">
            <a:off x="7893770" y="3698823"/>
            <a:ext cx="252000" cy="252000"/>
          </a:xfrm>
          <a:prstGeom prst="rect">
            <a:avLst/>
          </a:prstGeom>
        </p:spPr>
      </p:pic>
      <p:pic>
        <p:nvPicPr>
          <p:cNvPr id="24" name="Graphic 23" descr="Arrow: Clockwise curve with solid fill">
            <a:extLst>
              <a:ext uri="{FF2B5EF4-FFF2-40B4-BE49-F238E27FC236}">
                <a16:creationId xmlns:a16="http://schemas.microsoft.com/office/drawing/2014/main" id="{4EE2AEEA-5DA8-6DBE-7739-13CF56A875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7893771" y="4770872"/>
            <a:ext cx="252000" cy="252000"/>
          </a:xfrm>
          <a:prstGeom prst="rect">
            <a:avLst/>
          </a:prstGeom>
        </p:spPr>
      </p:pic>
      <p:pic>
        <p:nvPicPr>
          <p:cNvPr id="25" name="Graphic 24" descr="Arrow: Clockwise curve with solid fill">
            <a:extLst>
              <a:ext uri="{FF2B5EF4-FFF2-40B4-BE49-F238E27FC236}">
                <a16:creationId xmlns:a16="http://schemas.microsoft.com/office/drawing/2014/main" id="{46C16150-7C01-E896-5B7F-9D504B9D8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5062" y="2258663"/>
            <a:ext cx="252000" cy="252000"/>
          </a:xfrm>
          <a:prstGeom prst="rect">
            <a:avLst/>
          </a:prstGeom>
        </p:spPr>
      </p:pic>
      <p:pic>
        <p:nvPicPr>
          <p:cNvPr id="26" name="Graphic 25" descr="Arrow: Clockwise curve with solid fill">
            <a:extLst>
              <a:ext uri="{FF2B5EF4-FFF2-40B4-BE49-F238E27FC236}">
                <a16:creationId xmlns:a16="http://schemas.microsoft.com/office/drawing/2014/main" id="{3AC99D4F-7FB1-EEF7-8C9C-C3A36A2D3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5062" y="2513388"/>
            <a:ext cx="252000" cy="252000"/>
          </a:xfrm>
          <a:prstGeom prst="rect">
            <a:avLst/>
          </a:prstGeom>
        </p:spPr>
      </p:pic>
      <p:pic>
        <p:nvPicPr>
          <p:cNvPr id="27" name="Graphic 26" descr="Arrow: Clockwise curve with solid fill">
            <a:extLst>
              <a:ext uri="{FF2B5EF4-FFF2-40B4-BE49-F238E27FC236}">
                <a16:creationId xmlns:a16="http://schemas.microsoft.com/office/drawing/2014/main" id="{E417C5F1-5D96-0316-7A04-C0C254BF5E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5062" y="2765388"/>
            <a:ext cx="252000" cy="252000"/>
          </a:xfrm>
          <a:prstGeom prst="rect">
            <a:avLst/>
          </a:prstGeom>
        </p:spPr>
      </p:pic>
      <p:pic>
        <p:nvPicPr>
          <p:cNvPr id="28" name="Graphic 27" descr="Arrow: Clockwise curve with solid fill">
            <a:extLst>
              <a:ext uri="{FF2B5EF4-FFF2-40B4-BE49-F238E27FC236}">
                <a16:creationId xmlns:a16="http://schemas.microsoft.com/office/drawing/2014/main" id="{EB5F6A0F-9525-7882-4949-7FEBC67AC6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5062" y="3588114"/>
            <a:ext cx="252000" cy="252000"/>
          </a:xfrm>
          <a:prstGeom prst="rect">
            <a:avLst/>
          </a:prstGeom>
        </p:spPr>
      </p:pic>
      <p:pic>
        <p:nvPicPr>
          <p:cNvPr id="29" name="Graphic 28" descr="Arrow: Clockwise curve with solid fill">
            <a:extLst>
              <a:ext uri="{FF2B5EF4-FFF2-40B4-BE49-F238E27FC236}">
                <a16:creationId xmlns:a16="http://schemas.microsoft.com/office/drawing/2014/main" id="{67AFF083-8B2E-C495-26A0-502C76975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5062" y="3842839"/>
            <a:ext cx="252000" cy="252000"/>
          </a:xfrm>
          <a:prstGeom prst="rect">
            <a:avLst/>
          </a:prstGeom>
        </p:spPr>
      </p:pic>
      <p:pic>
        <p:nvPicPr>
          <p:cNvPr id="31" name="Graphic 30" descr="Arrow: Clockwise curve with solid fill">
            <a:extLst>
              <a:ext uri="{FF2B5EF4-FFF2-40B4-BE49-F238E27FC236}">
                <a16:creationId xmlns:a16="http://schemas.microsoft.com/office/drawing/2014/main" id="{2DB01578-B733-C3C1-C9FD-2973FED14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8183" y="4991080"/>
            <a:ext cx="252000" cy="252000"/>
          </a:xfrm>
          <a:prstGeom prst="rect">
            <a:avLst/>
          </a:prstGeom>
        </p:spPr>
      </p:pic>
      <p:pic>
        <p:nvPicPr>
          <p:cNvPr id="32" name="Graphic 31" descr="Arrow: Clockwise curve with solid fill">
            <a:extLst>
              <a:ext uri="{FF2B5EF4-FFF2-40B4-BE49-F238E27FC236}">
                <a16:creationId xmlns:a16="http://schemas.microsoft.com/office/drawing/2014/main" id="{165FCA49-3032-7261-2885-FD75662FC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668183" y="5245805"/>
            <a:ext cx="252000" cy="252000"/>
          </a:xfrm>
          <a:prstGeom prst="rect">
            <a:avLst/>
          </a:prstGeom>
        </p:spPr>
      </p:pic>
      <p:pic>
        <p:nvPicPr>
          <p:cNvPr id="33" name="Graphic 32" descr="Arrow: Clockwise curve with solid fill">
            <a:extLst>
              <a:ext uri="{FF2B5EF4-FFF2-40B4-BE49-F238E27FC236}">
                <a16:creationId xmlns:a16="http://schemas.microsoft.com/office/drawing/2014/main" id="{B33E4409-FEA8-8767-9C5D-CAEDFDA57C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 flipV="1">
            <a:off x="10402351" y="4991080"/>
            <a:ext cx="252000" cy="252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2E19A7F-F4B5-A730-D40E-AB9D624E653F}"/>
              </a:ext>
            </a:extLst>
          </p:cNvPr>
          <p:cNvSpPr txBox="1"/>
          <p:nvPr/>
        </p:nvSpPr>
        <p:spPr>
          <a:xfrm>
            <a:off x="6605894" y="731060"/>
            <a:ext cx="46444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Wire Design Considerations in the Context of Stability</a:t>
            </a:r>
            <a:endParaRPr lang="en-US" b="1" baseline="300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BFB0824-53C4-3529-57C7-177477B01A4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74" t="2879" r="1020" b="2474"/>
          <a:stretch/>
        </p:blipFill>
        <p:spPr>
          <a:xfrm>
            <a:off x="1841836" y="1319469"/>
            <a:ext cx="3319225" cy="3213174"/>
          </a:xfrm>
          <a:prstGeom prst="ellipse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6E3ED9-AC0B-D436-7001-4854C36B8EEA}"/>
              </a:ext>
            </a:extLst>
          </p:cNvPr>
          <p:cNvCxnSpPr>
            <a:cxnSpLocks/>
          </p:cNvCxnSpPr>
          <p:nvPr/>
        </p:nvCxnSpPr>
        <p:spPr>
          <a:xfrm flipH="1" flipV="1">
            <a:off x="2729384" y="2276872"/>
            <a:ext cx="238563" cy="14700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D39748-3E77-0E27-9ABE-BDC714AC8137}"/>
              </a:ext>
            </a:extLst>
          </p:cNvPr>
          <p:cNvGrpSpPr/>
          <p:nvPr/>
        </p:nvGrpSpPr>
        <p:grpSpPr>
          <a:xfrm>
            <a:off x="898466" y="4532643"/>
            <a:ext cx="4981510" cy="923997"/>
            <a:chOff x="12354586" y="12424423"/>
            <a:chExt cx="4981510" cy="923997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7164DE0-C9D6-CC54-2578-30696BDA2A37}"/>
                </a:ext>
              </a:extLst>
            </p:cNvPr>
            <p:cNvGrpSpPr/>
            <p:nvPr/>
          </p:nvGrpSpPr>
          <p:grpSpPr>
            <a:xfrm>
              <a:off x="12354586" y="12424423"/>
              <a:ext cx="2818133" cy="923997"/>
              <a:chOff x="28096584" y="26295094"/>
              <a:chExt cx="2818133" cy="923997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C4AE7B4-7108-802D-AE42-CB070ABFAD44}"/>
                  </a:ext>
                </a:extLst>
              </p:cNvPr>
              <p:cNvSpPr txBox="1"/>
              <p:nvPr/>
            </p:nvSpPr>
            <p:spPr>
              <a:xfrm>
                <a:off x="28096584" y="26295094"/>
                <a:ext cx="275768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BA7112"/>
                    </a:solidFill>
                    <a:latin typeface="+mj-lt"/>
                    <a:cs typeface="Times New Roman" panose="02020603050405020304" pitchFamily="18" charset="0"/>
                  </a:rPr>
                  <a:t>Cu Area</a:t>
                </a:r>
                <a:endParaRPr lang="en-GB" sz="2800" b="1" dirty="0">
                  <a:solidFill>
                    <a:srgbClr val="BA7112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1B8731E-A9A6-A1DD-B2D5-89646CCCEA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08209" y="26748378"/>
                <a:ext cx="1824712" cy="0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42E27F5-CF46-478F-4B48-C8158FD08367}"/>
                  </a:ext>
                </a:extLst>
              </p:cNvPr>
              <p:cNvSpPr txBox="1"/>
              <p:nvPr/>
            </p:nvSpPr>
            <p:spPr>
              <a:xfrm>
                <a:off x="28157032" y="26695871"/>
                <a:ext cx="275768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nonCu</a:t>
                </a:r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 Area</a:t>
                </a:r>
                <a:endParaRPr lang="en-GB" sz="28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03AC1E6-FAFE-84BB-D684-2D009343A81F}"/>
                </a:ext>
              </a:extLst>
            </p:cNvPr>
            <p:cNvSpPr txBox="1"/>
            <p:nvPr/>
          </p:nvSpPr>
          <p:spPr>
            <a:xfrm>
              <a:off x="15319872" y="12616097"/>
              <a:ext cx="2016224" cy="523220"/>
            </a:xfrm>
            <a:prstGeom prst="rect">
              <a:avLst/>
            </a:prstGeom>
            <a:solidFill>
              <a:srgbClr val="7F99C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err="1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Cu:nonCu</a:t>
              </a:r>
              <a:endParaRPr lang="en-GB" sz="2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887FDE3-EC33-302F-4208-D422437ABB17}"/>
              </a:ext>
            </a:extLst>
          </p:cNvPr>
          <p:cNvSpPr txBox="1"/>
          <p:nvPr/>
        </p:nvSpPr>
        <p:spPr>
          <a:xfrm>
            <a:off x="551384" y="5592921"/>
            <a:ext cx="4752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cs typeface="Times New Roman" panose="02020603050405020304" pitchFamily="18" charset="0"/>
              </a:rPr>
              <a:t>Cross section of the RRP</a:t>
            </a:r>
            <a:r>
              <a:rPr lang="en-GB" sz="1200" baseline="30000" dirty="0">
                <a:solidFill>
                  <a:srgbClr val="0033A0"/>
                </a:solidFill>
                <a:cs typeface="Times New Roman" panose="02020603050405020304" pitchFamily="18" charset="0"/>
              </a:rPr>
              <a:t>®</a:t>
            </a:r>
            <a:r>
              <a:rPr lang="en-GB" sz="1200" dirty="0">
                <a:solidFill>
                  <a:srgbClr val="0033A0"/>
                </a:solidFill>
                <a:cs typeface="Times New Roman" panose="02020603050405020304" pitchFamily="18" charset="0"/>
              </a:rPr>
              <a:t> 108/127</a:t>
            </a:r>
          </a:p>
          <a:p>
            <a:r>
              <a:rPr lang="en-GB" sz="1200" dirty="0">
                <a:solidFill>
                  <a:srgbClr val="0033A0"/>
                </a:solidFill>
                <a:cs typeface="Times New Roman" panose="02020603050405020304" pitchFamily="18" charset="0"/>
              </a:rPr>
              <a:t>(employed in the MQXF magnets of High Luminosity LHC Project)</a:t>
            </a:r>
            <a:endParaRPr lang="en-GB" sz="1200" dirty="0">
              <a:solidFill>
                <a:srgbClr val="0033A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B65F7ED-0F67-9AE6-45DE-25AA4E2F7281}"/>
              </a:ext>
            </a:extLst>
          </p:cNvPr>
          <p:cNvSpPr txBox="1"/>
          <p:nvPr/>
        </p:nvSpPr>
        <p:spPr>
          <a:xfrm>
            <a:off x="6010300" y="5746946"/>
            <a:ext cx="6051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eaLnBrk="0" hangingPunct="0"/>
            <a:r>
              <a:rPr lang="en-US" altLang="en-US" b="1" dirty="0">
                <a:latin typeface="+mj-lt"/>
                <a:cs typeface="Times New Roman" panose="02020603050405020304" pitchFamily="18" charset="0"/>
              </a:rPr>
              <a:t>Optimum between </a:t>
            </a:r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stability and the required high</a:t>
            </a:r>
            <a:r>
              <a:rPr lang="en-GB" sz="1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latin typeface="+mj-lt"/>
                <a:cs typeface="Times New Roman" panose="02020603050405020304" pitchFamily="18" charset="0"/>
              </a:rPr>
              <a:t>J</a:t>
            </a:r>
            <a:r>
              <a:rPr lang="en-GB" sz="1800" b="1" baseline="-25000" dirty="0" err="1">
                <a:latin typeface="+mj-lt"/>
                <a:cs typeface="Times New Roman" panose="02020603050405020304" pitchFamily="18" charset="0"/>
              </a:rPr>
              <a:t>c</a:t>
            </a:r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910C0F2-62CC-9C9C-5313-B098902D6456}"/>
              </a:ext>
            </a:extLst>
          </p:cNvPr>
          <p:cNvSpPr/>
          <p:nvPr/>
        </p:nvSpPr>
        <p:spPr>
          <a:xfrm>
            <a:off x="6563153" y="3215590"/>
            <a:ext cx="4946265" cy="1161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8" name="Rectangle 767">
            <a:extLst>
              <a:ext uri="{FF2B5EF4-FFF2-40B4-BE49-F238E27FC236}">
                <a16:creationId xmlns:a16="http://schemas.microsoft.com/office/drawing/2014/main" id="{7AD7D25D-60AB-6C46-AA72-F60FBC4A18BC}"/>
              </a:ext>
            </a:extLst>
          </p:cNvPr>
          <p:cNvSpPr/>
          <p:nvPr/>
        </p:nvSpPr>
        <p:spPr>
          <a:xfrm>
            <a:off x="6563152" y="4285188"/>
            <a:ext cx="4946265" cy="1428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allout: Bent Line with Accent Bar 8">
            <a:extLst>
              <a:ext uri="{FF2B5EF4-FFF2-40B4-BE49-F238E27FC236}">
                <a16:creationId xmlns:a16="http://schemas.microsoft.com/office/drawing/2014/main" id="{3103D6EC-51DA-02A1-E2F4-AC4CBC38F254}"/>
              </a:ext>
            </a:extLst>
          </p:cNvPr>
          <p:cNvSpPr/>
          <p:nvPr/>
        </p:nvSpPr>
        <p:spPr>
          <a:xfrm flipH="1">
            <a:off x="611364" y="3854309"/>
            <a:ext cx="779060" cy="430887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-16674"/>
              <a:gd name="adj6" fmla="val -105226"/>
            </a:avLst>
          </a:prstGeom>
          <a:solidFill>
            <a:schemeClr val="dk1">
              <a:alpha val="50000"/>
            </a:schemeClr>
          </a:solidFill>
          <a:ln w="28575">
            <a:solidFill>
              <a:srgbClr val="0033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/>
              <a:t>R</a:t>
            </a:r>
            <a:r>
              <a:rPr lang="en-GB" sz="2800" b="1" dirty="0"/>
              <a:t>RR</a:t>
            </a:r>
          </a:p>
        </p:txBody>
      </p:sp>
      <p:sp>
        <p:nvSpPr>
          <p:cNvPr id="10" name="Callout: Bent Line with Accent Bar 9">
            <a:extLst>
              <a:ext uri="{FF2B5EF4-FFF2-40B4-BE49-F238E27FC236}">
                <a16:creationId xmlns:a16="http://schemas.microsoft.com/office/drawing/2014/main" id="{695101D7-CDF2-EE46-3CE1-96FA8738F3CD}"/>
              </a:ext>
            </a:extLst>
          </p:cNvPr>
          <p:cNvSpPr/>
          <p:nvPr/>
        </p:nvSpPr>
        <p:spPr>
          <a:xfrm flipH="1">
            <a:off x="1303015" y="1632399"/>
            <a:ext cx="512962" cy="430887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168645"/>
              <a:gd name="adj6" fmla="val -204599"/>
            </a:avLst>
          </a:prstGeom>
          <a:solidFill>
            <a:schemeClr val="dk1">
              <a:alpha val="50000"/>
            </a:schemeClr>
          </a:solidFill>
          <a:ln w="28575">
            <a:solidFill>
              <a:srgbClr val="0033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2800" b="1" dirty="0" err="1">
                <a:solidFill>
                  <a:schemeClr val="bg1"/>
                </a:solidFill>
                <a:effectLst/>
                <a:latin typeface="+mj-lt"/>
                <a:cs typeface="Times New Roman" panose="02020603050405020304" pitchFamily="18" charset="0"/>
              </a:rPr>
              <a:t>d</a:t>
            </a:r>
            <a:r>
              <a:rPr lang="en-GB" sz="2800" b="1" baseline="-25000" dirty="0" err="1">
                <a:solidFill>
                  <a:schemeClr val="bg1"/>
                </a:solidFill>
                <a:effectLst/>
                <a:latin typeface="+mj-lt"/>
                <a:cs typeface="Times New Roman" panose="02020603050405020304" pitchFamily="18" charset="0"/>
              </a:rPr>
              <a:t>eff</a:t>
            </a:r>
            <a:endParaRPr lang="en-GB" sz="2800" b="1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E7943E-169A-5CB8-C0B3-ECD7EA996CD9}"/>
              </a:ext>
            </a:extLst>
          </p:cNvPr>
          <p:cNvSpPr txBox="1"/>
          <p:nvPr/>
        </p:nvSpPr>
        <p:spPr>
          <a:xfrm>
            <a:off x="3359209" y="4693539"/>
            <a:ext cx="5269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=</a:t>
            </a:r>
            <a:endParaRPr lang="en-GB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1008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2" grpId="0"/>
      <p:bldP spid="63" grpId="0" animBg="1"/>
      <p:bldP spid="76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97333-2970-6DD8-A00B-FDFDB378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7E59F-736C-74B6-41B9-2D72D619E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BBDA0-6C76-CBAD-DD5C-E378AAC6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CC665-78A3-110A-98C6-070D984FB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80A8A-0ECA-9D30-8DBD-5641E893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164CBB-215D-E415-7191-BD3B3CC920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7"/>
            <a:ext cx="11517299" cy="183590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Next in the pipeline:</a:t>
            </a:r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Analysis of the impact of </a:t>
            </a:r>
            <a:r>
              <a:rPr kumimoji="0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Cu:nonCu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on stability – etching external Cu to compare different </a:t>
            </a:r>
            <a:r>
              <a:rPr kumimoji="0" 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Cu:nonCu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fractions for the same wire (DEM-0.7).</a:t>
            </a:r>
            <a:endParaRPr lang="en-US" sz="2100" b="0" dirty="0"/>
          </a:p>
          <a:p>
            <a:pPr marL="666750" lvl="1" indent="-342900" algn="just">
              <a:buFont typeface="Arial" panose="020B0604020202020204" pitchFamily="34" charset="0"/>
              <a:buChar char="•"/>
            </a:pPr>
            <a:r>
              <a:rPr lang="en-US" sz="2100" dirty="0"/>
              <a:t>Effect of HT on stability (650°C vs. 665°C) for a larger diameter 162/169 wire (DEM–1.1).</a:t>
            </a:r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27D75C87-EF03-D142-1AC1-8A37CA02F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78D73365-221E-BD5F-FE3D-6E832E927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8E77D3-B8D5-7CA2-B499-EFDE7386D05E}"/>
              </a:ext>
            </a:extLst>
          </p:cNvPr>
          <p:cNvSpPr txBox="1"/>
          <p:nvPr/>
        </p:nvSpPr>
        <p:spPr>
          <a:xfrm>
            <a:off x="315312" y="2093083"/>
            <a:ext cx="11468700" cy="787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75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 and validation of a wire stability model with</a:t>
            </a:r>
            <a:r>
              <a:rPr kumimoji="0" lang="en-GB" sz="21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M. Wozniak (TE-MPE). </a:t>
            </a: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49F734A5-CF07-734B-CF9E-BC799F3748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7846"/>
              </p:ext>
            </p:extLst>
          </p:nvPr>
        </p:nvGraphicFramePr>
        <p:xfrm>
          <a:off x="1991544" y="2926424"/>
          <a:ext cx="7997154" cy="33108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96004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2093217529"/>
                    </a:ext>
                  </a:extLst>
                </a:gridCol>
                <a:gridCol w="1280230">
                  <a:extLst>
                    <a:ext uri="{9D8B030D-6E8A-4147-A177-3AD203B41FA5}">
                      <a16:colId xmlns:a16="http://schemas.microsoft.com/office/drawing/2014/main" val="30605356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0.7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54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64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1.8</a:t>
                      </a:r>
                      <a:r>
                        <a:rPr lang="en-GB" sz="900" dirty="0">
                          <a:solidFill>
                            <a:srgbClr val="0033A0"/>
                          </a:solidFill>
                        </a:rPr>
                        <a:t> </a:t>
                      </a: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1.2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0</a:t>
                      </a: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.9</a:t>
                      </a:r>
                      <a:endParaRPr lang="en-GB" sz="9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0.9 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2950" marR="72950" marT="36475" marB="36475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RRR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504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468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380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325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260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909286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72950" marR="72950" marT="36475" marB="36475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650°C 50 h</a:t>
                      </a:r>
                    </a:p>
                  </a:txBody>
                  <a:tcPr marL="87246" marR="87246" marT="20609" marB="20609" anchor="ctr">
                    <a:solidFill>
                      <a:srgbClr val="0033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650°C 50 h</a:t>
                      </a: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33A0"/>
                          </a:solidFill>
                        </a:rPr>
                        <a:t>665°C 50 h</a:t>
                      </a:r>
                    </a:p>
                  </a:txBody>
                  <a:tcPr marL="87246" marR="87246" marT="20609" marB="20609" anchor="ctr">
                    <a:solidFill>
                      <a:srgbClr val="B9C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AB1B0ED8-2ABB-B950-E288-1AC46C5FA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0026" y="3606709"/>
            <a:ext cx="535669" cy="53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8E11F7-20A5-8460-64CC-CCE4EA53ED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170" y="3606709"/>
            <a:ext cx="535669" cy="536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B63357A-BCF8-BCB7-D0C9-EB9DE78CF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701" y="3606709"/>
            <a:ext cx="535669" cy="536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786676-6528-242A-B84D-1589C6E41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6678" y="3469276"/>
            <a:ext cx="865996" cy="8587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60D1DA7-0583-6E0C-A48E-8DECD0E878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7999" y="3469276"/>
            <a:ext cx="865996" cy="85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0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301A9-8DC7-DD11-63E0-203A478D46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86485-89AC-F25D-DCFF-A3A74BB55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679143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5B656-DF54-4EA4-1D4F-9040902CC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2C827-9EE1-9429-D33C-BE1BB98AB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</a:t>
            </a:r>
            <a:r>
              <a:rPr kumimoji="0" lang="en-GB" sz="85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92CCD-3CFA-F14A-4C6D-BE74B8455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DE55C3-EA6C-251D-25C1-81A18D59E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1105736"/>
            <a:ext cx="11376024" cy="5095039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The laser-induced quench method has been proven to provide reproducible results by repeated testing of the same types of wire.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Decreasing the fluence of the beam (by decreasing the size of the fiber) limited the extent of the superconductor’s surface alteration.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The setup developed is sensitive to differences in stability originating from different wire design characteristics.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Wires of significantly different RRR (resulting from different peak HT temperature) showed no difference in MQE at fields above 9 T at both 1.9 K and 4.2 K 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Magnetization-induced instability for large sub-element wires has been observed at fields at and below 6 T. Another effect has been prevalent at larger fields and its origin remains under study.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0" dirty="0"/>
              <a:t>High specific heat inserts have been confirmed to enhance stability at both temperatures.</a:t>
            </a:r>
          </a:p>
        </p:txBody>
      </p:sp>
      <p:pic>
        <p:nvPicPr>
          <p:cNvPr id="791" name="Picture 790">
            <a:extLst>
              <a:ext uri="{FF2B5EF4-FFF2-40B4-BE49-F238E27FC236}">
                <a16:creationId xmlns:a16="http://schemas.microsoft.com/office/drawing/2014/main" id="{81219C93-934D-3A9E-3C8D-240DE92CD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92" name="Picture 791">
            <a:extLst>
              <a:ext uri="{FF2B5EF4-FFF2-40B4-BE49-F238E27FC236}">
                <a16:creationId xmlns:a16="http://schemas.microsoft.com/office/drawing/2014/main" id="{998F5AE5-295D-2495-7B6C-FBF623A4B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480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71165-7AF9-E20F-CE61-EC085D081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86F31-9A86-C54F-3E30-A89AC5521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537390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94671-1F24-0EE4-81AA-97576961D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756AFB-E4AC-7ECA-C024-50B8996C4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BBC9C-7DFB-D521-DDD3-0340150B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2" name="TextBox 791">
            <a:extLst>
              <a:ext uri="{FF2B5EF4-FFF2-40B4-BE49-F238E27FC236}">
                <a16:creationId xmlns:a16="http://schemas.microsoft.com/office/drawing/2014/main" id="{EE12DFE1-82CC-09C4-402A-CBF2A82D490E}"/>
              </a:ext>
            </a:extLst>
          </p:cNvPr>
          <p:cNvSpPr txBox="1"/>
          <p:nvPr/>
        </p:nvSpPr>
        <p:spPr>
          <a:xfrm>
            <a:off x="189624" y="1300247"/>
            <a:ext cx="44390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Quantify stability by: </a:t>
            </a:r>
            <a:b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en-GB" sz="2000" b="1" dirty="0">
                <a:solidFill>
                  <a:prstClr val="black"/>
                </a:solidFill>
                <a:cs typeface="Times New Roman" panose="02020603050405020304" pitchFamily="18" charset="0"/>
              </a:rPr>
              <a:t>Minimum Quench Energy (MQE): </a:t>
            </a: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the smallest amount of energy sufficient to induce a quench. </a:t>
            </a:r>
            <a:endParaRPr lang="en-US" altLang="en-US" sz="20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D0E460-FA24-3497-66A6-4D04E1AB6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F40B87-23DD-C9A0-F2C8-E1421C0D4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4E507E-18D1-D155-46D1-A7EB94931F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5" t="6049"/>
          <a:stretch/>
        </p:blipFill>
        <p:spPr>
          <a:xfrm>
            <a:off x="6232295" y="689168"/>
            <a:ext cx="5551716" cy="1222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098CE2-1FF4-E5D8-DDAE-2FD53BA87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1864" y="1368103"/>
            <a:ext cx="2961083" cy="25111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62B53E-C162-1869-C724-F676126DBC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333"/>
          <a:stretch/>
        </p:blipFill>
        <p:spPr>
          <a:xfrm>
            <a:off x="6263449" y="4989921"/>
            <a:ext cx="5076010" cy="11567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4A72BB-D7A8-4E27-83AB-9942BFDF8D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616"/>
          <a:stretch/>
        </p:blipFill>
        <p:spPr>
          <a:xfrm>
            <a:off x="8010880" y="3340832"/>
            <a:ext cx="3732574" cy="141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7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17ABE-0BC4-8596-89E5-53A3FA181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84E3F-BDAB-35C0-1B28-48DBEF543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537390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35F222-BBC4-327B-E41E-9FB3A6CE9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D30358-363D-9207-10F8-67BCFC5D1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815BF-E19B-8169-7BBC-4B96CFBE2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2" name="TextBox 791">
            <a:extLst>
              <a:ext uri="{FF2B5EF4-FFF2-40B4-BE49-F238E27FC236}">
                <a16:creationId xmlns:a16="http://schemas.microsoft.com/office/drawing/2014/main" id="{FF9517DF-A127-F9DD-5FEC-4E1E25BC85AA}"/>
              </a:ext>
            </a:extLst>
          </p:cNvPr>
          <p:cNvSpPr txBox="1"/>
          <p:nvPr/>
        </p:nvSpPr>
        <p:spPr>
          <a:xfrm>
            <a:off x="189624" y="1300247"/>
            <a:ext cx="44390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Quantify stability by: </a:t>
            </a:r>
            <a:b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</a:br>
            <a:r>
              <a:rPr lang="en-GB" sz="2000" b="1" dirty="0">
                <a:solidFill>
                  <a:prstClr val="black"/>
                </a:solidFill>
                <a:cs typeface="Times New Roman" panose="02020603050405020304" pitchFamily="18" charset="0"/>
              </a:rPr>
              <a:t>Minimum Quench Energy (MQE): </a:t>
            </a: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the smallest amount of energy sufficient to induce a quench. </a:t>
            </a:r>
            <a:endParaRPr lang="en-US" altLang="en-US" sz="20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806" name="TextBox 805">
            <a:extLst>
              <a:ext uri="{FF2B5EF4-FFF2-40B4-BE49-F238E27FC236}">
                <a16:creationId xmlns:a16="http://schemas.microsoft.com/office/drawing/2014/main" id="{35B4D292-B80C-696F-7AF6-424DFF9A69CB}"/>
              </a:ext>
            </a:extLst>
          </p:cNvPr>
          <p:cNvSpPr txBox="1"/>
          <p:nvPr/>
        </p:nvSpPr>
        <p:spPr>
          <a:xfrm>
            <a:off x="189624" y="2596391"/>
            <a:ext cx="400698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14400" eaLnBrk="0" hangingPunct="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prstClr val="black"/>
                </a:solidFill>
                <a:cs typeface="Times New Roman" panose="02020603050405020304" pitchFamily="18" charset="0"/>
              </a:rPr>
              <a:t>Laser-induced MQE test</a:t>
            </a: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:</a:t>
            </a: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Fast energy deposition: approximative to adiabatic condition</a:t>
            </a: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Spatially concentrated</a:t>
            </a: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Complementary to the traditional, heater-based measurements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715177-4F3A-E437-BCAC-34131D44B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FCA5FD-5F43-9D9A-2AAE-C34F26081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C94088-AB07-497F-9E23-32BD60CD6E74}"/>
              </a:ext>
            </a:extLst>
          </p:cNvPr>
          <p:cNvSpPr txBox="1"/>
          <p:nvPr/>
        </p:nvSpPr>
        <p:spPr>
          <a:xfrm>
            <a:off x="6852648" y="5013176"/>
            <a:ext cx="5076000" cy="432000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C. Hopkins, </a:t>
            </a:r>
            <a:r>
              <a:rPr lang="en-GB" sz="1200" i="1" dirty="0">
                <a:solidFill>
                  <a:schemeClr val="bg1"/>
                </a:solidFill>
              </a:rPr>
              <a:t>Influence of Sub-Element Layout on Nb</a:t>
            </a:r>
            <a:r>
              <a:rPr lang="en-GB" sz="1200" i="1" baseline="-25000" dirty="0">
                <a:solidFill>
                  <a:schemeClr val="bg1"/>
                </a:solidFill>
              </a:rPr>
              <a:t>3</a:t>
            </a:r>
            <a:r>
              <a:rPr lang="en-GB" sz="1200" i="1" dirty="0">
                <a:solidFill>
                  <a:schemeClr val="bg1"/>
                </a:solidFill>
              </a:rPr>
              <a:t>Sn Restacked Rod Process Wire Performance and Cabling Characteristics</a:t>
            </a:r>
            <a:r>
              <a:rPr lang="en-GB" sz="1200" dirty="0">
                <a:solidFill>
                  <a:schemeClr val="bg1"/>
                </a:solidFill>
              </a:rPr>
              <a:t>, ASC 2024</a:t>
            </a:r>
            <a:endParaRPr lang="en-GB" sz="1200" i="1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3">
            <a:extLst>
              <a:ext uri="{FF2B5EF4-FFF2-40B4-BE49-F238E27FC236}">
                <a16:creationId xmlns:a16="http://schemas.microsoft.com/office/drawing/2014/main" id="{AA400838-29AF-B924-03F1-B3F03C126D9B}"/>
              </a:ext>
            </a:extLst>
          </p:cNvPr>
          <p:cNvGraphicFramePr>
            <a:graphicFrameLocks noGrp="1"/>
          </p:cNvGraphicFramePr>
          <p:nvPr/>
        </p:nvGraphicFramePr>
        <p:xfrm>
          <a:off x="4587232" y="1904981"/>
          <a:ext cx="7341455" cy="30563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5130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0.7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78/91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1.8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(≥ 1.6)</a:t>
                      </a:r>
                    </a:p>
                  </a:txBody>
                  <a:tcPr marL="87246" marR="87246" marT="20609" marB="2060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0.2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00ACCD61-3677-37E2-9932-01DE40DBA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5434" y="2494879"/>
            <a:ext cx="780634" cy="7797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B3CE134-6B41-13F9-7691-C08E704801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3628" y="2455378"/>
            <a:ext cx="865996" cy="8587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DA4915-3FA6-0D0E-0A13-200EF1EF39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8679227" y="2558425"/>
            <a:ext cx="652338" cy="652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5058B44-F038-B19C-06F7-8AB841858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4216" y="2623686"/>
            <a:ext cx="535669" cy="536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BD2F1ED-E8CD-DD41-2921-9D12685767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6160" y="2623686"/>
            <a:ext cx="537107" cy="5364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7D44DE-4EBE-F463-8E56-95D07D04B2A0}"/>
              </a:ext>
            </a:extLst>
          </p:cNvPr>
          <p:cNvCxnSpPr>
            <a:cxnSpLocks/>
          </p:cNvCxnSpPr>
          <p:nvPr/>
        </p:nvCxnSpPr>
        <p:spPr>
          <a:xfrm>
            <a:off x="11166626" y="2311974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ECCF897-1934-7487-5C7B-7745C141653C}"/>
              </a:ext>
            </a:extLst>
          </p:cNvPr>
          <p:cNvCxnSpPr>
            <a:cxnSpLocks/>
          </p:cNvCxnSpPr>
          <p:nvPr/>
        </p:nvCxnSpPr>
        <p:spPr>
          <a:xfrm>
            <a:off x="10005751" y="2311974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A7D8C8D-3349-4812-F85D-63C67F696B29}"/>
              </a:ext>
            </a:extLst>
          </p:cNvPr>
          <p:cNvCxnSpPr>
            <a:cxnSpLocks/>
          </p:cNvCxnSpPr>
          <p:nvPr/>
        </p:nvCxnSpPr>
        <p:spPr>
          <a:xfrm>
            <a:off x="6482051" y="2311974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A11D00-3C72-3157-9978-3A37EBFC1EA7}"/>
              </a:ext>
            </a:extLst>
          </p:cNvPr>
          <p:cNvCxnSpPr>
            <a:cxnSpLocks/>
          </p:cNvCxnSpPr>
          <p:nvPr/>
        </p:nvCxnSpPr>
        <p:spPr>
          <a:xfrm>
            <a:off x="8825396" y="2311974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DABB1A-E507-3EC9-9A7F-218F4B872977}"/>
              </a:ext>
            </a:extLst>
          </p:cNvPr>
          <p:cNvCxnSpPr>
            <a:cxnSpLocks/>
          </p:cNvCxnSpPr>
          <p:nvPr/>
        </p:nvCxnSpPr>
        <p:spPr>
          <a:xfrm>
            <a:off x="7647542" y="2311974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B703BCC-2B88-F010-48A8-C9AD317B06E6}"/>
              </a:ext>
            </a:extLst>
          </p:cNvPr>
          <p:cNvSpPr txBox="1"/>
          <p:nvPr/>
        </p:nvSpPr>
        <p:spPr>
          <a:xfrm>
            <a:off x="8620125" y="1700808"/>
            <a:ext cx="733143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dirty="0"/>
              <a:t>HL-LHC ref.</a:t>
            </a:r>
            <a:endParaRPr lang="en-GB" sz="1000" baseline="-25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DD3979-9DD3-2C5C-E816-EBA535E9EB15}"/>
              </a:ext>
            </a:extLst>
          </p:cNvPr>
          <p:cNvSpPr txBox="1"/>
          <p:nvPr/>
        </p:nvSpPr>
        <p:spPr>
          <a:xfrm>
            <a:off x="9848677" y="1700808"/>
            <a:ext cx="1812479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high field coils </a:t>
            </a:r>
            <a:r>
              <a:rPr lang="en-GB" sz="800" dirty="0"/>
              <a:t>(or ungraded)</a:t>
            </a:r>
            <a:endParaRPr lang="en-GB" sz="1000" baseline="-25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20D868-2328-1F14-1CF9-FC21C45CC2BD}"/>
              </a:ext>
            </a:extLst>
          </p:cNvPr>
          <p:cNvSpPr txBox="1"/>
          <p:nvPr/>
        </p:nvSpPr>
        <p:spPr>
          <a:xfrm>
            <a:off x="6663822" y="1700808"/>
            <a:ext cx="1114628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low field coils</a:t>
            </a:r>
            <a:endParaRPr lang="en-GB" sz="1000" baseline="-25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8035CCA-0F73-6605-4225-C0933FBA38DD}"/>
              </a:ext>
            </a:extLst>
          </p:cNvPr>
          <p:cNvSpPr txBox="1"/>
          <p:nvPr/>
        </p:nvSpPr>
        <p:spPr>
          <a:xfrm>
            <a:off x="4583832" y="1305669"/>
            <a:ext cx="7341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Wire Designs Currently in Use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6904469-651B-6B4A-C121-E121AE257F34}"/>
              </a:ext>
            </a:extLst>
          </p:cNvPr>
          <p:cNvSpPr txBox="1"/>
          <p:nvPr/>
        </p:nvSpPr>
        <p:spPr>
          <a:xfrm>
            <a:off x="1230850" y="5553901"/>
            <a:ext cx="9730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eaLnBrk="0" hangingPunct="0"/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This work aims to identify how wire design impacts stability, guiding the development of optimized conductors balancing stability and high</a:t>
            </a:r>
            <a:r>
              <a:rPr lang="en-GB" sz="1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latin typeface="+mj-lt"/>
                <a:cs typeface="Times New Roman" panose="02020603050405020304" pitchFamily="18" charset="0"/>
              </a:rPr>
              <a:t>J</a:t>
            </a:r>
            <a:r>
              <a:rPr lang="en-GB" sz="1800" b="1" baseline="-25000" dirty="0" err="1">
                <a:latin typeface="+mj-lt"/>
                <a:cs typeface="Times New Roman" panose="02020603050405020304" pitchFamily="18" charset="0"/>
              </a:rPr>
              <a:t>c</a:t>
            </a:r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 for future high field magnets.</a:t>
            </a:r>
          </a:p>
        </p:txBody>
      </p:sp>
    </p:spTree>
    <p:extLst>
      <p:ext uri="{BB962C8B-B14F-4D97-AF65-F5344CB8AC3E}">
        <p14:creationId xmlns:p14="http://schemas.microsoft.com/office/powerpoint/2010/main" val="17334631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 animBg="1"/>
      <p:bldP spid="30" grpId="0" animBg="1"/>
      <p:bldP spid="31" grpId="0" animBg="1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8787C-348E-1F41-EB24-060C86088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9F32F-D15E-B6A0-0D3B-5314D5BD3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537390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18F7D9-1080-6DA0-A418-B5C9CDA6E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879C63-D8EF-FA4B-E347-53E7A3ED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DE2506-B657-7659-F092-53548BBF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5" name="TextBox 804">
            <a:extLst>
              <a:ext uri="{FF2B5EF4-FFF2-40B4-BE49-F238E27FC236}">
                <a16:creationId xmlns:a16="http://schemas.microsoft.com/office/drawing/2014/main" id="{A96C27A2-6702-BF06-59F4-0E089D73350B}"/>
              </a:ext>
            </a:extLst>
          </p:cNvPr>
          <p:cNvSpPr txBox="1"/>
          <p:nvPr/>
        </p:nvSpPr>
        <p:spPr>
          <a:xfrm>
            <a:off x="1230850" y="5532396"/>
            <a:ext cx="9730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eaLnBrk="0" hangingPunct="0"/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This work aims to identify how wire design impacts stability, guiding the development of optimized conductors balancing stability and high</a:t>
            </a:r>
            <a:r>
              <a:rPr lang="en-GB" sz="1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latin typeface="+mj-lt"/>
                <a:cs typeface="Times New Roman" panose="02020603050405020304" pitchFamily="18" charset="0"/>
              </a:rPr>
              <a:t>J</a:t>
            </a:r>
            <a:r>
              <a:rPr lang="en-GB" sz="1800" b="1" baseline="-25000" dirty="0" err="1">
                <a:latin typeface="+mj-lt"/>
                <a:cs typeface="Times New Roman" panose="02020603050405020304" pitchFamily="18" charset="0"/>
              </a:rPr>
              <a:t>c</a:t>
            </a:r>
            <a:r>
              <a:rPr lang="en-US" altLang="en-US" sz="1800" b="1" dirty="0">
                <a:latin typeface="+mj-lt"/>
                <a:cs typeface="Times New Roman" panose="02020603050405020304" pitchFamily="18" charset="0"/>
              </a:rPr>
              <a:t> for future high field magnets.</a:t>
            </a:r>
          </a:p>
        </p:txBody>
      </p:sp>
      <p:sp>
        <p:nvSpPr>
          <p:cNvPr id="806" name="TextBox 805">
            <a:extLst>
              <a:ext uri="{FF2B5EF4-FFF2-40B4-BE49-F238E27FC236}">
                <a16:creationId xmlns:a16="http://schemas.microsoft.com/office/drawing/2014/main" id="{8002E5CD-E077-E5BB-5008-16ACDF34A321}"/>
              </a:ext>
            </a:extLst>
          </p:cNvPr>
          <p:cNvSpPr txBox="1"/>
          <p:nvPr/>
        </p:nvSpPr>
        <p:spPr>
          <a:xfrm>
            <a:off x="7320136" y="1196752"/>
            <a:ext cx="4318944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defTabSz="9144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So far, 10 types of wires have been tested for laser-induced MQE, differing by:</a:t>
            </a: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cs typeface="Times New Roman" panose="02020603050405020304" pitchFamily="18" charset="0"/>
              </a:rPr>
              <a:t>Wire technology</a:t>
            </a:r>
          </a:p>
          <a:p>
            <a:pPr marL="1200150" lvl="2" indent="-285750" algn="just" eaLnBrk="0" hangingPunct="0">
              <a:buFont typeface="Arial" panose="020B0604020202020204" pitchFamily="34" charset="0"/>
              <a:buChar char="•"/>
            </a:pPr>
            <a:r>
              <a:rPr lang="en-US" altLang="en-US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Restacked Rod Process – </a:t>
            </a:r>
            <a:r>
              <a:rPr lang="en-GB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RRP</a:t>
            </a:r>
            <a:r>
              <a:rPr lang="en-GB" b="0" baseline="3000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®</a:t>
            </a:r>
            <a:r>
              <a:rPr lang="en-US" altLang="en-US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1200150" lvl="2" indent="-285750" algn="just" eaLnBrk="0" hangingPunct="0">
              <a:buFont typeface="Arial" panose="020B0604020202020204" pitchFamily="34" charset="0"/>
              <a:buChar char="•"/>
            </a:pPr>
            <a:r>
              <a:rPr lang="en-US" altLang="en-US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Powder In Tube Bundle-Barrier – PIT BB</a:t>
            </a:r>
          </a:p>
          <a:p>
            <a:pPr marL="1200150" lvl="2" indent="-285750" algn="just" eaLnBrk="0" hangingPunct="0">
              <a:buFont typeface="Arial" panose="020B0604020202020204" pitchFamily="34" charset="0"/>
              <a:buChar char="•"/>
            </a:pPr>
            <a:r>
              <a:rPr lang="en-US" altLang="en-US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R&amp;D wire designs</a:t>
            </a:r>
            <a:endParaRPr lang="en-GB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Layout of RRP</a:t>
            </a:r>
            <a:r>
              <a:rPr lang="en-GB" b="0" baseline="3000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® </a:t>
            </a:r>
            <a:r>
              <a:rPr lang="en-GB" dirty="0">
                <a:solidFill>
                  <a:prstClr val="black"/>
                </a:solidFill>
                <a:cs typeface="Times New Roman" panose="02020603050405020304" pitchFamily="18" charset="0"/>
              </a:rPr>
              <a:t>wires</a:t>
            </a:r>
          </a:p>
          <a:p>
            <a:pPr marL="742950" lvl="1" indent="-285750" algn="just" eaLnBrk="0" hangingPunct="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cs typeface="Times New Roman" panose="02020603050405020304" pitchFamily="18" charset="0"/>
              </a:rPr>
              <a:t>Cu:nonCu</a:t>
            </a:r>
            <a:r>
              <a:rPr lang="en-GB" dirty="0">
                <a:solidFill>
                  <a:prstClr val="black"/>
                </a:solidFill>
                <a:cs typeface="Times New Roman" panose="02020603050405020304" pitchFamily="18" charset="0"/>
              </a:rPr>
              <a:t> ratio</a:t>
            </a:r>
          </a:p>
          <a:p>
            <a:pPr marL="742950" lvl="1" indent="-285750" eaLnBrk="0" hangingPunct="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cs typeface="Times New Roman" panose="02020603050405020304" pitchFamily="18" charset="0"/>
              </a:rPr>
              <a:t>Heat Treatment (HT)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5452BA-0C39-B872-C1A0-2F028B258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0FF728-84DA-FBB3-1D35-B1C33067C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C6A1A7F-2B0F-2FDF-81FC-47FC981759C6}"/>
              </a:ext>
            </a:extLst>
          </p:cNvPr>
          <p:cNvSpPr txBox="1"/>
          <p:nvPr/>
        </p:nvSpPr>
        <p:spPr>
          <a:xfrm>
            <a:off x="47328" y="5013176"/>
            <a:ext cx="5076000" cy="432000"/>
          </a:xfrm>
          <a:prstGeom prst="roundRect">
            <a:avLst/>
          </a:prstGeom>
          <a:solidFill>
            <a:srgbClr val="B9CFFF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C. Hopkins, </a:t>
            </a:r>
            <a:r>
              <a:rPr lang="en-GB" sz="1200" i="1" dirty="0">
                <a:solidFill>
                  <a:schemeClr val="bg1"/>
                </a:solidFill>
              </a:rPr>
              <a:t>Influence of Sub-Element Layout on Nb</a:t>
            </a:r>
            <a:r>
              <a:rPr lang="en-GB" sz="1200" i="1" baseline="-25000" dirty="0">
                <a:solidFill>
                  <a:schemeClr val="bg1"/>
                </a:solidFill>
              </a:rPr>
              <a:t>3</a:t>
            </a:r>
            <a:r>
              <a:rPr lang="en-GB" sz="1200" i="1" dirty="0">
                <a:solidFill>
                  <a:schemeClr val="bg1"/>
                </a:solidFill>
              </a:rPr>
              <a:t>Sn Restacked Rod Process Wire Performance and Cabling Characteristics</a:t>
            </a:r>
            <a:r>
              <a:rPr lang="en-GB" sz="1200" dirty="0">
                <a:solidFill>
                  <a:schemeClr val="bg1"/>
                </a:solidFill>
              </a:rPr>
              <a:t>, ASC 2024</a:t>
            </a:r>
            <a:endParaRPr lang="en-GB" sz="1200" i="1" dirty="0">
              <a:solidFill>
                <a:schemeClr val="bg1"/>
              </a:solidFill>
            </a:endParaRP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BC39A0B5-42BB-C0B5-467E-97337C3EB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792546"/>
              </p:ext>
            </p:extLst>
          </p:nvPr>
        </p:nvGraphicFramePr>
        <p:xfrm>
          <a:off x="50689" y="1904981"/>
          <a:ext cx="7341455" cy="30563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5130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175265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963218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0.7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78/91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1.8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(≥ 1.6)</a:t>
                      </a:r>
                    </a:p>
                  </a:txBody>
                  <a:tcPr marL="87246" marR="87246" marT="20609" marB="2060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0.2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20FCA5FF-03C3-3D9B-BAB7-492A8C695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891" y="2494879"/>
            <a:ext cx="780634" cy="7797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F86A80-6C00-BBF8-4F86-0C0781AF8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7085" y="2455378"/>
            <a:ext cx="865996" cy="8587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324EFE-C89E-FAA7-D783-2A122304ED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4142684" y="2558425"/>
            <a:ext cx="652338" cy="652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DE2A7F-DB9C-AEF8-0E70-819DAB8228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7673" y="2623686"/>
            <a:ext cx="535669" cy="53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513D1B-0606-177E-D32D-C7EBD1D141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9617" y="2623686"/>
            <a:ext cx="537107" cy="5364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D11F551-3C7C-1A2C-EB44-06C0CDBF06A8}"/>
              </a:ext>
            </a:extLst>
          </p:cNvPr>
          <p:cNvCxnSpPr>
            <a:cxnSpLocks/>
          </p:cNvCxnSpPr>
          <p:nvPr/>
        </p:nvCxnSpPr>
        <p:spPr>
          <a:xfrm>
            <a:off x="6630083" y="2311974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E29EBF5-5477-D0CD-1B8B-C2F9F5F98F41}"/>
              </a:ext>
            </a:extLst>
          </p:cNvPr>
          <p:cNvCxnSpPr>
            <a:cxnSpLocks/>
          </p:cNvCxnSpPr>
          <p:nvPr/>
        </p:nvCxnSpPr>
        <p:spPr>
          <a:xfrm>
            <a:off x="5469208" y="2311974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BE7E5E-5378-8E29-5984-DBFF469A3051}"/>
              </a:ext>
            </a:extLst>
          </p:cNvPr>
          <p:cNvCxnSpPr>
            <a:cxnSpLocks/>
          </p:cNvCxnSpPr>
          <p:nvPr/>
        </p:nvCxnSpPr>
        <p:spPr>
          <a:xfrm>
            <a:off x="1945508" y="2311974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AD788A0-4BAF-AAC3-0C66-229280034B1F}"/>
              </a:ext>
            </a:extLst>
          </p:cNvPr>
          <p:cNvCxnSpPr>
            <a:cxnSpLocks/>
          </p:cNvCxnSpPr>
          <p:nvPr/>
        </p:nvCxnSpPr>
        <p:spPr>
          <a:xfrm>
            <a:off x="4288853" y="2311974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3A6A20-16F3-0824-F7DD-102A6E210609}"/>
              </a:ext>
            </a:extLst>
          </p:cNvPr>
          <p:cNvCxnSpPr>
            <a:cxnSpLocks/>
          </p:cNvCxnSpPr>
          <p:nvPr/>
        </p:nvCxnSpPr>
        <p:spPr>
          <a:xfrm>
            <a:off x="3110999" y="2311974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A29577F-4AC9-A15E-F233-B618160F8744}"/>
              </a:ext>
            </a:extLst>
          </p:cNvPr>
          <p:cNvSpPr txBox="1"/>
          <p:nvPr/>
        </p:nvSpPr>
        <p:spPr>
          <a:xfrm>
            <a:off x="4083582" y="1700808"/>
            <a:ext cx="733143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dirty="0"/>
              <a:t>HL-LHC ref.</a:t>
            </a:r>
            <a:endParaRPr lang="en-GB" sz="1000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291302-80BB-B6B7-9574-E9A43D802C65}"/>
              </a:ext>
            </a:extLst>
          </p:cNvPr>
          <p:cNvSpPr txBox="1"/>
          <p:nvPr/>
        </p:nvSpPr>
        <p:spPr>
          <a:xfrm>
            <a:off x="5312134" y="1700808"/>
            <a:ext cx="1812479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high field coils </a:t>
            </a:r>
            <a:r>
              <a:rPr lang="en-GB" sz="800" dirty="0"/>
              <a:t>(or ungraded)</a:t>
            </a:r>
            <a:endParaRPr lang="en-GB" sz="1000" baseline="-25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91EE81-9A0E-3848-0ECF-CAD99E03AAC2}"/>
              </a:ext>
            </a:extLst>
          </p:cNvPr>
          <p:cNvSpPr txBox="1"/>
          <p:nvPr/>
        </p:nvSpPr>
        <p:spPr>
          <a:xfrm>
            <a:off x="2127279" y="1700808"/>
            <a:ext cx="1114628" cy="170259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000" b="1" dirty="0"/>
              <a:t>HFM</a:t>
            </a:r>
            <a:r>
              <a:rPr lang="en-GB" sz="1000" dirty="0"/>
              <a:t> low field coils</a:t>
            </a:r>
            <a:endParaRPr lang="en-GB" sz="1000" baseline="-25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49CA72-3804-7B19-BE29-84CC19FCA378}"/>
              </a:ext>
            </a:extLst>
          </p:cNvPr>
          <p:cNvSpPr txBox="1"/>
          <p:nvPr/>
        </p:nvSpPr>
        <p:spPr>
          <a:xfrm>
            <a:off x="-1968896" y="1305669"/>
            <a:ext cx="7341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Wire Designs Currently in Use</a:t>
            </a:r>
          </a:p>
        </p:txBody>
      </p:sp>
    </p:spTree>
    <p:extLst>
      <p:ext uri="{BB962C8B-B14F-4D97-AF65-F5344CB8AC3E}">
        <p14:creationId xmlns:p14="http://schemas.microsoft.com/office/powerpoint/2010/main" val="1296939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 of a diagram of a liquid-liquid-liquid-gas-exchanger&#10;&#10;AI-generated content may be incorrect.">
            <a:extLst>
              <a:ext uri="{FF2B5EF4-FFF2-40B4-BE49-F238E27FC236}">
                <a16:creationId xmlns:a16="http://schemas.microsoft.com/office/drawing/2014/main" id="{C1F84E88-4640-868D-1FCD-431EA550D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578" y="694959"/>
            <a:ext cx="4858500" cy="539833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071B2F-A62C-FC45-8913-6EA2CAB89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920260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6DF24C-388B-AB4B-AB9D-2B1C48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7FA98-0B33-1F46-A43D-C4FF137B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AF389-0D82-1945-A486-0B519AE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A5312B9-5BBA-2724-6483-7F507C0FBFF2}"/>
              </a:ext>
            </a:extLst>
          </p:cNvPr>
          <p:cNvSpPr txBox="1">
            <a:spLocks/>
          </p:cNvSpPr>
          <p:nvPr/>
        </p:nvSpPr>
        <p:spPr>
          <a:xfrm>
            <a:off x="432744" y="1628800"/>
            <a:ext cx="6408091" cy="44290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Sample is immersed in liquid or superfluid helium, in </a:t>
            </a:r>
            <a:br>
              <a:rPr lang="en-US" sz="2000" dirty="0"/>
            </a:br>
            <a:r>
              <a:rPr lang="en-US" sz="2000" dirty="0"/>
              <a:t>a bore of a magnet reaching up to 15 T.</a:t>
            </a:r>
          </a:p>
          <a:p>
            <a:pPr lvl="1" algn="just"/>
            <a:r>
              <a:rPr lang="en-US" sz="2000" dirty="0"/>
              <a:t>A maximum of ~2000 A can be delivered to </a:t>
            </a:r>
            <a:br>
              <a:rPr lang="en-US" sz="2000" dirty="0"/>
            </a:br>
            <a:r>
              <a:rPr lang="en-US" sz="2000" dirty="0"/>
              <a:t>the sample. </a:t>
            </a:r>
          </a:p>
          <a:p>
            <a:pPr lvl="1" algn="just"/>
            <a:r>
              <a:rPr lang="en-US" sz="2000" dirty="0"/>
              <a:t>Approximately 1 meter of sample length is mounted on an ITER-type barrel (VAMAS). </a:t>
            </a:r>
          </a:p>
          <a:p>
            <a:pPr lvl="1" algn="just"/>
            <a:r>
              <a:rPr lang="en-US" sz="2000" dirty="0"/>
              <a:t>2 pairs of voltage taps are mounted at 90 cm distance </a:t>
            </a:r>
            <a:br>
              <a:rPr lang="en-US" sz="2000" dirty="0"/>
            </a:br>
            <a:r>
              <a:rPr lang="en-US" sz="2000" dirty="0"/>
              <a:t>(at current injection) and at 60 cm distance. Quench is detected and current cut once voltage taps read </a:t>
            </a:r>
            <a:br>
              <a:rPr lang="en-US" sz="2000" dirty="0"/>
            </a:br>
            <a:r>
              <a:rPr lang="en-US" sz="2000" dirty="0"/>
              <a:t>30 mV.</a:t>
            </a:r>
          </a:p>
          <a:p>
            <a:pPr lvl="1" algn="just"/>
            <a:r>
              <a:rPr lang="en-US" sz="2000" dirty="0"/>
              <a:t>Sample is mostly covered in GE varnish to limit its movement during the current ramps, except for areas of laser light deposition.</a:t>
            </a:r>
            <a:endParaRPr lang="en-US" sz="2000" b="1" dirty="0"/>
          </a:p>
          <a:p>
            <a:pPr marL="0" lvl="1" indent="0" algn="just">
              <a:buFont typeface="Arial" charset="0"/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E81D9C-D38B-FECB-ABD2-E428D3B53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A112E9-BF59-FF34-8907-FD76B6DE1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2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D468A-5D2B-33A6-1954-37CA16BF2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53004-1702-C527-1280-80E955A3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872587" cy="1065742"/>
          </a:xfrm>
        </p:spPr>
        <p:txBody>
          <a:bodyPr/>
          <a:lstStyle/>
          <a:p>
            <a:r>
              <a:rPr lang="en-GB" dirty="0"/>
              <a:t>Test Station for Laser-Induced Quench Stability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FE7AF-6C4E-CE9F-32EE-7173BC14F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July 2025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FA64A-EC0D-8936-2179-C58FED58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Joanna H. Kuczynska | Magneto-Thermal Stability of Nb3Sn Wires: a Laser-Induced Quench Approach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76EEF2-68B7-293A-F5AC-04E2EA8BB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814C7F9A-C962-C14A-B0A8-57234E5BA98E}"/>
              </a:ext>
            </a:extLst>
          </p:cNvPr>
          <p:cNvSpPr txBox="1">
            <a:spLocks/>
          </p:cNvSpPr>
          <p:nvPr/>
        </p:nvSpPr>
        <p:spPr>
          <a:xfrm>
            <a:off x="427973" y="1700808"/>
            <a:ext cx="5091963" cy="42360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000" dirty="0"/>
              <a:t>2 optical fibers (Ø300 µm) reach sample region in liquid or superfluid helium. </a:t>
            </a:r>
          </a:p>
          <a:p>
            <a:pPr lvl="1" algn="just"/>
            <a:r>
              <a:rPr lang="en-US" sz="2000" dirty="0"/>
              <a:t>Fiber cleaved end is positioned approx. 0.4 mm away from the sample surface.</a:t>
            </a:r>
          </a:p>
          <a:p>
            <a:pPr lvl="1" algn="just"/>
            <a:r>
              <a:rPr lang="en-US" sz="2000" dirty="0"/>
              <a:t>Sample surface is cleaned with acetone, then polished in 3 steps with different polishing cloth gradation (500, 1000, 2000).</a:t>
            </a:r>
          </a:p>
          <a:p>
            <a:pPr lvl="1" algn="just"/>
            <a:r>
              <a:rPr lang="en-US" sz="2000" dirty="0">
                <a:solidFill>
                  <a:srgbClr val="000000"/>
                </a:solidFill>
              </a:rPr>
              <a:t>Laser emits ultraviolet light (355 nm), 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1.8 ns pulse width, up to 125 µJ.</a:t>
            </a:r>
          </a:p>
          <a:p>
            <a:pPr lvl="1" algn="just"/>
            <a:r>
              <a:rPr lang="en-US" sz="2000" dirty="0"/>
              <a:t>Two fibers have been employed for each cooldown, providing two sets of data for majority of test conditions (magnetic field, current, temperature)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CF36F64-7EAB-03CB-A63C-206D6F1468E0}"/>
              </a:ext>
            </a:extLst>
          </p:cNvPr>
          <p:cNvGrpSpPr/>
          <p:nvPr/>
        </p:nvGrpSpPr>
        <p:grpSpPr>
          <a:xfrm>
            <a:off x="5704085" y="1439335"/>
            <a:ext cx="6290200" cy="4208472"/>
            <a:chOff x="104973" y="-60294"/>
            <a:chExt cx="9629928" cy="64429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73CB1-28C2-55C5-53B6-66EE54EA0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035" t="-790" r="4183" b="16239"/>
            <a:stretch/>
          </p:blipFill>
          <p:spPr>
            <a:xfrm>
              <a:off x="104973" y="-60294"/>
              <a:ext cx="9629928" cy="64429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DE4C2D-166A-8BA8-2398-478993038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9000" t="61000" r="24250" b="26667"/>
            <a:stretch/>
          </p:blipFill>
          <p:spPr>
            <a:xfrm>
              <a:off x="6908800" y="3962400"/>
              <a:ext cx="778476" cy="10668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D06A4B3-ECC5-C222-DCCA-BFC654F666BF}"/>
              </a:ext>
            </a:extLst>
          </p:cNvPr>
          <p:cNvSpPr txBox="1"/>
          <p:nvPr/>
        </p:nvSpPr>
        <p:spPr>
          <a:xfrm>
            <a:off x="6667391" y="5745510"/>
            <a:ext cx="4489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Sample Mounted for the Laser MQE Test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4E8CA9-6F91-D751-C55D-94B5A7AAE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6309320"/>
            <a:ext cx="1152128" cy="5527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B02587-F8AB-DFC5-228E-E2EF5001AA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7568" y="6337166"/>
            <a:ext cx="394809" cy="490737"/>
          </a:xfrm>
          <a:prstGeom prst="rect">
            <a:avLst/>
          </a:prstGeom>
        </p:spPr>
      </p:pic>
      <p:sp>
        <p:nvSpPr>
          <p:cNvPr id="13" name="Callout: Bent Line with Accent Bar 12">
            <a:extLst>
              <a:ext uri="{FF2B5EF4-FFF2-40B4-BE49-F238E27FC236}">
                <a16:creationId xmlns:a16="http://schemas.microsoft.com/office/drawing/2014/main" id="{CF33404D-E88F-CC87-8BF1-F964E3550C96}"/>
              </a:ext>
            </a:extLst>
          </p:cNvPr>
          <p:cNvSpPr/>
          <p:nvPr/>
        </p:nvSpPr>
        <p:spPr>
          <a:xfrm>
            <a:off x="8239008" y="1698970"/>
            <a:ext cx="1346522" cy="276999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218374"/>
              <a:gd name="adj6" fmla="val -91452"/>
            </a:avLst>
          </a:prstGeom>
          <a:solidFill>
            <a:schemeClr val="dk1">
              <a:alpha val="50000"/>
            </a:schemeClr>
          </a:solidFill>
          <a:ln w="28575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dirty="0"/>
              <a:t>Optical fibers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C25849-997B-EED9-CEE4-C6BC63325470}"/>
              </a:ext>
            </a:extLst>
          </p:cNvPr>
          <p:cNvCxnSpPr/>
          <p:nvPr/>
        </p:nvCxnSpPr>
        <p:spPr>
          <a:xfrm flipH="1">
            <a:off x="7320136" y="1837469"/>
            <a:ext cx="504056" cy="87145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llout: Bent Line with Accent Bar 19">
            <a:extLst>
              <a:ext uri="{FF2B5EF4-FFF2-40B4-BE49-F238E27FC236}">
                <a16:creationId xmlns:a16="http://schemas.microsoft.com/office/drawing/2014/main" id="{66887995-1D6F-B799-6263-31B7B9323B72}"/>
              </a:ext>
            </a:extLst>
          </p:cNvPr>
          <p:cNvSpPr/>
          <p:nvPr/>
        </p:nvSpPr>
        <p:spPr>
          <a:xfrm flipH="1">
            <a:off x="7320136" y="4763757"/>
            <a:ext cx="1744068" cy="276999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-81170"/>
              <a:gd name="adj6" fmla="val -50674"/>
            </a:avLst>
          </a:prstGeom>
          <a:solidFill>
            <a:schemeClr val="dk1">
              <a:alpha val="50000"/>
            </a:schemeClr>
          </a:solidFill>
          <a:ln w="28575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dirty="0"/>
              <a:t>Deposition Spots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D85B7AA-3446-F900-3F99-E9A74351D49C}"/>
              </a:ext>
            </a:extLst>
          </p:cNvPr>
          <p:cNvCxnSpPr>
            <a:cxnSpLocks/>
          </p:cNvCxnSpPr>
          <p:nvPr/>
        </p:nvCxnSpPr>
        <p:spPr>
          <a:xfrm flipH="1">
            <a:off x="9624392" y="4515248"/>
            <a:ext cx="808964" cy="3870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135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Presentation Template</Template>
  <TotalTime>14076</TotalTime>
  <Words>3553</Words>
  <Application>Microsoft Office PowerPoint</Application>
  <PresentationFormat>Widescreen</PresentationFormat>
  <Paragraphs>650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Times New Roman</vt:lpstr>
      <vt:lpstr>Office Theme</vt:lpstr>
      <vt:lpstr>1_Office Theme</vt:lpstr>
      <vt:lpstr>Magneto-Thermal Stability of Nb3Sn Wires: a Laser-Induced Quench Approach</vt:lpstr>
      <vt:lpstr>Outline</vt:lpstr>
      <vt:lpstr>Motivation</vt:lpstr>
      <vt:lpstr>Motivation</vt:lpstr>
      <vt:lpstr>Motivation</vt:lpstr>
      <vt:lpstr>Motivation</vt:lpstr>
      <vt:lpstr>Motivation</vt:lpstr>
      <vt:lpstr>Test Station for Laser-Induced Quench Stability Measurements</vt:lpstr>
      <vt:lpstr>Test Station for Laser-Induced Quench Stability Measurements</vt:lpstr>
      <vt:lpstr>PowerPoint Presentation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Test Station for Laser-Induced Quench Stability Measurements</vt:lpstr>
      <vt:lpstr>Resolution of the Measurements and Data Reporting</vt:lpstr>
      <vt:lpstr>Test Procedure</vt:lpstr>
      <vt:lpstr>Sample Results</vt:lpstr>
      <vt:lpstr>Sample Results</vt:lpstr>
      <vt:lpstr>Sample Results at 4.2 K</vt:lpstr>
      <vt:lpstr>Sample Results at 1.9 K</vt:lpstr>
      <vt:lpstr>Sample Results</vt:lpstr>
      <vt:lpstr>Sample Results</vt:lpstr>
      <vt:lpstr>Sample Results at 4.2 K</vt:lpstr>
      <vt:lpstr>Sample Results at 1.9 K</vt:lpstr>
      <vt:lpstr>Sample Results</vt:lpstr>
      <vt:lpstr>Sample Results</vt:lpstr>
      <vt:lpstr>Sample Results at 4.2 K</vt:lpstr>
      <vt:lpstr>Sample Results at 1.9 K</vt:lpstr>
      <vt:lpstr>Sample Results</vt:lpstr>
      <vt:lpstr>Sample Results</vt:lpstr>
      <vt:lpstr>Outlook</vt:lpstr>
      <vt:lpstr>Outlook</vt:lpstr>
      <vt:lpstr>Outlook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Joanna Kuczynska</dc:creator>
  <cp:lastModifiedBy>Joanna Kuczynska</cp:lastModifiedBy>
  <cp:revision>179</cp:revision>
  <cp:lastPrinted>2020-01-30T13:49:18Z</cp:lastPrinted>
  <dcterms:created xsi:type="dcterms:W3CDTF">2025-06-23T12:56:06Z</dcterms:created>
  <dcterms:modified xsi:type="dcterms:W3CDTF">2025-07-23T10:41:17Z</dcterms:modified>
</cp:coreProperties>
</file>