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5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6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7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  <p:sldMasterId id="2147483655" r:id="rId3"/>
    <p:sldMasterId id="2147483662" r:id="rId4"/>
    <p:sldMasterId id="2147483669" r:id="rId5"/>
    <p:sldMasterId id="2147483681" r:id="rId6"/>
    <p:sldMasterId id="2147483689" r:id="rId7"/>
    <p:sldMasterId id="2147483697" r:id="rId8"/>
    <p:sldMasterId id="2147483705" r:id="rId9"/>
  </p:sldMasterIdLst>
  <p:notesMasterIdLst>
    <p:notesMasterId r:id="rId29"/>
  </p:notesMasterIdLst>
  <p:sldIdLst>
    <p:sldId id="256" r:id="rId10"/>
    <p:sldId id="327" r:id="rId11"/>
    <p:sldId id="319" r:id="rId12"/>
    <p:sldId id="318" r:id="rId13"/>
    <p:sldId id="320" r:id="rId14"/>
    <p:sldId id="301" r:id="rId15"/>
    <p:sldId id="322" r:id="rId16"/>
    <p:sldId id="321" r:id="rId17"/>
    <p:sldId id="307" r:id="rId18"/>
    <p:sldId id="306" r:id="rId19"/>
    <p:sldId id="324" r:id="rId20"/>
    <p:sldId id="325" r:id="rId21"/>
    <p:sldId id="312" r:id="rId22"/>
    <p:sldId id="313" r:id="rId23"/>
    <p:sldId id="315" r:id="rId24"/>
    <p:sldId id="304" r:id="rId25"/>
    <p:sldId id="308" r:id="rId26"/>
    <p:sldId id="326" r:id="rId27"/>
    <p:sldId id="317" r:id="rId28"/>
  </p:sldIdLst>
  <p:sldSz cx="9144000" cy="5143500" type="screen16x9"/>
  <p:notesSz cx="7102475" cy="10233025"/>
  <p:defaultTextStyle>
    <a:defPPr>
      <a:defRPr lang="de-DE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7180"/>
    <a:srgbClr val="00AD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E1D9D9-574A-4F52-8F1B-ED52A35E987E}" v="18" dt="2025-05-05T11:54:33.695"/>
    <p1510:client id="{F63F97B1-9CFC-40BF-99BA-AB2B7E090401}" v="368" dt="2025-05-05T08:24:06.8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8" d="100"/>
          <a:sy n="158" d="100"/>
        </p:scale>
        <p:origin x="264" y="13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7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2.xml"/><Relationship Id="rId34" Type="http://schemas.microsoft.com/office/2016/11/relationships/changesInfo" Target="changesInfos/changesInfo1.xml"/><Relationship Id="rId7" Type="http://schemas.openxmlformats.org/officeDocument/2006/relationships/slideMaster" Target="slideMasters/slideMaster6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5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4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3.xml"/><Relationship Id="rId9" Type="http://schemas.openxmlformats.org/officeDocument/2006/relationships/slideMaster" Target="slideMasters/slideMaster8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presProps" Target="presProps.xml"/><Relationship Id="rId35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NNARD Pascal" userId="dc1dfe03-acf7-49ae-859d-68545afc3003" providerId="ADAL" clId="{A7E1D9D9-574A-4F52-8F1B-ED52A35E987E}"/>
    <pc:docChg chg="undo custSel addSld delSld modSld sldOrd">
      <pc:chgData name="HENNARD Pascal" userId="dc1dfe03-acf7-49ae-859d-68545afc3003" providerId="ADAL" clId="{A7E1D9D9-574A-4F52-8F1B-ED52A35E987E}" dt="2025-05-05T11:54:33.695" v="4627"/>
      <pc:docMkLst>
        <pc:docMk/>
      </pc:docMkLst>
      <pc:sldChg chg="addSp delSp modSp mod delAnim modAnim">
        <pc:chgData name="HENNARD Pascal" userId="dc1dfe03-acf7-49ae-859d-68545afc3003" providerId="ADAL" clId="{A7E1D9D9-574A-4F52-8F1B-ED52A35E987E}" dt="2025-05-05T11:53:36.628" v="4615"/>
        <pc:sldMkLst>
          <pc:docMk/>
          <pc:sldMk cId="337944842" sldId="301"/>
        </pc:sldMkLst>
        <pc:spChg chg="mod">
          <ac:chgData name="HENNARD Pascal" userId="dc1dfe03-acf7-49ae-859d-68545afc3003" providerId="ADAL" clId="{A7E1D9D9-574A-4F52-8F1B-ED52A35E987E}" dt="2025-04-24T11:40:23.626" v="3753" actId="207"/>
          <ac:spMkLst>
            <pc:docMk/>
            <pc:sldMk cId="337944842" sldId="301"/>
            <ac:spMk id="2" creationId="{4B33C263-7315-D47D-6ABA-3454993604EF}"/>
          </ac:spMkLst>
        </pc:spChg>
        <pc:spChg chg="del">
          <ac:chgData name="HENNARD Pascal" userId="dc1dfe03-acf7-49ae-859d-68545afc3003" providerId="ADAL" clId="{A7E1D9D9-574A-4F52-8F1B-ED52A35E987E}" dt="2025-05-05T11:53:34.695" v="4614" actId="478"/>
          <ac:spMkLst>
            <pc:docMk/>
            <pc:sldMk cId="337944842" sldId="301"/>
            <ac:spMk id="3" creationId="{DCB88C1A-25F3-09BA-5252-6B43AA87118E}"/>
          </ac:spMkLst>
        </pc:spChg>
        <pc:spChg chg="del mod">
          <ac:chgData name="HENNARD Pascal" userId="dc1dfe03-acf7-49ae-859d-68545afc3003" providerId="ADAL" clId="{A7E1D9D9-574A-4F52-8F1B-ED52A35E987E}" dt="2025-04-24T11:42:31.279" v="3801" actId="478"/>
          <ac:spMkLst>
            <pc:docMk/>
            <pc:sldMk cId="337944842" sldId="301"/>
            <ac:spMk id="5" creationId="{CD064DD7-B7AA-3AA8-A4D3-48DC89C8DE3B}"/>
          </ac:spMkLst>
        </pc:spChg>
        <pc:spChg chg="add mod">
          <ac:chgData name="HENNARD Pascal" userId="dc1dfe03-acf7-49ae-859d-68545afc3003" providerId="ADAL" clId="{A7E1D9D9-574A-4F52-8F1B-ED52A35E987E}" dt="2025-05-05T11:53:36.628" v="4615"/>
          <ac:spMkLst>
            <pc:docMk/>
            <pc:sldMk cId="337944842" sldId="301"/>
            <ac:spMk id="5" creationId="{D9989FB4-0AAF-AF91-4324-73D654F34F24}"/>
          </ac:spMkLst>
        </pc:spChg>
        <pc:spChg chg="del mod">
          <ac:chgData name="HENNARD Pascal" userId="dc1dfe03-acf7-49ae-859d-68545afc3003" providerId="ADAL" clId="{A7E1D9D9-574A-4F52-8F1B-ED52A35E987E}" dt="2025-04-24T11:42:28.895" v="3799" actId="478"/>
          <ac:spMkLst>
            <pc:docMk/>
            <pc:sldMk cId="337944842" sldId="301"/>
            <ac:spMk id="6" creationId="{E3655068-336B-AC4E-6664-8314C6B2D1EC}"/>
          </ac:spMkLst>
        </pc:spChg>
        <pc:spChg chg="del mod">
          <ac:chgData name="HENNARD Pascal" userId="dc1dfe03-acf7-49ae-859d-68545afc3003" providerId="ADAL" clId="{A7E1D9D9-574A-4F52-8F1B-ED52A35E987E}" dt="2025-04-24T11:32:36.216" v="3510" actId="478"/>
          <ac:spMkLst>
            <pc:docMk/>
            <pc:sldMk cId="337944842" sldId="301"/>
            <ac:spMk id="7" creationId="{1EE8D474-0E58-06E7-FB79-965BF6A03D61}"/>
          </ac:spMkLst>
        </pc:spChg>
        <pc:spChg chg="add del mod">
          <ac:chgData name="HENNARD Pascal" userId="dc1dfe03-acf7-49ae-859d-68545afc3003" providerId="ADAL" clId="{A7E1D9D9-574A-4F52-8F1B-ED52A35E987E}" dt="2025-04-24T11:31:08.699" v="3476" actId="478"/>
          <ac:spMkLst>
            <pc:docMk/>
            <pc:sldMk cId="337944842" sldId="301"/>
            <ac:spMk id="8" creationId="{1A56F73F-7F2D-C3C3-EA5F-03E02D70B54D}"/>
          </ac:spMkLst>
        </pc:spChg>
        <pc:spChg chg="add del mod">
          <ac:chgData name="HENNARD Pascal" userId="dc1dfe03-acf7-49ae-859d-68545afc3003" providerId="ADAL" clId="{A7E1D9D9-574A-4F52-8F1B-ED52A35E987E}" dt="2025-04-24T11:42:30.008" v="3800" actId="478"/>
          <ac:spMkLst>
            <pc:docMk/>
            <pc:sldMk cId="337944842" sldId="301"/>
            <ac:spMk id="14" creationId="{49371F2E-E39D-C343-B91E-7C3FBE5DF13F}"/>
          </ac:spMkLst>
        </pc:spChg>
        <pc:spChg chg="add mod">
          <ac:chgData name="HENNARD Pascal" userId="dc1dfe03-acf7-49ae-859d-68545afc3003" providerId="ADAL" clId="{A7E1D9D9-574A-4F52-8F1B-ED52A35E987E}" dt="2025-04-24T11:43:31.316" v="3837" actId="1076"/>
          <ac:spMkLst>
            <pc:docMk/>
            <pc:sldMk cId="337944842" sldId="301"/>
            <ac:spMk id="17" creationId="{11796BCC-4C7F-7FDD-FD8E-7A15E777A16F}"/>
          </ac:spMkLst>
        </pc:spChg>
        <pc:spChg chg="del">
          <ac:chgData name="HENNARD Pascal" userId="dc1dfe03-acf7-49ae-859d-68545afc3003" providerId="ADAL" clId="{A7E1D9D9-574A-4F52-8F1B-ED52A35E987E}" dt="2025-04-24T11:37:15.224" v="3541" actId="478"/>
          <ac:spMkLst>
            <pc:docMk/>
            <pc:sldMk cId="337944842" sldId="301"/>
            <ac:spMk id="34" creationId="{E9C6D9F6-380D-8215-A8FB-844236EA5787}"/>
          </ac:spMkLst>
        </pc:spChg>
        <pc:spChg chg="del">
          <ac:chgData name="HENNARD Pascal" userId="dc1dfe03-acf7-49ae-859d-68545afc3003" providerId="ADAL" clId="{A7E1D9D9-574A-4F52-8F1B-ED52A35E987E}" dt="2025-04-24T11:37:27.849" v="3545" actId="478"/>
          <ac:spMkLst>
            <pc:docMk/>
            <pc:sldMk cId="337944842" sldId="301"/>
            <ac:spMk id="35" creationId="{FC691E9F-2E08-CFE1-89DB-DB656FAD1ECC}"/>
          </ac:spMkLst>
        </pc:spChg>
        <pc:spChg chg="del">
          <ac:chgData name="HENNARD Pascal" userId="dc1dfe03-acf7-49ae-859d-68545afc3003" providerId="ADAL" clId="{A7E1D9D9-574A-4F52-8F1B-ED52A35E987E}" dt="2025-04-24T11:37:16.880" v="3542" actId="478"/>
          <ac:spMkLst>
            <pc:docMk/>
            <pc:sldMk cId="337944842" sldId="301"/>
            <ac:spMk id="37" creationId="{79AB89CA-5FC6-C5F1-A2BB-E149580BE967}"/>
          </ac:spMkLst>
        </pc:spChg>
        <pc:spChg chg="del">
          <ac:chgData name="HENNARD Pascal" userId="dc1dfe03-acf7-49ae-859d-68545afc3003" providerId="ADAL" clId="{A7E1D9D9-574A-4F52-8F1B-ED52A35E987E}" dt="2025-04-24T11:37:16.880" v="3542" actId="478"/>
          <ac:spMkLst>
            <pc:docMk/>
            <pc:sldMk cId="337944842" sldId="301"/>
            <ac:spMk id="38" creationId="{0AD1C413-7E93-1010-083A-5589104B5D73}"/>
          </ac:spMkLst>
        </pc:spChg>
        <pc:spChg chg="del">
          <ac:chgData name="HENNARD Pascal" userId="dc1dfe03-acf7-49ae-859d-68545afc3003" providerId="ADAL" clId="{A7E1D9D9-574A-4F52-8F1B-ED52A35E987E}" dt="2025-04-24T11:37:16.880" v="3542" actId="478"/>
          <ac:spMkLst>
            <pc:docMk/>
            <pc:sldMk cId="337944842" sldId="301"/>
            <ac:spMk id="39" creationId="{43F8A0F3-F9E4-22E9-EC42-909AA100DC90}"/>
          </ac:spMkLst>
        </pc:spChg>
        <pc:spChg chg="del">
          <ac:chgData name="HENNARD Pascal" userId="dc1dfe03-acf7-49ae-859d-68545afc3003" providerId="ADAL" clId="{A7E1D9D9-574A-4F52-8F1B-ED52A35E987E}" dt="2025-04-24T11:37:16.880" v="3542" actId="478"/>
          <ac:spMkLst>
            <pc:docMk/>
            <pc:sldMk cId="337944842" sldId="301"/>
            <ac:spMk id="47" creationId="{BD63E303-A004-70DB-2800-D08CF6801A36}"/>
          </ac:spMkLst>
        </pc:spChg>
        <pc:spChg chg="del">
          <ac:chgData name="HENNARD Pascal" userId="dc1dfe03-acf7-49ae-859d-68545afc3003" providerId="ADAL" clId="{A7E1D9D9-574A-4F52-8F1B-ED52A35E987E}" dt="2025-04-24T11:37:16.880" v="3542" actId="478"/>
          <ac:spMkLst>
            <pc:docMk/>
            <pc:sldMk cId="337944842" sldId="301"/>
            <ac:spMk id="48" creationId="{08253BFA-10CF-B59B-93FC-28B3FCEE6331}"/>
          </ac:spMkLst>
        </pc:spChg>
        <pc:spChg chg="del mod">
          <ac:chgData name="HENNARD Pascal" userId="dc1dfe03-acf7-49ae-859d-68545afc3003" providerId="ADAL" clId="{A7E1D9D9-574A-4F52-8F1B-ED52A35E987E}" dt="2025-04-24T11:42:56.641" v="3807" actId="478"/>
          <ac:spMkLst>
            <pc:docMk/>
            <pc:sldMk cId="337944842" sldId="301"/>
            <ac:spMk id="49" creationId="{A337F192-D428-0876-F707-2A0E6ECDFF06}"/>
          </ac:spMkLst>
        </pc:spChg>
        <pc:spChg chg="del">
          <ac:chgData name="HENNARD Pascal" userId="dc1dfe03-acf7-49ae-859d-68545afc3003" providerId="ADAL" clId="{A7E1D9D9-574A-4F52-8F1B-ED52A35E987E}" dt="2025-04-24T11:37:23.590" v="3544" actId="478"/>
          <ac:spMkLst>
            <pc:docMk/>
            <pc:sldMk cId="337944842" sldId="301"/>
            <ac:spMk id="50" creationId="{19849719-6ED1-F7FC-A34E-D22EAC4EDBF2}"/>
          </ac:spMkLst>
        </pc:spChg>
        <pc:spChg chg="del">
          <ac:chgData name="HENNARD Pascal" userId="dc1dfe03-acf7-49ae-859d-68545afc3003" providerId="ADAL" clId="{A7E1D9D9-574A-4F52-8F1B-ED52A35E987E}" dt="2025-04-24T11:37:13.717" v="3540" actId="478"/>
          <ac:spMkLst>
            <pc:docMk/>
            <pc:sldMk cId="337944842" sldId="301"/>
            <ac:spMk id="53" creationId="{F173F0EE-7FBD-C9F4-C7C4-AF27E4FE03E3}"/>
          </ac:spMkLst>
        </pc:spChg>
        <pc:spChg chg="del">
          <ac:chgData name="HENNARD Pascal" userId="dc1dfe03-acf7-49ae-859d-68545afc3003" providerId="ADAL" clId="{A7E1D9D9-574A-4F52-8F1B-ED52A35E987E}" dt="2025-04-24T11:37:23.590" v="3544" actId="478"/>
          <ac:spMkLst>
            <pc:docMk/>
            <pc:sldMk cId="337944842" sldId="301"/>
            <ac:spMk id="54" creationId="{58D58FEB-7E02-6C09-3CBA-C16D6EA09861}"/>
          </ac:spMkLst>
        </pc:spChg>
        <pc:spChg chg="del">
          <ac:chgData name="HENNARD Pascal" userId="dc1dfe03-acf7-49ae-859d-68545afc3003" providerId="ADAL" clId="{A7E1D9D9-574A-4F52-8F1B-ED52A35E987E}" dt="2025-04-24T11:37:16.880" v="3542" actId="478"/>
          <ac:spMkLst>
            <pc:docMk/>
            <pc:sldMk cId="337944842" sldId="301"/>
            <ac:spMk id="56" creationId="{4AC588E5-437E-8F4F-AECF-BFFAF8A1EC8F}"/>
          </ac:spMkLst>
        </pc:spChg>
        <pc:spChg chg="del mod">
          <ac:chgData name="HENNARD Pascal" userId="dc1dfe03-acf7-49ae-859d-68545afc3003" providerId="ADAL" clId="{A7E1D9D9-574A-4F52-8F1B-ED52A35E987E}" dt="2025-04-24T11:42:33.288" v="3802" actId="478"/>
          <ac:spMkLst>
            <pc:docMk/>
            <pc:sldMk cId="337944842" sldId="301"/>
            <ac:spMk id="58" creationId="{B4C7704A-B2BB-0352-5CBF-E1E723692A96}"/>
          </ac:spMkLst>
        </pc:spChg>
        <pc:spChg chg="del">
          <ac:chgData name="HENNARD Pascal" userId="dc1dfe03-acf7-49ae-859d-68545afc3003" providerId="ADAL" clId="{A7E1D9D9-574A-4F52-8F1B-ED52A35E987E}" dt="2025-04-24T11:37:16.880" v="3542" actId="478"/>
          <ac:spMkLst>
            <pc:docMk/>
            <pc:sldMk cId="337944842" sldId="301"/>
            <ac:spMk id="59" creationId="{5E448152-6F7B-5009-3601-C5DA59466AA8}"/>
          </ac:spMkLst>
        </pc:spChg>
        <pc:grpChg chg="del mod">
          <ac:chgData name="HENNARD Pascal" userId="dc1dfe03-acf7-49ae-859d-68545afc3003" providerId="ADAL" clId="{A7E1D9D9-574A-4F52-8F1B-ED52A35E987E}" dt="2025-04-24T11:42:36.797" v="3805" actId="478"/>
          <ac:grpSpMkLst>
            <pc:docMk/>
            <pc:sldMk cId="337944842" sldId="301"/>
            <ac:grpSpMk id="1060" creationId="{CA2435E3-2129-B5C1-78A9-10536DC3EC3E}"/>
          </ac:grpSpMkLst>
        </pc:grpChg>
        <pc:picChg chg="add del mod">
          <ac:chgData name="HENNARD Pascal" userId="dc1dfe03-acf7-49ae-859d-68545afc3003" providerId="ADAL" clId="{A7E1D9D9-574A-4F52-8F1B-ED52A35E987E}" dt="2025-04-24T11:42:35.499" v="3804" actId="478"/>
          <ac:picMkLst>
            <pc:docMk/>
            <pc:sldMk cId="337944842" sldId="301"/>
            <ac:picMk id="10" creationId="{BF7E9E32-7131-6BE6-F62A-D7B1B5094469}"/>
          </ac:picMkLst>
        </pc:picChg>
        <pc:picChg chg="add del mod">
          <ac:chgData name="HENNARD Pascal" userId="dc1dfe03-acf7-49ae-859d-68545afc3003" providerId="ADAL" clId="{A7E1D9D9-574A-4F52-8F1B-ED52A35E987E}" dt="2025-04-24T11:42:28.895" v="3799" actId="478"/>
          <ac:picMkLst>
            <pc:docMk/>
            <pc:sldMk cId="337944842" sldId="301"/>
            <ac:picMk id="12" creationId="{28A4B127-71F9-AD77-D95E-F7728804DB76}"/>
          </ac:picMkLst>
        </pc:picChg>
        <pc:picChg chg="add del mod">
          <ac:chgData name="HENNARD Pascal" userId="dc1dfe03-acf7-49ae-859d-68545afc3003" providerId="ADAL" clId="{A7E1D9D9-574A-4F52-8F1B-ED52A35E987E}" dt="2025-04-24T11:50:37.430" v="4140" actId="478"/>
          <ac:picMkLst>
            <pc:docMk/>
            <pc:sldMk cId="337944842" sldId="301"/>
            <ac:picMk id="16" creationId="{F9570E04-C0BA-BBFF-4C11-2EEB38CBB8BE}"/>
          </ac:picMkLst>
        </pc:picChg>
        <pc:picChg chg="add mod">
          <ac:chgData name="HENNARD Pascal" userId="dc1dfe03-acf7-49ae-859d-68545afc3003" providerId="ADAL" clId="{A7E1D9D9-574A-4F52-8F1B-ED52A35E987E}" dt="2025-04-24T11:50:43.582" v="4143" actId="1076"/>
          <ac:picMkLst>
            <pc:docMk/>
            <pc:sldMk cId="337944842" sldId="301"/>
            <ac:picMk id="19" creationId="{280C8891-5F92-FB25-480C-A133CDEEC1D1}"/>
          </ac:picMkLst>
        </pc:picChg>
        <pc:picChg chg="mod">
          <ac:chgData name="HENNARD Pascal" userId="dc1dfe03-acf7-49ae-859d-68545afc3003" providerId="ADAL" clId="{A7E1D9D9-574A-4F52-8F1B-ED52A35E987E}" dt="2025-04-24T11:38:21.271" v="3560" actId="1076"/>
          <ac:picMkLst>
            <pc:docMk/>
            <pc:sldMk cId="337944842" sldId="301"/>
            <ac:picMk id="1028" creationId="{803A336D-E46A-BFAC-E6E3-548B3C412F8F}"/>
          </ac:picMkLst>
        </pc:picChg>
        <pc:picChg chg="mod">
          <ac:chgData name="HENNARD Pascal" userId="dc1dfe03-acf7-49ae-859d-68545afc3003" providerId="ADAL" clId="{A7E1D9D9-574A-4F52-8F1B-ED52A35E987E}" dt="2025-04-24T11:38:21.271" v="3560" actId="1076"/>
          <ac:picMkLst>
            <pc:docMk/>
            <pc:sldMk cId="337944842" sldId="301"/>
            <ac:picMk id="1030" creationId="{9C4A6735-A2CC-5969-EC9D-66F249796946}"/>
          </ac:picMkLst>
        </pc:picChg>
        <pc:picChg chg="mod">
          <ac:chgData name="HENNARD Pascal" userId="dc1dfe03-acf7-49ae-859d-68545afc3003" providerId="ADAL" clId="{A7E1D9D9-574A-4F52-8F1B-ED52A35E987E}" dt="2025-04-24T11:38:21.271" v="3560" actId="1076"/>
          <ac:picMkLst>
            <pc:docMk/>
            <pc:sldMk cId="337944842" sldId="301"/>
            <ac:picMk id="1032" creationId="{31FEDEF0-9FB4-0739-66F2-3CCB1F3FD87E}"/>
          </ac:picMkLst>
        </pc:picChg>
        <pc:picChg chg="mod">
          <ac:chgData name="HENNARD Pascal" userId="dc1dfe03-acf7-49ae-859d-68545afc3003" providerId="ADAL" clId="{A7E1D9D9-574A-4F52-8F1B-ED52A35E987E}" dt="2025-04-24T11:38:21.271" v="3560" actId="1076"/>
          <ac:picMkLst>
            <pc:docMk/>
            <pc:sldMk cId="337944842" sldId="301"/>
            <ac:picMk id="1034" creationId="{2ADAE10C-0595-4463-E310-48EF7DC0E637}"/>
          </ac:picMkLst>
        </pc:picChg>
        <pc:cxnChg chg="del">
          <ac:chgData name="HENNARD Pascal" userId="dc1dfe03-acf7-49ae-859d-68545afc3003" providerId="ADAL" clId="{A7E1D9D9-574A-4F52-8F1B-ED52A35E987E}" dt="2025-04-24T11:37:16.880" v="3542" actId="478"/>
          <ac:cxnSpMkLst>
            <pc:docMk/>
            <pc:sldMk cId="337944842" sldId="301"/>
            <ac:cxnSpMk id="36" creationId="{11BA8CC3-4386-309F-FDA9-892B70821CF0}"/>
          </ac:cxnSpMkLst>
        </pc:cxnChg>
        <pc:cxnChg chg="del mod">
          <ac:chgData name="HENNARD Pascal" userId="dc1dfe03-acf7-49ae-859d-68545afc3003" providerId="ADAL" clId="{A7E1D9D9-574A-4F52-8F1B-ED52A35E987E}" dt="2025-04-24T11:37:16.880" v="3542" actId="478"/>
          <ac:cxnSpMkLst>
            <pc:docMk/>
            <pc:sldMk cId="337944842" sldId="301"/>
            <ac:cxnSpMk id="44" creationId="{5B349FF7-2216-5EC6-5A02-64F780D8A6D5}"/>
          </ac:cxnSpMkLst>
        </pc:cxnChg>
        <pc:cxnChg chg="del mod">
          <ac:chgData name="HENNARD Pascal" userId="dc1dfe03-acf7-49ae-859d-68545afc3003" providerId="ADAL" clId="{A7E1D9D9-574A-4F52-8F1B-ED52A35E987E}" dt="2025-04-24T11:37:30.245" v="3547" actId="478"/>
          <ac:cxnSpMkLst>
            <pc:docMk/>
            <pc:sldMk cId="337944842" sldId="301"/>
            <ac:cxnSpMk id="45" creationId="{8281DDAF-F4BE-7A69-AF3C-5D568AAF591A}"/>
          </ac:cxnSpMkLst>
        </pc:cxnChg>
        <pc:cxnChg chg="del mod">
          <ac:chgData name="HENNARD Pascal" userId="dc1dfe03-acf7-49ae-859d-68545afc3003" providerId="ADAL" clId="{A7E1D9D9-574A-4F52-8F1B-ED52A35E987E}" dt="2025-04-24T11:37:31.338" v="3548" actId="478"/>
          <ac:cxnSpMkLst>
            <pc:docMk/>
            <pc:sldMk cId="337944842" sldId="301"/>
            <ac:cxnSpMk id="46" creationId="{213C22AF-36C9-7D82-9187-83B7C33F900F}"/>
          </ac:cxnSpMkLst>
        </pc:cxnChg>
        <pc:cxnChg chg="del mod">
          <ac:chgData name="HENNARD Pascal" userId="dc1dfe03-acf7-49ae-859d-68545afc3003" providerId="ADAL" clId="{A7E1D9D9-574A-4F52-8F1B-ED52A35E987E}" dt="2025-04-24T11:37:12.461" v="3539" actId="478"/>
          <ac:cxnSpMkLst>
            <pc:docMk/>
            <pc:sldMk cId="337944842" sldId="301"/>
            <ac:cxnSpMk id="51" creationId="{1BCF41A0-85DC-8FCD-FBF4-D373494D83F4}"/>
          </ac:cxnSpMkLst>
        </pc:cxnChg>
        <pc:cxnChg chg="del mod">
          <ac:chgData name="HENNARD Pascal" userId="dc1dfe03-acf7-49ae-859d-68545afc3003" providerId="ADAL" clId="{A7E1D9D9-574A-4F52-8F1B-ED52A35E987E}" dt="2025-04-24T11:37:23.590" v="3544" actId="478"/>
          <ac:cxnSpMkLst>
            <pc:docMk/>
            <pc:sldMk cId="337944842" sldId="301"/>
            <ac:cxnSpMk id="52" creationId="{1ED91760-0D04-2434-1B64-E14F8C285A3A}"/>
          </ac:cxnSpMkLst>
        </pc:cxnChg>
        <pc:cxnChg chg="del mod">
          <ac:chgData name="HENNARD Pascal" userId="dc1dfe03-acf7-49ae-859d-68545afc3003" providerId="ADAL" clId="{A7E1D9D9-574A-4F52-8F1B-ED52A35E987E}" dt="2025-04-24T11:37:28.929" v="3546" actId="478"/>
          <ac:cxnSpMkLst>
            <pc:docMk/>
            <pc:sldMk cId="337944842" sldId="301"/>
            <ac:cxnSpMk id="55" creationId="{8BE91DC5-D2AC-65BF-E489-59E614B083C8}"/>
          </ac:cxnSpMkLst>
        </pc:cxnChg>
        <pc:cxnChg chg="del mod">
          <ac:chgData name="HENNARD Pascal" userId="dc1dfe03-acf7-49ae-859d-68545afc3003" providerId="ADAL" clId="{A7E1D9D9-574A-4F52-8F1B-ED52A35E987E}" dt="2025-04-24T11:37:20.863" v="3543" actId="478"/>
          <ac:cxnSpMkLst>
            <pc:docMk/>
            <pc:sldMk cId="337944842" sldId="301"/>
            <ac:cxnSpMk id="57" creationId="{464788EC-9A29-154B-C522-46586AA98349}"/>
          </ac:cxnSpMkLst>
        </pc:cxnChg>
      </pc:sldChg>
      <pc:sldChg chg="addSp delSp modSp mod">
        <pc:chgData name="HENNARD Pascal" userId="dc1dfe03-acf7-49ae-859d-68545afc3003" providerId="ADAL" clId="{A7E1D9D9-574A-4F52-8F1B-ED52A35E987E}" dt="2025-05-05T11:38:36.721" v="4570"/>
        <pc:sldMkLst>
          <pc:docMk/>
          <pc:sldMk cId="4188438444" sldId="304"/>
        </pc:sldMkLst>
        <pc:spChg chg="del mod">
          <ac:chgData name="HENNARD Pascal" userId="dc1dfe03-acf7-49ae-859d-68545afc3003" providerId="ADAL" clId="{A7E1D9D9-574A-4F52-8F1B-ED52A35E987E}" dt="2025-05-05T11:38:35.016" v="4569" actId="478"/>
          <ac:spMkLst>
            <pc:docMk/>
            <pc:sldMk cId="4188438444" sldId="304"/>
            <ac:spMk id="3" creationId="{384643CC-7FEF-4E65-A93F-CB08C981EFF1}"/>
          </ac:spMkLst>
        </pc:spChg>
        <pc:spChg chg="add mod">
          <ac:chgData name="HENNARD Pascal" userId="dc1dfe03-acf7-49ae-859d-68545afc3003" providerId="ADAL" clId="{A7E1D9D9-574A-4F52-8F1B-ED52A35E987E}" dt="2025-05-05T11:38:36.721" v="4570"/>
          <ac:spMkLst>
            <pc:docMk/>
            <pc:sldMk cId="4188438444" sldId="304"/>
            <ac:spMk id="5" creationId="{302AA4AC-5796-685E-9193-9B1959F3768C}"/>
          </ac:spMkLst>
        </pc:spChg>
      </pc:sldChg>
      <pc:sldChg chg="addSp delSp modSp mod modAnim">
        <pc:chgData name="HENNARD Pascal" userId="dc1dfe03-acf7-49ae-859d-68545afc3003" providerId="ADAL" clId="{A7E1D9D9-574A-4F52-8F1B-ED52A35E987E}" dt="2025-05-05T11:52:56.760" v="4605"/>
        <pc:sldMkLst>
          <pc:docMk/>
          <pc:sldMk cId="1325112600" sldId="306"/>
        </pc:sldMkLst>
        <pc:spChg chg="del">
          <ac:chgData name="HENNARD Pascal" userId="dc1dfe03-acf7-49ae-859d-68545afc3003" providerId="ADAL" clId="{A7E1D9D9-574A-4F52-8F1B-ED52A35E987E}" dt="2025-05-05T11:52:54.753" v="4604" actId="478"/>
          <ac:spMkLst>
            <pc:docMk/>
            <pc:sldMk cId="1325112600" sldId="306"/>
            <ac:spMk id="3" creationId="{0C95B75A-C4C7-5D82-AC4E-199191A69247}"/>
          </ac:spMkLst>
        </pc:spChg>
        <pc:spChg chg="add mod">
          <ac:chgData name="HENNARD Pascal" userId="dc1dfe03-acf7-49ae-859d-68545afc3003" providerId="ADAL" clId="{A7E1D9D9-574A-4F52-8F1B-ED52A35E987E}" dt="2025-04-29T09:09:44.599" v="4540" actId="1076"/>
          <ac:spMkLst>
            <pc:docMk/>
            <pc:sldMk cId="1325112600" sldId="306"/>
            <ac:spMk id="9" creationId="{0B6C091D-27BC-24DB-8983-4FD4523C07A2}"/>
          </ac:spMkLst>
        </pc:spChg>
        <pc:spChg chg="mod">
          <ac:chgData name="HENNARD Pascal" userId="dc1dfe03-acf7-49ae-859d-68545afc3003" providerId="ADAL" clId="{A7E1D9D9-574A-4F52-8F1B-ED52A35E987E}" dt="2025-04-29T09:08:42.841" v="4478" actId="1076"/>
          <ac:spMkLst>
            <pc:docMk/>
            <pc:sldMk cId="1325112600" sldId="306"/>
            <ac:spMk id="10" creationId="{98EF459E-FBAC-9214-E72F-505CDDF1F588}"/>
          </ac:spMkLst>
        </pc:spChg>
        <pc:spChg chg="add mod">
          <ac:chgData name="HENNARD Pascal" userId="dc1dfe03-acf7-49ae-859d-68545afc3003" providerId="ADAL" clId="{A7E1D9D9-574A-4F52-8F1B-ED52A35E987E}" dt="2025-04-29T09:09:22.366" v="4511" actId="20577"/>
          <ac:spMkLst>
            <pc:docMk/>
            <pc:sldMk cId="1325112600" sldId="306"/>
            <ac:spMk id="13" creationId="{B7F27BD1-CE5A-E561-0471-E7800B9A2C4F}"/>
          </ac:spMkLst>
        </pc:spChg>
        <pc:spChg chg="mod">
          <ac:chgData name="HENNARD Pascal" userId="dc1dfe03-acf7-49ae-859d-68545afc3003" providerId="ADAL" clId="{A7E1D9D9-574A-4F52-8F1B-ED52A35E987E}" dt="2025-05-05T11:32:58.542" v="4563" actId="1076"/>
          <ac:spMkLst>
            <pc:docMk/>
            <pc:sldMk cId="1325112600" sldId="306"/>
            <ac:spMk id="16" creationId="{F95BEA4B-2F9D-0D0A-BA55-DC5FC10D02F8}"/>
          </ac:spMkLst>
        </pc:spChg>
        <pc:spChg chg="add mod">
          <ac:chgData name="HENNARD Pascal" userId="dc1dfe03-acf7-49ae-859d-68545afc3003" providerId="ADAL" clId="{A7E1D9D9-574A-4F52-8F1B-ED52A35E987E}" dt="2025-05-05T11:52:56.760" v="4605"/>
          <ac:spMkLst>
            <pc:docMk/>
            <pc:sldMk cId="1325112600" sldId="306"/>
            <ac:spMk id="20" creationId="{19567AEF-ADB3-F030-0F6F-283070625513}"/>
          </ac:spMkLst>
        </pc:spChg>
        <pc:spChg chg="mod">
          <ac:chgData name="HENNARD Pascal" userId="dc1dfe03-acf7-49ae-859d-68545afc3003" providerId="ADAL" clId="{A7E1D9D9-574A-4F52-8F1B-ED52A35E987E}" dt="2025-05-05T11:32:53.916" v="4561" actId="1076"/>
          <ac:spMkLst>
            <pc:docMk/>
            <pc:sldMk cId="1325112600" sldId="306"/>
            <ac:spMk id="42" creationId="{F4E56F10-510D-75D7-F044-E25990527BA4}"/>
          </ac:spMkLst>
        </pc:spChg>
        <pc:spChg chg="mod">
          <ac:chgData name="HENNARD Pascal" userId="dc1dfe03-acf7-49ae-859d-68545afc3003" providerId="ADAL" clId="{A7E1D9D9-574A-4F52-8F1B-ED52A35E987E}" dt="2025-05-05T11:32:24.985" v="4557" actId="1076"/>
          <ac:spMkLst>
            <pc:docMk/>
            <pc:sldMk cId="1325112600" sldId="306"/>
            <ac:spMk id="44" creationId="{FE3BEE36-E8BD-DF15-26D3-86FDB2C700C6}"/>
          </ac:spMkLst>
        </pc:spChg>
        <pc:picChg chg="add mod">
          <ac:chgData name="HENNARD Pascal" userId="dc1dfe03-acf7-49ae-859d-68545afc3003" providerId="ADAL" clId="{A7E1D9D9-574A-4F52-8F1B-ED52A35E987E}" dt="2025-04-25T09:09:53.777" v="4466" actId="1076"/>
          <ac:picMkLst>
            <pc:docMk/>
            <pc:sldMk cId="1325112600" sldId="306"/>
            <ac:picMk id="6" creationId="{322A02C8-C6AE-E725-0801-9C0757DB95FC}"/>
          </ac:picMkLst>
        </pc:picChg>
        <pc:picChg chg="add mod">
          <ac:chgData name="HENNARD Pascal" userId="dc1dfe03-acf7-49ae-859d-68545afc3003" providerId="ADAL" clId="{A7E1D9D9-574A-4F52-8F1B-ED52A35E987E}" dt="2025-04-25T09:10:06.728" v="4471" actId="1076"/>
          <ac:picMkLst>
            <pc:docMk/>
            <pc:sldMk cId="1325112600" sldId="306"/>
            <ac:picMk id="8" creationId="{FE86A2A9-84A8-A190-74EB-E6FB46DF28E0}"/>
          </ac:picMkLst>
        </pc:picChg>
        <pc:picChg chg="add mod">
          <ac:chgData name="HENNARD Pascal" userId="dc1dfe03-acf7-49ae-859d-68545afc3003" providerId="ADAL" clId="{A7E1D9D9-574A-4F52-8F1B-ED52A35E987E}" dt="2025-05-05T11:32:56.755" v="4562" actId="14100"/>
          <ac:picMkLst>
            <pc:docMk/>
            <pc:sldMk cId="1325112600" sldId="306"/>
            <ac:picMk id="12" creationId="{0282B122-CE37-3D63-D107-B24661CC10B0}"/>
          </ac:picMkLst>
        </pc:picChg>
        <pc:picChg chg="mod">
          <ac:chgData name="HENNARD Pascal" userId="dc1dfe03-acf7-49ae-859d-68545afc3003" providerId="ADAL" clId="{A7E1D9D9-574A-4F52-8F1B-ED52A35E987E}" dt="2025-05-05T11:32:50.396" v="4560" actId="1076"/>
          <ac:picMkLst>
            <pc:docMk/>
            <pc:sldMk cId="1325112600" sldId="306"/>
            <ac:picMk id="41" creationId="{12CFCF42-B979-F862-C0B6-1310AD2256AB}"/>
          </ac:picMkLst>
        </pc:picChg>
        <pc:picChg chg="del">
          <ac:chgData name="HENNARD Pascal" userId="dc1dfe03-acf7-49ae-859d-68545afc3003" providerId="ADAL" clId="{A7E1D9D9-574A-4F52-8F1B-ED52A35E987E}" dt="2025-04-25T09:10:00.314" v="4467" actId="478"/>
          <ac:picMkLst>
            <pc:docMk/>
            <pc:sldMk cId="1325112600" sldId="306"/>
            <ac:picMk id="81" creationId="{00640610-327F-9EE7-A5EB-FD05B046CD9F}"/>
          </ac:picMkLst>
        </pc:picChg>
        <pc:picChg chg="del">
          <ac:chgData name="HENNARD Pascal" userId="dc1dfe03-acf7-49ae-859d-68545afc3003" providerId="ADAL" clId="{A7E1D9D9-574A-4F52-8F1B-ED52A35E987E}" dt="2025-04-25T09:09:46.752" v="4463" actId="478"/>
          <ac:picMkLst>
            <pc:docMk/>
            <pc:sldMk cId="1325112600" sldId="306"/>
            <ac:picMk id="87" creationId="{C7F7568C-D49E-2435-1802-D7C94E7E220A}"/>
          </ac:picMkLst>
        </pc:picChg>
        <pc:picChg chg="del">
          <ac:chgData name="HENNARD Pascal" userId="dc1dfe03-acf7-49ae-859d-68545afc3003" providerId="ADAL" clId="{A7E1D9D9-574A-4F52-8F1B-ED52A35E987E}" dt="2025-04-25T09:11:27.747" v="4472" actId="478"/>
          <ac:picMkLst>
            <pc:docMk/>
            <pc:sldMk cId="1325112600" sldId="306"/>
            <ac:picMk id="92" creationId="{0AE9EB22-CF64-CE3E-5E27-3D33F4196321}"/>
          </ac:picMkLst>
        </pc:picChg>
        <pc:cxnChg chg="mod">
          <ac:chgData name="HENNARD Pascal" userId="dc1dfe03-acf7-49ae-859d-68545afc3003" providerId="ADAL" clId="{A7E1D9D9-574A-4F52-8F1B-ED52A35E987E}" dt="2025-04-29T09:09:52.257" v="4541" actId="14100"/>
          <ac:cxnSpMkLst>
            <pc:docMk/>
            <pc:sldMk cId="1325112600" sldId="306"/>
            <ac:cxnSpMk id="31" creationId="{1FE6698E-A868-C3C4-976D-C6DAE2E8D00D}"/>
          </ac:cxnSpMkLst>
        </pc:cxnChg>
        <pc:cxnChg chg="mod">
          <ac:chgData name="HENNARD Pascal" userId="dc1dfe03-acf7-49ae-859d-68545afc3003" providerId="ADAL" clId="{A7E1D9D9-574A-4F52-8F1B-ED52A35E987E}" dt="2025-05-05T11:32:28.541" v="4558" actId="14100"/>
          <ac:cxnSpMkLst>
            <pc:docMk/>
            <pc:sldMk cId="1325112600" sldId="306"/>
            <ac:cxnSpMk id="98" creationId="{13BE76B9-65D4-6B03-5B87-FA28833D779C}"/>
          </ac:cxnSpMkLst>
        </pc:cxnChg>
      </pc:sldChg>
      <pc:sldChg chg="addSp delSp modSp mod ord">
        <pc:chgData name="HENNARD Pascal" userId="dc1dfe03-acf7-49ae-859d-68545afc3003" providerId="ADAL" clId="{A7E1D9D9-574A-4F52-8F1B-ED52A35E987E}" dt="2025-05-05T11:53:02.065" v="4607"/>
        <pc:sldMkLst>
          <pc:docMk/>
          <pc:sldMk cId="3058002052" sldId="307"/>
        </pc:sldMkLst>
        <pc:spChg chg="del">
          <ac:chgData name="HENNARD Pascal" userId="dc1dfe03-acf7-49ae-859d-68545afc3003" providerId="ADAL" clId="{A7E1D9D9-574A-4F52-8F1B-ED52A35E987E}" dt="2025-05-05T11:53:00.247" v="4606" actId="478"/>
          <ac:spMkLst>
            <pc:docMk/>
            <pc:sldMk cId="3058002052" sldId="307"/>
            <ac:spMk id="3" creationId="{00B6EDBB-0DFF-F67F-ADC0-00CDBECCADC0}"/>
          </ac:spMkLst>
        </pc:spChg>
        <pc:spChg chg="mod">
          <ac:chgData name="HENNARD Pascal" userId="dc1dfe03-acf7-49ae-859d-68545afc3003" providerId="ADAL" clId="{A7E1D9D9-574A-4F52-8F1B-ED52A35E987E}" dt="2025-04-23T15:53:03.360" v="2803" actId="20577"/>
          <ac:spMkLst>
            <pc:docMk/>
            <pc:sldMk cId="3058002052" sldId="307"/>
            <ac:spMk id="5" creationId="{E0872536-868A-6913-A14F-45498CC93BCB}"/>
          </ac:spMkLst>
        </pc:spChg>
        <pc:spChg chg="add mod">
          <ac:chgData name="HENNARD Pascal" userId="dc1dfe03-acf7-49ae-859d-68545afc3003" providerId="ADAL" clId="{A7E1D9D9-574A-4F52-8F1B-ED52A35E987E}" dt="2025-05-05T11:53:02.065" v="4607"/>
          <ac:spMkLst>
            <pc:docMk/>
            <pc:sldMk cId="3058002052" sldId="307"/>
            <ac:spMk id="6" creationId="{1DADF998-7542-1DE8-5A28-A041114E3034}"/>
          </ac:spMkLst>
        </pc:spChg>
        <pc:spChg chg="del">
          <ac:chgData name="HENNARD Pascal" userId="dc1dfe03-acf7-49ae-859d-68545afc3003" providerId="ADAL" clId="{A7E1D9D9-574A-4F52-8F1B-ED52A35E987E}" dt="2025-04-23T15:01:33.951" v="1251"/>
          <ac:spMkLst>
            <pc:docMk/>
            <pc:sldMk cId="3058002052" sldId="307"/>
            <ac:spMk id="6" creationId="{56194C34-DDD8-FE14-4175-92BC859D74B3}"/>
          </ac:spMkLst>
        </pc:spChg>
        <pc:spChg chg="add del mod">
          <ac:chgData name="HENNARD Pascal" userId="dc1dfe03-acf7-49ae-859d-68545afc3003" providerId="ADAL" clId="{A7E1D9D9-574A-4F52-8F1B-ED52A35E987E}" dt="2025-04-23T15:36:01.471" v="2647" actId="478"/>
          <ac:spMkLst>
            <pc:docMk/>
            <pc:sldMk cId="3058002052" sldId="307"/>
            <ac:spMk id="7" creationId="{4338BDA4-33EA-7F06-FE1D-A7D2EAF8BC86}"/>
          </ac:spMkLst>
        </pc:spChg>
        <pc:spChg chg="add mod">
          <ac:chgData name="HENNARD Pascal" userId="dc1dfe03-acf7-49ae-859d-68545afc3003" providerId="ADAL" clId="{A7E1D9D9-574A-4F52-8F1B-ED52A35E987E}" dt="2025-04-24T12:09:37.609" v="4387" actId="20577"/>
          <ac:spMkLst>
            <pc:docMk/>
            <pc:sldMk cId="3058002052" sldId="307"/>
            <ac:spMk id="9" creationId="{2BE31392-DDB8-93C0-79F6-9A4265BEF650}"/>
          </ac:spMkLst>
        </pc:spChg>
      </pc:sldChg>
      <pc:sldChg chg="addSp delSp modSp mod">
        <pc:chgData name="HENNARD Pascal" userId="dc1dfe03-acf7-49ae-859d-68545afc3003" providerId="ADAL" clId="{A7E1D9D9-574A-4F52-8F1B-ED52A35E987E}" dt="2025-05-05T11:38:56.495" v="4573"/>
        <pc:sldMkLst>
          <pc:docMk/>
          <pc:sldMk cId="529723194" sldId="308"/>
        </pc:sldMkLst>
        <pc:spChg chg="del">
          <ac:chgData name="HENNARD Pascal" userId="dc1dfe03-acf7-49ae-859d-68545afc3003" providerId="ADAL" clId="{A7E1D9D9-574A-4F52-8F1B-ED52A35E987E}" dt="2025-05-05T11:38:49.889" v="4572" actId="478"/>
          <ac:spMkLst>
            <pc:docMk/>
            <pc:sldMk cId="529723194" sldId="308"/>
            <ac:spMk id="3" creationId="{D2EFC387-3FB9-B16F-5CB0-6E1DE947C68D}"/>
          </ac:spMkLst>
        </pc:spChg>
        <pc:spChg chg="mod">
          <ac:chgData name="HENNARD Pascal" userId="dc1dfe03-acf7-49ae-859d-68545afc3003" providerId="ADAL" clId="{A7E1D9D9-574A-4F52-8F1B-ED52A35E987E}" dt="2025-05-05T11:38:44.147" v="4571" actId="6549"/>
          <ac:spMkLst>
            <pc:docMk/>
            <pc:sldMk cId="529723194" sldId="308"/>
            <ac:spMk id="5" creationId="{C19F8A07-E40C-F9AB-DF36-96B2A3EEAD5A}"/>
          </ac:spMkLst>
        </pc:spChg>
        <pc:spChg chg="add mod">
          <ac:chgData name="HENNARD Pascal" userId="dc1dfe03-acf7-49ae-859d-68545afc3003" providerId="ADAL" clId="{A7E1D9D9-574A-4F52-8F1B-ED52A35E987E}" dt="2025-05-05T11:38:56.495" v="4573"/>
          <ac:spMkLst>
            <pc:docMk/>
            <pc:sldMk cId="529723194" sldId="308"/>
            <ac:spMk id="7" creationId="{E43B3160-3119-E2BA-9274-AD0C814470A2}"/>
          </ac:spMkLst>
        </pc:spChg>
      </pc:sldChg>
      <pc:sldChg chg="addSp delSp modSp mod">
        <pc:chgData name="HENNARD Pascal" userId="dc1dfe03-acf7-49ae-859d-68545afc3003" providerId="ADAL" clId="{A7E1D9D9-574A-4F52-8F1B-ED52A35E987E}" dt="2025-05-05T11:40:00.695" v="4588"/>
        <pc:sldMkLst>
          <pc:docMk/>
          <pc:sldMk cId="2179593703" sldId="312"/>
        </pc:sldMkLst>
        <pc:spChg chg="del">
          <ac:chgData name="HENNARD Pascal" userId="dc1dfe03-acf7-49ae-859d-68545afc3003" providerId="ADAL" clId="{A7E1D9D9-574A-4F52-8F1B-ED52A35E987E}" dt="2025-05-05T11:39:58.748" v="4587" actId="478"/>
          <ac:spMkLst>
            <pc:docMk/>
            <pc:sldMk cId="2179593703" sldId="312"/>
            <ac:spMk id="3" creationId="{D8915BEC-A573-4936-8F3C-5F6AF023BB95}"/>
          </ac:spMkLst>
        </pc:spChg>
        <pc:spChg chg="mod">
          <ac:chgData name="HENNARD Pascal" userId="dc1dfe03-acf7-49ae-859d-68545afc3003" providerId="ADAL" clId="{A7E1D9D9-574A-4F52-8F1B-ED52A35E987E}" dt="2025-05-05T11:39:55.028" v="4586" actId="6549"/>
          <ac:spMkLst>
            <pc:docMk/>
            <pc:sldMk cId="2179593703" sldId="312"/>
            <ac:spMk id="5" creationId="{E6EFD1A0-979A-4D54-AA4D-90C291D25E4E}"/>
          </ac:spMkLst>
        </pc:spChg>
        <pc:spChg chg="add mod">
          <ac:chgData name="HENNARD Pascal" userId="dc1dfe03-acf7-49ae-859d-68545afc3003" providerId="ADAL" clId="{A7E1D9D9-574A-4F52-8F1B-ED52A35E987E}" dt="2025-05-05T11:40:00.695" v="4588"/>
          <ac:spMkLst>
            <pc:docMk/>
            <pc:sldMk cId="2179593703" sldId="312"/>
            <ac:spMk id="7" creationId="{DC311FC9-5024-13C6-6935-FF75A535D177}"/>
          </ac:spMkLst>
        </pc:spChg>
      </pc:sldChg>
      <pc:sldChg chg="addSp delSp modSp mod">
        <pc:chgData name="HENNARD Pascal" userId="dc1dfe03-acf7-49ae-859d-68545afc3003" providerId="ADAL" clId="{A7E1D9D9-574A-4F52-8F1B-ED52A35E987E}" dt="2025-05-05T11:39:13.928" v="4578"/>
        <pc:sldMkLst>
          <pc:docMk/>
          <pc:sldMk cId="3434645099" sldId="313"/>
        </pc:sldMkLst>
        <pc:spChg chg="add mod">
          <ac:chgData name="HENNARD Pascal" userId="dc1dfe03-acf7-49ae-859d-68545afc3003" providerId="ADAL" clId="{A7E1D9D9-574A-4F52-8F1B-ED52A35E987E}" dt="2025-05-05T11:39:13.928" v="4578"/>
          <ac:spMkLst>
            <pc:docMk/>
            <pc:sldMk cId="3434645099" sldId="313"/>
            <ac:spMk id="2" creationId="{294728D7-40C4-C412-AF1C-D89F96EB7F5B}"/>
          </ac:spMkLst>
        </pc:spChg>
        <pc:spChg chg="del mod">
          <ac:chgData name="HENNARD Pascal" userId="dc1dfe03-acf7-49ae-859d-68545afc3003" providerId="ADAL" clId="{A7E1D9D9-574A-4F52-8F1B-ED52A35E987E}" dt="2025-05-05T11:39:12.278" v="4577" actId="478"/>
          <ac:spMkLst>
            <pc:docMk/>
            <pc:sldMk cId="3434645099" sldId="313"/>
            <ac:spMk id="3" creationId="{792E6FBB-9972-F647-0DA8-98895BEF7636}"/>
          </ac:spMkLst>
        </pc:spChg>
      </pc:sldChg>
      <pc:sldChg chg="addSp delSp modSp mod">
        <pc:chgData name="HENNARD Pascal" userId="dc1dfe03-acf7-49ae-859d-68545afc3003" providerId="ADAL" clId="{A7E1D9D9-574A-4F52-8F1B-ED52A35E987E}" dt="2025-05-05T11:39:07.648" v="4575"/>
        <pc:sldMkLst>
          <pc:docMk/>
          <pc:sldMk cId="1138078552" sldId="315"/>
        </pc:sldMkLst>
        <pc:spChg chg="add mod">
          <ac:chgData name="HENNARD Pascal" userId="dc1dfe03-acf7-49ae-859d-68545afc3003" providerId="ADAL" clId="{A7E1D9D9-574A-4F52-8F1B-ED52A35E987E}" dt="2025-05-05T11:39:07.648" v="4575"/>
          <ac:spMkLst>
            <pc:docMk/>
            <pc:sldMk cId="1138078552" sldId="315"/>
            <ac:spMk id="2" creationId="{2A23D655-6671-2480-FBC4-03169B2EE011}"/>
          </ac:spMkLst>
        </pc:spChg>
        <pc:spChg chg="del">
          <ac:chgData name="HENNARD Pascal" userId="dc1dfe03-acf7-49ae-859d-68545afc3003" providerId="ADAL" clId="{A7E1D9D9-574A-4F52-8F1B-ED52A35E987E}" dt="2025-05-05T11:39:05.942" v="4574" actId="478"/>
          <ac:spMkLst>
            <pc:docMk/>
            <pc:sldMk cId="1138078552" sldId="315"/>
            <ac:spMk id="3" creationId="{792E6FBB-9972-F647-0DA8-98895BEF7636}"/>
          </ac:spMkLst>
        </pc:spChg>
      </pc:sldChg>
      <pc:sldChg chg="addSp delSp modSp add mod modAnim">
        <pc:chgData name="HENNARD Pascal" userId="dc1dfe03-acf7-49ae-859d-68545afc3003" providerId="ADAL" clId="{A7E1D9D9-574A-4F52-8F1B-ED52A35E987E}" dt="2025-05-05T11:53:52.949" v="4621"/>
        <pc:sldMkLst>
          <pc:docMk/>
          <pc:sldMk cId="4118810631" sldId="318"/>
        </pc:sldMkLst>
        <pc:spChg chg="del mod">
          <ac:chgData name="HENNARD Pascal" userId="dc1dfe03-acf7-49ae-859d-68545afc3003" providerId="ADAL" clId="{A7E1D9D9-574A-4F52-8F1B-ED52A35E987E}" dt="2025-05-05T11:53:51.456" v="4620" actId="478"/>
          <ac:spMkLst>
            <pc:docMk/>
            <pc:sldMk cId="4118810631" sldId="318"/>
            <ac:spMk id="3" creationId="{00B6EDBB-0DFF-F67F-ADC0-00CDBECCADC0}"/>
          </ac:spMkLst>
        </pc:spChg>
        <pc:spChg chg="del">
          <ac:chgData name="HENNARD Pascal" userId="dc1dfe03-acf7-49ae-859d-68545afc3003" providerId="ADAL" clId="{A7E1D9D9-574A-4F52-8F1B-ED52A35E987E}" dt="2025-04-23T14:58:27.884" v="1095" actId="478"/>
          <ac:spMkLst>
            <pc:docMk/>
            <pc:sldMk cId="4118810631" sldId="318"/>
            <ac:spMk id="5" creationId="{E0872536-868A-6913-A14F-45498CC93BCB}"/>
          </ac:spMkLst>
        </pc:spChg>
        <pc:spChg chg="mod">
          <ac:chgData name="HENNARD Pascal" userId="dc1dfe03-acf7-49ae-859d-68545afc3003" providerId="ADAL" clId="{A7E1D9D9-574A-4F52-8F1B-ED52A35E987E}" dt="2025-04-24T09:55:46.363" v="3384" actId="1076"/>
          <ac:spMkLst>
            <pc:docMk/>
            <pc:sldMk cId="4118810631" sldId="318"/>
            <ac:spMk id="6" creationId="{56194C34-DDD8-FE14-4175-92BC859D74B3}"/>
          </ac:spMkLst>
        </pc:spChg>
        <pc:spChg chg="add mod">
          <ac:chgData name="HENNARD Pascal" userId="dc1dfe03-acf7-49ae-859d-68545afc3003" providerId="ADAL" clId="{A7E1D9D9-574A-4F52-8F1B-ED52A35E987E}" dt="2025-05-05T11:53:52.949" v="4621"/>
          <ac:spMkLst>
            <pc:docMk/>
            <pc:sldMk cId="4118810631" sldId="318"/>
            <ac:spMk id="10" creationId="{893F2B99-6A00-C2D8-007E-E2528AE42333}"/>
          </ac:spMkLst>
        </pc:spChg>
        <pc:spChg chg="add mod">
          <ac:chgData name="HENNARD Pascal" userId="dc1dfe03-acf7-49ae-859d-68545afc3003" providerId="ADAL" clId="{A7E1D9D9-574A-4F52-8F1B-ED52A35E987E}" dt="2025-04-24T09:56:07.986" v="3402" actId="20577"/>
          <ac:spMkLst>
            <pc:docMk/>
            <pc:sldMk cId="4118810631" sldId="318"/>
            <ac:spMk id="15" creationId="{68A98BBE-CBC4-4AE5-6E3D-02E8F7846A20}"/>
          </ac:spMkLst>
        </pc:spChg>
        <pc:picChg chg="add mod">
          <ac:chgData name="HENNARD Pascal" userId="dc1dfe03-acf7-49ae-859d-68545afc3003" providerId="ADAL" clId="{A7E1D9D9-574A-4F52-8F1B-ED52A35E987E}" dt="2025-04-24T09:55:40.594" v="3383" actId="1076"/>
          <ac:picMkLst>
            <pc:docMk/>
            <pc:sldMk cId="4118810631" sldId="318"/>
            <ac:picMk id="5" creationId="{C6337DC9-CF88-A70C-8B7D-DA8C4C1AB9F2}"/>
          </ac:picMkLst>
        </pc:picChg>
        <pc:picChg chg="add del mod">
          <ac:chgData name="HENNARD Pascal" userId="dc1dfe03-acf7-49ae-859d-68545afc3003" providerId="ADAL" clId="{A7E1D9D9-574A-4F52-8F1B-ED52A35E987E}" dt="2025-04-23T14:47:41.101" v="334" actId="478"/>
          <ac:picMkLst>
            <pc:docMk/>
            <pc:sldMk cId="4118810631" sldId="318"/>
            <ac:picMk id="8" creationId="{E3050912-2A89-FE78-C9F8-0BD7F3CBD039}"/>
          </ac:picMkLst>
        </pc:picChg>
        <pc:picChg chg="add mod">
          <ac:chgData name="HENNARD Pascal" userId="dc1dfe03-acf7-49ae-859d-68545afc3003" providerId="ADAL" clId="{A7E1D9D9-574A-4F52-8F1B-ED52A35E987E}" dt="2025-04-24T09:55:28.728" v="3380" actId="1076"/>
          <ac:picMkLst>
            <pc:docMk/>
            <pc:sldMk cId="4118810631" sldId="318"/>
            <ac:picMk id="9" creationId="{72CBED21-F622-2DD0-7ED4-528DC57C55D8}"/>
          </ac:picMkLst>
        </pc:picChg>
        <pc:picChg chg="add del mod">
          <ac:chgData name="HENNARD Pascal" userId="dc1dfe03-acf7-49ae-859d-68545afc3003" providerId="ADAL" clId="{A7E1D9D9-574A-4F52-8F1B-ED52A35E987E}" dt="2025-04-24T09:55:02.536" v="3373" actId="478"/>
          <ac:picMkLst>
            <pc:docMk/>
            <pc:sldMk cId="4118810631" sldId="318"/>
            <ac:picMk id="10" creationId="{27A14185-FA2A-7763-2D3C-16E93E02114D}"/>
          </ac:picMkLst>
        </pc:picChg>
        <pc:picChg chg="add del mod">
          <ac:chgData name="HENNARD Pascal" userId="dc1dfe03-acf7-49ae-859d-68545afc3003" providerId="ADAL" clId="{A7E1D9D9-574A-4F52-8F1B-ED52A35E987E}" dt="2025-04-23T14:51:12.407" v="689" actId="478"/>
          <ac:picMkLst>
            <pc:docMk/>
            <pc:sldMk cId="4118810631" sldId="318"/>
            <ac:picMk id="10" creationId="{657193E4-902A-E89B-CEA9-AB61E473C8EF}"/>
          </ac:picMkLst>
        </pc:picChg>
        <pc:picChg chg="add mod">
          <ac:chgData name="HENNARD Pascal" userId="dc1dfe03-acf7-49ae-859d-68545afc3003" providerId="ADAL" clId="{A7E1D9D9-574A-4F52-8F1B-ED52A35E987E}" dt="2025-04-24T09:41:13.357" v="3260" actId="1076"/>
          <ac:picMkLst>
            <pc:docMk/>
            <pc:sldMk cId="4118810631" sldId="318"/>
            <ac:picMk id="12" creationId="{E05276CE-4B15-E06B-1EB0-3AEB91847B0E}"/>
          </ac:picMkLst>
        </pc:picChg>
        <pc:picChg chg="add mod">
          <ac:chgData name="HENNARD Pascal" userId="dc1dfe03-acf7-49ae-859d-68545afc3003" providerId="ADAL" clId="{A7E1D9D9-574A-4F52-8F1B-ED52A35E987E}" dt="2025-04-24T09:55:26.088" v="3379" actId="1076"/>
          <ac:picMkLst>
            <pc:docMk/>
            <pc:sldMk cId="4118810631" sldId="318"/>
            <ac:picMk id="13" creationId="{C8D93DAE-BCC9-8CF3-46BB-6859BD42BE3F}"/>
          </ac:picMkLst>
        </pc:picChg>
        <pc:picChg chg="add del mod">
          <ac:chgData name="HENNARD Pascal" userId="dc1dfe03-acf7-49ae-859d-68545afc3003" providerId="ADAL" clId="{A7E1D9D9-574A-4F52-8F1B-ED52A35E987E}" dt="2025-04-23T15:05:49.338" v="1270" actId="478"/>
          <ac:picMkLst>
            <pc:docMk/>
            <pc:sldMk cId="4118810631" sldId="318"/>
            <ac:picMk id="14" creationId="{31B5E65F-A0A4-E8F3-00E4-05E6925BF4E7}"/>
          </ac:picMkLst>
        </pc:picChg>
        <pc:picChg chg="add mod">
          <ac:chgData name="HENNARD Pascal" userId="dc1dfe03-acf7-49ae-859d-68545afc3003" providerId="ADAL" clId="{A7E1D9D9-574A-4F52-8F1B-ED52A35E987E}" dt="2025-04-24T09:55:11.823" v="3375" actId="1076"/>
          <ac:picMkLst>
            <pc:docMk/>
            <pc:sldMk cId="4118810631" sldId="318"/>
            <ac:picMk id="17" creationId="{9F7C547B-642C-9041-81FF-5E673E366DAC}"/>
          </ac:picMkLst>
        </pc:picChg>
        <pc:cxnChg chg="add mod">
          <ac:chgData name="HENNARD Pascal" userId="dc1dfe03-acf7-49ae-859d-68545afc3003" providerId="ADAL" clId="{A7E1D9D9-574A-4F52-8F1B-ED52A35E987E}" dt="2025-04-24T09:55:34.786" v="3381" actId="1076"/>
          <ac:cxnSpMkLst>
            <pc:docMk/>
            <pc:sldMk cId="4118810631" sldId="318"/>
            <ac:cxnSpMk id="8" creationId="{FB979889-EEB8-5289-5DBB-C19F4D0FB9D6}"/>
          </ac:cxnSpMkLst>
        </pc:cxnChg>
        <pc:cxnChg chg="add mod">
          <ac:chgData name="HENNARD Pascal" userId="dc1dfe03-acf7-49ae-859d-68545afc3003" providerId="ADAL" clId="{A7E1D9D9-574A-4F52-8F1B-ED52A35E987E}" dt="2025-04-24T09:55:20.335" v="3377" actId="14100"/>
          <ac:cxnSpMkLst>
            <pc:docMk/>
            <pc:sldMk cId="4118810631" sldId="318"/>
            <ac:cxnSpMk id="11" creationId="{C6360DAD-6A2E-F768-5807-2C47A2CB76F0}"/>
          </ac:cxnSpMkLst>
        </pc:cxnChg>
      </pc:sldChg>
      <pc:sldChg chg="addSp delSp modSp add mod ord">
        <pc:chgData name="HENNARD Pascal" userId="dc1dfe03-acf7-49ae-859d-68545afc3003" providerId="ADAL" clId="{A7E1D9D9-574A-4F52-8F1B-ED52A35E987E}" dt="2025-05-05T11:54:00.625" v="4623"/>
        <pc:sldMkLst>
          <pc:docMk/>
          <pc:sldMk cId="465172522" sldId="319"/>
        </pc:sldMkLst>
        <pc:spChg chg="mod">
          <ac:chgData name="HENNARD Pascal" userId="dc1dfe03-acf7-49ae-859d-68545afc3003" providerId="ADAL" clId="{A7E1D9D9-574A-4F52-8F1B-ED52A35E987E}" dt="2025-04-23T14:43:24.326" v="227" actId="20577"/>
          <ac:spMkLst>
            <pc:docMk/>
            <pc:sldMk cId="465172522" sldId="319"/>
            <ac:spMk id="2" creationId="{48AC6779-523F-8ADA-32CD-1C6BE05BEA9E}"/>
          </ac:spMkLst>
        </pc:spChg>
        <pc:spChg chg="del">
          <ac:chgData name="HENNARD Pascal" userId="dc1dfe03-acf7-49ae-859d-68545afc3003" providerId="ADAL" clId="{A7E1D9D9-574A-4F52-8F1B-ED52A35E987E}" dt="2025-05-05T11:53:58.951" v="4622" actId="478"/>
          <ac:spMkLst>
            <pc:docMk/>
            <pc:sldMk cId="465172522" sldId="319"/>
            <ac:spMk id="3" creationId="{00B6EDBB-0DFF-F67F-ADC0-00CDBECCADC0}"/>
          </ac:spMkLst>
        </pc:spChg>
        <pc:spChg chg="del">
          <ac:chgData name="HENNARD Pascal" userId="dc1dfe03-acf7-49ae-859d-68545afc3003" providerId="ADAL" clId="{A7E1D9D9-574A-4F52-8F1B-ED52A35E987E}" dt="2025-04-23T14:43:30.449" v="228" actId="478"/>
          <ac:spMkLst>
            <pc:docMk/>
            <pc:sldMk cId="465172522" sldId="319"/>
            <ac:spMk id="5" creationId="{E0872536-868A-6913-A14F-45498CC93BCB}"/>
          </ac:spMkLst>
        </pc:spChg>
        <pc:spChg chg="mod">
          <ac:chgData name="HENNARD Pascal" userId="dc1dfe03-acf7-49ae-859d-68545afc3003" providerId="ADAL" clId="{A7E1D9D9-574A-4F52-8F1B-ED52A35E987E}" dt="2025-04-23T14:59:37.665" v="1104" actId="113"/>
          <ac:spMkLst>
            <pc:docMk/>
            <pc:sldMk cId="465172522" sldId="319"/>
            <ac:spMk id="6" creationId="{56194C34-DDD8-FE14-4175-92BC859D74B3}"/>
          </ac:spMkLst>
        </pc:spChg>
        <pc:spChg chg="add mod">
          <ac:chgData name="HENNARD Pascal" userId="dc1dfe03-acf7-49ae-859d-68545afc3003" providerId="ADAL" clId="{A7E1D9D9-574A-4F52-8F1B-ED52A35E987E}" dt="2025-05-05T11:54:00.625" v="4623"/>
          <ac:spMkLst>
            <pc:docMk/>
            <pc:sldMk cId="465172522" sldId="319"/>
            <ac:spMk id="7" creationId="{E8371F99-8DE3-4DFC-5DAB-50E9DDA373F3}"/>
          </ac:spMkLst>
        </pc:spChg>
        <pc:picChg chg="mod">
          <ac:chgData name="HENNARD Pascal" userId="dc1dfe03-acf7-49ae-859d-68545afc3003" providerId="ADAL" clId="{A7E1D9D9-574A-4F52-8F1B-ED52A35E987E}" dt="2025-04-23T15:31:08.306" v="2645" actId="1076"/>
          <ac:picMkLst>
            <pc:docMk/>
            <pc:sldMk cId="465172522" sldId="319"/>
            <ac:picMk id="8" creationId="{E3050912-2A89-FE78-C9F8-0BD7F3CBD039}"/>
          </ac:picMkLst>
        </pc:picChg>
        <pc:picChg chg="add mod">
          <ac:chgData name="HENNARD Pascal" userId="dc1dfe03-acf7-49ae-859d-68545afc3003" providerId="ADAL" clId="{A7E1D9D9-574A-4F52-8F1B-ED52A35E987E}" dt="2025-04-23T15:31:05.571" v="2644" actId="1076"/>
          <ac:picMkLst>
            <pc:docMk/>
            <pc:sldMk cId="465172522" sldId="319"/>
            <ac:picMk id="9" creationId="{AD69E888-6D15-18BB-9486-6F2462B67B8D}"/>
          </ac:picMkLst>
        </pc:picChg>
        <pc:picChg chg="mod">
          <ac:chgData name="HENNARD Pascal" userId="dc1dfe03-acf7-49ae-859d-68545afc3003" providerId="ADAL" clId="{A7E1D9D9-574A-4F52-8F1B-ED52A35E987E}" dt="2025-04-23T15:31:11.843" v="2646" actId="1076"/>
          <ac:picMkLst>
            <pc:docMk/>
            <pc:sldMk cId="465172522" sldId="319"/>
            <ac:picMk id="10" creationId="{657193E4-902A-E89B-CEA9-AB61E473C8EF}"/>
          </ac:picMkLst>
        </pc:picChg>
        <pc:picChg chg="add del mod">
          <ac:chgData name="HENNARD Pascal" userId="dc1dfe03-acf7-49ae-859d-68545afc3003" providerId="ADAL" clId="{A7E1D9D9-574A-4F52-8F1B-ED52A35E987E}" dt="2025-04-23T15:31:02.586" v="2643" actId="478"/>
          <ac:picMkLst>
            <pc:docMk/>
            <pc:sldMk cId="465172522" sldId="319"/>
            <ac:picMk id="11" creationId="{67A3FF50-AA35-A79E-9E15-B6319AFA2099}"/>
          </ac:picMkLst>
        </pc:picChg>
      </pc:sldChg>
      <pc:sldChg chg="addSp delSp modSp add mod delAnim modAnim">
        <pc:chgData name="HENNARD Pascal" userId="dc1dfe03-acf7-49ae-859d-68545afc3003" providerId="ADAL" clId="{A7E1D9D9-574A-4F52-8F1B-ED52A35E987E}" dt="2025-05-05T11:53:44.105" v="4618"/>
        <pc:sldMkLst>
          <pc:docMk/>
          <pc:sldMk cId="852992083" sldId="320"/>
        </pc:sldMkLst>
        <pc:spChg chg="del mod">
          <ac:chgData name="HENNARD Pascal" userId="dc1dfe03-acf7-49ae-859d-68545afc3003" providerId="ADAL" clId="{A7E1D9D9-574A-4F52-8F1B-ED52A35E987E}" dt="2025-05-05T11:53:41.576" v="4617" actId="478"/>
          <ac:spMkLst>
            <pc:docMk/>
            <pc:sldMk cId="852992083" sldId="320"/>
            <ac:spMk id="3" creationId="{00B6EDBB-0DFF-F67F-ADC0-00CDBECCADC0}"/>
          </ac:spMkLst>
        </pc:spChg>
        <pc:spChg chg="del">
          <ac:chgData name="HENNARD Pascal" userId="dc1dfe03-acf7-49ae-859d-68545afc3003" providerId="ADAL" clId="{A7E1D9D9-574A-4F52-8F1B-ED52A35E987E}" dt="2025-04-23T15:05:57.594" v="1272" actId="478"/>
          <ac:spMkLst>
            <pc:docMk/>
            <pc:sldMk cId="852992083" sldId="320"/>
            <ac:spMk id="6" creationId="{56194C34-DDD8-FE14-4175-92BC859D74B3}"/>
          </ac:spMkLst>
        </pc:spChg>
        <pc:spChg chg="add mod">
          <ac:chgData name="HENNARD Pascal" userId="dc1dfe03-acf7-49ae-859d-68545afc3003" providerId="ADAL" clId="{A7E1D9D9-574A-4F52-8F1B-ED52A35E987E}" dt="2025-04-24T09:37:17.839" v="3243" actId="6549"/>
          <ac:spMkLst>
            <pc:docMk/>
            <pc:sldMk cId="852992083" sldId="320"/>
            <ac:spMk id="7" creationId="{5B82000D-848A-3548-6299-E4CACA4709C2}"/>
          </ac:spMkLst>
        </pc:spChg>
        <pc:spChg chg="add mod">
          <ac:chgData name="HENNARD Pascal" userId="dc1dfe03-acf7-49ae-859d-68545afc3003" providerId="ADAL" clId="{A7E1D9D9-574A-4F52-8F1B-ED52A35E987E}" dt="2025-04-23T15:29:22.471" v="2635" actId="20577"/>
          <ac:spMkLst>
            <pc:docMk/>
            <pc:sldMk cId="852992083" sldId="320"/>
            <ac:spMk id="8" creationId="{F7954A2E-9AFB-DDFB-486D-654D0D74F6AC}"/>
          </ac:spMkLst>
        </pc:spChg>
        <pc:spChg chg="add mod">
          <ac:chgData name="HENNARD Pascal" userId="dc1dfe03-acf7-49ae-859d-68545afc3003" providerId="ADAL" clId="{A7E1D9D9-574A-4F52-8F1B-ED52A35E987E}" dt="2025-05-05T11:53:44.105" v="4618"/>
          <ac:spMkLst>
            <pc:docMk/>
            <pc:sldMk cId="852992083" sldId="320"/>
            <ac:spMk id="11" creationId="{34ED4877-51F0-A4CD-BDF0-590A147ED079}"/>
          </ac:spMkLst>
        </pc:spChg>
        <pc:spChg chg="del">
          <ac:chgData name="HENNARD Pascal" userId="dc1dfe03-acf7-49ae-859d-68545afc3003" providerId="ADAL" clId="{A7E1D9D9-574A-4F52-8F1B-ED52A35E987E}" dt="2025-04-23T15:05:55.958" v="1271" actId="478"/>
          <ac:spMkLst>
            <pc:docMk/>
            <pc:sldMk cId="852992083" sldId="320"/>
            <ac:spMk id="15" creationId="{68A98BBE-CBC4-4AE5-6E3D-02E8F7846A20}"/>
          </ac:spMkLst>
        </pc:spChg>
        <pc:picChg chg="add mod">
          <ac:chgData name="HENNARD Pascal" userId="dc1dfe03-acf7-49ae-859d-68545afc3003" providerId="ADAL" clId="{A7E1D9D9-574A-4F52-8F1B-ED52A35E987E}" dt="2025-04-25T08:56:13.456" v="4434" actId="1076"/>
          <ac:picMkLst>
            <pc:docMk/>
            <pc:sldMk cId="852992083" sldId="320"/>
            <ac:picMk id="5" creationId="{7072E538-204B-CDF0-4482-3A50F88CA7A3}"/>
          </ac:picMkLst>
        </pc:picChg>
        <pc:picChg chg="add del mod">
          <ac:chgData name="HENNARD Pascal" userId="dc1dfe03-acf7-49ae-859d-68545afc3003" providerId="ADAL" clId="{A7E1D9D9-574A-4F52-8F1B-ED52A35E987E}" dt="2025-04-25T08:55:10.044" v="4425" actId="478"/>
          <ac:picMkLst>
            <pc:docMk/>
            <pc:sldMk cId="852992083" sldId="320"/>
            <ac:picMk id="9" creationId="{AA63F2AB-6145-2E8A-5803-D8DF570DCD0C}"/>
          </ac:picMkLst>
        </pc:picChg>
        <pc:picChg chg="add mod">
          <ac:chgData name="HENNARD Pascal" userId="dc1dfe03-acf7-49ae-859d-68545afc3003" providerId="ADAL" clId="{A7E1D9D9-574A-4F52-8F1B-ED52A35E987E}" dt="2025-04-23T15:28:31.918" v="2536" actId="1076"/>
          <ac:picMkLst>
            <pc:docMk/>
            <pc:sldMk cId="852992083" sldId="320"/>
            <ac:picMk id="10" creationId="{B47F61D4-63AB-258A-74D7-BA75A2E0758D}"/>
          </ac:picMkLst>
        </pc:picChg>
        <pc:picChg chg="del mod">
          <ac:chgData name="HENNARD Pascal" userId="dc1dfe03-acf7-49ae-859d-68545afc3003" providerId="ADAL" clId="{A7E1D9D9-574A-4F52-8F1B-ED52A35E987E}" dt="2025-04-25T08:56:07.861" v="4433" actId="478"/>
          <ac:picMkLst>
            <pc:docMk/>
            <pc:sldMk cId="852992083" sldId="320"/>
            <ac:picMk id="14" creationId="{31B5E65F-A0A4-E8F3-00E4-05E6925BF4E7}"/>
          </ac:picMkLst>
        </pc:picChg>
        <pc:picChg chg="add mod">
          <ac:chgData name="HENNARD Pascal" userId="dc1dfe03-acf7-49ae-859d-68545afc3003" providerId="ADAL" clId="{A7E1D9D9-574A-4F52-8F1B-ED52A35E987E}" dt="2025-04-25T08:56:13.456" v="4434" actId="1076"/>
          <ac:picMkLst>
            <pc:docMk/>
            <pc:sldMk cId="852992083" sldId="320"/>
            <ac:picMk id="15" creationId="{E70EE3B8-B35C-67D0-3838-716B1E152012}"/>
          </ac:picMkLst>
        </pc:picChg>
        <pc:cxnChg chg="add mod">
          <ac:chgData name="HENNARD Pascal" userId="dc1dfe03-acf7-49ae-859d-68545afc3003" providerId="ADAL" clId="{A7E1D9D9-574A-4F52-8F1B-ED52A35E987E}" dt="2025-04-25T08:56:13.456" v="4434" actId="1076"/>
          <ac:cxnSpMkLst>
            <pc:docMk/>
            <pc:sldMk cId="852992083" sldId="320"/>
            <ac:cxnSpMk id="6" creationId="{20F3BBC9-CFEA-32B8-EE9C-2EA78425219F}"/>
          </ac:cxnSpMkLst>
        </pc:cxnChg>
      </pc:sldChg>
      <pc:sldChg chg="add del">
        <pc:chgData name="HENNARD Pascal" userId="dc1dfe03-acf7-49ae-859d-68545afc3003" providerId="ADAL" clId="{A7E1D9D9-574A-4F52-8F1B-ED52A35E987E}" dt="2025-04-24T09:58:17.910" v="3409" actId="47"/>
        <pc:sldMkLst>
          <pc:docMk/>
          <pc:sldMk cId="3027541537" sldId="321"/>
        </pc:sldMkLst>
      </pc:sldChg>
      <pc:sldChg chg="addSp delSp modSp add mod ord delAnim modAnim">
        <pc:chgData name="HENNARD Pascal" userId="dc1dfe03-acf7-49ae-859d-68545afc3003" providerId="ADAL" clId="{A7E1D9D9-574A-4F52-8F1B-ED52A35E987E}" dt="2025-05-05T11:53:18.358" v="4611" actId="1076"/>
        <pc:sldMkLst>
          <pc:docMk/>
          <pc:sldMk cId="3826897425" sldId="321"/>
        </pc:sldMkLst>
        <pc:spChg chg="mod">
          <ac:chgData name="HENNARD Pascal" userId="dc1dfe03-acf7-49ae-859d-68545afc3003" providerId="ADAL" clId="{A7E1D9D9-574A-4F52-8F1B-ED52A35E987E}" dt="2025-04-24T11:36:25.902" v="3531" actId="207"/>
          <ac:spMkLst>
            <pc:docMk/>
            <pc:sldMk cId="3826897425" sldId="321"/>
            <ac:spMk id="2" creationId="{4B33C263-7315-D47D-6ABA-3454993604EF}"/>
          </ac:spMkLst>
        </pc:spChg>
        <pc:spChg chg="del mod">
          <ac:chgData name="HENNARD Pascal" userId="dc1dfe03-acf7-49ae-859d-68545afc3003" providerId="ADAL" clId="{A7E1D9D9-574A-4F52-8F1B-ED52A35E987E}" dt="2025-05-05T11:53:06.355" v="4609" actId="478"/>
          <ac:spMkLst>
            <pc:docMk/>
            <pc:sldMk cId="3826897425" sldId="321"/>
            <ac:spMk id="3" creationId="{DCB88C1A-25F3-09BA-5252-6B43AA87118E}"/>
          </ac:spMkLst>
        </pc:spChg>
        <pc:spChg chg="del">
          <ac:chgData name="HENNARD Pascal" userId="dc1dfe03-acf7-49ae-859d-68545afc3003" providerId="ADAL" clId="{A7E1D9D9-574A-4F52-8F1B-ED52A35E987E}" dt="2025-04-24T11:36:55.182" v="3537" actId="478"/>
          <ac:spMkLst>
            <pc:docMk/>
            <pc:sldMk cId="3826897425" sldId="321"/>
            <ac:spMk id="5" creationId="{CD064DD7-B7AA-3AA8-A4D3-48DC89C8DE3B}"/>
          </ac:spMkLst>
        </pc:spChg>
        <pc:spChg chg="add mod">
          <ac:chgData name="HENNARD Pascal" userId="dc1dfe03-acf7-49ae-859d-68545afc3003" providerId="ADAL" clId="{A7E1D9D9-574A-4F52-8F1B-ED52A35E987E}" dt="2025-05-05T11:53:08.603" v="4610"/>
          <ac:spMkLst>
            <pc:docMk/>
            <pc:sldMk cId="3826897425" sldId="321"/>
            <ac:spMk id="6" creationId="{98C83BF9-ABA6-948C-A86F-D1DB8168DC83}"/>
          </ac:spMkLst>
        </pc:spChg>
        <pc:spChg chg="del">
          <ac:chgData name="HENNARD Pascal" userId="dc1dfe03-acf7-49ae-859d-68545afc3003" providerId="ADAL" clId="{A7E1D9D9-574A-4F52-8F1B-ED52A35E987E}" dt="2025-04-24T11:36:48.621" v="3535" actId="478"/>
          <ac:spMkLst>
            <pc:docMk/>
            <pc:sldMk cId="3826897425" sldId="321"/>
            <ac:spMk id="6" creationId="{E3655068-336B-AC4E-6664-8314C6B2D1EC}"/>
          </ac:spMkLst>
        </pc:spChg>
        <pc:spChg chg="add del mod">
          <ac:chgData name="HENNARD Pascal" userId="dc1dfe03-acf7-49ae-859d-68545afc3003" providerId="ADAL" clId="{A7E1D9D9-574A-4F52-8F1B-ED52A35E987E}" dt="2025-04-25T09:04:24.920" v="4456" actId="478"/>
          <ac:spMkLst>
            <pc:docMk/>
            <pc:sldMk cId="3826897425" sldId="321"/>
            <ac:spMk id="13" creationId="{CBBCA982-B045-275E-4636-93333D80DE2D}"/>
          </ac:spMkLst>
        </pc:spChg>
        <pc:spChg chg="mod">
          <ac:chgData name="HENNARD Pascal" userId="dc1dfe03-acf7-49ae-859d-68545afc3003" providerId="ADAL" clId="{A7E1D9D9-574A-4F52-8F1B-ED52A35E987E}" dt="2025-04-25T09:02:52.693" v="4449" actId="1076"/>
          <ac:spMkLst>
            <pc:docMk/>
            <pc:sldMk cId="3826897425" sldId="321"/>
            <ac:spMk id="38" creationId="{0AD1C413-7E93-1010-083A-5589104B5D73}"/>
          </ac:spMkLst>
        </pc:spChg>
        <pc:spChg chg="mod">
          <ac:chgData name="HENNARD Pascal" userId="dc1dfe03-acf7-49ae-859d-68545afc3003" providerId="ADAL" clId="{A7E1D9D9-574A-4F52-8F1B-ED52A35E987E}" dt="2025-04-25T09:03:09.295" v="4452" actId="20577"/>
          <ac:spMkLst>
            <pc:docMk/>
            <pc:sldMk cId="3826897425" sldId="321"/>
            <ac:spMk id="39" creationId="{43F8A0F3-F9E4-22E9-EC42-909AA100DC90}"/>
          </ac:spMkLst>
        </pc:spChg>
        <pc:spChg chg="mod">
          <ac:chgData name="HENNARD Pascal" userId="dc1dfe03-acf7-49ae-859d-68545afc3003" providerId="ADAL" clId="{A7E1D9D9-574A-4F52-8F1B-ED52A35E987E}" dt="2025-04-25T09:02:18.248" v="4440" actId="20577"/>
          <ac:spMkLst>
            <pc:docMk/>
            <pc:sldMk cId="3826897425" sldId="321"/>
            <ac:spMk id="47" creationId="{BD63E303-A004-70DB-2800-D08CF6801A36}"/>
          </ac:spMkLst>
        </pc:spChg>
        <pc:spChg chg="mod">
          <ac:chgData name="HENNARD Pascal" userId="dc1dfe03-acf7-49ae-859d-68545afc3003" providerId="ADAL" clId="{A7E1D9D9-574A-4F52-8F1B-ED52A35E987E}" dt="2025-04-25T09:02:35.070" v="4445" actId="14100"/>
          <ac:spMkLst>
            <pc:docMk/>
            <pc:sldMk cId="3826897425" sldId="321"/>
            <ac:spMk id="48" creationId="{08253BFA-10CF-B59B-93FC-28B3FCEE6331}"/>
          </ac:spMkLst>
        </pc:spChg>
        <pc:spChg chg="mod">
          <ac:chgData name="HENNARD Pascal" userId="dc1dfe03-acf7-49ae-859d-68545afc3003" providerId="ADAL" clId="{A7E1D9D9-574A-4F52-8F1B-ED52A35E987E}" dt="2025-04-25T09:02:25.548" v="4442" actId="14100"/>
          <ac:spMkLst>
            <pc:docMk/>
            <pc:sldMk cId="3826897425" sldId="321"/>
            <ac:spMk id="56" creationId="{4AC588E5-437E-8F4F-AECF-BFFAF8A1EC8F}"/>
          </ac:spMkLst>
        </pc:spChg>
        <pc:spChg chg="mod">
          <ac:chgData name="HENNARD Pascal" userId="dc1dfe03-acf7-49ae-859d-68545afc3003" providerId="ADAL" clId="{A7E1D9D9-574A-4F52-8F1B-ED52A35E987E}" dt="2025-04-24T11:36:34.364" v="3532" actId="207"/>
          <ac:spMkLst>
            <pc:docMk/>
            <pc:sldMk cId="3826897425" sldId="321"/>
            <ac:spMk id="58" creationId="{B4C7704A-B2BB-0352-5CBF-E1E723692A96}"/>
          </ac:spMkLst>
        </pc:spChg>
        <pc:spChg chg="mod">
          <ac:chgData name="HENNARD Pascal" userId="dc1dfe03-acf7-49ae-859d-68545afc3003" providerId="ADAL" clId="{A7E1D9D9-574A-4F52-8F1B-ED52A35E987E}" dt="2025-04-25T09:02:40.712" v="4447" actId="14100"/>
          <ac:spMkLst>
            <pc:docMk/>
            <pc:sldMk cId="3826897425" sldId="321"/>
            <ac:spMk id="59" creationId="{5E448152-6F7B-5009-3601-C5DA59466AA8}"/>
          </ac:spMkLst>
        </pc:spChg>
        <pc:grpChg chg="del">
          <ac:chgData name="HENNARD Pascal" userId="dc1dfe03-acf7-49ae-859d-68545afc3003" providerId="ADAL" clId="{A7E1D9D9-574A-4F52-8F1B-ED52A35E987E}" dt="2025-04-24T12:04:01.063" v="4198" actId="478"/>
          <ac:grpSpMkLst>
            <pc:docMk/>
            <pc:sldMk cId="3826897425" sldId="321"/>
            <ac:grpSpMk id="1060" creationId="{CA2435E3-2129-B5C1-78A9-10536DC3EC3E}"/>
          </ac:grpSpMkLst>
        </pc:grpChg>
        <pc:picChg chg="add mod">
          <ac:chgData name="HENNARD Pascal" userId="dc1dfe03-acf7-49ae-859d-68545afc3003" providerId="ADAL" clId="{A7E1D9D9-574A-4F52-8F1B-ED52A35E987E}" dt="2025-05-05T11:53:18.358" v="4611" actId="1076"/>
          <ac:picMkLst>
            <pc:docMk/>
            <pc:sldMk cId="3826897425" sldId="321"/>
            <ac:picMk id="8" creationId="{90C7F0F2-0718-FC67-5C8F-C44D85166ABC}"/>
          </ac:picMkLst>
        </pc:picChg>
        <pc:picChg chg="del">
          <ac:chgData name="HENNARD Pascal" userId="dc1dfe03-acf7-49ae-859d-68545afc3003" providerId="ADAL" clId="{A7E1D9D9-574A-4F52-8F1B-ED52A35E987E}" dt="2025-04-24T11:36:51.233" v="3536" actId="478"/>
          <ac:picMkLst>
            <pc:docMk/>
            <pc:sldMk cId="3826897425" sldId="321"/>
            <ac:picMk id="10" creationId="{BF7E9E32-7131-6BE6-F62A-D7B1B5094469}"/>
          </ac:picMkLst>
        </pc:picChg>
        <pc:picChg chg="add del mod">
          <ac:chgData name="HENNARD Pascal" userId="dc1dfe03-acf7-49ae-859d-68545afc3003" providerId="ADAL" clId="{A7E1D9D9-574A-4F52-8F1B-ED52A35E987E}" dt="2025-04-25T09:04:25.671" v="4458" actId="478"/>
          <ac:picMkLst>
            <pc:docMk/>
            <pc:sldMk cId="3826897425" sldId="321"/>
            <ac:picMk id="11" creationId="{BEF9BB3D-A22C-8A66-46DA-CAF2DC1FBD9E}"/>
          </ac:picMkLst>
        </pc:picChg>
        <pc:picChg chg="del">
          <ac:chgData name="HENNARD Pascal" userId="dc1dfe03-acf7-49ae-859d-68545afc3003" providerId="ADAL" clId="{A7E1D9D9-574A-4F52-8F1B-ED52A35E987E}" dt="2025-04-24T11:36:48.621" v="3535" actId="478"/>
          <ac:picMkLst>
            <pc:docMk/>
            <pc:sldMk cId="3826897425" sldId="321"/>
            <ac:picMk id="12" creationId="{28A4B127-71F9-AD77-D95E-F7728804DB76}"/>
          </ac:picMkLst>
        </pc:picChg>
      </pc:sldChg>
      <pc:sldChg chg="addSp delSp modSp add mod delAnim modAnim">
        <pc:chgData name="HENNARD Pascal" userId="dc1dfe03-acf7-49ae-859d-68545afc3003" providerId="ADAL" clId="{A7E1D9D9-574A-4F52-8F1B-ED52A35E987E}" dt="2025-05-05T11:53:29.319" v="4613"/>
        <pc:sldMkLst>
          <pc:docMk/>
          <pc:sldMk cId="3301617055" sldId="322"/>
        </pc:sldMkLst>
        <pc:spChg chg="del">
          <ac:chgData name="HENNARD Pascal" userId="dc1dfe03-acf7-49ae-859d-68545afc3003" providerId="ADAL" clId="{A7E1D9D9-574A-4F52-8F1B-ED52A35E987E}" dt="2025-05-05T11:53:27.467" v="4612" actId="478"/>
          <ac:spMkLst>
            <pc:docMk/>
            <pc:sldMk cId="3301617055" sldId="322"/>
            <ac:spMk id="3" creationId="{DCB88C1A-25F3-09BA-5252-6B43AA87118E}"/>
          </ac:spMkLst>
        </pc:spChg>
        <pc:spChg chg="mod">
          <ac:chgData name="HENNARD Pascal" userId="dc1dfe03-acf7-49ae-859d-68545afc3003" providerId="ADAL" clId="{A7E1D9D9-574A-4F52-8F1B-ED52A35E987E}" dt="2025-04-24T11:43:43.031" v="3841" actId="1076"/>
          <ac:spMkLst>
            <pc:docMk/>
            <pc:sldMk cId="3301617055" sldId="322"/>
            <ac:spMk id="5" creationId="{CD064DD7-B7AA-3AA8-A4D3-48DC89C8DE3B}"/>
          </ac:spMkLst>
        </pc:spChg>
        <pc:spChg chg="mod">
          <ac:chgData name="HENNARD Pascal" userId="dc1dfe03-acf7-49ae-859d-68545afc3003" providerId="ADAL" clId="{A7E1D9D9-574A-4F52-8F1B-ED52A35E987E}" dt="2025-04-24T11:51:54.771" v="4155" actId="1076"/>
          <ac:spMkLst>
            <pc:docMk/>
            <pc:sldMk cId="3301617055" sldId="322"/>
            <ac:spMk id="6" creationId="{E3655068-336B-AC4E-6664-8314C6B2D1EC}"/>
          </ac:spMkLst>
        </pc:spChg>
        <pc:spChg chg="add mod">
          <ac:chgData name="HENNARD Pascal" userId="dc1dfe03-acf7-49ae-859d-68545afc3003" providerId="ADAL" clId="{A7E1D9D9-574A-4F52-8F1B-ED52A35E987E}" dt="2025-04-24T11:53:17.908" v="4176" actId="20577"/>
          <ac:spMkLst>
            <pc:docMk/>
            <pc:sldMk cId="3301617055" sldId="322"/>
            <ac:spMk id="7" creationId="{1D00331F-4DC8-212A-1D38-3DEB9F6EACFB}"/>
          </ac:spMkLst>
        </pc:spChg>
        <pc:spChg chg="add mod">
          <ac:chgData name="HENNARD Pascal" userId="dc1dfe03-acf7-49ae-859d-68545afc3003" providerId="ADAL" clId="{A7E1D9D9-574A-4F52-8F1B-ED52A35E987E}" dt="2025-05-05T11:53:29.319" v="4613"/>
          <ac:spMkLst>
            <pc:docMk/>
            <pc:sldMk cId="3301617055" sldId="322"/>
            <ac:spMk id="11" creationId="{09F51001-A39D-B4A0-90E6-686C99118F22}"/>
          </ac:spMkLst>
        </pc:spChg>
        <pc:spChg chg="mod">
          <ac:chgData name="HENNARD Pascal" userId="dc1dfe03-acf7-49ae-859d-68545afc3003" providerId="ADAL" clId="{A7E1D9D9-574A-4F52-8F1B-ED52A35E987E}" dt="2025-04-24T11:53:45.377" v="4182" actId="20577"/>
          <ac:spMkLst>
            <pc:docMk/>
            <pc:sldMk cId="3301617055" sldId="322"/>
            <ac:spMk id="14" creationId="{49371F2E-E39D-C343-B91E-7C3FBE5DF13F}"/>
          </ac:spMkLst>
        </pc:spChg>
        <pc:spChg chg="add mod">
          <ac:chgData name="HENNARD Pascal" userId="dc1dfe03-acf7-49ae-859d-68545afc3003" providerId="ADAL" clId="{A7E1D9D9-574A-4F52-8F1B-ED52A35E987E}" dt="2025-04-24T12:07:51.497" v="4385" actId="1076"/>
          <ac:spMkLst>
            <pc:docMk/>
            <pc:sldMk cId="3301617055" sldId="322"/>
            <ac:spMk id="22" creationId="{51A6E120-D88F-FB45-3B8F-59CDE0CC452C}"/>
          </ac:spMkLst>
        </pc:spChg>
        <pc:spChg chg="del">
          <ac:chgData name="HENNARD Pascal" userId="dc1dfe03-acf7-49ae-859d-68545afc3003" providerId="ADAL" clId="{A7E1D9D9-574A-4F52-8F1B-ED52A35E987E}" dt="2025-04-24T11:43:37.530" v="3839" actId="478"/>
          <ac:spMkLst>
            <pc:docMk/>
            <pc:sldMk cId="3301617055" sldId="322"/>
            <ac:spMk id="49" creationId="{A337F192-D428-0876-F707-2A0E6ECDFF06}"/>
          </ac:spMkLst>
        </pc:spChg>
        <pc:grpChg chg="del mod">
          <ac:chgData name="HENNARD Pascal" userId="dc1dfe03-acf7-49ae-859d-68545afc3003" providerId="ADAL" clId="{A7E1D9D9-574A-4F52-8F1B-ED52A35E987E}" dt="2025-04-24T12:05:51.594" v="4212" actId="478"/>
          <ac:grpSpMkLst>
            <pc:docMk/>
            <pc:sldMk cId="3301617055" sldId="322"/>
            <ac:grpSpMk id="1060" creationId="{CA2435E3-2129-B5C1-78A9-10536DC3EC3E}"/>
          </ac:grpSpMkLst>
        </pc:grpChg>
        <pc:picChg chg="add mod">
          <ac:chgData name="HENNARD Pascal" userId="dc1dfe03-acf7-49ae-859d-68545afc3003" providerId="ADAL" clId="{A7E1D9D9-574A-4F52-8F1B-ED52A35E987E}" dt="2025-04-24T11:53:03.510" v="4161" actId="1076"/>
          <ac:picMkLst>
            <pc:docMk/>
            <pc:sldMk cId="3301617055" sldId="322"/>
            <ac:picMk id="9" creationId="{A7BEF4DC-E051-79C9-6144-917A379F47BB}"/>
          </ac:picMkLst>
        </pc:picChg>
        <pc:picChg chg="mod">
          <ac:chgData name="HENNARD Pascal" userId="dc1dfe03-acf7-49ae-859d-68545afc3003" providerId="ADAL" clId="{A7E1D9D9-574A-4F52-8F1B-ED52A35E987E}" dt="2025-04-24T11:43:52.453" v="3844" actId="1076"/>
          <ac:picMkLst>
            <pc:docMk/>
            <pc:sldMk cId="3301617055" sldId="322"/>
            <ac:picMk id="10" creationId="{BF7E9E32-7131-6BE6-F62A-D7B1B5094469}"/>
          </ac:picMkLst>
        </pc:picChg>
        <pc:picChg chg="del">
          <ac:chgData name="HENNARD Pascal" userId="dc1dfe03-acf7-49ae-859d-68545afc3003" providerId="ADAL" clId="{A7E1D9D9-574A-4F52-8F1B-ED52A35E987E}" dt="2025-04-24T11:52:50.972" v="4156" actId="478"/>
          <ac:picMkLst>
            <pc:docMk/>
            <pc:sldMk cId="3301617055" sldId="322"/>
            <ac:picMk id="12" creationId="{28A4B127-71F9-AD77-D95E-F7728804DB76}"/>
          </ac:picMkLst>
        </pc:picChg>
        <pc:picChg chg="add mod">
          <ac:chgData name="HENNARD Pascal" userId="dc1dfe03-acf7-49ae-859d-68545afc3003" providerId="ADAL" clId="{A7E1D9D9-574A-4F52-8F1B-ED52A35E987E}" dt="2025-04-24T11:59:03.738" v="4187" actId="1076"/>
          <ac:picMkLst>
            <pc:docMk/>
            <pc:sldMk cId="3301617055" sldId="322"/>
            <ac:picMk id="13" creationId="{4E230C9D-D816-154F-0866-0E59BB11CECB}"/>
          </ac:picMkLst>
        </pc:picChg>
        <pc:picChg chg="del">
          <ac:chgData name="HENNARD Pascal" userId="dc1dfe03-acf7-49ae-859d-68545afc3003" providerId="ADAL" clId="{A7E1D9D9-574A-4F52-8F1B-ED52A35E987E}" dt="2025-04-24T11:43:36.471" v="3838" actId="478"/>
          <ac:picMkLst>
            <pc:docMk/>
            <pc:sldMk cId="3301617055" sldId="322"/>
            <ac:picMk id="16" creationId="{F9570E04-C0BA-BBFF-4C11-2EEB38CBB8BE}"/>
          </ac:picMkLst>
        </pc:picChg>
        <pc:picChg chg="add mod">
          <ac:chgData name="HENNARD Pascal" userId="dc1dfe03-acf7-49ae-859d-68545afc3003" providerId="ADAL" clId="{A7E1D9D9-574A-4F52-8F1B-ED52A35E987E}" dt="2025-04-24T12:00:08.714" v="4190" actId="1076"/>
          <ac:picMkLst>
            <pc:docMk/>
            <pc:sldMk cId="3301617055" sldId="322"/>
            <ac:picMk id="17" creationId="{6E28BECC-C02F-4B20-99D6-B84B75FEB2A0}"/>
          </ac:picMkLst>
        </pc:picChg>
        <pc:picChg chg="add mod">
          <ac:chgData name="HENNARD Pascal" userId="dc1dfe03-acf7-49ae-859d-68545afc3003" providerId="ADAL" clId="{A7E1D9D9-574A-4F52-8F1B-ED52A35E987E}" dt="2025-04-24T12:01:31.625" v="4193" actId="1076"/>
          <ac:picMkLst>
            <pc:docMk/>
            <pc:sldMk cId="3301617055" sldId="322"/>
            <ac:picMk id="19" creationId="{FCA9A18A-4742-0979-8F96-E6B45CBAADB3}"/>
          </ac:picMkLst>
        </pc:picChg>
        <pc:picChg chg="add mod">
          <ac:chgData name="HENNARD Pascal" userId="dc1dfe03-acf7-49ae-859d-68545afc3003" providerId="ADAL" clId="{A7E1D9D9-574A-4F52-8F1B-ED52A35E987E}" dt="2025-04-24T12:03:20.609" v="4197" actId="1076"/>
          <ac:picMkLst>
            <pc:docMk/>
            <pc:sldMk cId="3301617055" sldId="322"/>
            <ac:picMk id="21" creationId="{6F802159-4937-2524-F848-65F70DC1907E}"/>
          </ac:picMkLst>
        </pc:picChg>
        <pc:picChg chg="mod">
          <ac:chgData name="HENNARD Pascal" userId="dc1dfe03-acf7-49ae-859d-68545afc3003" providerId="ADAL" clId="{A7E1D9D9-574A-4F52-8F1B-ED52A35E987E}" dt="2025-04-24T11:58:55.610" v="4184" actId="1076"/>
          <ac:picMkLst>
            <pc:docMk/>
            <pc:sldMk cId="3301617055" sldId="322"/>
            <ac:picMk id="1028" creationId="{803A336D-E46A-BFAC-E6E3-548B3C412F8F}"/>
          </ac:picMkLst>
        </pc:picChg>
        <pc:picChg chg="mod">
          <ac:chgData name="HENNARD Pascal" userId="dc1dfe03-acf7-49ae-859d-68545afc3003" providerId="ADAL" clId="{A7E1D9D9-574A-4F52-8F1B-ED52A35E987E}" dt="2025-04-24T11:58:55.610" v="4184" actId="1076"/>
          <ac:picMkLst>
            <pc:docMk/>
            <pc:sldMk cId="3301617055" sldId="322"/>
            <ac:picMk id="1030" creationId="{9C4A6735-A2CC-5969-EC9D-66F249796946}"/>
          </ac:picMkLst>
        </pc:picChg>
        <pc:picChg chg="mod">
          <ac:chgData name="HENNARD Pascal" userId="dc1dfe03-acf7-49ae-859d-68545afc3003" providerId="ADAL" clId="{A7E1D9D9-574A-4F52-8F1B-ED52A35E987E}" dt="2025-04-24T11:58:55.610" v="4184" actId="1076"/>
          <ac:picMkLst>
            <pc:docMk/>
            <pc:sldMk cId="3301617055" sldId="322"/>
            <ac:picMk id="1032" creationId="{31FEDEF0-9FB4-0739-66F2-3CCB1F3FD87E}"/>
          </ac:picMkLst>
        </pc:picChg>
        <pc:picChg chg="mod">
          <ac:chgData name="HENNARD Pascal" userId="dc1dfe03-acf7-49ae-859d-68545afc3003" providerId="ADAL" clId="{A7E1D9D9-574A-4F52-8F1B-ED52A35E987E}" dt="2025-04-24T11:58:55.610" v="4184" actId="1076"/>
          <ac:picMkLst>
            <pc:docMk/>
            <pc:sldMk cId="3301617055" sldId="322"/>
            <ac:picMk id="1034" creationId="{2ADAE10C-0595-4463-E310-48EF7DC0E637}"/>
          </ac:picMkLst>
        </pc:picChg>
      </pc:sldChg>
      <pc:sldChg chg="addSp delSp modSp mod">
        <pc:chgData name="HENNARD Pascal" userId="dc1dfe03-acf7-49ae-859d-68545afc3003" providerId="ADAL" clId="{A7E1D9D9-574A-4F52-8F1B-ED52A35E987E}" dt="2025-05-05T11:52:48.761" v="4603"/>
        <pc:sldMkLst>
          <pc:docMk/>
          <pc:sldMk cId="706636230" sldId="324"/>
        </pc:sldMkLst>
        <pc:spChg chg="del">
          <ac:chgData name="HENNARD Pascal" userId="dc1dfe03-acf7-49ae-859d-68545afc3003" providerId="ADAL" clId="{A7E1D9D9-574A-4F52-8F1B-ED52A35E987E}" dt="2025-05-05T11:52:46.279" v="4602" actId="478"/>
          <ac:spMkLst>
            <pc:docMk/>
            <pc:sldMk cId="706636230" sldId="324"/>
            <ac:spMk id="3" creationId="{D8915BEC-A573-4936-8F3C-5F6AF023BB95}"/>
          </ac:spMkLst>
        </pc:spChg>
        <pc:spChg chg="mod">
          <ac:chgData name="HENNARD Pascal" userId="dc1dfe03-acf7-49ae-859d-68545afc3003" providerId="ADAL" clId="{A7E1D9D9-574A-4F52-8F1B-ED52A35E987E}" dt="2025-05-05T11:52:41.996" v="4601" actId="6549"/>
          <ac:spMkLst>
            <pc:docMk/>
            <pc:sldMk cId="706636230" sldId="324"/>
            <ac:spMk id="5" creationId="{E6EFD1A0-979A-4D54-AA4D-90C291D25E4E}"/>
          </ac:spMkLst>
        </pc:spChg>
        <pc:spChg chg="add mod">
          <ac:chgData name="HENNARD Pascal" userId="dc1dfe03-acf7-49ae-859d-68545afc3003" providerId="ADAL" clId="{A7E1D9D9-574A-4F52-8F1B-ED52A35E987E}" dt="2025-05-05T11:52:48.761" v="4603"/>
          <ac:spMkLst>
            <pc:docMk/>
            <pc:sldMk cId="706636230" sldId="324"/>
            <ac:spMk id="7" creationId="{FDE3AD81-C8F4-3B33-877F-5E5B9CA9B9D4}"/>
          </ac:spMkLst>
        </pc:spChg>
      </pc:sldChg>
      <pc:sldChg chg="addSp delSp modSp mod">
        <pc:chgData name="HENNARD Pascal" userId="dc1dfe03-acf7-49ae-859d-68545afc3003" providerId="ADAL" clId="{A7E1D9D9-574A-4F52-8F1B-ED52A35E987E}" dt="2025-05-05T11:40:39.358" v="4599" actId="1076"/>
        <pc:sldMkLst>
          <pc:docMk/>
          <pc:sldMk cId="2743668314" sldId="325"/>
        </pc:sldMkLst>
        <pc:spChg chg="del mod">
          <ac:chgData name="HENNARD Pascal" userId="dc1dfe03-acf7-49ae-859d-68545afc3003" providerId="ADAL" clId="{A7E1D9D9-574A-4F52-8F1B-ED52A35E987E}" dt="2025-05-05T11:40:29.331" v="4597" actId="478"/>
          <ac:spMkLst>
            <pc:docMk/>
            <pc:sldMk cId="2743668314" sldId="325"/>
            <ac:spMk id="3" creationId="{D8915BEC-A573-4936-8F3C-5F6AF023BB95}"/>
          </ac:spMkLst>
        </pc:spChg>
        <pc:spChg chg="mod">
          <ac:chgData name="HENNARD Pascal" userId="dc1dfe03-acf7-49ae-859d-68545afc3003" providerId="ADAL" clId="{A7E1D9D9-574A-4F52-8F1B-ED52A35E987E}" dt="2025-05-05T11:40:17.360" v="4593" actId="20577"/>
          <ac:spMkLst>
            <pc:docMk/>
            <pc:sldMk cId="2743668314" sldId="325"/>
            <ac:spMk id="5" creationId="{E6EFD1A0-979A-4D54-AA4D-90C291D25E4E}"/>
          </ac:spMkLst>
        </pc:spChg>
        <pc:spChg chg="add mod">
          <ac:chgData name="HENNARD Pascal" userId="dc1dfe03-acf7-49ae-859d-68545afc3003" providerId="ADAL" clId="{A7E1D9D9-574A-4F52-8F1B-ED52A35E987E}" dt="2025-05-05T11:40:39.358" v="4599" actId="1076"/>
          <ac:spMkLst>
            <pc:docMk/>
            <pc:sldMk cId="2743668314" sldId="325"/>
            <ac:spMk id="7" creationId="{DC2CB95A-D8B4-4A78-9B00-1BDBB315B685}"/>
          </ac:spMkLst>
        </pc:spChg>
      </pc:sldChg>
      <pc:sldChg chg="modSp mod">
        <pc:chgData name="HENNARD Pascal" userId="dc1dfe03-acf7-49ae-859d-68545afc3003" providerId="ADAL" clId="{A7E1D9D9-574A-4F52-8F1B-ED52A35E987E}" dt="2025-05-05T11:38:04.639" v="4566" actId="1076"/>
        <pc:sldMkLst>
          <pc:docMk/>
          <pc:sldMk cId="371489513" sldId="326"/>
        </pc:sldMkLst>
        <pc:spChg chg="mod">
          <ac:chgData name="HENNARD Pascal" userId="dc1dfe03-acf7-49ae-859d-68545afc3003" providerId="ADAL" clId="{A7E1D9D9-574A-4F52-8F1B-ED52A35E987E}" dt="2025-05-05T11:38:04.639" v="4566" actId="1076"/>
          <ac:spMkLst>
            <pc:docMk/>
            <pc:sldMk cId="371489513" sldId="326"/>
            <ac:spMk id="3" creationId="{D2EFC387-3FB9-B16F-5CB0-6E1DE947C68D}"/>
          </ac:spMkLst>
        </pc:spChg>
      </pc:sldChg>
      <pc:sldChg chg="addSp delSp modSp mod">
        <pc:chgData name="HENNARD Pascal" userId="dc1dfe03-acf7-49ae-859d-68545afc3003" providerId="ADAL" clId="{A7E1D9D9-574A-4F52-8F1B-ED52A35E987E}" dt="2025-05-05T11:54:33.695" v="4627"/>
        <pc:sldMkLst>
          <pc:docMk/>
          <pc:sldMk cId="1865391102" sldId="327"/>
        </pc:sldMkLst>
        <pc:spChg chg="del">
          <ac:chgData name="HENNARD Pascal" userId="dc1dfe03-acf7-49ae-859d-68545afc3003" providerId="ADAL" clId="{A7E1D9D9-574A-4F52-8F1B-ED52A35E987E}" dt="2025-05-05T11:54:32.261" v="4626" actId="478"/>
          <ac:spMkLst>
            <pc:docMk/>
            <pc:sldMk cId="1865391102" sldId="327"/>
            <ac:spMk id="3" creationId="{947ADDFF-DFED-F562-CA49-47000172E38D}"/>
          </ac:spMkLst>
        </pc:spChg>
        <pc:spChg chg="add mod">
          <ac:chgData name="HENNARD Pascal" userId="dc1dfe03-acf7-49ae-859d-68545afc3003" providerId="ADAL" clId="{A7E1D9D9-574A-4F52-8F1B-ED52A35E987E}" dt="2025-05-05T11:54:33.695" v="4627"/>
          <ac:spMkLst>
            <pc:docMk/>
            <pc:sldMk cId="1865391102" sldId="327"/>
            <ac:spMk id="5" creationId="{D90680B4-B553-FD1D-8C94-E10C85362D9E}"/>
          </ac:spMkLst>
        </pc:spChg>
        <pc:spChg chg="mod">
          <ac:chgData name="HENNARD Pascal" userId="dc1dfe03-acf7-49ae-859d-68545afc3003" providerId="ADAL" clId="{A7E1D9D9-574A-4F52-8F1B-ED52A35E987E}" dt="2025-05-05T11:54:29.926" v="4625" actId="6549"/>
          <ac:spMkLst>
            <pc:docMk/>
            <pc:sldMk cId="1865391102" sldId="327"/>
            <ac:spMk id="6" creationId="{1F8F99FF-1806-C360-FA16-9A78DB2BD761}"/>
          </ac:spMkLst>
        </pc:spChg>
      </pc:sldChg>
    </pc:docChg>
  </pc:docChgLst>
  <pc:docChgLst>
    <pc:chgData name="RAKOTONDRANALY Ony" userId="2d524e3b-9ef1-4e5a-8770-d5c98761ff30" providerId="ADAL" clId="{F63F97B1-9CFC-40BF-99BA-AB2B7E090401}"/>
    <pc:docChg chg="undo custSel addSld delSld modSld sldOrd modNotesMaster">
      <pc:chgData name="RAKOTONDRANALY Ony" userId="2d524e3b-9ef1-4e5a-8770-d5c98761ff30" providerId="ADAL" clId="{F63F97B1-9CFC-40BF-99BA-AB2B7E090401}" dt="2025-05-05T08:54:35.638" v="16630" actId="1076"/>
      <pc:docMkLst>
        <pc:docMk/>
      </pc:docMkLst>
      <pc:sldChg chg="modSp mod">
        <pc:chgData name="RAKOTONDRANALY Ony" userId="2d524e3b-9ef1-4e5a-8770-d5c98761ff30" providerId="ADAL" clId="{F63F97B1-9CFC-40BF-99BA-AB2B7E090401}" dt="2025-04-22T13:17:50.169" v="10857" actId="20577"/>
        <pc:sldMkLst>
          <pc:docMk/>
          <pc:sldMk cId="3091295382" sldId="256"/>
        </pc:sldMkLst>
        <pc:spChg chg="mod">
          <ac:chgData name="RAKOTONDRANALY Ony" userId="2d524e3b-9ef1-4e5a-8770-d5c98761ff30" providerId="ADAL" clId="{F63F97B1-9CFC-40BF-99BA-AB2B7E090401}" dt="2025-04-14T07:02:30.364" v="66" actId="20577"/>
          <ac:spMkLst>
            <pc:docMk/>
            <pc:sldMk cId="3091295382" sldId="256"/>
            <ac:spMk id="2" creationId="{B5DD2CB4-9421-4853-B1BB-B62560C89DCA}"/>
          </ac:spMkLst>
        </pc:spChg>
        <pc:spChg chg="mod">
          <ac:chgData name="RAKOTONDRANALY Ony" userId="2d524e3b-9ef1-4e5a-8770-d5c98761ff30" providerId="ADAL" clId="{F63F97B1-9CFC-40BF-99BA-AB2B7E090401}" dt="2025-04-22T13:17:50.169" v="10857" actId="20577"/>
          <ac:spMkLst>
            <pc:docMk/>
            <pc:sldMk cId="3091295382" sldId="256"/>
            <ac:spMk id="3" creationId="{DB9304E6-BBF3-43B6-9ACF-2DADFD1054E9}"/>
          </ac:spMkLst>
        </pc:spChg>
        <pc:spChg chg="mod">
          <ac:chgData name="RAKOTONDRANALY Ony" userId="2d524e3b-9ef1-4e5a-8770-d5c98761ff30" providerId="ADAL" clId="{F63F97B1-9CFC-40BF-99BA-AB2B7E090401}" dt="2025-04-14T07:03:11.959" v="86" actId="20577"/>
          <ac:spMkLst>
            <pc:docMk/>
            <pc:sldMk cId="3091295382" sldId="256"/>
            <ac:spMk id="4" creationId="{D8C13415-F4B1-4FF1-B4CD-DB4883D57545}"/>
          </ac:spMkLst>
        </pc:spChg>
      </pc:sldChg>
      <pc:sldChg chg="addSp delSp modSp del mod ord">
        <pc:chgData name="RAKOTONDRANALY Ony" userId="2d524e3b-9ef1-4e5a-8770-d5c98761ff30" providerId="ADAL" clId="{F63F97B1-9CFC-40BF-99BA-AB2B7E090401}" dt="2025-05-01T13:39:17.577" v="13834" actId="47"/>
        <pc:sldMkLst>
          <pc:docMk/>
          <pc:sldMk cId="1082326370" sldId="257"/>
        </pc:sldMkLst>
        <pc:spChg chg="mod">
          <ac:chgData name="RAKOTONDRANALY Ony" userId="2d524e3b-9ef1-4e5a-8770-d5c98761ff30" providerId="ADAL" clId="{F63F97B1-9CFC-40BF-99BA-AB2B7E090401}" dt="2025-04-15T12:19:53.503" v="1135" actId="20577"/>
          <ac:spMkLst>
            <pc:docMk/>
            <pc:sldMk cId="1082326370" sldId="257"/>
            <ac:spMk id="2" creationId="{E7A1976A-9F89-448D-BA08-E8D65E3716D7}"/>
          </ac:spMkLst>
        </pc:spChg>
        <pc:spChg chg="mod">
          <ac:chgData name="RAKOTONDRANALY Ony" userId="2d524e3b-9ef1-4e5a-8770-d5c98761ff30" providerId="ADAL" clId="{F63F97B1-9CFC-40BF-99BA-AB2B7E090401}" dt="2025-04-15T12:33:33.554" v="1925" actId="20577"/>
          <ac:spMkLst>
            <pc:docMk/>
            <pc:sldMk cId="1082326370" sldId="257"/>
            <ac:spMk id="3" creationId="{D8915BEC-A573-4936-8F3C-5F6AF023BB95}"/>
          </ac:spMkLst>
        </pc:spChg>
        <pc:spChg chg="mod">
          <ac:chgData name="RAKOTONDRANALY Ony" userId="2d524e3b-9ef1-4e5a-8770-d5c98761ff30" providerId="ADAL" clId="{F63F97B1-9CFC-40BF-99BA-AB2B7E090401}" dt="2025-05-01T13:38:45.934" v="13827" actId="12"/>
          <ac:spMkLst>
            <pc:docMk/>
            <pc:sldMk cId="1082326370" sldId="257"/>
            <ac:spMk id="5" creationId="{E6EFD1A0-979A-4D54-AA4D-90C291D25E4E}"/>
          </ac:spMkLst>
        </pc:spChg>
        <pc:spChg chg="mod">
          <ac:chgData name="RAKOTONDRANALY Ony" userId="2d524e3b-9ef1-4e5a-8770-d5c98761ff30" providerId="ADAL" clId="{F63F97B1-9CFC-40BF-99BA-AB2B7E090401}" dt="2025-04-15T13:00:30.731" v="2878" actId="20577"/>
          <ac:spMkLst>
            <pc:docMk/>
            <pc:sldMk cId="1082326370" sldId="257"/>
            <ac:spMk id="6" creationId="{D5A867CA-966F-4445-864D-68B1E1B765E2}"/>
          </ac:spMkLst>
        </pc:spChg>
        <pc:graphicFrameChg chg="del mod">
          <ac:chgData name="RAKOTONDRANALY Ony" userId="2d524e3b-9ef1-4e5a-8770-d5c98761ff30" providerId="ADAL" clId="{F63F97B1-9CFC-40BF-99BA-AB2B7E090401}" dt="2025-04-15T12:12:09.700" v="877" actId="478"/>
          <ac:graphicFrameMkLst>
            <pc:docMk/>
            <pc:sldMk cId="1082326370" sldId="257"/>
            <ac:graphicFrameMk id="8" creationId="{40F773C0-53C9-4209-98D2-AAFF8275B2E9}"/>
          </ac:graphicFrameMkLst>
        </pc:graphicFrameChg>
        <pc:graphicFrameChg chg="add del mod">
          <ac:chgData name="RAKOTONDRANALY Ony" userId="2d524e3b-9ef1-4e5a-8770-d5c98761ff30" providerId="ADAL" clId="{F63F97B1-9CFC-40BF-99BA-AB2B7E090401}" dt="2025-04-15T12:27:36.127" v="1603" actId="478"/>
          <ac:graphicFrameMkLst>
            <pc:docMk/>
            <pc:sldMk cId="1082326370" sldId="257"/>
            <ac:graphicFrameMk id="9" creationId="{BE1B0EC5-8477-2D05-3F6E-3161ABB0B027}"/>
          </ac:graphicFrameMkLst>
        </pc:graphicFrameChg>
      </pc:sldChg>
      <pc:sldChg chg="addSp delSp modSp del mod ord">
        <pc:chgData name="RAKOTONDRANALY Ony" userId="2d524e3b-9ef1-4e5a-8770-d5c98761ff30" providerId="ADAL" clId="{F63F97B1-9CFC-40BF-99BA-AB2B7E090401}" dt="2025-04-17T09:01:58" v="5837" actId="47"/>
        <pc:sldMkLst>
          <pc:docMk/>
          <pc:sldMk cId="1386829663" sldId="258"/>
        </pc:sldMkLst>
        <pc:spChg chg="mod">
          <ac:chgData name="RAKOTONDRANALY Ony" userId="2d524e3b-9ef1-4e5a-8770-d5c98761ff30" providerId="ADAL" clId="{F63F97B1-9CFC-40BF-99BA-AB2B7E090401}" dt="2025-04-15T14:16:47.670" v="5566" actId="20577"/>
          <ac:spMkLst>
            <pc:docMk/>
            <pc:sldMk cId="1386829663" sldId="258"/>
            <ac:spMk id="2" creationId="{66410872-3457-4AA4-8D03-17AD6529E620}"/>
          </ac:spMkLst>
        </pc:spChg>
        <pc:spChg chg="mod">
          <ac:chgData name="RAKOTONDRANALY Ony" userId="2d524e3b-9ef1-4e5a-8770-d5c98761ff30" providerId="ADAL" clId="{F63F97B1-9CFC-40BF-99BA-AB2B7E090401}" dt="2025-04-15T14:18:15.173" v="5639" actId="20577"/>
          <ac:spMkLst>
            <pc:docMk/>
            <pc:sldMk cId="1386829663" sldId="258"/>
            <ac:spMk id="6" creationId="{DE10E4BD-70B4-4E3B-AFA1-A936CCC17344}"/>
          </ac:spMkLst>
        </pc:spChg>
        <pc:spChg chg="add del mod">
          <ac:chgData name="RAKOTONDRANALY Ony" userId="2d524e3b-9ef1-4e5a-8770-d5c98761ff30" providerId="ADAL" clId="{F63F97B1-9CFC-40BF-99BA-AB2B7E090401}" dt="2025-04-17T08:49:24.983" v="5692" actId="478"/>
          <ac:spMkLst>
            <pc:docMk/>
            <pc:sldMk cId="1386829663" sldId="258"/>
            <ac:spMk id="7" creationId="{2BD207D4-9623-473A-8A9D-B198B6379C96}"/>
          </ac:spMkLst>
        </pc:spChg>
        <pc:spChg chg="mod">
          <ac:chgData name="RAKOTONDRANALY Ony" userId="2d524e3b-9ef1-4e5a-8770-d5c98761ff30" providerId="ADAL" clId="{F63F97B1-9CFC-40BF-99BA-AB2B7E090401}" dt="2025-04-15T14:17:50.550" v="5577" actId="20577"/>
          <ac:spMkLst>
            <pc:docMk/>
            <pc:sldMk cId="1386829663" sldId="258"/>
            <ac:spMk id="8" creationId="{9643F2A2-E1B6-45E9-BD0F-98C7863B2ECE}"/>
          </ac:spMkLst>
        </pc:spChg>
        <pc:spChg chg="mod">
          <ac:chgData name="RAKOTONDRANALY Ony" userId="2d524e3b-9ef1-4e5a-8770-d5c98761ff30" providerId="ADAL" clId="{F63F97B1-9CFC-40BF-99BA-AB2B7E090401}" dt="2025-04-15T14:17:24.937" v="5574" actId="20577"/>
          <ac:spMkLst>
            <pc:docMk/>
            <pc:sldMk cId="1386829663" sldId="258"/>
            <ac:spMk id="9" creationId="{0DDC6C1C-6EC5-4287-824D-A94FA9D4F9F9}"/>
          </ac:spMkLst>
        </pc:spChg>
        <pc:spChg chg="mod">
          <ac:chgData name="RAKOTONDRANALY Ony" userId="2d524e3b-9ef1-4e5a-8770-d5c98761ff30" providerId="ADAL" clId="{F63F97B1-9CFC-40BF-99BA-AB2B7E090401}" dt="2025-04-15T14:02:04.722" v="5059" actId="1076"/>
          <ac:spMkLst>
            <pc:docMk/>
            <pc:sldMk cId="1386829663" sldId="258"/>
            <ac:spMk id="10" creationId="{BE6B976D-EC05-4FB6-967B-DB4B5EEFDC4F}"/>
          </ac:spMkLst>
        </pc:spChg>
        <pc:spChg chg="mod">
          <ac:chgData name="RAKOTONDRANALY Ony" userId="2d524e3b-9ef1-4e5a-8770-d5c98761ff30" providerId="ADAL" clId="{F63F97B1-9CFC-40BF-99BA-AB2B7E090401}" dt="2025-04-15T14:07:26.034" v="5132" actId="20577"/>
          <ac:spMkLst>
            <pc:docMk/>
            <pc:sldMk cId="1386829663" sldId="258"/>
            <ac:spMk id="11" creationId="{1B5AEF24-616C-42E7-A4D8-E7EDC802C795}"/>
          </ac:spMkLst>
        </pc:spChg>
        <pc:spChg chg="mod">
          <ac:chgData name="RAKOTONDRANALY Ony" userId="2d524e3b-9ef1-4e5a-8770-d5c98761ff30" providerId="ADAL" clId="{F63F97B1-9CFC-40BF-99BA-AB2B7E090401}" dt="2025-04-15T14:13:29.965" v="5384" actId="1076"/>
          <ac:spMkLst>
            <pc:docMk/>
            <pc:sldMk cId="1386829663" sldId="258"/>
            <ac:spMk id="12" creationId="{BC02A4EC-70D7-4630-BC88-F9D9A12FB6F9}"/>
          </ac:spMkLst>
        </pc:spChg>
      </pc:sldChg>
      <pc:sldChg chg="del ord">
        <pc:chgData name="RAKOTONDRANALY Ony" userId="2d524e3b-9ef1-4e5a-8770-d5c98761ff30" providerId="ADAL" clId="{F63F97B1-9CFC-40BF-99BA-AB2B7E090401}" dt="2025-04-17T15:09:11.707" v="7218" actId="47"/>
        <pc:sldMkLst>
          <pc:docMk/>
          <pc:sldMk cId="3836375846" sldId="259"/>
        </pc:sldMkLst>
      </pc:sldChg>
      <pc:sldChg chg="del">
        <pc:chgData name="RAKOTONDRANALY Ony" userId="2d524e3b-9ef1-4e5a-8770-d5c98761ff30" providerId="ADAL" clId="{F63F97B1-9CFC-40BF-99BA-AB2B7E090401}" dt="2025-04-17T15:09:12.814" v="7219" actId="47"/>
        <pc:sldMkLst>
          <pc:docMk/>
          <pc:sldMk cId="344596658" sldId="260"/>
        </pc:sldMkLst>
      </pc:sldChg>
      <pc:sldChg chg="del">
        <pc:chgData name="RAKOTONDRANALY Ony" userId="2d524e3b-9ef1-4e5a-8770-d5c98761ff30" providerId="ADAL" clId="{F63F97B1-9CFC-40BF-99BA-AB2B7E090401}" dt="2025-04-17T15:09:13.579" v="7220" actId="47"/>
        <pc:sldMkLst>
          <pc:docMk/>
          <pc:sldMk cId="2610043770" sldId="261"/>
        </pc:sldMkLst>
      </pc:sldChg>
      <pc:sldChg chg="del">
        <pc:chgData name="RAKOTONDRANALY Ony" userId="2d524e3b-9ef1-4e5a-8770-d5c98761ff30" providerId="ADAL" clId="{F63F97B1-9CFC-40BF-99BA-AB2B7E090401}" dt="2025-04-17T15:09:17.634" v="7221" actId="47"/>
        <pc:sldMkLst>
          <pc:docMk/>
          <pc:sldMk cId="3649294002" sldId="262"/>
        </pc:sldMkLst>
      </pc:sldChg>
      <pc:sldChg chg="del">
        <pc:chgData name="RAKOTONDRANALY Ony" userId="2d524e3b-9ef1-4e5a-8770-d5c98761ff30" providerId="ADAL" clId="{F63F97B1-9CFC-40BF-99BA-AB2B7E090401}" dt="2025-04-17T15:09:18.353" v="7222" actId="47"/>
        <pc:sldMkLst>
          <pc:docMk/>
          <pc:sldMk cId="2720220562" sldId="263"/>
        </pc:sldMkLst>
      </pc:sldChg>
      <pc:sldChg chg="del">
        <pc:chgData name="RAKOTONDRANALY Ony" userId="2d524e3b-9ef1-4e5a-8770-d5c98761ff30" providerId="ADAL" clId="{F63F97B1-9CFC-40BF-99BA-AB2B7E090401}" dt="2025-04-17T15:09:19.529" v="7223" actId="47"/>
        <pc:sldMkLst>
          <pc:docMk/>
          <pc:sldMk cId="1551027708" sldId="264"/>
        </pc:sldMkLst>
      </pc:sldChg>
      <pc:sldChg chg="del">
        <pc:chgData name="RAKOTONDRANALY Ony" userId="2d524e3b-9ef1-4e5a-8770-d5c98761ff30" providerId="ADAL" clId="{F63F97B1-9CFC-40BF-99BA-AB2B7E090401}" dt="2025-04-17T15:09:20.251" v="7224" actId="47"/>
        <pc:sldMkLst>
          <pc:docMk/>
          <pc:sldMk cId="848628040" sldId="265"/>
        </pc:sldMkLst>
      </pc:sldChg>
      <pc:sldChg chg="del">
        <pc:chgData name="RAKOTONDRANALY Ony" userId="2d524e3b-9ef1-4e5a-8770-d5c98761ff30" providerId="ADAL" clId="{F63F97B1-9CFC-40BF-99BA-AB2B7E090401}" dt="2025-04-17T15:09:21.142" v="7225" actId="47"/>
        <pc:sldMkLst>
          <pc:docMk/>
          <pc:sldMk cId="2261524164" sldId="266"/>
        </pc:sldMkLst>
      </pc:sldChg>
      <pc:sldChg chg="del">
        <pc:chgData name="RAKOTONDRANALY Ony" userId="2d524e3b-9ef1-4e5a-8770-d5c98761ff30" providerId="ADAL" clId="{F63F97B1-9CFC-40BF-99BA-AB2B7E090401}" dt="2025-04-17T15:09:23.235" v="7226" actId="47"/>
        <pc:sldMkLst>
          <pc:docMk/>
          <pc:sldMk cId="4051078309" sldId="289"/>
        </pc:sldMkLst>
      </pc:sldChg>
      <pc:sldChg chg="del">
        <pc:chgData name="RAKOTONDRANALY Ony" userId="2d524e3b-9ef1-4e5a-8770-d5c98761ff30" providerId="ADAL" clId="{F63F97B1-9CFC-40BF-99BA-AB2B7E090401}" dt="2025-04-17T15:09:25.047" v="7227" actId="47"/>
        <pc:sldMkLst>
          <pc:docMk/>
          <pc:sldMk cId="117406351" sldId="290"/>
        </pc:sldMkLst>
      </pc:sldChg>
      <pc:sldChg chg="addSp delSp modSp new del mod">
        <pc:chgData name="RAKOTONDRANALY Ony" userId="2d524e3b-9ef1-4e5a-8770-d5c98761ff30" providerId="ADAL" clId="{F63F97B1-9CFC-40BF-99BA-AB2B7E090401}" dt="2025-04-15T14:15:26.018" v="5501" actId="47"/>
        <pc:sldMkLst>
          <pc:docMk/>
          <pc:sldMk cId="1460023102" sldId="291"/>
        </pc:sldMkLst>
        <pc:spChg chg="mod">
          <ac:chgData name="RAKOTONDRANALY Ony" userId="2d524e3b-9ef1-4e5a-8770-d5c98761ff30" providerId="ADAL" clId="{F63F97B1-9CFC-40BF-99BA-AB2B7E090401}" dt="2025-04-14T07:05:40.440" v="152" actId="20577"/>
          <ac:spMkLst>
            <pc:docMk/>
            <pc:sldMk cId="1460023102" sldId="291"/>
            <ac:spMk id="2" creationId="{37A777EC-F4BA-0EE5-AAAD-17B4E6717C4C}"/>
          </ac:spMkLst>
        </pc:spChg>
        <pc:spChg chg="mod">
          <ac:chgData name="RAKOTONDRANALY Ony" userId="2d524e3b-9ef1-4e5a-8770-d5c98761ff30" providerId="ADAL" clId="{F63F97B1-9CFC-40BF-99BA-AB2B7E090401}" dt="2025-04-15T12:25:15.666" v="1551" actId="20577"/>
          <ac:spMkLst>
            <pc:docMk/>
            <pc:sldMk cId="1460023102" sldId="291"/>
            <ac:spMk id="5" creationId="{4539E55C-1F76-5262-E98A-FB05584E4CCF}"/>
          </ac:spMkLst>
        </pc:spChg>
        <pc:spChg chg="mod">
          <ac:chgData name="RAKOTONDRANALY Ony" userId="2d524e3b-9ef1-4e5a-8770-d5c98761ff30" providerId="ADAL" clId="{F63F97B1-9CFC-40BF-99BA-AB2B7E090401}" dt="2025-04-15T12:24:49.052" v="1543" actId="20577"/>
          <ac:spMkLst>
            <pc:docMk/>
            <pc:sldMk cId="1460023102" sldId="291"/>
            <ac:spMk id="6" creationId="{19061664-7C67-E1C2-1549-1F2C7C17147F}"/>
          </ac:spMkLst>
        </pc:spChg>
        <pc:graphicFrameChg chg="add del mod">
          <ac:chgData name="RAKOTONDRANALY Ony" userId="2d524e3b-9ef1-4e5a-8770-d5c98761ff30" providerId="ADAL" clId="{F63F97B1-9CFC-40BF-99BA-AB2B7E090401}" dt="2025-04-15T12:00:42.846" v="665"/>
          <ac:graphicFrameMkLst>
            <pc:docMk/>
            <pc:sldMk cId="1460023102" sldId="291"/>
            <ac:graphicFrameMk id="7" creationId="{869CE40A-8D3B-FCAB-E3EB-50E8FC24EF24}"/>
          </ac:graphicFrameMkLst>
        </pc:graphicFrameChg>
        <pc:graphicFrameChg chg="add mod">
          <ac:chgData name="RAKOTONDRANALY Ony" userId="2d524e3b-9ef1-4e5a-8770-d5c98761ff30" providerId="ADAL" clId="{F63F97B1-9CFC-40BF-99BA-AB2B7E090401}" dt="2025-04-14T07:17:37.547" v="199"/>
          <ac:graphicFrameMkLst>
            <pc:docMk/>
            <pc:sldMk cId="1460023102" sldId="291"/>
            <ac:graphicFrameMk id="10" creationId="{03D7F334-2749-7BC7-5BCF-479C634D8197}"/>
          </ac:graphicFrameMkLst>
        </pc:graphicFrameChg>
        <pc:graphicFrameChg chg="add del mod">
          <ac:chgData name="RAKOTONDRANALY Ony" userId="2d524e3b-9ef1-4e5a-8770-d5c98761ff30" providerId="ADAL" clId="{F63F97B1-9CFC-40BF-99BA-AB2B7E090401}" dt="2025-04-14T07:20:19.988" v="207" actId="478"/>
          <ac:graphicFrameMkLst>
            <pc:docMk/>
            <pc:sldMk cId="1460023102" sldId="291"/>
            <ac:graphicFrameMk id="11" creationId="{0DE0FEF4-2FC8-F7A3-7F4C-FBB4584C6B5E}"/>
          </ac:graphicFrameMkLst>
        </pc:graphicFrameChg>
        <pc:graphicFrameChg chg="add mod">
          <ac:chgData name="RAKOTONDRANALY Ony" userId="2d524e3b-9ef1-4e5a-8770-d5c98761ff30" providerId="ADAL" clId="{F63F97B1-9CFC-40BF-99BA-AB2B7E090401}" dt="2025-04-14T07:23:55.784" v="208"/>
          <ac:graphicFrameMkLst>
            <pc:docMk/>
            <pc:sldMk cId="1460023102" sldId="291"/>
            <ac:graphicFrameMk id="12" creationId="{656FEB66-34BD-C1DB-BC38-8FDC13383E24}"/>
          </ac:graphicFrameMkLst>
        </pc:graphicFrameChg>
        <pc:graphicFrameChg chg="add mod">
          <ac:chgData name="RAKOTONDRANALY Ony" userId="2d524e3b-9ef1-4e5a-8770-d5c98761ff30" providerId="ADAL" clId="{F63F97B1-9CFC-40BF-99BA-AB2B7E090401}" dt="2025-04-14T07:26:19.204" v="209"/>
          <ac:graphicFrameMkLst>
            <pc:docMk/>
            <pc:sldMk cId="1460023102" sldId="291"/>
            <ac:graphicFrameMk id="13" creationId="{A2A36C18-78C2-D56B-168E-F13CEAEB9683}"/>
          </ac:graphicFrameMkLst>
        </pc:graphicFrameChg>
        <pc:graphicFrameChg chg="add del mod">
          <ac:chgData name="RAKOTONDRANALY Ony" userId="2d524e3b-9ef1-4e5a-8770-d5c98761ff30" providerId="ADAL" clId="{F63F97B1-9CFC-40BF-99BA-AB2B7E090401}" dt="2025-04-14T07:47:33.169" v="366" actId="478"/>
          <ac:graphicFrameMkLst>
            <pc:docMk/>
            <pc:sldMk cId="1460023102" sldId="291"/>
            <ac:graphicFrameMk id="15" creationId="{E3DEF741-2A26-F4FE-B3BB-FDD8B327B243}"/>
          </ac:graphicFrameMkLst>
        </pc:graphicFrameChg>
        <pc:picChg chg="add mod">
          <ac:chgData name="RAKOTONDRANALY Ony" userId="2d524e3b-9ef1-4e5a-8770-d5c98761ff30" providerId="ADAL" clId="{F63F97B1-9CFC-40BF-99BA-AB2B7E090401}" dt="2025-04-14T07:11:51.886" v="197" actId="931"/>
          <ac:picMkLst>
            <pc:docMk/>
            <pc:sldMk cId="1460023102" sldId="291"/>
            <ac:picMk id="8" creationId="{50F30FAF-BAAF-81E4-614B-FABCF4205264}"/>
          </ac:picMkLst>
        </pc:picChg>
        <pc:picChg chg="add mod">
          <ac:chgData name="RAKOTONDRANALY Ony" userId="2d524e3b-9ef1-4e5a-8770-d5c98761ff30" providerId="ADAL" clId="{F63F97B1-9CFC-40BF-99BA-AB2B7E090401}" dt="2025-04-14T07:30:08.482" v="227" actId="14100"/>
          <ac:picMkLst>
            <pc:docMk/>
            <pc:sldMk cId="1460023102" sldId="291"/>
            <ac:picMk id="14" creationId="{BE0C5625-826D-E948-E387-2AA7EE927485}"/>
          </ac:picMkLst>
        </pc:picChg>
      </pc:sldChg>
      <pc:sldChg chg="modSp add del mod setBg">
        <pc:chgData name="RAKOTONDRANALY Ony" userId="2d524e3b-9ef1-4e5a-8770-d5c98761ff30" providerId="ADAL" clId="{F63F97B1-9CFC-40BF-99BA-AB2B7E090401}" dt="2025-04-14T07:29:29.509" v="220"/>
        <pc:sldMkLst>
          <pc:docMk/>
          <pc:sldMk cId="0" sldId="292"/>
        </pc:sldMkLst>
        <pc:spChg chg="mod">
          <ac:chgData name="RAKOTONDRANALY Ony" userId="2d524e3b-9ef1-4e5a-8770-d5c98761ff30" providerId="ADAL" clId="{F63F97B1-9CFC-40BF-99BA-AB2B7E090401}" dt="2025-04-14T07:29:16.321" v="216"/>
          <ac:spMkLst>
            <pc:docMk/>
            <pc:sldMk cId="0" sldId="292"/>
            <ac:spMk id="5" creationId="{00000000-0000-0000-0000-000000000000}"/>
          </ac:spMkLst>
        </pc:spChg>
        <pc:spChg chg="mod">
          <ac:chgData name="RAKOTONDRANALY Ony" userId="2d524e3b-9ef1-4e5a-8770-d5c98761ff30" providerId="ADAL" clId="{F63F97B1-9CFC-40BF-99BA-AB2B7E090401}" dt="2025-04-14T07:29:16.321" v="216"/>
          <ac:spMkLst>
            <pc:docMk/>
            <pc:sldMk cId="0" sldId="292"/>
            <ac:spMk id="8" creationId="{00000000-0000-0000-0000-000000000000}"/>
          </ac:spMkLst>
        </pc:spChg>
        <pc:spChg chg="mod">
          <ac:chgData name="RAKOTONDRANALY Ony" userId="2d524e3b-9ef1-4e5a-8770-d5c98761ff30" providerId="ADAL" clId="{F63F97B1-9CFC-40BF-99BA-AB2B7E090401}" dt="2025-04-14T07:29:29.509" v="220"/>
          <ac:spMkLst>
            <pc:docMk/>
            <pc:sldMk cId="0" sldId="292"/>
            <ac:spMk id="9" creationId="{00000000-0000-0000-0000-000000000000}"/>
          </ac:spMkLst>
        </pc:spChg>
        <pc:spChg chg="mod">
          <ac:chgData name="RAKOTONDRANALY Ony" userId="2d524e3b-9ef1-4e5a-8770-d5c98761ff30" providerId="ADAL" clId="{F63F97B1-9CFC-40BF-99BA-AB2B7E090401}" dt="2025-04-14T07:29:16.321" v="216"/>
          <ac:spMkLst>
            <pc:docMk/>
            <pc:sldMk cId="0" sldId="292"/>
            <ac:spMk id="12" creationId="{00000000-0000-0000-0000-000000000000}"/>
          </ac:spMkLst>
        </pc:spChg>
        <pc:graphicFrameChg chg="mod">
          <ac:chgData name="RAKOTONDRANALY Ony" userId="2d524e3b-9ef1-4e5a-8770-d5c98761ff30" providerId="ADAL" clId="{F63F97B1-9CFC-40BF-99BA-AB2B7E090401}" dt="2025-04-14T07:29:22.939" v="217"/>
          <ac:graphicFrameMkLst>
            <pc:docMk/>
            <pc:sldMk cId="0" sldId="292"/>
            <ac:graphicFrameMk id="14" creationId="{00000000-0000-0000-0000-000000000000}"/>
          </ac:graphicFrameMkLst>
        </pc:graphicFrameChg>
      </pc:sldChg>
      <pc:sldChg chg="addSp delSp modSp new del mod">
        <pc:chgData name="RAKOTONDRANALY Ony" userId="2d524e3b-9ef1-4e5a-8770-d5c98761ff30" providerId="ADAL" clId="{F63F97B1-9CFC-40BF-99BA-AB2B7E090401}" dt="2025-04-14T07:39:42.189" v="262" actId="47"/>
        <pc:sldMkLst>
          <pc:docMk/>
          <pc:sldMk cId="1575206857" sldId="292"/>
        </pc:sldMkLst>
        <pc:spChg chg="mod">
          <ac:chgData name="RAKOTONDRANALY Ony" userId="2d524e3b-9ef1-4e5a-8770-d5c98761ff30" providerId="ADAL" clId="{F63F97B1-9CFC-40BF-99BA-AB2B7E090401}" dt="2025-04-14T07:30:58.270" v="237" actId="27636"/>
          <ac:spMkLst>
            <pc:docMk/>
            <pc:sldMk cId="1575206857" sldId="292"/>
            <ac:spMk id="2" creationId="{700A0A7A-AC62-BF0C-73CC-B8A223EFE0CA}"/>
          </ac:spMkLst>
        </pc:spChg>
        <pc:spChg chg="add del">
          <ac:chgData name="RAKOTONDRANALY Ony" userId="2d524e3b-9ef1-4e5a-8770-d5c98761ff30" providerId="ADAL" clId="{F63F97B1-9CFC-40BF-99BA-AB2B7E090401}" dt="2025-04-14T07:35:39.162" v="245"/>
          <ac:spMkLst>
            <pc:docMk/>
            <pc:sldMk cId="1575206857" sldId="292"/>
            <ac:spMk id="5" creationId="{3F89C9FD-9740-4F02-A4A7-7F68F3B8026C}"/>
          </ac:spMkLst>
        </pc:spChg>
        <pc:graphicFrameChg chg="add mod">
          <ac:chgData name="RAKOTONDRANALY Ony" userId="2d524e3b-9ef1-4e5a-8770-d5c98761ff30" providerId="ADAL" clId="{F63F97B1-9CFC-40BF-99BA-AB2B7E090401}" dt="2025-04-14T07:36:24.747" v="251" actId="14100"/>
          <ac:graphicFrameMkLst>
            <pc:docMk/>
            <pc:sldMk cId="1575206857" sldId="292"/>
            <ac:graphicFrameMk id="8" creationId="{7A8BC065-7EF3-592A-E343-E35E20236182}"/>
          </ac:graphicFrameMkLst>
        </pc:graphicFrameChg>
        <pc:picChg chg="add del mod ord">
          <ac:chgData name="RAKOTONDRANALY Ony" userId="2d524e3b-9ef1-4e5a-8770-d5c98761ff30" providerId="ADAL" clId="{F63F97B1-9CFC-40BF-99BA-AB2B7E090401}" dt="2025-04-14T07:31:21.457" v="239" actId="34307"/>
          <ac:picMkLst>
            <pc:docMk/>
            <pc:sldMk cId="1575206857" sldId="292"/>
            <ac:picMk id="7" creationId="{EAE3D84F-DEE9-46A5-8CB5-6BEDF383CC7B}"/>
          </ac:picMkLst>
        </pc:picChg>
      </pc:sldChg>
      <pc:sldChg chg="modSp add del mod setBg">
        <pc:chgData name="RAKOTONDRANALY Ony" userId="2d524e3b-9ef1-4e5a-8770-d5c98761ff30" providerId="ADAL" clId="{F63F97B1-9CFC-40BF-99BA-AB2B7E090401}" dt="2025-04-14T07:30:58.214" v="236"/>
        <pc:sldMkLst>
          <pc:docMk/>
          <pc:sldMk cId="0" sldId="293"/>
        </pc:sldMkLst>
        <pc:spChg chg="mod">
          <ac:chgData name="RAKOTONDRANALY Ony" userId="2d524e3b-9ef1-4e5a-8770-d5c98761ff30" providerId="ADAL" clId="{F63F97B1-9CFC-40BF-99BA-AB2B7E090401}" dt="2025-04-14T07:30:58.214" v="236"/>
          <ac:spMkLst>
            <pc:docMk/>
            <pc:sldMk cId="0" sldId="293"/>
            <ac:spMk id="5" creationId="{00000000-0000-0000-0000-000000000000}"/>
          </ac:spMkLst>
        </pc:spChg>
        <pc:spChg chg="mod">
          <ac:chgData name="RAKOTONDRANALY Ony" userId="2d524e3b-9ef1-4e5a-8770-d5c98761ff30" providerId="ADAL" clId="{F63F97B1-9CFC-40BF-99BA-AB2B7E090401}" dt="2025-04-14T07:30:58.214" v="236"/>
          <ac:spMkLst>
            <pc:docMk/>
            <pc:sldMk cId="0" sldId="293"/>
            <ac:spMk id="8" creationId="{00000000-0000-0000-0000-000000000000}"/>
          </ac:spMkLst>
        </pc:spChg>
        <pc:spChg chg="mod">
          <ac:chgData name="RAKOTONDRANALY Ony" userId="2d524e3b-9ef1-4e5a-8770-d5c98761ff30" providerId="ADAL" clId="{F63F97B1-9CFC-40BF-99BA-AB2B7E090401}" dt="2025-04-14T07:30:58.214" v="236"/>
          <ac:spMkLst>
            <pc:docMk/>
            <pc:sldMk cId="0" sldId="293"/>
            <ac:spMk id="9" creationId="{00000000-0000-0000-0000-000000000000}"/>
          </ac:spMkLst>
        </pc:spChg>
        <pc:spChg chg="mod">
          <ac:chgData name="RAKOTONDRANALY Ony" userId="2d524e3b-9ef1-4e5a-8770-d5c98761ff30" providerId="ADAL" clId="{F63F97B1-9CFC-40BF-99BA-AB2B7E090401}" dt="2025-04-14T07:30:58.214" v="236"/>
          <ac:spMkLst>
            <pc:docMk/>
            <pc:sldMk cId="0" sldId="293"/>
            <ac:spMk id="12" creationId="{00000000-0000-0000-0000-000000000000}"/>
          </ac:spMkLst>
        </pc:spChg>
        <pc:graphicFrameChg chg="mod">
          <ac:chgData name="RAKOTONDRANALY Ony" userId="2d524e3b-9ef1-4e5a-8770-d5c98761ff30" providerId="ADAL" clId="{F63F97B1-9CFC-40BF-99BA-AB2B7E090401}" dt="2025-04-14T07:30:53.577" v="229"/>
          <ac:graphicFrameMkLst>
            <pc:docMk/>
            <pc:sldMk cId="0" sldId="293"/>
            <ac:graphicFrameMk id="14" creationId="{00000000-0000-0000-0000-000000000000}"/>
          </ac:graphicFrameMkLst>
        </pc:graphicFrameChg>
      </pc:sldChg>
      <pc:sldChg chg="new del">
        <pc:chgData name="RAKOTONDRANALY Ony" userId="2d524e3b-9ef1-4e5a-8770-d5c98761ff30" providerId="ADAL" clId="{F63F97B1-9CFC-40BF-99BA-AB2B7E090401}" dt="2025-04-14T07:39:44.432" v="263" actId="47"/>
        <pc:sldMkLst>
          <pc:docMk/>
          <pc:sldMk cId="1935265024" sldId="293"/>
        </pc:sldMkLst>
      </pc:sldChg>
      <pc:sldChg chg="modSp new del mod">
        <pc:chgData name="RAKOTONDRANALY Ony" userId="2d524e3b-9ef1-4e5a-8770-d5c98761ff30" providerId="ADAL" clId="{F63F97B1-9CFC-40BF-99BA-AB2B7E090401}" dt="2025-04-17T15:08:59.661" v="7217" actId="47"/>
        <pc:sldMkLst>
          <pc:docMk/>
          <pc:sldMk cId="2106130389" sldId="294"/>
        </pc:sldMkLst>
        <pc:spChg chg="mod">
          <ac:chgData name="RAKOTONDRANALY Ony" userId="2d524e3b-9ef1-4e5a-8770-d5c98761ff30" providerId="ADAL" clId="{F63F97B1-9CFC-40BF-99BA-AB2B7E090401}" dt="2025-04-14T07:39:58.654" v="265" actId="27636"/>
          <ac:spMkLst>
            <pc:docMk/>
            <pc:sldMk cId="2106130389" sldId="294"/>
            <ac:spMk id="2" creationId="{3DB6D4F2-80DB-D16D-3CB9-CDB74A842E57}"/>
          </ac:spMkLst>
        </pc:spChg>
        <pc:spChg chg="mod">
          <ac:chgData name="RAKOTONDRANALY Ony" userId="2d524e3b-9ef1-4e5a-8770-d5c98761ff30" providerId="ADAL" clId="{F63F97B1-9CFC-40BF-99BA-AB2B7E090401}" dt="2025-04-14T07:40:36.255" v="295" actId="20577"/>
          <ac:spMkLst>
            <pc:docMk/>
            <pc:sldMk cId="2106130389" sldId="294"/>
            <ac:spMk id="5" creationId="{3364C6B5-56B3-30B0-99E8-112C4E396C49}"/>
          </ac:spMkLst>
        </pc:spChg>
      </pc:sldChg>
      <pc:sldChg chg="modSp new add del mod">
        <pc:chgData name="RAKOTONDRANALY Ony" userId="2d524e3b-9ef1-4e5a-8770-d5c98761ff30" providerId="ADAL" clId="{F63F97B1-9CFC-40BF-99BA-AB2B7E090401}" dt="2025-04-15T14:15:40.811" v="5506" actId="47"/>
        <pc:sldMkLst>
          <pc:docMk/>
          <pc:sldMk cId="322032321" sldId="295"/>
        </pc:sldMkLst>
        <pc:spChg chg="mod">
          <ac:chgData name="RAKOTONDRANALY Ony" userId="2d524e3b-9ef1-4e5a-8770-d5c98761ff30" providerId="ADAL" clId="{F63F97B1-9CFC-40BF-99BA-AB2B7E090401}" dt="2025-04-14T07:41:03.130" v="325" actId="20577"/>
          <ac:spMkLst>
            <pc:docMk/>
            <pc:sldMk cId="322032321" sldId="295"/>
            <ac:spMk id="2" creationId="{522E3AB9-E59D-8DC2-CC1F-ED141CB317CA}"/>
          </ac:spMkLst>
        </pc:spChg>
        <pc:spChg chg="mod">
          <ac:chgData name="RAKOTONDRANALY Ony" userId="2d524e3b-9ef1-4e5a-8770-d5c98761ff30" providerId="ADAL" clId="{F63F97B1-9CFC-40BF-99BA-AB2B7E090401}" dt="2025-04-14T07:41:07.037" v="333" actId="20577"/>
          <ac:spMkLst>
            <pc:docMk/>
            <pc:sldMk cId="322032321" sldId="295"/>
            <ac:spMk id="6" creationId="{5A4FEB04-7509-36FF-567D-9D74450DCD45}"/>
          </ac:spMkLst>
        </pc:spChg>
      </pc:sldChg>
      <pc:sldChg chg="modSp new del mod">
        <pc:chgData name="RAKOTONDRANALY Ony" userId="2d524e3b-9ef1-4e5a-8770-d5c98761ff30" providerId="ADAL" clId="{F63F97B1-9CFC-40BF-99BA-AB2B7E090401}" dt="2025-04-14T07:39:37.764" v="261" actId="47"/>
        <pc:sldMkLst>
          <pc:docMk/>
          <pc:sldMk cId="2703398638" sldId="295"/>
        </pc:sldMkLst>
        <pc:spChg chg="mod">
          <ac:chgData name="RAKOTONDRANALY Ony" userId="2d524e3b-9ef1-4e5a-8770-d5c98761ff30" providerId="ADAL" clId="{F63F97B1-9CFC-40BF-99BA-AB2B7E090401}" dt="2025-04-14T07:39:05.060" v="254" actId="27636"/>
          <ac:spMkLst>
            <pc:docMk/>
            <pc:sldMk cId="2703398638" sldId="295"/>
            <ac:spMk id="2" creationId="{9F633315-8BBB-6AED-DC7E-0BDAF429ED9E}"/>
          </ac:spMkLst>
        </pc:spChg>
        <pc:spChg chg="mod">
          <ac:chgData name="RAKOTONDRANALY Ony" userId="2d524e3b-9ef1-4e5a-8770-d5c98761ff30" providerId="ADAL" clId="{F63F97B1-9CFC-40BF-99BA-AB2B7E090401}" dt="2025-04-14T07:39:14.914" v="260" actId="20577"/>
          <ac:spMkLst>
            <pc:docMk/>
            <pc:sldMk cId="2703398638" sldId="295"/>
            <ac:spMk id="6" creationId="{D4485596-802A-7F96-D354-090B0D667EF0}"/>
          </ac:spMkLst>
        </pc:spChg>
      </pc:sldChg>
      <pc:sldChg chg="modSp add del mod">
        <pc:chgData name="RAKOTONDRANALY Ony" userId="2d524e3b-9ef1-4e5a-8770-d5c98761ff30" providerId="ADAL" clId="{F63F97B1-9CFC-40BF-99BA-AB2B7E090401}" dt="2025-04-22T08:06:29.248" v="9259" actId="47"/>
        <pc:sldMkLst>
          <pc:docMk/>
          <pc:sldMk cId="2719777182" sldId="296"/>
        </pc:sldMkLst>
        <pc:spChg chg="mod">
          <ac:chgData name="RAKOTONDRANALY Ony" userId="2d524e3b-9ef1-4e5a-8770-d5c98761ff30" providerId="ADAL" clId="{F63F97B1-9CFC-40BF-99BA-AB2B7E090401}" dt="2025-04-17T09:16:24.074" v="6047" actId="20577"/>
          <ac:spMkLst>
            <pc:docMk/>
            <pc:sldMk cId="2719777182" sldId="296"/>
            <ac:spMk id="2" creationId="{522E3AB9-E59D-8DC2-CC1F-ED141CB317CA}"/>
          </ac:spMkLst>
        </pc:spChg>
        <pc:spChg chg="mod">
          <ac:chgData name="RAKOTONDRANALY Ony" userId="2d524e3b-9ef1-4e5a-8770-d5c98761ff30" providerId="ADAL" clId="{F63F97B1-9CFC-40BF-99BA-AB2B7E090401}" dt="2025-04-17T15:08:31.574" v="7214" actId="5793"/>
          <ac:spMkLst>
            <pc:docMk/>
            <pc:sldMk cId="2719777182" sldId="296"/>
            <ac:spMk id="5" creationId="{C19F8A07-E40C-F9AB-DF36-96B2A3EEAD5A}"/>
          </ac:spMkLst>
        </pc:spChg>
        <pc:spChg chg="mod">
          <ac:chgData name="RAKOTONDRANALY Ony" userId="2d524e3b-9ef1-4e5a-8770-d5c98761ff30" providerId="ADAL" clId="{F63F97B1-9CFC-40BF-99BA-AB2B7E090401}" dt="2025-04-17T15:07:43.550" v="7211" actId="20577"/>
          <ac:spMkLst>
            <pc:docMk/>
            <pc:sldMk cId="2719777182" sldId="296"/>
            <ac:spMk id="6" creationId="{5A4FEB04-7509-36FF-567D-9D74450DCD45}"/>
          </ac:spMkLst>
        </pc:spChg>
      </pc:sldChg>
      <pc:sldChg chg="modSp add del mod">
        <pc:chgData name="RAKOTONDRANALY Ony" userId="2d524e3b-9ef1-4e5a-8770-d5c98761ff30" providerId="ADAL" clId="{F63F97B1-9CFC-40BF-99BA-AB2B7E090401}" dt="2025-04-15T14:15:22.837" v="5498" actId="47"/>
        <pc:sldMkLst>
          <pc:docMk/>
          <pc:sldMk cId="3111599105" sldId="297"/>
        </pc:sldMkLst>
        <pc:spChg chg="mod">
          <ac:chgData name="RAKOTONDRANALY Ony" userId="2d524e3b-9ef1-4e5a-8770-d5c98761ff30" providerId="ADAL" clId="{F63F97B1-9CFC-40BF-99BA-AB2B7E090401}" dt="2025-04-15T12:48:24.373" v="2641" actId="20577"/>
          <ac:spMkLst>
            <pc:docMk/>
            <pc:sldMk cId="3111599105" sldId="297"/>
            <ac:spMk id="2" creationId="{E7A1976A-9F89-448D-BA08-E8D65E3716D7}"/>
          </ac:spMkLst>
        </pc:spChg>
        <pc:spChg chg="mod">
          <ac:chgData name="RAKOTONDRANALY Ony" userId="2d524e3b-9ef1-4e5a-8770-d5c98761ff30" providerId="ADAL" clId="{F63F97B1-9CFC-40BF-99BA-AB2B7E090401}" dt="2025-04-15T13:18:51.220" v="4052" actId="27636"/>
          <ac:spMkLst>
            <pc:docMk/>
            <pc:sldMk cId="3111599105" sldId="297"/>
            <ac:spMk id="5" creationId="{E6EFD1A0-979A-4D54-AA4D-90C291D25E4E}"/>
          </ac:spMkLst>
        </pc:spChg>
        <pc:spChg chg="mod">
          <ac:chgData name="RAKOTONDRANALY Ony" userId="2d524e3b-9ef1-4e5a-8770-d5c98761ff30" providerId="ADAL" clId="{F63F97B1-9CFC-40BF-99BA-AB2B7E090401}" dt="2025-04-15T12:57:07.706" v="2816" actId="20577"/>
          <ac:spMkLst>
            <pc:docMk/>
            <pc:sldMk cId="3111599105" sldId="297"/>
            <ac:spMk id="6" creationId="{D5A867CA-966F-4445-864D-68B1E1B765E2}"/>
          </ac:spMkLst>
        </pc:spChg>
      </pc:sldChg>
      <pc:sldChg chg="delSp add del mod">
        <pc:chgData name="RAKOTONDRANALY Ony" userId="2d524e3b-9ef1-4e5a-8770-d5c98761ff30" providerId="ADAL" clId="{F63F97B1-9CFC-40BF-99BA-AB2B7E090401}" dt="2025-04-15T12:33:52.222" v="1927" actId="47"/>
        <pc:sldMkLst>
          <pc:docMk/>
          <pc:sldMk cId="4099987757" sldId="297"/>
        </pc:sldMkLst>
        <pc:spChg chg="del">
          <ac:chgData name="RAKOTONDRANALY Ony" userId="2d524e3b-9ef1-4e5a-8770-d5c98761ff30" providerId="ADAL" clId="{F63F97B1-9CFC-40BF-99BA-AB2B7E090401}" dt="2025-04-15T12:33:07.862" v="1902" actId="478"/>
          <ac:spMkLst>
            <pc:docMk/>
            <pc:sldMk cId="4099987757" sldId="297"/>
            <ac:spMk id="3" creationId="{D8915BEC-A573-4936-8F3C-5F6AF023BB95}"/>
          </ac:spMkLst>
        </pc:spChg>
      </pc:sldChg>
      <pc:sldChg chg="modSp add del mod">
        <pc:chgData name="RAKOTONDRANALY Ony" userId="2d524e3b-9ef1-4e5a-8770-d5c98761ff30" providerId="ADAL" clId="{F63F97B1-9CFC-40BF-99BA-AB2B7E090401}" dt="2025-04-15T12:43:15.742" v="2411" actId="47"/>
        <pc:sldMkLst>
          <pc:docMk/>
          <pc:sldMk cId="882276552" sldId="298"/>
        </pc:sldMkLst>
        <pc:spChg chg="mod">
          <ac:chgData name="RAKOTONDRANALY Ony" userId="2d524e3b-9ef1-4e5a-8770-d5c98761ff30" providerId="ADAL" clId="{F63F97B1-9CFC-40BF-99BA-AB2B7E090401}" dt="2025-04-15T12:41:52.338" v="2349" actId="20577"/>
          <ac:spMkLst>
            <pc:docMk/>
            <pc:sldMk cId="882276552" sldId="298"/>
            <ac:spMk id="5" creationId="{E6EFD1A0-979A-4D54-AA4D-90C291D25E4E}"/>
          </ac:spMkLst>
        </pc:spChg>
        <pc:spChg chg="mod">
          <ac:chgData name="RAKOTONDRANALY Ony" userId="2d524e3b-9ef1-4e5a-8770-d5c98761ff30" providerId="ADAL" clId="{F63F97B1-9CFC-40BF-99BA-AB2B7E090401}" dt="2025-04-15T12:43:01.336" v="2410" actId="20577"/>
          <ac:spMkLst>
            <pc:docMk/>
            <pc:sldMk cId="882276552" sldId="298"/>
            <ac:spMk id="6" creationId="{D5A867CA-966F-4445-864D-68B1E1B765E2}"/>
          </ac:spMkLst>
        </pc:spChg>
      </pc:sldChg>
      <pc:sldChg chg="modSp new del mod">
        <pc:chgData name="RAKOTONDRANALY Ony" userId="2d524e3b-9ef1-4e5a-8770-d5c98761ff30" providerId="ADAL" clId="{F63F97B1-9CFC-40BF-99BA-AB2B7E090401}" dt="2025-04-15T14:15:23.471" v="5499" actId="47"/>
        <pc:sldMkLst>
          <pc:docMk/>
          <pc:sldMk cId="1799970526" sldId="298"/>
        </pc:sldMkLst>
        <pc:spChg chg="mod">
          <ac:chgData name="RAKOTONDRANALY Ony" userId="2d524e3b-9ef1-4e5a-8770-d5c98761ff30" providerId="ADAL" clId="{F63F97B1-9CFC-40BF-99BA-AB2B7E090401}" dt="2025-04-15T13:30:47.626" v="4065" actId="27636"/>
          <ac:spMkLst>
            <pc:docMk/>
            <pc:sldMk cId="1799970526" sldId="298"/>
            <ac:spMk id="2" creationId="{7491DFA8-98C6-4CFC-5A7A-94C70807AF1B}"/>
          </ac:spMkLst>
        </pc:spChg>
      </pc:sldChg>
      <pc:sldChg chg="modSp new del mod">
        <pc:chgData name="RAKOTONDRANALY Ony" userId="2d524e3b-9ef1-4e5a-8770-d5c98761ff30" providerId="ADAL" clId="{F63F97B1-9CFC-40BF-99BA-AB2B7E090401}" dt="2025-04-15T14:15:24.209" v="5500" actId="47"/>
        <pc:sldMkLst>
          <pc:docMk/>
          <pc:sldMk cId="1467532230" sldId="299"/>
        </pc:sldMkLst>
        <pc:spChg chg="mod">
          <ac:chgData name="RAKOTONDRANALY Ony" userId="2d524e3b-9ef1-4e5a-8770-d5c98761ff30" providerId="ADAL" clId="{F63F97B1-9CFC-40BF-99BA-AB2B7E090401}" dt="2025-04-15T13:30:47.654" v="4066" actId="27636"/>
          <ac:spMkLst>
            <pc:docMk/>
            <pc:sldMk cId="1467532230" sldId="299"/>
            <ac:spMk id="2" creationId="{D6588AB4-5F6A-4C0F-6F1E-41D7E9AC831C}"/>
          </ac:spMkLst>
        </pc:spChg>
      </pc:sldChg>
      <pc:sldChg chg="modSp add del mod ord">
        <pc:chgData name="RAKOTONDRANALY Ony" userId="2d524e3b-9ef1-4e5a-8770-d5c98761ff30" providerId="ADAL" clId="{F63F97B1-9CFC-40BF-99BA-AB2B7E090401}" dt="2025-05-01T13:31:10.927" v="13176" actId="47"/>
        <pc:sldMkLst>
          <pc:docMk/>
          <pc:sldMk cId="2953697226" sldId="300"/>
        </pc:sldMkLst>
        <pc:spChg chg="mod">
          <ac:chgData name="RAKOTONDRANALY Ony" userId="2d524e3b-9ef1-4e5a-8770-d5c98761ff30" providerId="ADAL" clId="{F63F97B1-9CFC-40BF-99BA-AB2B7E090401}" dt="2025-04-30T13:11:37.606" v="12054" actId="20577"/>
          <ac:spMkLst>
            <pc:docMk/>
            <pc:sldMk cId="2953697226" sldId="300"/>
            <ac:spMk id="2" creationId="{E7A1976A-9F89-448D-BA08-E8D65E3716D7}"/>
          </ac:spMkLst>
        </pc:spChg>
        <pc:spChg chg="mod">
          <ac:chgData name="RAKOTONDRANALY Ony" userId="2d524e3b-9ef1-4e5a-8770-d5c98761ff30" providerId="ADAL" clId="{F63F97B1-9CFC-40BF-99BA-AB2B7E090401}" dt="2025-04-22T07:44:28.528" v="8034" actId="20577"/>
          <ac:spMkLst>
            <pc:docMk/>
            <pc:sldMk cId="2953697226" sldId="300"/>
            <ac:spMk id="5" creationId="{E6EFD1A0-979A-4D54-AA4D-90C291D25E4E}"/>
          </ac:spMkLst>
        </pc:spChg>
      </pc:sldChg>
      <pc:sldChg chg="modSp add del mod">
        <pc:chgData name="RAKOTONDRANALY Ony" userId="2d524e3b-9ef1-4e5a-8770-d5c98761ff30" providerId="ADAL" clId="{F63F97B1-9CFC-40BF-99BA-AB2B7E090401}" dt="2025-04-15T14:15:20.896" v="5497" actId="47"/>
        <pc:sldMkLst>
          <pc:docMk/>
          <pc:sldMk cId="302468634" sldId="301"/>
        </pc:sldMkLst>
        <pc:spChg chg="mod">
          <ac:chgData name="RAKOTONDRANALY Ony" userId="2d524e3b-9ef1-4e5a-8770-d5c98761ff30" providerId="ADAL" clId="{F63F97B1-9CFC-40BF-99BA-AB2B7E090401}" dt="2025-04-15T13:57:25.021" v="4996" actId="20577"/>
          <ac:spMkLst>
            <pc:docMk/>
            <pc:sldMk cId="302468634" sldId="301"/>
            <ac:spMk id="5" creationId="{E6EFD1A0-979A-4D54-AA4D-90C291D25E4E}"/>
          </ac:spMkLst>
        </pc:spChg>
        <pc:spChg chg="mod">
          <ac:chgData name="RAKOTONDRANALY Ony" userId="2d524e3b-9ef1-4e5a-8770-d5c98761ff30" providerId="ADAL" clId="{F63F97B1-9CFC-40BF-99BA-AB2B7E090401}" dt="2025-04-15T13:40:03.190" v="4617" actId="20577"/>
          <ac:spMkLst>
            <pc:docMk/>
            <pc:sldMk cId="302468634" sldId="301"/>
            <ac:spMk id="6" creationId="{D5A867CA-966F-4445-864D-68B1E1B765E2}"/>
          </ac:spMkLst>
        </pc:spChg>
      </pc:sldChg>
      <pc:sldChg chg="addSp modSp mod ord">
        <pc:chgData name="RAKOTONDRANALY Ony" userId="2d524e3b-9ef1-4e5a-8770-d5c98761ff30" providerId="ADAL" clId="{F63F97B1-9CFC-40BF-99BA-AB2B7E090401}" dt="2025-04-29T07:52:53.912" v="11495" actId="1076"/>
        <pc:sldMkLst>
          <pc:docMk/>
          <pc:sldMk cId="337944842" sldId="301"/>
        </pc:sldMkLst>
        <pc:spChg chg="mod">
          <ac:chgData name="RAKOTONDRANALY Ony" userId="2d524e3b-9ef1-4e5a-8770-d5c98761ff30" providerId="ADAL" clId="{F63F97B1-9CFC-40BF-99BA-AB2B7E090401}" dt="2025-04-17T08:45:44.292" v="5689" actId="20577"/>
          <ac:spMkLst>
            <pc:docMk/>
            <pc:sldMk cId="337944842" sldId="301"/>
            <ac:spMk id="2" creationId="{4B33C263-7315-D47D-6ABA-3454993604EF}"/>
          </ac:spMkLst>
        </pc:spChg>
        <pc:spChg chg="mod">
          <ac:chgData name="RAKOTONDRANALY Ony" userId="2d524e3b-9ef1-4e5a-8770-d5c98761ff30" providerId="ADAL" clId="{F63F97B1-9CFC-40BF-99BA-AB2B7E090401}" dt="2025-04-22T08:14:47.837" v="9320" actId="20577"/>
          <ac:spMkLst>
            <pc:docMk/>
            <pc:sldMk cId="337944842" sldId="301"/>
            <ac:spMk id="3" creationId="{DCB88C1A-25F3-09BA-5252-6B43AA87118E}"/>
          </ac:spMkLst>
        </pc:spChg>
        <pc:spChg chg="add mod">
          <ac:chgData name="RAKOTONDRANALY Ony" userId="2d524e3b-9ef1-4e5a-8770-d5c98761ff30" providerId="ADAL" clId="{F63F97B1-9CFC-40BF-99BA-AB2B7E090401}" dt="2025-04-17T09:57:36.822" v="6089"/>
          <ac:spMkLst>
            <pc:docMk/>
            <pc:sldMk cId="337944842" sldId="301"/>
            <ac:spMk id="5" creationId="{CD064DD7-B7AA-3AA8-A4D3-48DC89C8DE3B}"/>
          </ac:spMkLst>
        </pc:spChg>
        <pc:spChg chg="add mod">
          <ac:chgData name="RAKOTONDRANALY Ony" userId="2d524e3b-9ef1-4e5a-8770-d5c98761ff30" providerId="ADAL" clId="{F63F97B1-9CFC-40BF-99BA-AB2B7E090401}" dt="2025-04-17T09:58:04.114" v="6091"/>
          <ac:spMkLst>
            <pc:docMk/>
            <pc:sldMk cId="337944842" sldId="301"/>
            <ac:spMk id="6" creationId="{E3655068-336B-AC4E-6664-8314C6B2D1EC}"/>
          </ac:spMkLst>
        </pc:spChg>
        <pc:spChg chg="add mod">
          <ac:chgData name="RAKOTONDRANALY Ony" userId="2d524e3b-9ef1-4e5a-8770-d5c98761ff30" providerId="ADAL" clId="{F63F97B1-9CFC-40BF-99BA-AB2B7E090401}" dt="2025-04-17T09:58:24.886" v="6095"/>
          <ac:spMkLst>
            <pc:docMk/>
            <pc:sldMk cId="337944842" sldId="301"/>
            <ac:spMk id="7" creationId="{1EE8D474-0E58-06E7-FB79-965BF6A03D61}"/>
          </ac:spMkLst>
        </pc:spChg>
        <pc:spChg chg="add mod">
          <ac:chgData name="RAKOTONDRANALY Ony" userId="2d524e3b-9ef1-4e5a-8770-d5c98761ff30" providerId="ADAL" clId="{F63F97B1-9CFC-40BF-99BA-AB2B7E090401}" dt="2025-04-17T09:58:52.076" v="6110" actId="20577"/>
          <ac:spMkLst>
            <pc:docMk/>
            <pc:sldMk cId="337944842" sldId="301"/>
            <ac:spMk id="8" creationId="{1A56F73F-7F2D-C3C3-EA5F-03E02D70B54D}"/>
          </ac:spMkLst>
        </pc:spChg>
        <pc:spChg chg="mod">
          <ac:chgData name="RAKOTONDRANALY Ony" userId="2d524e3b-9ef1-4e5a-8770-d5c98761ff30" providerId="ADAL" clId="{F63F97B1-9CFC-40BF-99BA-AB2B7E090401}" dt="2025-04-29T07:52:53.912" v="11495" actId="1076"/>
          <ac:spMkLst>
            <pc:docMk/>
            <pc:sldMk cId="337944842" sldId="301"/>
            <ac:spMk id="17" creationId="{11796BCC-4C7F-7FDD-FD8E-7A15E777A16F}"/>
          </ac:spMkLst>
        </pc:spChg>
      </pc:sldChg>
      <pc:sldChg chg="modSp add del mod">
        <pc:chgData name="RAKOTONDRANALY Ony" userId="2d524e3b-9ef1-4e5a-8770-d5c98761ff30" providerId="ADAL" clId="{F63F97B1-9CFC-40BF-99BA-AB2B7E090401}" dt="2025-04-15T14:15:10.532" v="5496" actId="47"/>
        <pc:sldMkLst>
          <pc:docMk/>
          <pc:sldMk cId="526864605" sldId="302"/>
        </pc:sldMkLst>
        <pc:spChg chg="mod">
          <ac:chgData name="RAKOTONDRANALY Ony" userId="2d524e3b-9ef1-4e5a-8770-d5c98761ff30" providerId="ADAL" clId="{F63F97B1-9CFC-40BF-99BA-AB2B7E090401}" dt="2025-04-15T13:43:36.432" v="4667" actId="27636"/>
          <ac:spMkLst>
            <pc:docMk/>
            <pc:sldMk cId="526864605" sldId="302"/>
            <ac:spMk id="5" creationId="{E6EFD1A0-979A-4D54-AA4D-90C291D25E4E}"/>
          </ac:spMkLst>
        </pc:spChg>
        <pc:spChg chg="mod">
          <ac:chgData name="RAKOTONDRANALY Ony" userId="2d524e3b-9ef1-4e5a-8770-d5c98761ff30" providerId="ADAL" clId="{F63F97B1-9CFC-40BF-99BA-AB2B7E090401}" dt="2025-04-15T13:39:48.306" v="4615" actId="20577"/>
          <ac:spMkLst>
            <pc:docMk/>
            <pc:sldMk cId="526864605" sldId="302"/>
            <ac:spMk id="6" creationId="{D5A867CA-966F-4445-864D-68B1E1B765E2}"/>
          </ac:spMkLst>
        </pc:spChg>
      </pc:sldChg>
      <pc:sldChg chg="modSp del mod ord">
        <pc:chgData name="RAKOTONDRANALY Ony" userId="2d524e3b-9ef1-4e5a-8770-d5c98761ff30" providerId="ADAL" clId="{F63F97B1-9CFC-40BF-99BA-AB2B7E090401}" dt="2025-04-22T13:06:50.967" v="10774" actId="47"/>
        <pc:sldMkLst>
          <pc:docMk/>
          <pc:sldMk cId="3674371923" sldId="303"/>
        </pc:sldMkLst>
        <pc:spChg chg="mod">
          <ac:chgData name="RAKOTONDRANALY Ony" userId="2d524e3b-9ef1-4e5a-8770-d5c98761ff30" providerId="ADAL" clId="{F63F97B1-9CFC-40BF-99BA-AB2B7E090401}" dt="2025-04-22T11:12:07.648" v="10307" actId="20577"/>
          <ac:spMkLst>
            <pc:docMk/>
            <pc:sldMk cId="3674371923" sldId="303"/>
            <ac:spMk id="2" creationId="{1E437F6E-48FB-57B7-B0A9-8C6AC18EFBC2}"/>
          </ac:spMkLst>
        </pc:spChg>
        <pc:spChg chg="mod">
          <ac:chgData name="RAKOTONDRANALY Ony" userId="2d524e3b-9ef1-4e5a-8770-d5c98761ff30" providerId="ADAL" clId="{F63F97B1-9CFC-40BF-99BA-AB2B7E090401}" dt="2025-04-22T08:15:17.604" v="9365" actId="20577"/>
          <ac:spMkLst>
            <pc:docMk/>
            <pc:sldMk cId="3674371923" sldId="303"/>
            <ac:spMk id="3" creationId="{0C95B75A-C4C7-5D82-AC4E-199191A69247}"/>
          </ac:spMkLst>
        </pc:spChg>
        <pc:spChg chg="mod">
          <ac:chgData name="RAKOTONDRANALY Ony" userId="2d524e3b-9ef1-4e5a-8770-d5c98761ff30" providerId="ADAL" clId="{F63F97B1-9CFC-40BF-99BA-AB2B7E090401}" dt="2025-04-17T09:00:11.291" v="5806" actId="20577"/>
          <ac:spMkLst>
            <pc:docMk/>
            <pc:sldMk cId="3674371923" sldId="303"/>
            <ac:spMk id="5" creationId="{BF3E478E-2CE4-FCF4-C858-93F001882824}"/>
          </ac:spMkLst>
        </pc:spChg>
        <pc:spChg chg="mod">
          <ac:chgData name="RAKOTONDRANALY Ony" userId="2d524e3b-9ef1-4e5a-8770-d5c98761ff30" providerId="ADAL" clId="{F63F97B1-9CFC-40BF-99BA-AB2B7E090401}" dt="2025-04-17T09:00:19.640" v="5828" actId="5793"/>
          <ac:spMkLst>
            <pc:docMk/>
            <pc:sldMk cId="3674371923" sldId="303"/>
            <ac:spMk id="7" creationId="{FA50A773-9CD4-C297-76C1-35D5386492D1}"/>
          </ac:spMkLst>
        </pc:spChg>
        <pc:spChg chg="mod">
          <ac:chgData name="RAKOTONDRANALY Ony" userId="2d524e3b-9ef1-4e5a-8770-d5c98761ff30" providerId="ADAL" clId="{F63F97B1-9CFC-40BF-99BA-AB2B7E090401}" dt="2025-04-17T09:00:42.916" v="5830" actId="6549"/>
          <ac:spMkLst>
            <pc:docMk/>
            <pc:sldMk cId="3674371923" sldId="303"/>
            <ac:spMk id="16" creationId="{8831E2CB-8678-01F8-0270-65823B217E22}"/>
          </ac:spMkLst>
        </pc:spChg>
        <pc:spChg chg="mod">
          <ac:chgData name="RAKOTONDRANALY Ony" userId="2d524e3b-9ef1-4e5a-8770-d5c98761ff30" providerId="ADAL" clId="{F63F97B1-9CFC-40BF-99BA-AB2B7E090401}" dt="2025-04-22T11:58:43.269" v="10377" actId="1076"/>
          <ac:spMkLst>
            <pc:docMk/>
            <pc:sldMk cId="3674371923" sldId="303"/>
            <ac:spMk id="30" creationId="{FA3BE6C5-D807-0526-957A-3F2C1AC34208}"/>
          </ac:spMkLst>
        </pc:spChg>
        <pc:cxnChg chg="mod">
          <ac:chgData name="RAKOTONDRANALY Ony" userId="2d524e3b-9ef1-4e5a-8770-d5c98761ff30" providerId="ADAL" clId="{F63F97B1-9CFC-40BF-99BA-AB2B7E090401}" dt="2025-04-17T09:00:10.073" v="5800" actId="20577"/>
          <ac:cxnSpMkLst>
            <pc:docMk/>
            <pc:sldMk cId="3674371923" sldId="303"/>
            <ac:cxnSpMk id="23" creationId="{97F63BF1-EAE3-958B-2A41-2D794F88BC11}"/>
          </ac:cxnSpMkLst>
        </pc:cxnChg>
        <pc:cxnChg chg="mod">
          <ac:chgData name="RAKOTONDRANALY Ony" userId="2d524e3b-9ef1-4e5a-8770-d5c98761ff30" providerId="ADAL" clId="{F63F97B1-9CFC-40BF-99BA-AB2B7E090401}" dt="2025-04-17T09:00:32.137" v="5829" actId="1076"/>
          <ac:cxnSpMkLst>
            <pc:docMk/>
            <pc:sldMk cId="3674371923" sldId="303"/>
            <ac:cxnSpMk id="29" creationId="{9A0D8C75-4486-2578-9E67-38BAABA9CFAD}"/>
          </ac:cxnSpMkLst>
        </pc:cxnChg>
        <pc:cxnChg chg="mod">
          <ac:chgData name="RAKOTONDRANALY Ony" userId="2d524e3b-9ef1-4e5a-8770-d5c98761ff30" providerId="ADAL" clId="{F63F97B1-9CFC-40BF-99BA-AB2B7E090401}" dt="2025-04-22T11:58:43.269" v="10377" actId="1076"/>
          <ac:cxnSpMkLst>
            <pc:docMk/>
            <pc:sldMk cId="3674371923" sldId="303"/>
            <ac:cxnSpMk id="62" creationId="{A1B95343-8E19-BB2B-A1A8-4C0ED4D8005F}"/>
          </ac:cxnSpMkLst>
        </pc:cxnChg>
        <pc:cxnChg chg="mod">
          <ac:chgData name="RAKOTONDRANALY Ony" userId="2d524e3b-9ef1-4e5a-8770-d5c98761ff30" providerId="ADAL" clId="{F63F97B1-9CFC-40BF-99BA-AB2B7E090401}" dt="2025-04-17T09:00:10.073" v="5800" actId="20577"/>
          <ac:cxnSpMkLst>
            <pc:docMk/>
            <pc:sldMk cId="3674371923" sldId="303"/>
            <ac:cxnSpMk id="67" creationId="{D371F5FD-1D4F-D056-A30E-BF166A5E9B4F}"/>
          </ac:cxnSpMkLst>
        </pc:cxnChg>
      </pc:sldChg>
      <pc:sldChg chg="delSp modSp add mod">
        <pc:chgData name="RAKOTONDRANALY Ony" userId="2d524e3b-9ef1-4e5a-8770-d5c98761ff30" providerId="ADAL" clId="{F63F97B1-9CFC-40BF-99BA-AB2B7E090401}" dt="2025-05-05T08:10:56.354" v="16005" actId="20577"/>
        <pc:sldMkLst>
          <pc:docMk/>
          <pc:sldMk cId="4188438444" sldId="304"/>
        </pc:sldMkLst>
        <pc:spChg chg="mod">
          <ac:chgData name="RAKOTONDRANALY Ony" userId="2d524e3b-9ef1-4e5a-8770-d5c98761ff30" providerId="ADAL" clId="{F63F97B1-9CFC-40BF-99BA-AB2B7E090401}" dt="2025-04-22T08:15:50.313" v="9407" actId="20577"/>
          <ac:spMkLst>
            <pc:docMk/>
            <pc:sldMk cId="4188438444" sldId="304"/>
            <ac:spMk id="3" creationId="{384643CC-7FEF-4E65-A93F-CB08C981EFF1}"/>
          </ac:spMkLst>
        </pc:spChg>
        <pc:spChg chg="mod">
          <ac:chgData name="RAKOTONDRANALY Ony" userId="2d524e3b-9ef1-4e5a-8770-d5c98761ff30" providerId="ADAL" clId="{F63F97B1-9CFC-40BF-99BA-AB2B7E090401}" dt="2025-04-29T08:13:44.887" v="11779" actId="20577"/>
          <ac:spMkLst>
            <pc:docMk/>
            <pc:sldMk cId="4188438444" sldId="304"/>
            <ac:spMk id="6" creationId="{DE10E4BD-70B4-4E3B-AFA1-A936CCC17344}"/>
          </ac:spMkLst>
        </pc:spChg>
        <pc:spChg chg="del">
          <ac:chgData name="RAKOTONDRANALY Ony" userId="2d524e3b-9ef1-4e5a-8770-d5c98761ff30" providerId="ADAL" clId="{F63F97B1-9CFC-40BF-99BA-AB2B7E090401}" dt="2025-04-17T08:49:34.612" v="5694" actId="478"/>
          <ac:spMkLst>
            <pc:docMk/>
            <pc:sldMk cId="4188438444" sldId="304"/>
            <ac:spMk id="7" creationId="{2BD207D4-9623-473A-8A9D-B198B6379C96}"/>
          </ac:spMkLst>
        </pc:spChg>
        <pc:spChg chg="mod">
          <ac:chgData name="RAKOTONDRANALY Ony" userId="2d524e3b-9ef1-4e5a-8770-d5c98761ff30" providerId="ADAL" clId="{F63F97B1-9CFC-40BF-99BA-AB2B7E090401}" dt="2025-05-05T08:08:54.066" v="15955" actId="14100"/>
          <ac:spMkLst>
            <pc:docMk/>
            <pc:sldMk cId="4188438444" sldId="304"/>
            <ac:spMk id="8" creationId="{9643F2A2-E1B6-45E9-BD0F-98C7863B2ECE}"/>
          </ac:spMkLst>
        </pc:spChg>
        <pc:spChg chg="mod">
          <ac:chgData name="RAKOTONDRANALY Ony" userId="2d524e3b-9ef1-4e5a-8770-d5c98761ff30" providerId="ADAL" clId="{F63F97B1-9CFC-40BF-99BA-AB2B7E090401}" dt="2025-05-05T08:10:56.354" v="16005" actId="20577"/>
          <ac:spMkLst>
            <pc:docMk/>
            <pc:sldMk cId="4188438444" sldId="304"/>
            <ac:spMk id="9" creationId="{0DDC6C1C-6EC5-4287-824D-A94FA9D4F9F9}"/>
          </ac:spMkLst>
        </pc:spChg>
        <pc:spChg chg="mod">
          <ac:chgData name="RAKOTONDRANALY Ony" userId="2d524e3b-9ef1-4e5a-8770-d5c98761ff30" providerId="ADAL" clId="{F63F97B1-9CFC-40BF-99BA-AB2B7E090401}" dt="2025-05-05T08:07:46.547" v="15947" actId="14100"/>
          <ac:spMkLst>
            <pc:docMk/>
            <pc:sldMk cId="4188438444" sldId="304"/>
            <ac:spMk id="10" creationId="{BE6B976D-EC05-4FB6-967B-DB4B5EEFDC4F}"/>
          </ac:spMkLst>
        </pc:spChg>
        <pc:spChg chg="mod">
          <ac:chgData name="RAKOTONDRANALY Ony" userId="2d524e3b-9ef1-4e5a-8770-d5c98761ff30" providerId="ADAL" clId="{F63F97B1-9CFC-40BF-99BA-AB2B7E090401}" dt="2025-05-05T08:08:26.922" v="15950" actId="255"/>
          <ac:spMkLst>
            <pc:docMk/>
            <pc:sldMk cId="4188438444" sldId="304"/>
            <ac:spMk id="11" creationId="{1B5AEF24-616C-42E7-A4D8-E7EDC802C795}"/>
          </ac:spMkLst>
        </pc:spChg>
        <pc:spChg chg="del mod">
          <ac:chgData name="RAKOTONDRANALY Ony" userId="2d524e3b-9ef1-4e5a-8770-d5c98761ff30" providerId="ADAL" clId="{F63F97B1-9CFC-40BF-99BA-AB2B7E090401}" dt="2025-04-17T08:49:39.907" v="5696" actId="478"/>
          <ac:spMkLst>
            <pc:docMk/>
            <pc:sldMk cId="4188438444" sldId="304"/>
            <ac:spMk id="12" creationId="{BC02A4EC-70D7-4630-BC88-F9D9A12FB6F9}"/>
          </ac:spMkLst>
        </pc:spChg>
      </pc:sldChg>
      <pc:sldChg chg="addSp delSp modSp add del mod">
        <pc:chgData name="RAKOTONDRANALY Ony" userId="2d524e3b-9ef1-4e5a-8770-d5c98761ff30" providerId="ADAL" clId="{F63F97B1-9CFC-40BF-99BA-AB2B7E090401}" dt="2025-04-17T09:58:28.867" v="6096" actId="47"/>
        <pc:sldMkLst>
          <pc:docMk/>
          <pc:sldMk cId="788539854" sldId="305"/>
        </pc:sldMkLst>
        <pc:spChg chg="add del mod">
          <ac:chgData name="RAKOTONDRANALY Ony" userId="2d524e3b-9ef1-4e5a-8770-d5c98761ff30" providerId="ADAL" clId="{F63F97B1-9CFC-40BF-99BA-AB2B7E090401}" dt="2025-04-17T09:58:00.814" v="6090" actId="21"/>
          <ac:spMkLst>
            <pc:docMk/>
            <pc:sldMk cId="788539854" sldId="305"/>
            <ac:spMk id="10" creationId="{74BE3C8B-4CAF-6221-D757-405003365364}"/>
          </ac:spMkLst>
        </pc:spChg>
        <pc:spChg chg="add del mod">
          <ac:chgData name="RAKOTONDRANALY Ony" userId="2d524e3b-9ef1-4e5a-8770-d5c98761ff30" providerId="ADAL" clId="{F63F97B1-9CFC-40BF-99BA-AB2B7E090401}" dt="2025-04-17T09:57:31.982" v="6088" actId="21"/>
          <ac:spMkLst>
            <pc:docMk/>
            <pc:sldMk cId="788539854" sldId="305"/>
            <ac:spMk id="11" creationId="{E5D6AE8F-6263-CCF4-F79B-33C6DAB305BA}"/>
          </ac:spMkLst>
        </pc:spChg>
        <pc:spChg chg="add del mod">
          <ac:chgData name="RAKOTONDRANALY Ony" userId="2d524e3b-9ef1-4e5a-8770-d5c98761ff30" providerId="ADAL" clId="{F63F97B1-9CFC-40BF-99BA-AB2B7E090401}" dt="2025-04-17T09:58:21.714" v="6094" actId="21"/>
          <ac:spMkLst>
            <pc:docMk/>
            <pc:sldMk cId="788539854" sldId="305"/>
            <ac:spMk id="12" creationId="{B2F2559E-4FB1-B741-1E11-447F826184FA}"/>
          </ac:spMkLst>
        </pc:spChg>
        <pc:spChg chg="mod">
          <ac:chgData name="RAKOTONDRANALY Ony" userId="2d524e3b-9ef1-4e5a-8770-d5c98761ff30" providerId="ADAL" clId="{F63F97B1-9CFC-40BF-99BA-AB2B7E090401}" dt="2025-04-17T08:56:01.909" v="5721" actId="1076"/>
          <ac:spMkLst>
            <pc:docMk/>
            <pc:sldMk cId="788539854" sldId="305"/>
            <ac:spMk id="34" creationId="{E9C6D9F6-380D-8215-A8FB-844236EA5787}"/>
          </ac:spMkLst>
        </pc:spChg>
        <pc:spChg chg="mod">
          <ac:chgData name="RAKOTONDRANALY Ony" userId="2d524e3b-9ef1-4e5a-8770-d5c98761ff30" providerId="ADAL" clId="{F63F97B1-9CFC-40BF-99BA-AB2B7E090401}" dt="2025-04-17T08:55:39.515" v="5719" actId="1076"/>
          <ac:spMkLst>
            <pc:docMk/>
            <pc:sldMk cId="788539854" sldId="305"/>
            <ac:spMk id="49" creationId="{A337F192-D428-0876-F707-2A0E6ECDFF06}"/>
          </ac:spMkLst>
        </pc:spChg>
        <pc:spChg chg="mod">
          <ac:chgData name="RAKOTONDRANALY Ony" userId="2d524e3b-9ef1-4e5a-8770-d5c98761ff30" providerId="ADAL" clId="{F63F97B1-9CFC-40BF-99BA-AB2B7E090401}" dt="2025-04-17T08:56:05.683" v="5722" actId="14100"/>
          <ac:spMkLst>
            <pc:docMk/>
            <pc:sldMk cId="788539854" sldId="305"/>
            <ac:spMk id="50" creationId="{19849719-6ED1-F7FC-A34E-D22EAC4EDBF2}"/>
          </ac:spMkLst>
        </pc:spChg>
        <pc:spChg chg="mod">
          <ac:chgData name="RAKOTONDRANALY Ony" userId="2d524e3b-9ef1-4e5a-8770-d5c98761ff30" providerId="ADAL" clId="{F63F97B1-9CFC-40BF-99BA-AB2B7E090401}" dt="2025-04-17T08:55:50.360" v="5720" actId="1076"/>
          <ac:spMkLst>
            <pc:docMk/>
            <pc:sldMk cId="788539854" sldId="305"/>
            <ac:spMk id="53" creationId="{F173F0EE-7FBD-C9F4-C7C4-AF27E4FE03E3}"/>
          </ac:spMkLst>
        </pc:spChg>
        <pc:cxnChg chg="mod">
          <ac:chgData name="RAKOTONDRANALY Ony" userId="2d524e3b-9ef1-4e5a-8770-d5c98761ff30" providerId="ADAL" clId="{F63F97B1-9CFC-40BF-99BA-AB2B7E090401}" dt="2025-04-17T08:56:01.909" v="5721" actId="1076"/>
          <ac:cxnSpMkLst>
            <pc:docMk/>
            <pc:sldMk cId="788539854" sldId="305"/>
            <ac:cxnSpMk id="44" creationId="{5B349FF7-2216-5EC6-5A02-64F780D8A6D5}"/>
          </ac:cxnSpMkLst>
        </pc:cxnChg>
        <pc:cxnChg chg="mod">
          <ac:chgData name="RAKOTONDRANALY Ony" userId="2d524e3b-9ef1-4e5a-8770-d5c98761ff30" providerId="ADAL" clId="{F63F97B1-9CFC-40BF-99BA-AB2B7E090401}" dt="2025-04-17T08:56:01.909" v="5721" actId="1076"/>
          <ac:cxnSpMkLst>
            <pc:docMk/>
            <pc:sldMk cId="788539854" sldId="305"/>
            <ac:cxnSpMk id="46" creationId="{213C22AF-36C9-7D82-9187-83B7C33F900F}"/>
          </ac:cxnSpMkLst>
        </pc:cxnChg>
        <pc:cxnChg chg="mod">
          <ac:chgData name="RAKOTONDRANALY Ony" userId="2d524e3b-9ef1-4e5a-8770-d5c98761ff30" providerId="ADAL" clId="{F63F97B1-9CFC-40BF-99BA-AB2B7E090401}" dt="2025-04-17T08:56:01.909" v="5721" actId="1076"/>
          <ac:cxnSpMkLst>
            <pc:docMk/>
            <pc:sldMk cId="788539854" sldId="305"/>
            <ac:cxnSpMk id="51" creationId="{1BCF41A0-85DC-8FCD-FBF4-D373494D83F4}"/>
          </ac:cxnSpMkLst>
        </pc:cxnChg>
        <pc:cxnChg chg="mod">
          <ac:chgData name="RAKOTONDRANALY Ony" userId="2d524e3b-9ef1-4e5a-8770-d5c98761ff30" providerId="ADAL" clId="{F63F97B1-9CFC-40BF-99BA-AB2B7E090401}" dt="2025-04-17T08:56:05.683" v="5722" actId="14100"/>
          <ac:cxnSpMkLst>
            <pc:docMk/>
            <pc:sldMk cId="788539854" sldId="305"/>
            <ac:cxnSpMk id="52" creationId="{1ED91760-0D04-2434-1B64-E14F8C285A3A}"/>
          </ac:cxnSpMkLst>
        </pc:cxnChg>
      </pc:sldChg>
      <pc:sldChg chg="new del">
        <pc:chgData name="RAKOTONDRANALY Ony" userId="2d524e3b-9ef1-4e5a-8770-d5c98761ff30" providerId="ADAL" clId="{F63F97B1-9CFC-40BF-99BA-AB2B7E090401}" dt="2025-04-17T08:52:30.482" v="5709" actId="47"/>
        <pc:sldMkLst>
          <pc:docMk/>
          <pc:sldMk cId="2643104749" sldId="305"/>
        </pc:sldMkLst>
      </pc:sldChg>
      <pc:sldChg chg="addSp delSp modSp add mod">
        <pc:chgData name="RAKOTONDRANALY Ony" userId="2d524e3b-9ef1-4e5a-8770-d5c98761ff30" providerId="ADAL" clId="{F63F97B1-9CFC-40BF-99BA-AB2B7E090401}" dt="2025-05-05T08:54:35.638" v="16630" actId="1076"/>
        <pc:sldMkLst>
          <pc:docMk/>
          <pc:sldMk cId="1325112600" sldId="306"/>
        </pc:sldMkLst>
        <pc:spChg chg="add del mod">
          <ac:chgData name="RAKOTONDRANALY Ony" userId="2d524e3b-9ef1-4e5a-8770-d5c98761ff30" providerId="ADAL" clId="{F63F97B1-9CFC-40BF-99BA-AB2B7E090401}" dt="2025-04-29T07:55:27.371" v="11619" actId="20577"/>
          <ac:spMkLst>
            <pc:docMk/>
            <pc:sldMk cId="1325112600" sldId="306"/>
            <ac:spMk id="2" creationId="{1E437F6E-48FB-57B7-B0A9-8C6AC18EFBC2}"/>
          </ac:spMkLst>
        </pc:spChg>
        <pc:spChg chg="mod">
          <ac:chgData name="RAKOTONDRANALY Ony" userId="2d524e3b-9ef1-4e5a-8770-d5c98761ff30" providerId="ADAL" clId="{F63F97B1-9CFC-40BF-99BA-AB2B7E090401}" dt="2025-04-22T08:15:31.543" v="9386" actId="20577"/>
          <ac:spMkLst>
            <pc:docMk/>
            <pc:sldMk cId="1325112600" sldId="306"/>
            <ac:spMk id="3" creationId="{0C95B75A-C4C7-5D82-AC4E-199191A69247}"/>
          </ac:spMkLst>
        </pc:spChg>
        <pc:spChg chg="mod">
          <ac:chgData name="RAKOTONDRANALY Ony" userId="2d524e3b-9ef1-4e5a-8770-d5c98761ff30" providerId="ADAL" clId="{F63F97B1-9CFC-40BF-99BA-AB2B7E090401}" dt="2025-05-05T08:52:51.538" v="16619" actId="113"/>
          <ac:spMkLst>
            <pc:docMk/>
            <pc:sldMk cId="1325112600" sldId="306"/>
            <ac:spMk id="5" creationId="{BF3E478E-2CE4-FCF4-C858-93F001882824}"/>
          </ac:spMkLst>
        </pc:spChg>
        <pc:spChg chg="mod">
          <ac:chgData name="RAKOTONDRANALY Ony" userId="2d524e3b-9ef1-4e5a-8770-d5c98761ff30" providerId="ADAL" clId="{F63F97B1-9CFC-40BF-99BA-AB2B7E090401}" dt="2025-05-05T08:52:44.283" v="16618" actId="113"/>
          <ac:spMkLst>
            <pc:docMk/>
            <pc:sldMk cId="1325112600" sldId="306"/>
            <ac:spMk id="7" creationId="{FA50A773-9CD4-C297-76C1-35D5386492D1}"/>
          </ac:spMkLst>
        </pc:spChg>
        <pc:spChg chg="mod">
          <ac:chgData name="RAKOTONDRANALY Ony" userId="2d524e3b-9ef1-4e5a-8770-d5c98761ff30" providerId="ADAL" clId="{F63F97B1-9CFC-40BF-99BA-AB2B7E090401}" dt="2025-05-05T08:47:30.309" v="16575" actId="1076"/>
          <ac:spMkLst>
            <pc:docMk/>
            <pc:sldMk cId="1325112600" sldId="306"/>
            <ac:spMk id="9" creationId="{0B6C091D-27BC-24DB-8983-4FD4523C07A2}"/>
          </ac:spMkLst>
        </pc:spChg>
        <pc:spChg chg="add mod">
          <ac:chgData name="RAKOTONDRANALY Ony" userId="2d524e3b-9ef1-4e5a-8770-d5c98761ff30" providerId="ADAL" clId="{F63F97B1-9CFC-40BF-99BA-AB2B7E090401}" dt="2025-05-05T08:51:54.713" v="16606" actId="113"/>
          <ac:spMkLst>
            <pc:docMk/>
            <pc:sldMk cId="1325112600" sldId="306"/>
            <ac:spMk id="10" creationId="{98EF459E-FBAC-9214-E72F-505CDDF1F588}"/>
          </ac:spMkLst>
        </pc:spChg>
        <pc:spChg chg="mod">
          <ac:chgData name="RAKOTONDRANALY Ony" userId="2d524e3b-9ef1-4e5a-8770-d5c98761ff30" providerId="ADAL" clId="{F63F97B1-9CFC-40BF-99BA-AB2B7E090401}" dt="2025-05-05T08:52:03.547" v="16609" actId="113"/>
          <ac:spMkLst>
            <pc:docMk/>
            <pc:sldMk cId="1325112600" sldId="306"/>
            <ac:spMk id="11" creationId="{24CA9DEB-9437-10A9-DE27-65FAA873EF8D}"/>
          </ac:spMkLst>
        </pc:spChg>
        <pc:spChg chg="add del mod">
          <ac:chgData name="RAKOTONDRANALY Ony" userId="2d524e3b-9ef1-4e5a-8770-d5c98761ff30" providerId="ADAL" clId="{F63F97B1-9CFC-40BF-99BA-AB2B7E090401}" dt="2025-04-29T07:52:47.237" v="11490" actId="21"/>
          <ac:spMkLst>
            <pc:docMk/>
            <pc:sldMk cId="1325112600" sldId="306"/>
            <ac:spMk id="13" creationId="{58F3B8AC-7B03-96E1-4B3F-C84F48AA9143}"/>
          </ac:spMkLst>
        </pc:spChg>
        <pc:spChg chg="mod">
          <ac:chgData name="RAKOTONDRANALY Ony" userId="2d524e3b-9ef1-4e5a-8770-d5c98761ff30" providerId="ADAL" clId="{F63F97B1-9CFC-40BF-99BA-AB2B7E090401}" dt="2025-05-05T08:54:35.638" v="16630" actId="1076"/>
          <ac:spMkLst>
            <pc:docMk/>
            <pc:sldMk cId="1325112600" sldId="306"/>
            <ac:spMk id="13" creationId="{B7F27BD1-CE5A-E561-0471-E7800B9A2C4F}"/>
          </ac:spMkLst>
        </pc:spChg>
        <pc:spChg chg="add mod">
          <ac:chgData name="RAKOTONDRANALY Ony" userId="2d524e3b-9ef1-4e5a-8770-d5c98761ff30" providerId="ADAL" clId="{F63F97B1-9CFC-40BF-99BA-AB2B7E090401}" dt="2025-04-29T08:02:52.524" v="11667" actId="20577"/>
          <ac:spMkLst>
            <pc:docMk/>
            <pc:sldMk cId="1325112600" sldId="306"/>
            <ac:spMk id="14" creationId="{95164FEC-40A6-21A9-03CE-0B3AF1EE5542}"/>
          </ac:spMkLst>
        </pc:spChg>
        <pc:spChg chg="mod">
          <ac:chgData name="RAKOTONDRANALY Ony" userId="2d524e3b-9ef1-4e5a-8770-d5c98761ff30" providerId="ADAL" clId="{F63F97B1-9CFC-40BF-99BA-AB2B7E090401}" dt="2025-05-05T08:52:30.406" v="16615" actId="113"/>
          <ac:spMkLst>
            <pc:docMk/>
            <pc:sldMk cId="1325112600" sldId="306"/>
            <ac:spMk id="15" creationId="{F8EA2700-87A3-D0AF-ED5E-32740062AF42}"/>
          </ac:spMkLst>
        </pc:spChg>
        <pc:spChg chg="del">
          <ac:chgData name="RAKOTONDRANALY Ony" userId="2d524e3b-9ef1-4e5a-8770-d5c98761ff30" providerId="ADAL" clId="{F63F97B1-9CFC-40BF-99BA-AB2B7E090401}" dt="2025-04-17T09:00:55.948" v="5832" actId="478"/>
          <ac:spMkLst>
            <pc:docMk/>
            <pc:sldMk cId="1325112600" sldId="306"/>
            <ac:spMk id="16" creationId="{8831E2CB-8678-01F8-0270-65823B217E22}"/>
          </ac:spMkLst>
        </pc:spChg>
        <pc:spChg chg="add mod">
          <ac:chgData name="RAKOTONDRANALY Ony" userId="2d524e3b-9ef1-4e5a-8770-d5c98761ff30" providerId="ADAL" clId="{F63F97B1-9CFC-40BF-99BA-AB2B7E090401}" dt="2025-05-05T08:52:24.389" v="16614" actId="113"/>
          <ac:spMkLst>
            <pc:docMk/>
            <pc:sldMk cId="1325112600" sldId="306"/>
            <ac:spMk id="16" creationId="{F95BEA4B-2F9D-0D0A-BA55-DC5FC10D02F8}"/>
          </ac:spMkLst>
        </pc:spChg>
        <pc:spChg chg="add mod">
          <ac:chgData name="RAKOTONDRANALY Ony" userId="2d524e3b-9ef1-4e5a-8770-d5c98761ff30" providerId="ADAL" clId="{F63F97B1-9CFC-40BF-99BA-AB2B7E090401}" dt="2025-05-05T08:53:19.311" v="16621" actId="1076"/>
          <ac:spMkLst>
            <pc:docMk/>
            <pc:sldMk cId="1325112600" sldId="306"/>
            <ac:spMk id="18" creationId="{8A8562A1-53D0-436B-6BE8-5208A43CF225}"/>
          </ac:spMkLst>
        </pc:spChg>
        <pc:spChg chg="del mod">
          <ac:chgData name="RAKOTONDRANALY Ony" userId="2d524e3b-9ef1-4e5a-8770-d5c98761ff30" providerId="ADAL" clId="{F63F97B1-9CFC-40BF-99BA-AB2B7E090401}" dt="2025-04-22T12:34:39.969" v="10586" actId="478"/>
          <ac:spMkLst>
            <pc:docMk/>
            <pc:sldMk cId="1325112600" sldId="306"/>
            <ac:spMk id="21" creationId="{E2F0960E-6557-4754-F2C1-A6C392F7006C}"/>
          </ac:spMkLst>
        </pc:spChg>
        <pc:spChg chg="mod topLvl">
          <ac:chgData name="RAKOTONDRANALY Ony" userId="2d524e3b-9ef1-4e5a-8770-d5c98761ff30" providerId="ADAL" clId="{F63F97B1-9CFC-40BF-99BA-AB2B7E090401}" dt="2025-05-05T08:50:01.039" v="16591" actId="1076"/>
          <ac:spMkLst>
            <pc:docMk/>
            <pc:sldMk cId="1325112600" sldId="306"/>
            <ac:spMk id="24" creationId="{983F2038-A596-08C0-680A-BD8C603687ED}"/>
          </ac:spMkLst>
        </pc:spChg>
        <pc:spChg chg="mod">
          <ac:chgData name="RAKOTONDRANALY Ony" userId="2d524e3b-9ef1-4e5a-8770-d5c98761ff30" providerId="ADAL" clId="{F63F97B1-9CFC-40BF-99BA-AB2B7E090401}" dt="2025-05-05T08:53:30.753" v="16622" actId="1076"/>
          <ac:spMkLst>
            <pc:docMk/>
            <pc:sldMk cId="1325112600" sldId="306"/>
            <ac:spMk id="30" creationId="{FA3BE6C5-D807-0526-957A-3F2C1AC34208}"/>
          </ac:spMkLst>
        </pc:spChg>
        <pc:spChg chg="add mod">
          <ac:chgData name="RAKOTONDRANALY Ony" userId="2d524e3b-9ef1-4e5a-8770-d5c98761ff30" providerId="ADAL" clId="{F63F97B1-9CFC-40BF-99BA-AB2B7E090401}" dt="2025-05-05T08:52:14.236" v="16612" actId="113"/>
          <ac:spMkLst>
            <pc:docMk/>
            <pc:sldMk cId="1325112600" sldId="306"/>
            <ac:spMk id="34" creationId="{2C3A56CA-E9B5-E09F-475B-0A965AC24C34}"/>
          </ac:spMkLst>
        </pc:spChg>
        <pc:spChg chg="add mod">
          <ac:chgData name="RAKOTONDRANALY Ony" userId="2d524e3b-9ef1-4e5a-8770-d5c98761ff30" providerId="ADAL" clId="{F63F97B1-9CFC-40BF-99BA-AB2B7E090401}" dt="2025-05-05T08:47:27.244" v="16574" actId="1076"/>
          <ac:spMkLst>
            <pc:docMk/>
            <pc:sldMk cId="1325112600" sldId="306"/>
            <ac:spMk id="37" creationId="{069A00B5-7098-A1A3-9EE2-4DDE918FEFE1}"/>
          </ac:spMkLst>
        </pc:spChg>
        <pc:spChg chg="mod topLvl">
          <ac:chgData name="RAKOTONDRANALY Ony" userId="2d524e3b-9ef1-4e5a-8770-d5c98761ff30" providerId="ADAL" clId="{F63F97B1-9CFC-40BF-99BA-AB2B7E090401}" dt="2025-05-05T08:54:19.533" v="16629" actId="1076"/>
          <ac:spMkLst>
            <pc:docMk/>
            <pc:sldMk cId="1325112600" sldId="306"/>
            <ac:spMk id="39" creationId="{B16B30EF-E1BC-8475-9E81-6BA4D01B474B}"/>
          </ac:spMkLst>
        </pc:spChg>
        <pc:spChg chg="add mod">
          <ac:chgData name="RAKOTONDRANALY Ony" userId="2d524e3b-9ef1-4e5a-8770-d5c98761ff30" providerId="ADAL" clId="{F63F97B1-9CFC-40BF-99BA-AB2B7E090401}" dt="2025-05-05T07:38:20.802" v="14149" actId="255"/>
          <ac:spMkLst>
            <pc:docMk/>
            <pc:sldMk cId="1325112600" sldId="306"/>
            <ac:spMk id="42" creationId="{F4E56F10-510D-75D7-F044-E25990527BA4}"/>
          </ac:spMkLst>
        </pc:spChg>
        <pc:spChg chg="add mod">
          <ac:chgData name="RAKOTONDRANALY Ony" userId="2d524e3b-9ef1-4e5a-8770-d5c98761ff30" providerId="ADAL" clId="{F63F97B1-9CFC-40BF-99BA-AB2B7E090401}" dt="2025-05-05T07:31:11.093" v="14103" actId="1076"/>
          <ac:spMkLst>
            <pc:docMk/>
            <pc:sldMk cId="1325112600" sldId="306"/>
            <ac:spMk id="44" creationId="{FE3BEE36-E8BD-DF15-26D3-86FDB2C700C6}"/>
          </ac:spMkLst>
        </pc:spChg>
        <pc:spChg chg="add mod">
          <ac:chgData name="RAKOTONDRANALY Ony" userId="2d524e3b-9ef1-4e5a-8770-d5c98761ff30" providerId="ADAL" clId="{F63F97B1-9CFC-40BF-99BA-AB2B7E090401}" dt="2025-05-05T08:45:26.480" v="16569" actId="1076"/>
          <ac:spMkLst>
            <pc:docMk/>
            <pc:sldMk cId="1325112600" sldId="306"/>
            <ac:spMk id="48" creationId="{98E694E2-AA10-FF83-98AD-C8F77F14D0B2}"/>
          </ac:spMkLst>
        </pc:spChg>
        <pc:spChg chg="add del mod">
          <ac:chgData name="RAKOTONDRANALY Ony" userId="2d524e3b-9ef1-4e5a-8770-d5c98761ff30" providerId="ADAL" clId="{F63F97B1-9CFC-40BF-99BA-AB2B7E090401}" dt="2025-04-22T13:15:24.987" v="10837"/>
          <ac:spMkLst>
            <pc:docMk/>
            <pc:sldMk cId="1325112600" sldId="306"/>
            <ac:spMk id="64" creationId="{7F8EA956-6B3C-A00E-61DB-886694C121C1}"/>
          </ac:spMkLst>
        </pc:spChg>
        <pc:spChg chg="add del mod">
          <ac:chgData name="RAKOTONDRANALY Ony" userId="2d524e3b-9ef1-4e5a-8770-d5c98761ff30" providerId="ADAL" clId="{F63F97B1-9CFC-40BF-99BA-AB2B7E090401}" dt="2025-04-22T13:02:02.336" v="10738"/>
          <ac:spMkLst>
            <pc:docMk/>
            <pc:sldMk cId="1325112600" sldId="306"/>
            <ac:spMk id="74" creationId="{58C6FB47-37FC-7413-B686-C3D4E27537F7}"/>
          </ac:spMkLst>
        </pc:spChg>
        <pc:spChg chg="mod">
          <ac:chgData name="RAKOTONDRANALY Ony" userId="2d524e3b-9ef1-4e5a-8770-d5c98761ff30" providerId="ADAL" clId="{F63F97B1-9CFC-40BF-99BA-AB2B7E090401}" dt="2025-05-05T08:52:38.076" v="16617" actId="113"/>
          <ac:spMkLst>
            <pc:docMk/>
            <pc:sldMk cId="1325112600" sldId="306"/>
            <ac:spMk id="79" creationId="{A118654A-F44F-543E-B6EF-9B7C18BA32E7}"/>
          </ac:spMkLst>
        </pc:spChg>
        <pc:spChg chg="add del mod">
          <ac:chgData name="RAKOTONDRANALY Ony" userId="2d524e3b-9ef1-4e5a-8770-d5c98761ff30" providerId="ADAL" clId="{F63F97B1-9CFC-40BF-99BA-AB2B7E090401}" dt="2025-04-22T13:03:28.347" v="10755"/>
          <ac:spMkLst>
            <pc:docMk/>
            <pc:sldMk cId="1325112600" sldId="306"/>
            <ac:spMk id="82" creationId="{F901477F-5ABA-C606-9256-410A4059FAF8}"/>
          </ac:spMkLst>
        </pc:spChg>
        <pc:grpChg chg="del mod">
          <ac:chgData name="RAKOTONDRANALY Ony" userId="2d524e3b-9ef1-4e5a-8770-d5c98761ff30" providerId="ADAL" clId="{F63F97B1-9CFC-40BF-99BA-AB2B7E090401}" dt="2025-04-22T12:34:19.082" v="10584" actId="478"/>
          <ac:grpSpMkLst>
            <pc:docMk/>
            <pc:sldMk cId="1325112600" sldId="306"/>
            <ac:grpSpMk id="42" creationId="{60B2CEBB-5D6D-31BB-BAFB-1D1014D72357}"/>
          </ac:grpSpMkLst>
        </pc:grpChg>
        <pc:grpChg chg="del mod">
          <ac:chgData name="RAKOTONDRANALY Ony" userId="2d524e3b-9ef1-4e5a-8770-d5c98761ff30" providerId="ADAL" clId="{F63F97B1-9CFC-40BF-99BA-AB2B7E090401}" dt="2025-04-22T12:22:48.467" v="10549" actId="478"/>
          <ac:grpSpMkLst>
            <pc:docMk/>
            <pc:sldMk cId="1325112600" sldId="306"/>
            <ac:grpSpMk id="54" creationId="{736D499C-7452-B1DF-1962-D5327FAE0BF2}"/>
          </ac:grpSpMkLst>
        </pc:grpChg>
        <pc:grpChg chg="add del mod">
          <ac:chgData name="RAKOTONDRANALY Ony" userId="2d524e3b-9ef1-4e5a-8770-d5c98761ff30" providerId="ADAL" clId="{F63F97B1-9CFC-40BF-99BA-AB2B7E090401}" dt="2025-04-22T13:02:45.678" v="10749" actId="478"/>
          <ac:grpSpMkLst>
            <pc:docMk/>
            <pc:sldMk cId="1325112600" sldId="306"/>
            <ac:grpSpMk id="75" creationId="{12DCC854-B3FC-8E71-A361-A92AFA2DE79F}"/>
          </ac:grpSpMkLst>
        </pc:grpChg>
        <pc:grpChg chg="add del mod">
          <ac:chgData name="RAKOTONDRANALY Ony" userId="2d524e3b-9ef1-4e5a-8770-d5c98761ff30" providerId="ADAL" clId="{F63F97B1-9CFC-40BF-99BA-AB2B7E090401}" dt="2025-04-22T13:03:37.934" v="10758" actId="478"/>
          <ac:grpSpMkLst>
            <pc:docMk/>
            <pc:sldMk cId="1325112600" sldId="306"/>
            <ac:grpSpMk id="83" creationId="{B94BA2BA-C82B-3E39-E2CE-70AD486E54F2}"/>
          </ac:grpSpMkLst>
        </pc:grpChg>
        <pc:picChg chg="mod">
          <ac:chgData name="RAKOTONDRANALY Ony" userId="2d524e3b-9ef1-4e5a-8770-d5c98761ff30" providerId="ADAL" clId="{F63F97B1-9CFC-40BF-99BA-AB2B7E090401}" dt="2025-05-05T08:06:10.515" v="15936" actId="1076"/>
          <ac:picMkLst>
            <pc:docMk/>
            <pc:sldMk cId="1325112600" sldId="306"/>
            <ac:picMk id="6" creationId="{322A02C8-C6AE-E725-0801-9C0757DB95FC}"/>
          </ac:picMkLst>
        </pc:picChg>
        <pc:picChg chg="mod">
          <ac:chgData name="RAKOTONDRANALY Ony" userId="2d524e3b-9ef1-4e5a-8770-d5c98761ff30" providerId="ADAL" clId="{F63F97B1-9CFC-40BF-99BA-AB2B7E090401}" dt="2025-05-05T08:52:34.470" v="16616" actId="1076"/>
          <ac:picMkLst>
            <pc:docMk/>
            <pc:sldMk cId="1325112600" sldId="306"/>
            <ac:picMk id="8" creationId="{FE86A2A9-84A8-A190-74EB-E6FB46DF28E0}"/>
          </ac:picMkLst>
        </pc:picChg>
        <pc:picChg chg="add mod">
          <ac:chgData name="RAKOTONDRANALY Ony" userId="2d524e3b-9ef1-4e5a-8770-d5c98761ff30" providerId="ADAL" clId="{F63F97B1-9CFC-40BF-99BA-AB2B7E090401}" dt="2025-04-29T08:11:49.014" v="11750" actId="14100"/>
          <ac:picMkLst>
            <pc:docMk/>
            <pc:sldMk cId="1325112600" sldId="306"/>
            <ac:picMk id="22" creationId="{9C04AC9B-8A5F-4D9F-678B-E6FDEE7AC0D0}"/>
          </ac:picMkLst>
        </pc:picChg>
        <pc:picChg chg="add mod">
          <ac:chgData name="RAKOTONDRANALY Ony" userId="2d524e3b-9ef1-4e5a-8770-d5c98761ff30" providerId="ADAL" clId="{F63F97B1-9CFC-40BF-99BA-AB2B7E090401}" dt="2025-04-29T08:11:56.262" v="11753" actId="14100"/>
          <ac:picMkLst>
            <pc:docMk/>
            <pc:sldMk cId="1325112600" sldId="306"/>
            <ac:picMk id="25" creationId="{BB525A57-B9F2-FF4B-8E4D-8B194718785A}"/>
          </ac:picMkLst>
        </pc:picChg>
        <pc:picChg chg="add mod">
          <ac:chgData name="RAKOTONDRANALY Ony" userId="2d524e3b-9ef1-4e5a-8770-d5c98761ff30" providerId="ADAL" clId="{F63F97B1-9CFC-40BF-99BA-AB2B7E090401}" dt="2025-05-05T07:28:30.813" v="14000" actId="1076"/>
          <ac:picMkLst>
            <pc:docMk/>
            <pc:sldMk cId="1325112600" sldId="306"/>
            <ac:picMk id="41" creationId="{12CFCF42-B979-F862-C0B6-1310AD2256AB}"/>
          </ac:picMkLst>
        </pc:picChg>
        <pc:picChg chg="add mod">
          <ac:chgData name="RAKOTONDRANALY Ony" userId="2d524e3b-9ef1-4e5a-8770-d5c98761ff30" providerId="ADAL" clId="{F63F97B1-9CFC-40BF-99BA-AB2B7E090401}" dt="2025-05-05T08:44:41.134" v="16563" actId="1076"/>
          <ac:picMkLst>
            <pc:docMk/>
            <pc:sldMk cId="1325112600" sldId="306"/>
            <ac:picMk id="47" creationId="{673A6B59-97C3-ED75-E64C-8E2ED61CA6FC}"/>
          </ac:picMkLst>
        </pc:picChg>
        <pc:picChg chg="mod">
          <ac:chgData name="RAKOTONDRANALY Ony" userId="2d524e3b-9ef1-4e5a-8770-d5c98761ff30" providerId="ADAL" clId="{F63F97B1-9CFC-40BF-99BA-AB2B7E090401}" dt="2025-04-22T13:02:42.170" v="10747" actId="1076"/>
          <ac:picMkLst>
            <pc:docMk/>
            <pc:sldMk cId="1325112600" sldId="306"/>
            <ac:picMk id="76" creationId="{848E7002-ACA6-4452-ABA1-018CB617B722}"/>
          </ac:picMkLst>
        </pc:picChg>
        <pc:picChg chg="del mod">
          <ac:chgData name="RAKOTONDRANALY Ony" userId="2d524e3b-9ef1-4e5a-8770-d5c98761ff30" providerId="ADAL" clId="{F63F97B1-9CFC-40BF-99BA-AB2B7E090401}" dt="2025-04-22T13:02:20.230" v="10741" actId="478"/>
          <ac:picMkLst>
            <pc:docMk/>
            <pc:sldMk cId="1325112600" sldId="306"/>
            <ac:picMk id="77" creationId="{6FCB3C43-1558-6B62-D6A4-9F026FCB488A}"/>
          </ac:picMkLst>
        </pc:picChg>
        <pc:picChg chg="del mod">
          <ac:chgData name="RAKOTONDRANALY Ony" userId="2d524e3b-9ef1-4e5a-8770-d5c98761ff30" providerId="ADAL" clId="{F63F97B1-9CFC-40BF-99BA-AB2B7E090401}" dt="2025-04-22T13:02:17.502" v="10740" actId="478"/>
          <ac:picMkLst>
            <pc:docMk/>
            <pc:sldMk cId="1325112600" sldId="306"/>
            <ac:picMk id="78" creationId="{34A63F69-00E8-0D01-4E71-B73083AE550E}"/>
          </ac:picMkLst>
        </pc:picChg>
        <pc:picChg chg="mod">
          <ac:chgData name="RAKOTONDRANALY Ony" userId="2d524e3b-9ef1-4e5a-8770-d5c98761ff30" providerId="ADAL" clId="{F63F97B1-9CFC-40BF-99BA-AB2B7E090401}" dt="2025-04-22T13:02:42.170" v="10747" actId="1076"/>
          <ac:picMkLst>
            <pc:docMk/>
            <pc:sldMk cId="1325112600" sldId="306"/>
            <ac:picMk id="80" creationId="{70DD49BC-2C71-AABF-CEE1-E35FA2392184}"/>
          </ac:picMkLst>
        </pc:picChg>
        <pc:picChg chg="add mod">
          <ac:chgData name="RAKOTONDRANALY Ony" userId="2d524e3b-9ef1-4e5a-8770-d5c98761ff30" providerId="ADAL" clId="{F63F97B1-9CFC-40BF-99BA-AB2B7E090401}" dt="2025-04-22T13:26:38.776" v="10950" actId="1076"/>
          <ac:picMkLst>
            <pc:docMk/>
            <pc:sldMk cId="1325112600" sldId="306"/>
            <ac:picMk id="81" creationId="{00640610-327F-9EE7-A5EB-FD05B046CD9F}"/>
          </ac:picMkLst>
        </pc:picChg>
        <pc:picChg chg="del mod">
          <ac:chgData name="RAKOTONDRANALY Ony" userId="2d524e3b-9ef1-4e5a-8770-d5c98761ff30" providerId="ADAL" clId="{F63F97B1-9CFC-40BF-99BA-AB2B7E090401}" dt="2025-04-22T13:03:32.587" v="10756" actId="478"/>
          <ac:picMkLst>
            <pc:docMk/>
            <pc:sldMk cId="1325112600" sldId="306"/>
            <ac:picMk id="84" creationId="{32B906B0-F720-1A1A-C28E-E569501B3749}"/>
          </ac:picMkLst>
        </pc:picChg>
        <pc:picChg chg="del mod">
          <ac:chgData name="RAKOTONDRANALY Ony" userId="2d524e3b-9ef1-4e5a-8770-d5c98761ff30" providerId="ADAL" clId="{F63F97B1-9CFC-40BF-99BA-AB2B7E090401}" dt="2025-04-22T13:03:37.934" v="10758" actId="478"/>
          <ac:picMkLst>
            <pc:docMk/>
            <pc:sldMk cId="1325112600" sldId="306"/>
            <ac:picMk id="85" creationId="{CC746132-5731-7F16-B907-70F3B29D1CDB}"/>
          </ac:picMkLst>
        </pc:picChg>
        <pc:picChg chg="del mod">
          <ac:chgData name="RAKOTONDRANALY Ony" userId="2d524e3b-9ef1-4e5a-8770-d5c98761ff30" providerId="ADAL" clId="{F63F97B1-9CFC-40BF-99BA-AB2B7E090401}" dt="2025-04-22T13:03:35.213" v="10757" actId="478"/>
          <ac:picMkLst>
            <pc:docMk/>
            <pc:sldMk cId="1325112600" sldId="306"/>
            <ac:picMk id="86" creationId="{86735994-6998-C8FC-8538-2016F7D91D53}"/>
          </ac:picMkLst>
        </pc:picChg>
        <pc:picChg chg="mod">
          <ac:chgData name="RAKOTONDRANALY Ony" userId="2d524e3b-9ef1-4e5a-8770-d5c98761ff30" providerId="ADAL" clId="{F63F97B1-9CFC-40BF-99BA-AB2B7E090401}" dt="2025-04-22T13:26:34.003" v="10949" actId="1076"/>
          <ac:picMkLst>
            <pc:docMk/>
            <pc:sldMk cId="1325112600" sldId="306"/>
            <ac:picMk id="87" creationId="{C7F7568C-D49E-2435-1802-D7C94E7E220A}"/>
          </ac:picMkLst>
        </pc:picChg>
        <pc:picChg chg="add mod">
          <ac:chgData name="RAKOTONDRANALY Ony" userId="2d524e3b-9ef1-4e5a-8770-d5c98761ff30" providerId="ADAL" clId="{F63F97B1-9CFC-40BF-99BA-AB2B7E090401}" dt="2025-04-22T13:18:03.152" v="10858" actId="1076"/>
          <ac:picMkLst>
            <pc:docMk/>
            <pc:sldMk cId="1325112600" sldId="306"/>
            <ac:picMk id="92" creationId="{0AE9EB22-CF64-CE3E-5E27-3D33F4196321}"/>
          </ac:picMkLst>
        </pc:picChg>
        <pc:cxnChg chg="add del">
          <ac:chgData name="RAKOTONDRANALY Ony" userId="2d524e3b-9ef1-4e5a-8770-d5c98761ff30" providerId="ADAL" clId="{F63F97B1-9CFC-40BF-99BA-AB2B7E090401}" dt="2025-05-05T07:10:55.225" v="13904" actId="478"/>
          <ac:cxnSpMkLst>
            <pc:docMk/>
            <pc:sldMk cId="1325112600" sldId="306"/>
            <ac:cxnSpMk id="20" creationId="{70F56A54-91B6-5EE3-49C3-9965F0DB473F}"/>
          </ac:cxnSpMkLst>
        </pc:cxnChg>
        <pc:cxnChg chg="del mod topLvl">
          <ac:chgData name="RAKOTONDRANALY Ony" userId="2d524e3b-9ef1-4e5a-8770-d5c98761ff30" providerId="ADAL" clId="{F63F97B1-9CFC-40BF-99BA-AB2B7E090401}" dt="2025-04-22T12:22:48.467" v="10549" actId="478"/>
          <ac:cxnSpMkLst>
            <pc:docMk/>
            <pc:sldMk cId="1325112600" sldId="306"/>
            <ac:cxnSpMk id="23" creationId="{97F63BF1-EAE3-958B-2A41-2D794F88BC11}"/>
          </ac:cxnSpMkLst>
        </pc:cxnChg>
        <pc:cxnChg chg="add mod">
          <ac:chgData name="RAKOTONDRANALY Ony" userId="2d524e3b-9ef1-4e5a-8770-d5c98761ff30" providerId="ADAL" clId="{F63F97B1-9CFC-40BF-99BA-AB2B7E090401}" dt="2025-05-05T08:51:36.746" v="16604" actId="14100"/>
          <ac:cxnSpMkLst>
            <pc:docMk/>
            <pc:sldMk cId="1325112600" sldId="306"/>
            <ac:cxnSpMk id="26" creationId="{338CFBED-4FF7-01BB-CA8C-D4140DE454C3}"/>
          </ac:cxnSpMkLst>
        </pc:cxnChg>
        <pc:cxnChg chg="mod">
          <ac:chgData name="RAKOTONDRANALY Ony" userId="2d524e3b-9ef1-4e5a-8770-d5c98761ff30" providerId="ADAL" clId="{F63F97B1-9CFC-40BF-99BA-AB2B7E090401}" dt="2025-04-29T08:01:20.868" v="11652" actId="255"/>
          <ac:cxnSpMkLst>
            <pc:docMk/>
            <pc:sldMk cId="1325112600" sldId="306"/>
            <ac:cxnSpMk id="29" creationId="{9A0D8C75-4486-2578-9E67-38BAABA9CFAD}"/>
          </ac:cxnSpMkLst>
        </pc:cxnChg>
        <pc:cxnChg chg="add del mod">
          <ac:chgData name="RAKOTONDRANALY Ony" userId="2d524e3b-9ef1-4e5a-8770-d5c98761ff30" providerId="ADAL" clId="{F63F97B1-9CFC-40BF-99BA-AB2B7E090401}" dt="2025-05-05T08:53:37.046" v="16624" actId="478"/>
          <ac:cxnSpMkLst>
            <pc:docMk/>
            <pc:sldMk cId="1325112600" sldId="306"/>
            <ac:cxnSpMk id="31" creationId="{1FE6698E-A868-C3C4-976D-C6DAE2E8D00D}"/>
          </ac:cxnSpMkLst>
        </pc:cxnChg>
        <pc:cxnChg chg="add mod">
          <ac:chgData name="RAKOTONDRANALY Ony" userId="2d524e3b-9ef1-4e5a-8770-d5c98761ff30" providerId="ADAL" clId="{F63F97B1-9CFC-40BF-99BA-AB2B7E090401}" dt="2025-05-05T08:44:51.148" v="16565" actId="14100"/>
          <ac:cxnSpMkLst>
            <pc:docMk/>
            <pc:sldMk cId="1325112600" sldId="306"/>
            <ac:cxnSpMk id="36" creationId="{A1C2BEE2-4C6B-B60C-3A0A-485EC5D0D6E0}"/>
          </ac:cxnSpMkLst>
        </pc:cxnChg>
        <pc:cxnChg chg="del mod topLvl">
          <ac:chgData name="RAKOTONDRANALY Ony" userId="2d524e3b-9ef1-4e5a-8770-d5c98761ff30" providerId="ADAL" clId="{F63F97B1-9CFC-40BF-99BA-AB2B7E090401}" dt="2025-04-22T12:34:19.082" v="10584" actId="478"/>
          <ac:cxnSpMkLst>
            <pc:docMk/>
            <pc:sldMk cId="1325112600" sldId="306"/>
            <ac:cxnSpMk id="38" creationId="{81F1E434-8536-209A-2B27-BE3EB78F1282}"/>
          </ac:cxnSpMkLst>
        </pc:cxnChg>
        <pc:cxnChg chg="add del mod">
          <ac:chgData name="RAKOTONDRANALY Ony" userId="2d524e3b-9ef1-4e5a-8770-d5c98761ff30" providerId="ADAL" clId="{F63F97B1-9CFC-40BF-99BA-AB2B7E090401}" dt="2025-05-05T07:10:52.981" v="13903" actId="478"/>
          <ac:cxnSpMkLst>
            <pc:docMk/>
            <pc:sldMk cId="1325112600" sldId="306"/>
            <ac:cxnSpMk id="40" creationId="{DFFDDA1E-3A61-2C98-F1FC-7F2F2B54BB16}"/>
          </ac:cxnSpMkLst>
        </pc:cxnChg>
        <pc:cxnChg chg="add mod">
          <ac:chgData name="RAKOTONDRANALY Ony" userId="2d524e3b-9ef1-4e5a-8770-d5c98761ff30" providerId="ADAL" clId="{F63F97B1-9CFC-40BF-99BA-AB2B7E090401}" dt="2025-05-05T08:51:07.776" v="16600" actId="14100"/>
          <ac:cxnSpMkLst>
            <pc:docMk/>
            <pc:sldMk cId="1325112600" sldId="306"/>
            <ac:cxnSpMk id="43" creationId="{9BC2683D-7072-C1F2-495C-4E984BCFAB2F}"/>
          </ac:cxnSpMkLst>
        </pc:cxnChg>
        <pc:cxnChg chg="add del mod">
          <ac:chgData name="RAKOTONDRANALY Ony" userId="2d524e3b-9ef1-4e5a-8770-d5c98761ff30" providerId="ADAL" clId="{F63F97B1-9CFC-40BF-99BA-AB2B7E090401}" dt="2025-05-05T08:49:33.204" v="16588" actId="478"/>
          <ac:cxnSpMkLst>
            <pc:docMk/>
            <pc:sldMk cId="1325112600" sldId="306"/>
            <ac:cxnSpMk id="45" creationId="{49DBE469-D8A7-EA0E-3045-4099223E87BE}"/>
          </ac:cxnSpMkLst>
        </pc:cxnChg>
        <pc:cxnChg chg="add del mod">
          <ac:chgData name="RAKOTONDRANALY Ony" userId="2d524e3b-9ef1-4e5a-8770-d5c98761ff30" providerId="ADAL" clId="{F63F97B1-9CFC-40BF-99BA-AB2B7E090401}" dt="2025-05-05T08:49:16.467" v="16586" actId="478"/>
          <ac:cxnSpMkLst>
            <pc:docMk/>
            <pc:sldMk cId="1325112600" sldId="306"/>
            <ac:cxnSpMk id="46" creationId="{917254FC-B956-3263-FB94-1D922BD7BB3E}"/>
          </ac:cxnSpMkLst>
        </pc:cxnChg>
        <pc:cxnChg chg="add mod">
          <ac:chgData name="RAKOTONDRANALY Ony" userId="2d524e3b-9ef1-4e5a-8770-d5c98761ff30" providerId="ADAL" clId="{F63F97B1-9CFC-40BF-99BA-AB2B7E090401}" dt="2025-05-05T08:52:10.325" v="16611" actId="14100"/>
          <ac:cxnSpMkLst>
            <pc:docMk/>
            <pc:sldMk cId="1325112600" sldId="306"/>
            <ac:cxnSpMk id="50" creationId="{017A740A-4565-0C8E-188E-89D840EDEA93}"/>
          </ac:cxnSpMkLst>
        </pc:cxnChg>
        <pc:cxnChg chg="add del mod">
          <ac:chgData name="RAKOTONDRANALY Ony" userId="2d524e3b-9ef1-4e5a-8770-d5c98761ff30" providerId="ADAL" clId="{F63F97B1-9CFC-40BF-99BA-AB2B7E090401}" dt="2025-04-22T12:52:28.889" v="10683" actId="478"/>
          <ac:cxnSpMkLst>
            <pc:docMk/>
            <pc:sldMk cId="1325112600" sldId="306"/>
            <ac:cxnSpMk id="51" creationId="{123E6ED5-6449-4A7A-3D8D-386FE8B68276}"/>
          </ac:cxnSpMkLst>
        </pc:cxnChg>
        <pc:cxnChg chg="add mod">
          <ac:chgData name="RAKOTONDRANALY Ony" userId="2d524e3b-9ef1-4e5a-8770-d5c98761ff30" providerId="ADAL" clId="{F63F97B1-9CFC-40BF-99BA-AB2B7E090401}" dt="2025-05-05T08:51:22.088" v="16602" actId="14100"/>
          <ac:cxnSpMkLst>
            <pc:docMk/>
            <pc:sldMk cId="1325112600" sldId="306"/>
            <ac:cxnSpMk id="56" creationId="{B75EDE13-C9E0-3C20-06B5-D8AF91331CD0}"/>
          </ac:cxnSpMkLst>
        </pc:cxnChg>
        <pc:cxnChg chg="del mod">
          <ac:chgData name="RAKOTONDRANALY Ony" userId="2d524e3b-9ef1-4e5a-8770-d5c98761ff30" providerId="ADAL" clId="{F63F97B1-9CFC-40BF-99BA-AB2B7E090401}" dt="2025-05-05T08:53:34.106" v="16623" actId="478"/>
          <ac:cxnSpMkLst>
            <pc:docMk/>
            <pc:sldMk cId="1325112600" sldId="306"/>
            <ac:cxnSpMk id="62" creationId="{A1B95343-8E19-BB2B-A1A8-4C0ED4D8005F}"/>
          </ac:cxnSpMkLst>
        </pc:cxnChg>
        <pc:cxnChg chg="del mod">
          <ac:chgData name="RAKOTONDRANALY Ony" userId="2d524e3b-9ef1-4e5a-8770-d5c98761ff30" providerId="ADAL" clId="{F63F97B1-9CFC-40BF-99BA-AB2B7E090401}" dt="2025-04-22T12:24:48.531" v="10554" actId="478"/>
          <ac:cxnSpMkLst>
            <pc:docMk/>
            <pc:sldMk cId="1325112600" sldId="306"/>
            <ac:cxnSpMk id="65" creationId="{803CE758-C688-8DC6-45AF-E73310FBD148}"/>
          </ac:cxnSpMkLst>
        </pc:cxnChg>
        <pc:cxnChg chg="del mod">
          <ac:chgData name="RAKOTONDRANALY Ony" userId="2d524e3b-9ef1-4e5a-8770-d5c98761ff30" providerId="ADAL" clId="{F63F97B1-9CFC-40BF-99BA-AB2B7E090401}" dt="2025-04-22T11:59:33.968" v="10380" actId="478"/>
          <ac:cxnSpMkLst>
            <pc:docMk/>
            <pc:sldMk cId="1325112600" sldId="306"/>
            <ac:cxnSpMk id="67" creationId="{D371F5FD-1D4F-D056-A30E-BF166A5E9B4F}"/>
          </ac:cxnSpMkLst>
        </pc:cxnChg>
        <pc:cxnChg chg="add mod">
          <ac:chgData name="RAKOTONDRANALY Ony" userId="2d524e3b-9ef1-4e5a-8770-d5c98761ff30" providerId="ADAL" clId="{F63F97B1-9CFC-40BF-99BA-AB2B7E090401}" dt="2025-05-05T08:48:50.187" v="16584" actId="14100"/>
          <ac:cxnSpMkLst>
            <pc:docMk/>
            <pc:sldMk cId="1325112600" sldId="306"/>
            <ac:cxnSpMk id="68" creationId="{2DAC123B-0EE3-B04F-61B7-26C7DF892ABD}"/>
          </ac:cxnSpMkLst>
        </pc:cxnChg>
        <pc:cxnChg chg="del mod">
          <ac:chgData name="RAKOTONDRANALY Ony" userId="2d524e3b-9ef1-4e5a-8770-d5c98761ff30" providerId="ADAL" clId="{F63F97B1-9CFC-40BF-99BA-AB2B7E090401}" dt="2025-04-22T12:24:54.812" v="10555" actId="478"/>
          <ac:cxnSpMkLst>
            <pc:docMk/>
            <pc:sldMk cId="1325112600" sldId="306"/>
            <ac:cxnSpMk id="69" creationId="{AAE4B623-8B4D-4335-F016-AC1FC032364A}"/>
          </ac:cxnSpMkLst>
        </pc:cxnChg>
        <pc:cxnChg chg="add mod">
          <ac:chgData name="RAKOTONDRANALY Ony" userId="2d524e3b-9ef1-4e5a-8770-d5c98761ff30" providerId="ADAL" clId="{F63F97B1-9CFC-40BF-99BA-AB2B7E090401}" dt="2025-05-05T08:51:44.277" v="16605" actId="14100"/>
          <ac:cxnSpMkLst>
            <pc:docMk/>
            <pc:sldMk cId="1325112600" sldId="306"/>
            <ac:cxnSpMk id="71" creationId="{BDCE5B4F-7364-0E2E-EB25-51198FFEFB81}"/>
          </ac:cxnSpMkLst>
        </pc:cxnChg>
        <pc:cxnChg chg="add del mod">
          <ac:chgData name="RAKOTONDRANALY Ony" userId="2d524e3b-9ef1-4e5a-8770-d5c98761ff30" providerId="ADAL" clId="{F63F97B1-9CFC-40BF-99BA-AB2B7E090401}" dt="2025-05-05T08:53:45.832" v="16626" actId="478"/>
          <ac:cxnSpMkLst>
            <pc:docMk/>
            <pc:sldMk cId="1325112600" sldId="306"/>
            <ac:cxnSpMk id="72" creationId="{32F1F46A-E86B-5F16-8DA2-CFA70976DDFF}"/>
          </ac:cxnSpMkLst>
        </pc:cxnChg>
        <pc:cxnChg chg="add">
          <ac:chgData name="RAKOTONDRANALY Ony" userId="2d524e3b-9ef1-4e5a-8770-d5c98761ff30" providerId="ADAL" clId="{F63F97B1-9CFC-40BF-99BA-AB2B7E090401}" dt="2025-05-05T08:53:53.240" v="16627" actId="11529"/>
          <ac:cxnSpMkLst>
            <pc:docMk/>
            <pc:sldMk cId="1325112600" sldId="306"/>
            <ac:cxnSpMk id="74" creationId="{EF36EAB7-B175-64C6-B36C-9FDC51601C00}"/>
          </ac:cxnSpMkLst>
        </pc:cxnChg>
        <pc:cxnChg chg="add">
          <ac:chgData name="RAKOTONDRANALY Ony" userId="2d524e3b-9ef1-4e5a-8770-d5c98761ff30" providerId="ADAL" clId="{F63F97B1-9CFC-40BF-99BA-AB2B7E090401}" dt="2025-05-05T08:53:58.918" v="16628" actId="11529"/>
          <ac:cxnSpMkLst>
            <pc:docMk/>
            <pc:sldMk cId="1325112600" sldId="306"/>
            <ac:cxnSpMk id="76" creationId="{2575B7EB-3D5A-5B46-892E-DB18EF8E5719}"/>
          </ac:cxnSpMkLst>
        </pc:cxnChg>
        <pc:cxnChg chg="add del mod">
          <ac:chgData name="RAKOTONDRANALY Ony" userId="2d524e3b-9ef1-4e5a-8770-d5c98761ff30" providerId="ADAL" clId="{F63F97B1-9CFC-40BF-99BA-AB2B7E090401}" dt="2025-04-22T13:25:51.822" v="10942" actId="478"/>
          <ac:cxnSpMkLst>
            <pc:docMk/>
            <pc:sldMk cId="1325112600" sldId="306"/>
            <ac:cxnSpMk id="96" creationId="{27545718-6205-1F2C-7A8E-4554A03AE361}"/>
          </ac:cxnSpMkLst>
        </pc:cxnChg>
        <pc:cxnChg chg="add mod">
          <ac:chgData name="RAKOTONDRANALY Ony" userId="2d524e3b-9ef1-4e5a-8770-d5c98761ff30" providerId="ADAL" clId="{F63F97B1-9CFC-40BF-99BA-AB2B7E090401}" dt="2025-04-29T08:02:41.503" v="11661" actId="14100"/>
          <ac:cxnSpMkLst>
            <pc:docMk/>
            <pc:sldMk cId="1325112600" sldId="306"/>
            <ac:cxnSpMk id="98" creationId="{13BE76B9-65D4-6B03-5B87-FA28833D779C}"/>
          </ac:cxnSpMkLst>
        </pc:cxnChg>
      </pc:sldChg>
      <pc:sldChg chg="modSp new mod ord">
        <pc:chgData name="RAKOTONDRANALY Ony" userId="2d524e3b-9ef1-4e5a-8770-d5c98761ff30" providerId="ADAL" clId="{F63F97B1-9CFC-40BF-99BA-AB2B7E090401}" dt="2025-05-05T08:05:59.824" v="15935" actId="255"/>
        <pc:sldMkLst>
          <pc:docMk/>
          <pc:sldMk cId="3058002052" sldId="307"/>
        </pc:sldMkLst>
        <pc:spChg chg="mod">
          <ac:chgData name="RAKOTONDRANALY Ony" userId="2d524e3b-9ef1-4e5a-8770-d5c98761ff30" providerId="ADAL" clId="{F63F97B1-9CFC-40BF-99BA-AB2B7E090401}" dt="2025-04-17T09:14:39.082" v="5933" actId="20577"/>
          <ac:spMkLst>
            <pc:docMk/>
            <pc:sldMk cId="3058002052" sldId="307"/>
            <ac:spMk id="2" creationId="{48AC6779-523F-8ADA-32CD-1C6BE05BEA9E}"/>
          </ac:spMkLst>
        </pc:spChg>
        <pc:spChg chg="mod">
          <ac:chgData name="RAKOTONDRANALY Ony" userId="2d524e3b-9ef1-4e5a-8770-d5c98761ff30" providerId="ADAL" clId="{F63F97B1-9CFC-40BF-99BA-AB2B7E090401}" dt="2025-04-22T08:15:01.898" v="9341" actId="20577"/>
          <ac:spMkLst>
            <pc:docMk/>
            <pc:sldMk cId="3058002052" sldId="307"/>
            <ac:spMk id="3" creationId="{00B6EDBB-0DFF-F67F-ADC0-00CDBECCADC0}"/>
          </ac:spMkLst>
        </pc:spChg>
        <pc:spChg chg="mod">
          <ac:chgData name="RAKOTONDRANALY Ony" userId="2d524e3b-9ef1-4e5a-8770-d5c98761ff30" providerId="ADAL" clId="{F63F97B1-9CFC-40BF-99BA-AB2B7E090401}" dt="2025-04-29T09:03:21.030" v="12010" actId="255"/>
          <ac:spMkLst>
            <pc:docMk/>
            <pc:sldMk cId="3058002052" sldId="307"/>
            <ac:spMk id="5" creationId="{E0872536-868A-6913-A14F-45498CC93BCB}"/>
          </ac:spMkLst>
        </pc:spChg>
        <pc:spChg chg="mod">
          <ac:chgData name="RAKOTONDRANALY Ony" userId="2d524e3b-9ef1-4e5a-8770-d5c98761ff30" providerId="ADAL" clId="{F63F97B1-9CFC-40BF-99BA-AB2B7E090401}" dt="2025-05-05T08:05:59.824" v="15935" actId="255"/>
          <ac:spMkLst>
            <pc:docMk/>
            <pc:sldMk cId="3058002052" sldId="307"/>
            <ac:spMk id="9" creationId="{2BE31392-DDB8-93C0-79F6-9A4265BEF650}"/>
          </ac:spMkLst>
        </pc:spChg>
      </pc:sldChg>
      <pc:sldChg chg="modSp add mod ord">
        <pc:chgData name="RAKOTONDRANALY Ony" userId="2d524e3b-9ef1-4e5a-8770-d5c98761ff30" providerId="ADAL" clId="{F63F97B1-9CFC-40BF-99BA-AB2B7E090401}" dt="2025-05-05T08:09:20.412" v="15958" actId="255"/>
        <pc:sldMkLst>
          <pc:docMk/>
          <pc:sldMk cId="529723194" sldId="308"/>
        </pc:sldMkLst>
        <pc:spChg chg="mod">
          <ac:chgData name="RAKOTONDRANALY Ony" userId="2d524e3b-9ef1-4e5a-8770-d5c98761ff30" providerId="ADAL" clId="{F63F97B1-9CFC-40BF-99BA-AB2B7E090401}" dt="2025-04-29T08:23:52.827" v="11905" actId="14100"/>
          <ac:spMkLst>
            <pc:docMk/>
            <pc:sldMk cId="529723194" sldId="308"/>
            <ac:spMk id="2" creationId="{522E3AB9-E59D-8DC2-CC1F-ED141CB317CA}"/>
          </ac:spMkLst>
        </pc:spChg>
        <pc:spChg chg="mod">
          <ac:chgData name="RAKOTONDRANALY Ony" userId="2d524e3b-9ef1-4e5a-8770-d5c98761ff30" providerId="ADAL" clId="{F63F97B1-9CFC-40BF-99BA-AB2B7E090401}" dt="2025-04-22T08:16:10.596" v="9428" actId="20577"/>
          <ac:spMkLst>
            <pc:docMk/>
            <pc:sldMk cId="529723194" sldId="308"/>
            <ac:spMk id="3" creationId="{D2EFC387-3FB9-B16F-5CB0-6E1DE947C68D}"/>
          </ac:spMkLst>
        </pc:spChg>
        <pc:spChg chg="mod">
          <ac:chgData name="RAKOTONDRANALY Ony" userId="2d524e3b-9ef1-4e5a-8770-d5c98761ff30" providerId="ADAL" clId="{F63F97B1-9CFC-40BF-99BA-AB2B7E090401}" dt="2025-05-05T08:09:20.412" v="15958" actId="255"/>
          <ac:spMkLst>
            <pc:docMk/>
            <pc:sldMk cId="529723194" sldId="308"/>
            <ac:spMk id="5" creationId="{C19F8A07-E40C-F9AB-DF36-96B2A3EEAD5A}"/>
          </ac:spMkLst>
        </pc:spChg>
        <pc:spChg chg="mod">
          <ac:chgData name="RAKOTONDRANALY Ony" userId="2d524e3b-9ef1-4e5a-8770-d5c98761ff30" providerId="ADAL" clId="{F63F97B1-9CFC-40BF-99BA-AB2B7E090401}" dt="2025-04-22T07:52:49.177" v="8298" actId="20577"/>
          <ac:spMkLst>
            <pc:docMk/>
            <pc:sldMk cId="529723194" sldId="308"/>
            <ac:spMk id="6" creationId="{5A4FEB04-7509-36FF-567D-9D74450DCD45}"/>
          </ac:spMkLst>
        </pc:spChg>
      </pc:sldChg>
      <pc:sldChg chg="addSp delSp modSp add del mod">
        <pc:chgData name="RAKOTONDRANALY Ony" userId="2d524e3b-9ef1-4e5a-8770-d5c98761ff30" providerId="ADAL" clId="{F63F97B1-9CFC-40BF-99BA-AB2B7E090401}" dt="2025-04-29T08:37:23.868" v="12009" actId="47"/>
        <pc:sldMkLst>
          <pc:docMk/>
          <pc:sldMk cId="3791811100" sldId="309"/>
        </pc:sldMkLst>
        <pc:spChg chg="mod">
          <ac:chgData name="RAKOTONDRANALY Ony" userId="2d524e3b-9ef1-4e5a-8770-d5c98761ff30" providerId="ADAL" clId="{F63F97B1-9CFC-40BF-99BA-AB2B7E090401}" dt="2025-04-22T08:16:24.955" v="9450" actId="20577"/>
          <ac:spMkLst>
            <pc:docMk/>
            <pc:sldMk cId="3791811100" sldId="309"/>
            <ac:spMk id="3" creationId="{D2EFC387-3FB9-B16F-5CB0-6E1DE947C68D}"/>
          </ac:spMkLst>
        </pc:spChg>
        <pc:spChg chg="mod">
          <ac:chgData name="RAKOTONDRANALY Ony" userId="2d524e3b-9ef1-4e5a-8770-d5c98761ff30" providerId="ADAL" clId="{F63F97B1-9CFC-40BF-99BA-AB2B7E090401}" dt="2025-04-22T08:07:20.646" v="9293" actId="20577"/>
          <ac:spMkLst>
            <pc:docMk/>
            <pc:sldMk cId="3791811100" sldId="309"/>
            <ac:spMk id="6" creationId="{5A4FEB04-7509-36FF-567D-9D74450DCD45}"/>
          </ac:spMkLst>
        </pc:spChg>
        <pc:graphicFrameChg chg="add mod">
          <ac:chgData name="RAKOTONDRANALY Ony" userId="2d524e3b-9ef1-4e5a-8770-d5c98761ff30" providerId="ADAL" clId="{F63F97B1-9CFC-40BF-99BA-AB2B7E090401}" dt="2025-04-22T08:07:23.758" v="9294" actId="1076"/>
          <ac:graphicFrameMkLst>
            <pc:docMk/>
            <pc:sldMk cId="3791811100" sldId="309"/>
            <ac:graphicFrameMk id="7" creationId="{C4D464D3-2112-8FE8-30AD-420A49E70DC8}"/>
          </ac:graphicFrameMkLst>
        </pc:graphicFrameChg>
        <pc:graphicFrameChg chg="add del mod">
          <ac:chgData name="RAKOTONDRANALY Ony" userId="2d524e3b-9ef1-4e5a-8770-d5c98761ff30" providerId="ADAL" clId="{F63F97B1-9CFC-40BF-99BA-AB2B7E090401}" dt="2025-04-22T08:10:42.542" v="9296" actId="478"/>
          <ac:graphicFrameMkLst>
            <pc:docMk/>
            <pc:sldMk cId="3791811100" sldId="309"/>
            <ac:graphicFrameMk id="8" creationId="{410F2A63-3D8A-171D-524D-80384D84825B}"/>
          </ac:graphicFrameMkLst>
        </pc:graphicFrameChg>
        <pc:graphicFrameChg chg="add mod">
          <ac:chgData name="RAKOTONDRANALY Ony" userId="2d524e3b-9ef1-4e5a-8770-d5c98761ff30" providerId="ADAL" clId="{F63F97B1-9CFC-40BF-99BA-AB2B7E090401}" dt="2025-04-22T08:13:50.310" v="9299" actId="1076"/>
          <ac:graphicFrameMkLst>
            <pc:docMk/>
            <pc:sldMk cId="3791811100" sldId="309"/>
            <ac:graphicFrameMk id="10" creationId="{97988557-964F-DC8F-7BF6-91BE16C2039F}"/>
          </ac:graphicFrameMkLst>
        </pc:graphicFrameChg>
      </pc:sldChg>
      <pc:sldChg chg="new del">
        <pc:chgData name="RAKOTONDRANALY Ony" userId="2d524e3b-9ef1-4e5a-8770-d5c98761ff30" providerId="ADAL" clId="{F63F97B1-9CFC-40BF-99BA-AB2B7E090401}" dt="2025-04-22T07:58:11.779" v="8604" actId="680"/>
        <pc:sldMkLst>
          <pc:docMk/>
          <pc:sldMk cId="754079658" sldId="310"/>
        </pc:sldMkLst>
      </pc:sldChg>
      <pc:sldChg chg="addSp modSp add del mod">
        <pc:chgData name="RAKOTONDRANALY Ony" userId="2d524e3b-9ef1-4e5a-8770-d5c98761ff30" providerId="ADAL" clId="{F63F97B1-9CFC-40BF-99BA-AB2B7E090401}" dt="2025-05-05T08:03:02.929" v="15924" actId="47"/>
        <pc:sldMkLst>
          <pc:docMk/>
          <pc:sldMk cId="4201070293" sldId="310"/>
        </pc:sldMkLst>
        <pc:spChg chg="mod">
          <ac:chgData name="RAKOTONDRANALY Ony" userId="2d524e3b-9ef1-4e5a-8770-d5c98761ff30" providerId="ADAL" clId="{F63F97B1-9CFC-40BF-99BA-AB2B7E090401}" dt="2025-04-22T13:24:44.715" v="10939" actId="20577"/>
          <ac:spMkLst>
            <pc:docMk/>
            <pc:sldMk cId="4201070293" sldId="310"/>
            <ac:spMk id="3" creationId="{D2EFC387-3FB9-B16F-5CB0-6E1DE947C68D}"/>
          </ac:spMkLst>
        </pc:spChg>
        <pc:spChg chg="mod">
          <ac:chgData name="RAKOTONDRANALY Ony" userId="2d524e3b-9ef1-4e5a-8770-d5c98761ff30" providerId="ADAL" clId="{F63F97B1-9CFC-40BF-99BA-AB2B7E090401}" dt="2025-04-22T13:24:33.159" v="10917" actId="20577"/>
          <ac:spMkLst>
            <pc:docMk/>
            <pc:sldMk cId="4201070293" sldId="310"/>
            <ac:spMk id="5" creationId="{C19F8A07-E40C-F9AB-DF36-96B2A3EEAD5A}"/>
          </ac:spMkLst>
        </pc:spChg>
        <pc:spChg chg="mod">
          <ac:chgData name="RAKOTONDRANALY Ony" userId="2d524e3b-9ef1-4e5a-8770-d5c98761ff30" providerId="ADAL" clId="{F63F97B1-9CFC-40BF-99BA-AB2B7E090401}" dt="2025-04-29T12:31:19.158" v="12053" actId="20577"/>
          <ac:spMkLst>
            <pc:docMk/>
            <pc:sldMk cId="4201070293" sldId="310"/>
            <ac:spMk id="6" creationId="{5A4FEB04-7509-36FF-567D-9D74450DCD45}"/>
          </ac:spMkLst>
        </pc:spChg>
        <pc:graphicFrameChg chg="add mod">
          <ac:chgData name="RAKOTONDRANALY Ony" userId="2d524e3b-9ef1-4e5a-8770-d5c98761ff30" providerId="ADAL" clId="{F63F97B1-9CFC-40BF-99BA-AB2B7E090401}" dt="2025-04-29T08:37:07.877" v="12006" actId="1076"/>
          <ac:graphicFrameMkLst>
            <pc:docMk/>
            <pc:sldMk cId="4201070293" sldId="310"/>
            <ac:graphicFrameMk id="7" creationId="{75BC12D9-4095-4BB3-58E1-62967C039D2C}"/>
          </ac:graphicFrameMkLst>
        </pc:graphicFrameChg>
        <pc:graphicFrameChg chg="add mod">
          <ac:chgData name="RAKOTONDRANALY Ony" userId="2d524e3b-9ef1-4e5a-8770-d5c98761ff30" providerId="ADAL" clId="{F63F97B1-9CFC-40BF-99BA-AB2B7E090401}" dt="2025-04-29T08:37:18.717" v="12008" actId="1076"/>
          <ac:graphicFrameMkLst>
            <pc:docMk/>
            <pc:sldMk cId="4201070293" sldId="310"/>
            <ac:graphicFrameMk id="8" creationId="{4643BC5B-9ADC-34F8-4A32-FB827E1A98CA}"/>
          </ac:graphicFrameMkLst>
        </pc:graphicFrameChg>
      </pc:sldChg>
      <pc:sldChg chg="addSp delSp modSp add del mod">
        <pc:chgData name="RAKOTONDRANALY Ony" userId="2d524e3b-9ef1-4e5a-8770-d5c98761ff30" providerId="ADAL" clId="{F63F97B1-9CFC-40BF-99BA-AB2B7E090401}" dt="2025-04-22T09:25:23.219" v="10115" actId="47"/>
        <pc:sldMkLst>
          <pc:docMk/>
          <pc:sldMk cId="4277364957" sldId="311"/>
        </pc:sldMkLst>
        <pc:spChg chg="mod">
          <ac:chgData name="RAKOTONDRANALY Ony" userId="2d524e3b-9ef1-4e5a-8770-d5c98761ff30" providerId="ADAL" clId="{F63F97B1-9CFC-40BF-99BA-AB2B7E090401}" dt="2025-04-22T08:49:59.615" v="9849" actId="27636"/>
          <ac:spMkLst>
            <pc:docMk/>
            <pc:sldMk cId="4277364957" sldId="311"/>
            <ac:spMk id="5" creationId="{E6EFD1A0-979A-4D54-AA4D-90C291D25E4E}"/>
          </ac:spMkLst>
        </pc:spChg>
        <pc:spChg chg="mod">
          <ac:chgData name="RAKOTONDRANALY Ony" userId="2d524e3b-9ef1-4e5a-8770-d5c98761ff30" providerId="ADAL" clId="{F63F97B1-9CFC-40BF-99BA-AB2B7E090401}" dt="2025-04-22T08:22:59.261" v="9512" actId="20577"/>
          <ac:spMkLst>
            <pc:docMk/>
            <pc:sldMk cId="4277364957" sldId="311"/>
            <ac:spMk id="6" creationId="{D5A867CA-966F-4445-864D-68B1E1B765E2}"/>
          </ac:spMkLst>
        </pc:spChg>
        <pc:picChg chg="add del mod">
          <ac:chgData name="RAKOTONDRANALY Ony" userId="2d524e3b-9ef1-4e5a-8770-d5c98761ff30" providerId="ADAL" clId="{F63F97B1-9CFC-40BF-99BA-AB2B7E090401}" dt="2025-04-22T09:19:00.677" v="10028" actId="478"/>
          <ac:picMkLst>
            <pc:docMk/>
            <pc:sldMk cId="4277364957" sldId="311"/>
            <ac:picMk id="8" creationId="{4ACF71E7-46E7-B456-9779-D01F8176E12D}"/>
          </ac:picMkLst>
        </pc:picChg>
      </pc:sldChg>
      <pc:sldChg chg="addSp delSp modSp add mod modClrScheme chgLayout">
        <pc:chgData name="RAKOTONDRANALY Ony" userId="2d524e3b-9ef1-4e5a-8770-d5c98761ff30" providerId="ADAL" clId="{F63F97B1-9CFC-40BF-99BA-AB2B7E090401}" dt="2025-05-05T07:52:05.609" v="14649" actId="20577"/>
        <pc:sldMkLst>
          <pc:docMk/>
          <pc:sldMk cId="2179593703" sldId="312"/>
        </pc:sldMkLst>
        <pc:spChg chg="mod ord">
          <ac:chgData name="RAKOTONDRANALY Ony" userId="2d524e3b-9ef1-4e5a-8770-d5c98761ff30" providerId="ADAL" clId="{F63F97B1-9CFC-40BF-99BA-AB2B7E090401}" dt="2025-04-22T09:04:34.122" v="9997" actId="700"/>
          <ac:spMkLst>
            <pc:docMk/>
            <pc:sldMk cId="2179593703" sldId="312"/>
            <ac:spMk id="2" creationId="{E7A1976A-9F89-448D-BA08-E8D65E3716D7}"/>
          </ac:spMkLst>
        </pc:spChg>
        <pc:spChg chg="mod ord">
          <ac:chgData name="RAKOTONDRANALY Ony" userId="2d524e3b-9ef1-4e5a-8770-d5c98761ff30" providerId="ADAL" clId="{F63F97B1-9CFC-40BF-99BA-AB2B7E090401}" dt="2025-04-22T09:04:34.122" v="9997" actId="700"/>
          <ac:spMkLst>
            <pc:docMk/>
            <pc:sldMk cId="2179593703" sldId="312"/>
            <ac:spMk id="3" creationId="{D8915BEC-A573-4936-8F3C-5F6AF023BB95}"/>
          </ac:spMkLst>
        </pc:spChg>
        <pc:spChg chg="mod ord">
          <ac:chgData name="RAKOTONDRANALY Ony" userId="2d524e3b-9ef1-4e5a-8770-d5c98761ff30" providerId="ADAL" clId="{F63F97B1-9CFC-40BF-99BA-AB2B7E090401}" dt="2025-04-22T09:04:34.122" v="9997" actId="700"/>
          <ac:spMkLst>
            <pc:docMk/>
            <pc:sldMk cId="2179593703" sldId="312"/>
            <ac:spMk id="4" creationId="{BB26E639-4219-4BF7-ABFA-3BAB78E9A181}"/>
          </ac:spMkLst>
        </pc:spChg>
        <pc:spChg chg="mod ord">
          <ac:chgData name="RAKOTONDRANALY Ony" userId="2d524e3b-9ef1-4e5a-8770-d5c98761ff30" providerId="ADAL" clId="{F63F97B1-9CFC-40BF-99BA-AB2B7E090401}" dt="2025-05-05T07:51:52.705" v="14646" actId="20577"/>
          <ac:spMkLst>
            <pc:docMk/>
            <pc:sldMk cId="2179593703" sldId="312"/>
            <ac:spMk id="5" creationId="{E6EFD1A0-979A-4D54-AA4D-90C291D25E4E}"/>
          </ac:spMkLst>
        </pc:spChg>
        <pc:spChg chg="mod ord">
          <ac:chgData name="RAKOTONDRANALY Ony" userId="2d524e3b-9ef1-4e5a-8770-d5c98761ff30" providerId="ADAL" clId="{F63F97B1-9CFC-40BF-99BA-AB2B7E090401}" dt="2025-04-22T09:26:58.230" v="10116" actId="207"/>
          <ac:spMkLst>
            <pc:docMk/>
            <pc:sldMk cId="2179593703" sldId="312"/>
            <ac:spMk id="6" creationId="{D5A867CA-966F-4445-864D-68B1E1B765E2}"/>
          </ac:spMkLst>
        </pc:spChg>
        <pc:spChg chg="add mod ord">
          <ac:chgData name="RAKOTONDRANALY Ony" userId="2d524e3b-9ef1-4e5a-8770-d5c98761ff30" providerId="ADAL" clId="{F63F97B1-9CFC-40BF-99BA-AB2B7E090401}" dt="2025-04-22T10:57:37.155" v="10274" actId="1076"/>
          <ac:spMkLst>
            <pc:docMk/>
            <pc:sldMk cId="2179593703" sldId="312"/>
            <ac:spMk id="10" creationId="{3EA0B50F-9029-C574-381E-CCC216AEB3BC}"/>
          </ac:spMkLst>
        </pc:spChg>
        <pc:spChg chg="add mod ord">
          <ac:chgData name="RAKOTONDRANALY Ony" userId="2d524e3b-9ef1-4e5a-8770-d5c98761ff30" providerId="ADAL" clId="{F63F97B1-9CFC-40BF-99BA-AB2B7E090401}" dt="2025-04-22T10:57:43.211" v="10275" actId="1076"/>
          <ac:spMkLst>
            <pc:docMk/>
            <pc:sldMk cId="2179593703" sldId="312"/>
            <ac:spMk id="11" creationId="{BB76549B-7670-C8F6-EB83-F3A4F4CBD27A}"/>
          </ac:spMkLst>
        </pc:spChg>
        <pc:spChg chg="add mod ord">
          <ac:chgData name="RAKOTONDRANALY Ony" userId="2d524e3b-9ef1-4e5a-8770-d5c98761ff30" providerId="ADAL" clId="{F63F97B1-9CFC-40BF-99BA-AB2B7E090401}" dt="2025-05-05T07:52:05.609" v="14649" actId="20577"/>
          <ac:spMkLst>
            <pc:docMk/>
            <pc:sldMk cId="2179593703" sldId="312"/>
            <ac:spMk id="12" creationId="{42D8BDC2-3A18-E686-152B-DC2952A75A13}"/>
          </ac:spMkLst>
        </pc:spChg>
        <pc:spChg chg="add del">
          <ac:chgData name="RAKOTONDRANALY Ony" userId="2d524e3b-9ef1-4e5a-8770-d5c98761ff30" providerId="ADAL" clId="{F63F97B1-9CFC-40BF-99BA-AB2B7E090401}" dt="2025-04-22T09:20:21.711" v="10078" actId="22"/>
          <ac:spMkLst>
            <pc:docMk/>
            <pc:sldMk cId="2179593703" sldId="312"/>
            <ac:spMk id="14" creationId="{4EDBC624-3930-8E31-8B01-E9E7336D1A5A}"/>
          </ac:spMkLst>
        </pc:spChg>
        <pc:picChg chg="del mod">
          <ac:chgData name="RAKOTONDRANALY Ony" userId="2d524e3b-9ef1-4e5a-8770-d5c98761ff30" providerId="ADAL" clId="{F63F97B1-9CFC-40BF-99BA-AB2B7E090401}" dt="2025-04-22T09:06:17.342" v="10006" actId="21"/>
          <ac:picMkLst>
            <pc:docMk/>
            <pc:sldMk cId="2179593703" sldId="312"/>
            <ac:picMk id="8" creationId="{4ACF71E7-46E7-B456-9779-D01F8176E12D}"/>
          </ac:picMkLst>
        </pc:picChg>
        <pc:picChg chg="add del mod">
          <ac:chgData name="RAKOTONDRANALY Ony" userId="2d524e3b-9ef1-4e5a-8770-d5c98761ff30" providerId="ADAL" clId="{F63F97B1-9CFC-40BF-99BA-AB2B7E090401}" dt="2025-04-22T09:01:25.033" v="9882" actId="478"/>
          <ac:picMkLst>
            <pc:docMk/>
            <pc:sldMk cId="2179593703" sldId="312"/>
            <ac:picMk id="9" creationId="{BEE95C9D-3A9C-9AAD-17AE-77EAE9C532D7}"/>
          </ac:picMkLst>
        </pc:picChg>
      </pc:sldChg>
      <pc:sldChg chg="addSp delSp modSp new mod modClrScheme chgLayout">
        <pc:chgData name="RAKOTONDRANALY Ony" userId="2d524e3b-9ef1-4e5a-8770-d5c98761ff30" providerId="ADAL" clId="{F63F97B1-9CFC-40BF-99BA-AB2B7E090401}" dt="2025-05-05T08:30:05.987" v="16024" actId="14100"/>
        <pc:sldMkLst>
          <pc:docMk/>
          <pc:sldMk cId="3434645099" sldId="313"/>
        </pc:sldMkLst>
        <pc:spChg chg="del mod ord">
          <ac:chgData name="RAKOTONDRANALY Ony" userId="2d524e3b-9ef1-4e5a-8770-d5c98761ff30" providerId="ADAL" clId="{F63F97B1-9CFC-40BF-99BA-AB2B7E090401}" dt="2025-04-22T09:05:20.631" v="9998" actId="700"/>
          <ac:spMkLst>
            <pc:docMk/>
            <pc:sldMk cId="3434645099" sldId="313"/>
            <ac:spMk id="2" creationId="{DE86570E-15C9-648A-0882-3DA2F1D8091E}"/>
          </ac:spMkLst>
        </pc:spChg>
        <pc:spChg chg="mod ord">
          <ac:chgData name="RAKOTONDRANALY Ony" userId="2d524e3b-9ef1-4e5a-8770-d5c98761ff30" providerId="ADAL" clId="{F63F97B1-9CFC-40BF-99BA-AB2B7E090401}" dt="2025-04-22T13:24:02.265" v="10892" actId="20577"/>
          <ac:spMkLst>
            <pc:docMk/>
            <pc:sldMk cId="3434645099" sldId="313"/>
            <ac:spMk id="3" creationId="{792E6FBB-9972-F647-0DA8-98895BEF7636}"/>
          </ac:spMkLst>
        </pc:spChg>
        <pc:spChg chg="mod ord">
          <ac:chgData name="RAKOTONDRANALY Ony" userId="2d524e3b-9ef1-4e5a-8770-d5c98761ff30" providerId="ADAL" clId="{F63F97B1-9CFC-40BF-99BA-AB2B7E090401}" dt="2025-04-22T09:05:20.631" v="9998" actId="700"/>
          <ac:spMkLst>
            <pc:docMk/>
            <pc:sldMk cId="3434645099" sldId="313"/>
            <ac:spMk id="4" creationId="{AB96D94F-A4C2-2785-3F03-2232A8FE81AA}"/>
          </ac:spMkLst>
        </pc:spChg>
        <pc:spChg chg="del mod ord">
          <ac:chgData name="RAKOTONDRANALY Ony" userId="2d524e3b-9ef1-4e5a-8770-d5c98761ff30" providerId="ADAL" clId="{F63F97B1-9CFC-40BF-99BA-AB2B7E090401}" dt="2025-04-22T09:05:20.631" v="9998" actId="700"/>
          <ac:spMkLst>
            <pc:docMk/>
            <pc:sldMk cId="3434645099" sldId="313"/>
            <ac:spMk id="5" creationId="{1BACFCAA-20E9-E80B-7C54-0FFFFF8A0EC5}"/>
          </ac:spMkLst>
        </pc:spChg>
        <pc:spChg chg="del mod ord">
          <ac:chgData name="RAKOTONDRANALY Ony" userId="2d524e3b-9ef1-4e5a-8770-d5c98761ff30" providerId="ADAL" clId="{F63F97B1-9CFC-40BF-99BA-AB2B7E090401}" dt="2025-04-22T09:05:20.631" v="9998" actId="700"/>
          <ac:spMkLst>
            <pc:docMk/>
            <pc:sldMk cId="3434645099" sldId="313"/>
            <ac:spMk id="6" creationId="{EEE55A9C-769A-FB85-9BF6-4D370454B391}"/>
          </ac:spMkLst>
        </pc:spChg>
        <pc:spChg chg="add mod ord">
          <ac:chgData name="RAKOTONDRANALY Ony" userId="2d524e3b-9ef1-4e5a-8770-d5c98761ff30" providerId="ADAL" clId="{F63F97B1-9CFC-40BF-99BA-AB2B7E090401}" dt="2025-04-22T09:21:50.082" v="10093" actId="20577"/>
          <ac:spMkLst>
            <pc:docMk/>
            <pc:sldMk cId="3434645099" sldId="313"/>
            <ac:spMk id="11" creationId="{2496DE56-84AB-2274-9FEB-31AFF2F7A134}"/>
          </ac:spMkLst>
        </pc:spChg>
        <pc:spChg chg="add del mod ord">
          <ac:chgData name="RAKOTONDRANALY Ony" userId="2d524e3b-9ef1-4e5a-8770-d5c98761ff30" providerId="ADAL" clId="{F63F97B1-9CFC-40BF-99BA-AB2B7E090401}" dt="2025-04-22T09:06:34.578" v="10008"/>
          <ac:spMkLst>
            <pc:docMk/>
            <pc:sldMk cId="3434645099" sldId="313"/>
            <ac:spMk id="12" creationId="{FBA82387-A1A9-FE84-7127-9E45BEF7F351}"/>
          </ac:spMkLst>
        </pc:spChg>
        <pc:spChg chg="add mod ord">
          <ac:chgData name="RAKOTONDRANALY Ony" userId="2d524e3b-9ef1-4e5a-8770-d5c98761ff30" providerId="ADAL" clId="{F63F97B1-9CFC-40BF-99BA-AB2B7E090401}" dt="2025-04-29T08:22:45.387" v="11891" actId="20577"/>
          <ac:spMkLst>
            <pc:docMk/>
            <pc:sldMk cId="3434645099" sldId="313"/>
            <ac:spMk id="13" creationId="{DF7448C1-C127-E319-48CB-5469CA1F6F7F}"/>
          </ac:spMkLst>
        </pc:spChg>
        <pc:picChg chg="add del mod">
          <ac:chgData name="RAKOTONDRANALY Ony" userId="2d524e3b-9ef1-4e5a-8770-d5c98761ff30" providerId="ADAL" clId="{F63F97B1-9CFC-40BF-99BA-AB2B7E090401}" dt="2025-04-22T09:02:45.893" v="9883" actId="21"/>
          <ac:picMkLst>
            <pc:docMk/>
            <pc:sldMk cId="3434645099" sldId="313"/>
            <ac:picMk id="8" creationId="{A8FD9CDF-DEE3-F784-DB4D-F5448B532C30}"/>
          </ac:picMkLst>
        </pc:picChg>
        <pc:picChg chg="add mod">
          <ac:chgData name="RAKOTONDRANALY Ony" userId="2d524e3b-9ef1-4e5a-8770-d5c98761ff30" providerId="ADAL" clId="{F63F97B1-9CFC-40BF-99BA-AB2B7E090401}" dt="2025-05-05T08:30:02.588" v="16023" actId="14100"/>
          <ac:picMkLst>
            <pc:docMk/>
            <pc:sldMk cId="3434645099" sldId="313"/>
            <ac:picMk id="10" creationId="{73CD604B-5107-E9A4-3492-7756D8813F5F}"/>
          </ac:picMkLst>
        </pc:picChg>
        <pc:picChg chg="add mod">
          <ac:chgData name="RAKOTONDRANALY Ony" userId="2d524e3b-9ef1-4e5a-8770-d5c98761ff30" providerId="ADAL" clId="{F63F97B1-9CFC-40BF-99BA-AB2B7E090401}" dt="2025-05-05T08:30:05.987" v="16024" actId="14100"/>
          <ac:picMkLst>
            <pc:docMk/>
            <pc:sldMk cId="3434645099" sldId="313"/>
            <ac:picMk id="14" creationId="{A5935609-C3A9-1C86-4F02-1910CBE3A1ED}"/>
          </ac:picMkLst>
        </pc:picChg>
      </pc:sldChg>
      <pc:sldChg chg="addSp delSp modSp new del mod">
        <pc:chgData name="RAKOTONDRANALY Ony" userId="2d524e3b-9ef1-4e5a-8770-d5c98761ff30" providerId="ADAL" clId="{F63F97B1-9CFC-40BF-99BA-AB2B7E090401}" dt="2025-04-22T09:24:58.839" v="10114" actId="47"/>
        <pc:sldMkLst>
          <pc:docMk/>
          <pc:sldMk cId="855068243" sldId="314"/>
        </pc:sldMkLst>
        <pc:spChg chg="mod">
          <ac:chgData name="RAKOTONDRANALY Ony" userId="2d524e3b-9ef1-4e5a-8770-d5c98761ff30" providerId="ADAL" clId="{F63F97B1-9CFC-40BF-99BA-AB2B7E090401}" dt="2025-04-22T09:24:54.242" v="10113" actId="27636"/>
          <ac:spMkLst>
            <pc:docMk/>
            <pc:sldMk cId="855068243" sldId="314"/>
            <ac:spMk id="2" creationId="{879C00D4-7464-930E-5EE9-6DB2EAEDFD3A}"/>
          </ac:spMkLst>
        </pc:spChg>
        <pc:picChg chg="add del mod">
          <ac:chgData name="RAKOTONDRANALY Ony" userId="2d524e3b-9ef1-4e5a-8770-d5c98761ff30" providerId="ADAL" clId="{F63F97B1-9CFC-40BF-99BA-AB2B7E090401}" dt="2025-04-22T09:24:38.959" v="10109" actId="21"/>
          <ac:picMkLst>
            <pc:docMk/>
            <pc:sldMk cId="855068243" sldId="314"/>
            <ac:picMk id="8" creationId="{4E69C77B-6287-6442-8379-4BB7029BD871}"/>
          </ac:picMkLst>
        </pc:picChg>
      </pc:sldChg>
      <pc:sldChg chg="addSp delSp modSp add mod">
        <pc:chgData name="RAKOTONDRANALY Ony" userId="2d524e3b-9ef1-4e5a-8770-d5c98761ff30" providerId="ADAL" clId="{F63F97B1-9CFC-40BF-99BA-AB2B7E090401}" dt="2025-05-05T08:29:56.691" v="16022" actId="14100"/>
        <pc:sldMkLst>
          <pc:docMk/>
          <pc:sldMk cId="1138078552" sldId="315"/>
        </pc:sldMkLst>
        <pc:spChg chg="mod">
          <ac:chgData name="RAKOTONDRANALY Ony" userId="2d524e3b-9ef1-4e5a-8770-d5c98761ff30" providerId="ADAL" clId="{F63F97B1-9CFC-40BF-99BA-AB2B7E090401}" dt="2025-04-22T13:24:20.609" v="10913" actId="20577"/>
          <ac:spMkLst>
            <pc:docMk/>
            <pc:sldMk cId="1138078552" sldId="315"/>
            <ac:spMk id="3" creationId="{792E6FBB-9972-F647-0DA8-98895BEF7636}"/>
          </ac:spMkLst>
        </pc:spChg>
        <pc:spChg chg="add del mod">
          <ac:chgData name="RAKOTONDRANALY Ony" userId="2d524e3b-9ef1-4e5a-8770-d5c98761ff30" providerId="ADAL" clId="{F63F97B1-9CFC-40BF-99BA-AB2B7E090401}" dt="2025-04-22T09:24:54.161" v="10112"/>
          <ac:spMkLst>
            <pc:docMk/>
            <pc:sldMk cId="1138078552" sldId="315"/>
            <ac:spMk id="5" creationId="{9CD867C0-A8FD-8377-1D58-C69EA101B9F4}"/>
          </ac:spMkLst>
        </pc:spChg>
        <pc:spChg chg="mod">
          <ac:chgData name="RAKOTONDRANALY Ony" userId="2d524e3b-9ef1-4e5a-8770-d5c98761ff30" providerId="ADAL" clId="{F63F97B1-9CFC-40BF-99BA-AB2B7E090401}" dt="2025-04-29T08:23:17.990" v="11902" actId="20577"/>
          <ac:spMkLst>
            <pc:docMk/>
            <pc:sldMk cId="1138078552" sldId="315"/>
            <ac:spMk id="13" creationId="{DF7448C1-C127-E319-48CB-5469CA1F6F7F}"/>
          </ac:spMkLst>
        </pc:spChg>
        <pc:picChg chg="add mod">
          <ac:chgData name="RAKOTONDRANALY Ony" userId="2d524e3b-9ef1-4e5a-8770-d5c98761ff30" providerId="ADAL" clId="{F63F97B1-9CFC-40BF-99BA-AB2B7E090401}" dt="2025-05-05T08:29:56.691" v="16022" actId="14100"/>
          <ac:picMkLst>
            <pc:docMk/>
            <pc:sldMk cId="1138078552" sldId="315"/>
            <ac:picMk id="6" creationId="{7DD1031A-63DA-177C-B8AA-2BE03151E200}"/>
          </ac:picMkLst>
        </pc:picChg>
        <pc:picChg chg="del">
          <ac:chgData name="RAKOTONDRANALY Ony" userId="2d524e3b-9ef1-4e5a-8770-d5c98761ff30" providerId="ADAL" clId="{F63F97B1-9CFC-40BF-99BA-AB2B7E090401}" dt="2025-04-22T09:24:48.114" v="10110" actId="478"/>
          <ac:picMkLst>
            <pc:docMk/>
            <pc:sldMk cId="1138078552" sldId="315"/>
            <ac:picMk id="10" creationId="{73CD604B-5107-E9A4-3492-7756D8813F5F}"/>
          </ac:picMkLst>
        </pc:picChg>
        <pc:picChg chg="del">
          <ac:chgData name="RAKOTONDRANALY Ony" userId="2d524e3b-9ef1-4e5a-8770-d5c98761ff30" providerId="ADAL" clId="{F63F97B1-9CFC-40BF-99BA-AB2B7E090401}" dt="2025-04-22T09:24:50.836" v="10111" actId="478"/>
          <ac:picMkLst>
            <pc:docMk/>
            <pc:sldMk cId="1138078552" sldId="315"/>
            <ac:picMk id="14" creationId="{A5935609-C3A9-1C86-4F02-1910CBE3A1ED}"/>
          </ac:picMkLst>
        </pc:picChg>
      </pc:sldChg>
      <pc:sldChg chg="delSp add del mod">
        <pc:chgData name="RAKOTONDRANALY Ony" userId="2d524e3b-9ef1-4e5a-8770-d5c98761ff30" providerId="ADAL" clId="{F63F97B1-9CFC-40BF-99BA-AB2B7E090401}" dt="2025-04-22T13:06:23.529" v="10773" actId="47"/>
        <pc:sldMkLst>
          <pc:docMk/>
          <pc:sldMk cId="980912684" sldId="316"/>
        </pc:sldMkLst>
        <pc:graphicFrameChg chg="del">
          <ac:chgData name="RAKOTONDRANALY Ony" userId="2d524e3b-9ef1-4e5a-8770-d5c98761ff30" providerId="ADAL" clId="{F63F97B1-9CFC-40BF-99BA-AB2B7E090401}" dt="2025-04-22T11:12:30.477" v="10309" actId="478"/>
          <ac:graphicFrameMkLst>
            <pc:docMk/>
            <pc:sldMk cId="980912684" sldId="316"/>
            <ac:graphicFrameMk id="7" creationId="{C4D464D3-2112-8FE8-30AD-420A49E70DC8}"/>
          </ac:graphicFrameMkLst>
        </pc:graphicFrameChg>
        <pc:graphicFrameChg chg="del">
          <ac:chgData name="RAKOTONDRANALY Ony" userId="2d524e3b-9ef1-4e5a-8770-d5c98761ff30" providerId="ADAL" clId="{F63F97B1-9CFC-40BF-99BA-AB2B7E090401}" dt="2025-04-22T11:12:33.110" v="10310" actId="478"/>
          <ac:graphicFrameMkLst>
            <pc:docMk/>
            <pc:sldMk cId="980912684" sldId="316"/>
            <ac:graphicFrameMk id="10" creationId="{97988557-964F-DC8F-7BF6-91BE16C2039F}"/>
          </ac:graphicFrameMkLst>
        </pc:graphicFrameChg>
      </pc:sldChg>
      <pc:sldChg chg="new del">
        <pc:chgData name="RAKOTONDRANALY Ony" userId="2d524e3b-9ef1-4e5a-8770-d5c98761ff30" providerId="ADAL" clId="{F63F97B1-9CFC-40BF-99BA-AB2B7E090401}" dt="2025-04-22T11:23:47.382" v="10312" actId="47"/>
        <pc:sldMkLst>
          <pc:docMk/>
          <pc:sldMk cId="161689452" sldId="317"/>
        </pc:sldMkLst>
      </pc:sldChg>
      <pc:sldChg chg="modSp new mod">
        <pc:chgData name="RAKOTONDRANALY Ony" userId="2d524e3b-9ef1-4e5a-8770-d5c98761ff30" providerId="ADAL" clId="{F63F97B1-9CFC-40BF-99BA-AB2B7E090401}" dt="2025-05-05T08:03:10.419" v="15925" actId="6549"/>
        <pc:sldMkLst>
          <pc:docMk/>
          <pc:sldMk cId="1189008645" sldId="317"/>
        </pc:sldMkLst>
        <pc:spChg chg="mod">
          <ac:chgData name="RAKOTONDRANALY Ony" userId="2d524e3b-9ef1-4e5a-8770-d5c98761ff30" providerId="ADAL" clId="{F63F97B1-9CFC-40BF-99BA-AB2B7E090401}" dt="2025-05-05T08:03:10.419" v="15925" actId="6549"/>
          <ac:spMkLst>
            <pc:docMk/>
            <pc:sldMk cId="1189008645" sldId="317"/>
            <ac:spMk id="2" creationId="{C586443B-2B30-60FF-EE67-0CF5B1230D7E}"/>
          </ac:spMkLst>
        </pc:spChg>
      </pc:sldChg>
      <pc:sldChg chg="addSp modSp mod">
        <pc:chgData name="RAKOTONDRANALY Ony" userId="2d524e3b-9ef1-4e5a-8770-d5c98761ff30" providerId="ADAL" clId="{F63F97B1-9CFC-40BF-99BA-AB2B7E090401}" dt="2025-04-29T07:51:49.851" v="11472" actId="1076"/>
        <pc:sldMkLst>
          <pc:docMk/>
          <pc:sldMk cId="4118810631" sldId="318"/>
        </pc:sldMkLst>
        <pc:spChg chg="mod">
          <ac:chgData name="RAKOTONDRANALY Ony" userId="2d524e3b-9ef1-4e5a-8770-d5c98761ff30" providerId="ADAL" clId="{F63F97B1-9CFC-40BF-99BA-AB2B7E090401}" dt="2025-04-29T07:51:49.851" v="11472" actId="1076"/>
          <ac:spMkLst>
            <pc:docMk/>
            <pc:sldMk cId="4118810631" sldId="318"/>
            <ac:spMk id="2" creationId="{48AC6779-523F-8ADA-32CD-1C6BE05BEA9E}"/>
          </ac:spMkLst>
        </pc:spChg>
        <pc:spChg chg="mod">
          <ac:chgData name="RAKOTONDRANALY Ony" userId="2d524e3b-9ef1-4e5a-8770-d5c98761ff30" providerId="ADAL" clId="{F63F97B1-9CFC-40BF-99BA-AB2B7E090401}" dt="2025-04-24T07:10:35.104" v="11157" actId="20577"/>
          <ac:spMkLst>
            <pc:docMk/>
            <pc:sldMk cId="4118810631" sldId="318"/>
            <ac:spMk id="6" creationId="{56194C34-DDD8-FE14-4175-92BC859D74B3}"/>
          </ac:spMkLst>
        </pc:spChg>
        <pc:spChg chg="add mod">
          <ac:chgData name="RAKOTONDRANALY Ony" userId="2d524e3b-9ef1-4e5a-8770-d5c98761ff30" providerId="ADAL" clId="{F63F97B1-9CFC-40BF-99BA-AB2B7E090401}" dt="2025-04-29T07:41:28.590" v="11277" actId="1076"/>
          <ac:spMkLst>
            <pc:docMk/>
            <pc:sldMk cId="4118810631" sldId="318"/>
            <ac:spMk id="7" creationId="{AC68AA03-ED80-5040-3EC5-8F421A0D642D}"/>
          </ac:spMkLst>
        </pc:spChg>
      </pc:sldChg>
      <pc:sldChg chg="addSp modSp mod">
        <pc:chgData name="RAKOTONDRANALY Ony" userId="2d524e3b-9ef1-4e5a-8770-d5c98761ff30" providerId="ADAL" clId="{F63F97B1-9CFC-40BF-99BA-AB2B7E090401}" dt="2025-05-05T08:30:23.605" v="16025" actId="1076"/>
        <pc:sldMkLst>
          <pc:docMk/>
          <pc:sldMk cId="465172522" sldId="319"/>
        </pc:sldMkLst>
        <pc:spChg chg="mod">
          <ac:chgData name="RAKOTONDRANALY Ony" userId="2d524e3b-9ef1-4e5a-8770-d5c98761ff30" providerId="ADAL" clId="{F63F97B1-9CFC-40BF-99BA-AB2B7E090401}" dt="2025-04-29T07:51:41.740" v="11471" actId="1076"/>
          <ac:spMkLst>
            <pc:docMk/>
            <pc:sldMk cId="465172522" sldId="319"/>
            <ac:spMk id="2" creationId="{48AC6779-523F-8ADA-32CD-1C6BE05BEA9E}"/>
          </ac:spMkLst>
        </pc:spChg>
        <pc:spChg chg="add mod">
          <ac:chgData name="RAKOTONDRANALY Ony" userId="2d524e3b-9ef1-4e5a-8770-d5c98761ff30" providerId="ADAL" clId="{F63F97B1-9CFC-40BF-99BA-AB2B7E090401}" dt="2025-04-29T07:33:30.986" v="11214" actId="1076"/>
          <ac:spMkLst>
            <pc:docMk/>
            <pc:sldMk cId="465172522" sldId="319"/>
            <ac:spMk id="5" creationId="{C83A3D70-0F7E-9263-5B4A-57184433EAE2}"/>
          </ac:spMkLst>
        </pc:spChg>
        <pc:spChg chg="mod">
          <ac:chgData name="RAKOTONDRANALY Ony" userId="2d524e3b-9ef1-4e5a-8770-d5c98761ff30" providerId="ADAL" clId="{F63F97B1-9CFC-40BF-99BA-AB2B7E090401}" dt="2025-05-05T08:30:23.605" v="16025" actId="1076"/>
          <ac:spMkLst>
            <pc:docMk/>
            <pc:sldMk cId="465172522" sldId="319"/>
            <ac:spMk id="6" creationId="{56194C34-DDD8-FE14-4175-92BC859D74B3}"/>
          </ac:spMkLst>
        </pc:spChg>
      </pc:sldChg>
      <pc:sldChg chg="addSp modSp mod modAnim">
        <pc:chgData name="RAKOTONDRANALY Ony" userId="2d524e3b-9ef1-4e5a-8770-d5c98761ff30" providerId="ADAL" clId="{F63F97B1-9CFC-40BF-99BA-AB2B7E090401}" dt="2025-04-29T07:51:56.716" v="11473" actId="1076"/>
        <pc:sldMkLst>
          <pc:docMk/>
          <pc:sldMk cId="852992083" sldId="320"/>
        </pc:sldMkLst>
        <pc:spChg chg="mod">
          <ac:chgData name="RAKOTONDRANALY Ony" userId="2d524e3b-9ef1-4e5a-8770-d5c98761ff30" providerId="ADAL" clId="{F63F97B1-9CFC-40BF-99BA-AB2B7E090401}" dt="2025-04-29T07:51:56.716" v="11473" actId="1076"/>
          <ac:spMkLst>
            <pc:docMk/>
            <pc:sldMk cId="852992083" sldId="320"/>
            <ac:spMk id="2" creationId="{48AC6779-523F-8ADA-32CD-1C6BE05BEA9E}"/>
          </ac:spMkLst>
        </pc:spChg>
        <pc:spChg chg="mod">
          <ac:chgData name="RAKOTONDRANALY Ony" userId="2d524e3b-9ef1-4e5a-8770-d5c98761ff30" providerId="ADAL" clId="{F63F97B1-9CFC-40BF-99BA-AB2B7E090401}" dt="2025-04-24T07:08:20.690" v="11083" actId="13926"/>
          <ac:spMkLst>
            <pc:docMk/>
            <pc:sldMk cId="852992083" sldId="320"/>
            <ac:spMk id="7" creationId="{5B82000D-848A-3548-6299-E4CACA4709C2}"/>
          </ac:spMkLst>
        </pc:spChg>
        <pc:spChg chg="add mod">
          <ac:chgData name="RAKOTONDRANALY Ony" userId="2d524e3b-9ef1-4e5a-8770-d5c98761ff30" providerId="ADAL" clId="{F63F97B1-9CFC-40BF-99BA-AB2B7E090401}" dt="2025-04-29T07:43:39.175" v="11335" actId="1076"/>
          <ac:spMkLst>
            <pc:docMk/>
            <pc:sldMk cId="852992083" sldId="320"/>
            <ac:spMk id="9" creationId="{12DC4068-5FA2-42F0-7A30-71BFCBF44394}"/>
          </ac:spMkLst>
        </pc:spChg>
      </pc:sldChg>
      <pc:sldChg chg="addSp modSp mod modAnim">
        <pc:chgData name="RAKOTONDRANALY Ony" userId="2d524e3b-9ef1-4e5a-8770-d5c98761ff30" providerId="ADAL" clId="{F63F97B1-9CFC-40BF-99BA-AB2B7E090401}" dt="2025-04-29T07:56:26.207" v="11622" actId="1076"/>
        <pc:sldMkLst>
          <pc:docMk/>
          <pc:sldMk cId="3826897425" sldId="321"/>
        </pc:sldMkLst>
        <pc:spChg chg="add mod">
          <ac:chgData name="RAKOTONDRANALY Ony" userId="2d524e3b-9ef1-4e5a-8770-d5c98761ff30" providerId="ADAL" clId="{F63F97B1-9CFC-40BF-99BA-AB2B7E090401}" dt="2025-04-29T07:51:15.285" v="11470" actId="1076"/>
          <ac:spMkLst>
            <pc:docMk/>
            <pc:sldMk cId="3826897425" sldId="321"/>
            <ac:spMk id="5" creationId="{08251CE5-4D92-0746-E0EC-1C4DD2FDA6E3}"/>
          </ac:spMkLst>
        </pc:spChg>
        <pc:spChg chg="mod">
          <ac:chgData name="RAKOTONDRANALY Ony" userId="2d524e3b-9ef1-4e5a-8770-d5c98761ff30" providerId="ADAL" clId="{F63F97B1-9CFC-40BF-99BA-AB2B7E090401}" dt="2025-04-29T07:56:26.207" v="11622" actId="1076"/>
          <ac:spMkLst>
            <pc:docMk/>
            <pc:sldMk cId="3826897425" sldId="321"/>
            <ac:spMk id="58" creationId="{B4C7704A-B2BB-0352-5CBF-E1E723692A96}"/>
          </ac:spMkLst>
        </pc:spChg>
        <pc:cxnChg chg="mod">
          <ac:chgData name="RAKOTONDRANALY Ony" userId="2d524e3b-9ef1-4e5a-8770-d5c98761ff30" providerId="ADAL" clId="{F63F97B1-9CFC-40BF-99BA-AB2B7E090401}" dt="2025-04-29T07:56:26.207" v="11622" actId="1076"/>
          <ac:cxnSpMkLst>
            <pc:docMk/>
            <pc:sldMk cId="3826897425" sldId="321"/>
            <ac:cxnSpMk id="45" creationId="{8281DDAF-F4BE-7A69-AF3C-5D568AAF591A}"/>
          </ac:cxnSpMkLst>
        </pc:cxnChg>
        <pc:cxnChg chg="mod">
          <ac:chgData name="RAKOTONDRANALY Ony" userId="2d524e3b-9ef1-4e5a-8770-d5c98761ff30" providerId="ADAL" clId="{F63F97B1-9CFC-40BF-99BA-AB2B7E090401}" dt="2025-04-29T07:56:26.207" v="11622" actId="1076"/>
          <ac:cxnSpMkLst>
            <pc:docMk/>
            <pc:sldMk cId="3826897425" sldId="321"/>
            <ac:cxnSpMk id="46" creationId="{213C22AF-36C9-7D82-9187-83B7C33F900F}"/>
          </ac:cxnSpMkLst>
        </pc:cxnChg>
        <pc:cxnChg chg="mod">
          <ac:chgData name="RAKOTONDRANALY Ony" userId="2d524e3b-9ef1-4e5a-8770-d5c98761ff30" providerId="ADAL" clId="{F63F97B1-9CFC-40BF-99BA-AB2B7E090401}" dt="2025-04-29T07:56:26.207" v="11622" actId="1076"/>
          <ac:cxnSpMkLst>
            <pc:docMk/>
            <pc:sldMk cId="3826897425" sldId="321"/>
            <ac:cxnSpMk id="57" creationId="{464788EC-9A29-154B-C522-46586AA98349}"/>
          </ac:cxnSpMkLst>
        </pc:cxnChg>
      </pc:sldChg>
      <pc:sldChg chg="addSp modSp modAnim">
        <pc:chgData name="RAKOTONDRANALY Ony" userId="2d524e3b-9ef1-4e5a-8770-d5c98761ff30" providerId="ADAL" clId="{F63F97B1-9CFC-40BF-99BA-AB2B7E090401}" dt="2025-04-29T07:49:51.039" v="11425"/>
        <pc:sldMkLst>
          <pc:docMk/>
          <pc:sldMk cId="3301617055" sldId="322"/>
        </pc:sldMkLst>
        <pc:spChg chg="add mod">
          <ac:chgData name="RAKOTONDRANALY Ony" userId="2d524e3b-9ef1-4e5a-8770-d5c98761ff30" providerId="ADAL" clId="{F63F97B1-9CFC-40BF-99BA-AB2B7E090401}" dt="2025-04-29T07:49:51.039" v="11425"/>
          <ac:spMkLst>
            <pc:docMk/>
            <pc:sldMk cId="3301617055" sldId="322"/>
            <ac:spMk id="8" creationId="{1A981B7D-3775-D3FC-43EB-48E6049AAF2D}"/>
          </ac:spMkLst>
        </pc:spChg>
      </pc:sldChg>
      <pc:sldChg chg="delSp modSp new del mod ord">
        <pc:chgData name="RAKOTONDRANALY Ony" userId="2d524e3b-9ef1-4e5a-8770-d5c98761ff30" providerId="ADAL" clId="{F63F97B1-9CFC-40BF-99BA-AB2B7E090401}" dt="2025-05-05T08:40:19.086" v="16548" actId="47"/>
        <pc:sldMkLst>
          <pc:docMk/>
          <pc:sldMk cId="3073051317" sldId="323"/>
        </pc:sldMkLst>
        <pc:spChg chg="mod">
          <ac:chgData name="RAKOTONDRANALY Ony" userId="2d524e3b-9ef1-4e5a-8770-d5c98761ff30" providerId="ADAL" clId="{F63F97B1-9CFC-40BF-99BA-AB2B7E090401}" dt="2025-05-05T08:22:35.748" v="16009" actId="14100"/>
          <ac:spMkLst>
            <pc:docMk/>
            <pc:sldMk cId="3073051317" sldId="323"/>
            <ac:spMk id="2" creationId="{F1B05FB9-F2A4-DFA4-0AD1-E69A4D00743E}"/>
          </ac:spMkLst>
        </pc:spChg>
        <pc:spChg chg="del">
          <ac:chgData name="RAKOTONDRANALY Ony" userId="2d524e3b-9ef1-4e5a-8770-d5c98761ff30" providerId="ADAL" clId="{F63F97B1-9CFC-40BF-99BA-AB2B7E090401}" dt="2025-04-29T08:25:41.698" v="11920" actId="478"/>
          <ac:spMkLst>
            <pc:docMk/>
            <pc:sldMk cId="3073051317" sldId="323"/>
            <ac:spMk id="5" creationId="{999972E2-F211-E13B-43DA-343ABF7E2A42}"/>
          </ac:spMkLst>
        </pc:spChg>
        <pc:spChg chg="mod">
          <ac:chgData name="RAKOTONDRANALY Ony" userId="2d524e3b-9ef1-4e5a-8770-d5c98761ff30" providerId="ADAL" clId="{F63F97B1-9CFC-40BF-99BA-AB2B7E090401}" dt="2025-05-05T08:31:26.991" v="16049" actId="255"/>
          <ac:spMkLst>
            <pc:docMk/>
            <pc:sldMk cId="3073051317" sldId="323"/>
            <ac:spMk id="6" creationId="{1F8F99FF-1806-C360-FA16-9A78DB2BD761}"/>
          </ac:spMkLst>
        </pc:spChg>
      </pc:sldChg>
      <pc:sldChg chg="new del">
        <pc:chgData name="RAKOTONDRANALY Ony" userId="2d524e3b-9ef1-4e5a-8770-d5c98761ff30" providerId="ADAL" clId="{F63F97B1-9CFC-40BF-99BA-AB2B7E090401}" dt="2025-04-29T07:29:15.725" v="11159" actId="47"/>
        <pc:sldMkLst>
          <pc:docMk/>
          <pc:sldMk cId="4001587105" sldId="323"/>
        </pc:sldMkLst>
      </pc:sldChg>
      <pc:sldChg chg="modSp add mod">
        <pc:chgData name="RAKOTONDRANALY Ony" userId="2d524e3b-9ef1-4e5a-8770-d5c98761ff30" providerId="ADAL" clId="{F63F97B1-9CFC-40BF-99BA-AB2B7E090401}" dt="2025-05-01T13:40:08.268" v="13890" actId="20577"/>
        <pc:sldMkLst>
          <pc:docMk/>
          <pc:sldMk cId="706636230" sldId="324"/>
        </pc:sldMkLst>
        <pc:spChg chg="mod">
          <ac:chgData name="RAKOTONDRANALY Ony" userId="2d524e3b-9ef1-4e5a-8770-d5c98761ff30" providerId="ADAL" clId="{F63F97B1-9CFC-40BF-99BA-AB2B7E090401}" dt="2025-05-01T13:40:08.268" v="13890" actId="20577"/>
          <ac:spMkLst>
            <pc:docMk/>
            <pc:sldMk cId="706636230" sldId="324"/>
            <ac:spMk id="5" creationId="{E6EFD1A0-979A-4D54-AA4D-90C291D25E4E}"/>
          </ac:spMkLst>
        </pc:spChg>
      </pc:sldChg>
      <pc:sldChg chg="modSp new del mod">
        <pc:chgData name="RAKOTONDRANALY Ony" userId="2d524e3b-9ef1-4e5a-8770-d5c98761ff30" providerId="ADAL" clId="{F63F97B1-9CFC-40BF-99BA-AB2B7E090401}" dt="2025-04-29T07:39:08.481" v="11256" actId="47"/>
        <pc:sldMkLst>
          <pc:docMk/>
          <pc:sldMk cId="3221229816" sldId="324"/>
        </pc:sldMkLst>
        <pc:spChg chg="mod">
          <ac:chgData name="RAKOTONDRANALY Ony" userId="2d524e3b-9ef1-4e5a-8770-d5c98761ff30" providerId="ADAL" clId="{F63F97B1-9CFC-40BF-99BA-AB2B7E090401}" dt="2025-04-29T07:31:43.182" v="11207" actId="20577"/>
          <ac:spMkLst>
            <pc:docMk/>
            <pc:sldMk cId="3221229816" sldId="324"/>
            <ac:spMk id="2" creationId="{1727A6B0-92FB-F3DC-05CC-6047F2835120}"/>
          </ac:spMkLst>
        </pc:spChg>
        <pc:spChg chg="mod">
          <ac:chgData name="RAKOTONDRANALY Ony" userId="2d524e3b-9ef1-4e5a-8770-d5c98761ff30" providerId="ADAL" clId="{F63F97B1-9CFC-40BF-99BA-AB2B7E090401}" dt="2025-04-29T07:32:04.575" v="11208"/>
          <ac:spMkLst>
            <pc:docMk/>
            <pc:sldMk cId="3221229816" sldId="324"/>
            <ac:spMk id="5" creationId="{296638C8-BCD4-2E4B-0F8E-C6E7A690C9BA}"/>
          </ac:spMkLst>
        </pc:spChg>
      </pc:sldChg>
      <pc:sldChg chg="add del">
        <pc:chgData name="RAKOTONDRANALY Ony" userId="2d524e3b-9ef1-4e5a-8770-d5c98761ff30" providerId="ADAL" clId="{F63F97B1-9CFC-40BF-99BA-AB2B7E090401}" dt="2025-04-29T07:39:25.394" v="11257" actId="47"/>
        <pc:sldMkLst>
          <pc:docMk/>
          <pc:sldMk cId="2709056241" sldId="325"/>
        </pc:sldMkLst>
      </pc:sldChg>
      <pc:sldChg chg="modSp add mod">
        <pc:chgData name="RAKOTONDRANALY Ony" userId="2d524e3b-9ef1-4e5a-8770-d5c98761ff30" providerId="ADAL" clId="{F63F97B1-9CFC-40BF-99BA-AB2B7E090401}" dt="2025-05-01T13:39:01.212" v="13833" actId="20577"/>
        <pc:sldMkLst>
          <pc:docMk/>
          <pc:sldMk cId="2743668314" sldId="325"/>
        </pc:sldMkLst>
        <pc:spChg chg="mod">
          <ac:chgData name="RAKOTONDRANALY Ony" userId="2d524e3b-9ef1-4e5a-8770-d5c98761ff30" providerId="ADAL" clId="{F63F97B1-9CFC-40BF-99BA-AB2B7E090401}" dt="2025-05-01T13:39:01.212" v="13833" actId="20577"/>
          <ac:spMkLst>
            <pc:docMk/>
            <pc:sldMk cId="2743668314" sldId="325"/>
            <ac:spMk id="5" creationId="{E6EFD1A0-979A-4D54-AA4D-90C291D25E4E}"/>
          </ac:spMkLst>
        </pc:spChg>
      </pc:sldChg>
      <pc:sldChg chg="delSp modSp add mod">
        <pc:chgData name="RAKOTONDRANALY Ony" userId="2d524e3b-9ef1-4e5a-8770-d5c98761ff30" providerId="ADAL" clId="{F63F97B1-9CFC-40BF-99BA-AB2B7E090401}" dt="2025-05-05T08:26:56.029" v="16021" actId="14100"/>
        <pc:sldMkLst>
          <pc:docMk/>
          <pc:sldMk cId="371489513" sldId="326"/>
        </pc:sldMkLst>
        <pc:spChg chg="mod">
          <ac:chgData name="RAKOTONDRANALY Ony" userId="2d524e3b-9ef1-4e5a-8770-d5c98761ff30" providerId="ADAL" clId="{F63F97B1-9CFC-40BF-99BA-AB2B7E090401}" dt="2025-05-05T08:26:56.029" v="16021" actId="14100"/>
          <ac:spMkLst>
            <pc:docMk/>
            <pc:sldMk cId="371489513" sldId="326"/>
            <ac:spMk id="5" creationId="{C19F8A07-E40C-F9AB-DF36-96B2A3EEAD5A}"/>
          </ac:spMkLst>
        </pc:spChg>
        <pc:graphicFrameChg chg="mod">
          <ac:chgData name="RAKOTONDRANALY Ony" userId="2d524e3b-9ef1-4e5a-8770-d5c98761ff30" providerId="ADAL" clId="{F63F97B1-9CFC-40BF-99BA-AB2B7E090401}" dt="2025-05-05T08:09:50.372" v="16000"/>
          <ac:graphicFrameMkLst>
            <pc:docMk/>
            <pc:sldMk cId="371489513" sldId="326"/>
            <ac:graphicFrameMk id="7" creationId="{75BC12D9-4095-4BB3-58E1-62967C039D2C}"/>
          </ac:graphicFrameMkLst>
        </pc:graphicFrameChg>
        <pc:graphicFrameChg chg="del">
          <ac:chgData name="RAKOTONDRANALY Ony" userId="2d524e3b-9ef1-4e5a-8770-d5c98761ff30" providerId="ADAL" clId="{F63F97B1-9CFC-40BF-99BA-AB2B7E090401}" dt="2025-05-05T08:03:35.786" v="15928" actId="478"/>
          <ac:graphicFrameMkLst>
            <pc:docMk/>
            <pc:sldMk cId="371489513" sldId="326"/>
            <ac:graphicFrameMk id="8" creationId="{4643BC5B-9ADC-34F8-4A32-FB827E1A98CA}"/>
          </ac:graphicFrameMkLst>
        </pc:graphicFrameChg>
      </pc:sldChg>
      <pc:sldChg chg="add del">
        <pc:chgData name="RAKOTONDRANALY Ony" userId="2d524e3b-9ef1-4e5a-8770-d5c98761ff30" providerId="ADAL" clId="{F63F97B1-9CFC-40BF-99BA-AB2B7E090401}" dt="2025-04-29T07:42:21.579" v="11295" actId="47"/>
        <pc:sldMkLst>
          <pc:docMk/>
          <pc:sldMk cId="700476319" sldId="326"/>
        </pc:sldMkLst>
      </pc:sldChg>
      <pc:sldChg chg="add del">
        <pc:chgData name="RAKOTONDRANALY Ony" userId="2d524e3b-9ef1-4e5a-8770-d5c98761ff30" providerId="ADAL" clId="{F63F97B1-9CFC-40BF-99BA-AB2B7E090401}" dt="2025-05-05T07:58:20.852" v="15259" actId="47"/>
        <pc:sldMkLst>
          <pc:docMk/>
          <pc:sldMk cId="1167911067" sldId="326"/>
        </pc:sldMkLst>
      </pc:sldChg>
      <pc:sldChg chg="add del">
        <pc:chgData name="RAKOTONDRANALY Ony" userId="2d524e3b-9ef1-4e5a-8770-d5c98761ff30" providerId="ADAL" clId="{F63F97B1-9CFC-40BF-99BA-AB2B7E090401}" dt="2025-05-05T07:52:16.990" v="14650" actId="47"/>
        <pc:sldMkLst>
          <pc:docMk/>
          <pc:sldMk cId="1797593687" sldId="326"/>
        </pc:sldMkLst>
      </pc:sldChg>
      <pc:sldChg chg="modSp add mod">
        <pc:chgData name="RAKOTONDRANALY Ony" userId="2d524e3b-9ef1-4e5a-8770-d5c98761ff30" providerId="ADAL" clId="{F63F97B1-9CFC-40BF-99BA-AB2B7E090401}" dt="2025-05-05T08:40:14.411" v="16547" actId="27636"/>
        <pc:sldMkLst>
          <pc:docMk/>
          <pc:sldMk cId="1865391102" sldId="327"/>
        </pc:sldMkLst>
        <pc:spChg chg="mod">
          <ac:chgData name="RAKOTONDRANALY Ony" userId="2d524e3b-9ef1-4e5a-8770-d5c98761ff30" providerId="ADAL" clId="{F63F97B1-9CFC-40BF-99BA-AB2B7E090401}" dt="2025-05-05T08:40:14.411" v="16547" actId="27636"/>
          <ac:spMkLst>
            <pc:docMk/>
            <pc:sldMk cId="1865391102" sldId="327"/>
            <ac:spMk id="6" creationId="{1F8F99FF-1806-C360-FA16-9A78DB2BD761}"/>
          </ac:spMkLst>
        </pc:spChg>
      </pc:sldChg>
    </pc:docChg>
  </pc:docChgLst>
  <pc:docChgLst>
    <pc:chgData name="LEDUC Emma" userId="S::emma.leduc@axa.ch::7435e661-f85c-4e20-a241-7efb51a1e5fa" providerId="AD" clId="Web-{830840D6-FEAE-9434-7CE9-89E1D4A45D76}"/>
    <pc:docChg chg="modSld">
      <pc:chgData name="LEDUC Emma" userId="S::emma.leduc@axa.ch::7435e661-f85c-4e20-a241-7efb51a1e5fa" providerId="AD" clId="Web-{830840D6-FEAE-9434-7CE9-89E1D4A45D76}" dt="2025-04-30T14:01:48.932" v="3" actId="14100"/>
      <pc:docMkLst>
        <pc:docMk/>
      </pc:docMkLst>
      <pc:sldChg chg="modSp">
        <pc:chgData name="LEDUC Emma" userId="S::emma.leduc@axa.ch::7435e661-f85c-4e20-a241-7efb51a1e5fa" providerId="AD" clId="Web-{830840D6-FEAE-9434-7CE9-89E1D4A45D76}" dt="2025-04-30T14:01:48.932" v="3" actId="14100"/>
        <pc:sldMkLst>
          <pc:docMk/>
          <pc:sldMk cId="1325112600" sldId="306"/>
        </pc:sldMkLst>
        <pc:spChg chg="mod">
          <ac:chgData name="LEDUC Emma" userId="S::emma.leduc@axa.ch::7435e661-f85c-4e20-a241-7efb51a1e5fa" providerId="AD" clId="Web-{830840D6-FEAE-9434-7CE9-89E1D4A45D76}" dt="2025-04-30T14:01:48.932" v="3" actId="14100"/>
          <ac:spMkLst>
            <pc:docMk/>
            <pc:sldMk cId="1325112600" sldId="306"/>
            <ac:spMk id="5" creationId="{BF3E478E-2CE4-FCF4-C858-93F001882824}"/>
          </ac:spMkLst>
        </pc:spChg>
        <pc:spChg chg="mod">
          <ac:chgData name="LEDUC Emma" userId="S::emma.leduc@axa.ch::7435e661-f85c-4e20-a241-7efb51a1e5fa" providerId="AD" clId="Web-{830840D6-FEAE-9434-7CE9-89E1D4A45D76}" dt="2025-04-30T14:01:36.728" v="1" actId="14100"/>
          <ac:spMkLst>
            <pc:docMk/>
            <pc:sldMk cId="1325112600" sldId="306"/>
            <ac:spMk id="7" creationId="{FA50A773-9CD4-C297-76C1-35D5386492D1}"/>
          </ac:spMkLst>
        </pc:spChg>
        <pc:cxnChg chg="mod">
          <ac:chgData name="LEDUC Emma" userId="S::emma.leduc@axa.ch::7435e661-f85c-4e20-a241-7efb51a1e5fa" providerId="AD" clId="Web-{830840D6-FEAE-9434-7CE9-89E1D4A45D76}" dt="2025-04-30T14:01:43.369" v="2" actId="14100"/>
          <ac:cxnSpMkLst>
            <pc:docMk/>
            <pc:sldMk cId="1325112600" sldId="306"/>
            <ac:cxnSpMk id="71" creationId="{BDCE5B4F-7364-0E2E-EB25-51198FFEFB81}"/>
          </ac:cxnSpMkLst>
        </pc:cxnChg>
      </pc:sldChg>
    </pc:docChg>
  </pc:docChgLst>
  <pc:docChgLst>
    <pc:chgData name="LEDUC Emma" userId="S::emma.leduc@axa.ch::7435e661-f85c-4e20-a241-7efb51a1e5fa" providerId="AD" clId="Web-{5017CA78-96E1-B62F-2084-85406046EE13}"/>
    <pc:docChg chg="addSld modSld">
      <pc:chgData name="LEDUC Emma" userId="S::emma.leduc@axa.ch::7435e661-f85c-4e20-a241-7efb51a1e5fa" providerId="AD" clId="Web-{5017CA78-96E1-B62F-2084-85406046EE13}" dt="2025-04-16T10:15:55.300" v="52" actId="20577"/>
      <pc:docMkLst>
        <pc:docMk/>
      </pc:docMkLst>
      <pc:sldChg chg="addSp delSp modSp new">
        <pc:chgData name="LEDUC Emma" userId="S::emma.leduc@axa.ch::7435e661-f85c-4e20-a241-7efb51a1e5fa" providerId="AD" clId="Web-{5017CA78-96E1-B62F-2084-85406046EE13}" dt="2025-04-16T10:15:55.300" v="52" actId="20577"/>
        <pc:sldMkLst>
          <pc:docMk/>
          <pc:sldMk cId="337944842" sldId="301"/>
        </pc:sldMkLst>
        <pc:spChg chg="mod">
          <ac:chgData name="LEDUC Emma" userId="S::emma.leduc@axa.ch::7435e661-f85c-4e20-a241-7efb51a1e5fa" providerId="AD" clId="Web-{5017CA78-96E1-B62F-2084-85406046EE13}" dt="2025-04-16T10:15:55.300" v="52" actId="20577"/>
          <ac:spMkLst>
            <pc:docMk/>
            <pc:sldMk cId="337944842" sldId="301"/>
            <ac:spMk id="2" creationId="{4B33C263-7315-D47D-6ABA-3454993604EF}"/>
          </ac:spMkLst>
        </pc:spChg>
        <pc:spChg chg="add del mod">
          <ac:chgData name="LEDUC Emma" userId="S::emma.leduc@axa.ch::7435e661-f85c-4e20-a241-7efb51a1e5fa" providerId="AD" clId="Web-{5017CA78-96E1-B62F-2084-85406046EE13}" dt="2025-04-16T10:13:45.670" v="5"/>
          <ac:spMkLst>
            <pc:docMk/>
            <pc:sldMk cId="337944842" sldId="301"/>
            <ac:spMk id="5" creationId="{77FC14A7-4AE6-3ECC-77EA-5FAAE1349EB9}"/>
          </ac:spMkLst>
        </pc:spChg>
        <pc:spChg chg="del">
          <ac:chgData name="LEDUC Emma" userId="S::emma.leduc@axa.ch::7435e661-f85c-4e20-a241-7efb51a1e5fa" providerId="AD" clId="Web-{5017CA78-96E1-B62F-2084-85406046EE13}" dt="2025-04-16T10:13:34.997" v="3"/>
          <ac:spMkLst>
            <pc:docMk/>
            <pc:sldMk cId="337944842" sldId="301"/>
            <ac:spMk id="6" creationId="{B3174392-F96A-1353-B321-D03981707A51}"/>
          </ac:spMkLst>
        </pc:spChg>
        <pc:picChg chg="add del mod ord">
          <ac:chgData name="LEDUC Emma" userId="S::emma.leduc@axa.ch::7435e661-f85c-4e20-a241-7efb51a1e5fa" providerId="AD" clId="Web-{5017CA78-96E1-B62F-2084-85406046EE13}" dt="2025-04-16T10:13:15.262" v="2"/>
          <ac:picMkLst>
            <pc:docMk/>
            <pc:sldMk cId="337944842" sldId="301"/>
            <ac:picMk id="7" creationId="{18932CDC-039C-4652-8B0A-35A815DB3461}"/>
          </ac:picMkLst>
        </pc:picChg>
        <pc:picChg chg="add mod ord">
          <ac:chgData name="LEDUC Emma" userId="S::emma.leduc@axa.ch::7435e661-f85c-4e20-a241-7efb51a1e5fa" providerId="AD" clId="Web-{5017CA78-96E1-B62F-2084-85406046EE13}" dt="2025-04-16T10:13:45.670" v="5"/>
          <ac:picMkLst>
            <pc:docMk/>
            <pc:sldMk cId="337944842" sldId="301"/>
            <ac:picMk id="8" creationId="{57FD698F-F57F-5F29-1343-5DB594ABD445}"/>
          </ac:picMkLst>
        </pc:picChg>
      </pc:sldChg>
      <pc:sldChg chg="addSp delSp modSp add replId">
        <pc:chgData name="LEDUC Emma" userId="S::emma.leduc@axa.ch::7435e661-f85c-4e20-a241-7efb51a1e5fa" providerId="AD" clId="Web-{5017CA78-96E1-B62F-2084-85406046EE13}" dt="2025-04-16T10:14:04.014" v="8" actId="14100"/>
        <pc:sldMkLst>
          <pc:docMk/>
          <pc:sldMk cId="3274996142" sldId="302"/>
        </pc:sldMkLst>
        <pc:spChg chg="add mod">
          <ac:chgData name="LEDUC Emma" userId="S::emma.leduc@axa.ch::7435e661-f85c-4e20-a241-7efb51a1e5fa" providerId="AD" clId="Web-{5017CA78-96E1-B62F-2084-85406046EE13}" dt="2025-04-16T10:14:04.014" v="8" actId="14100"/>
          <ac:spMkLst>
            <pc:docMk/>
            <pc:sldMk cId="3274996142" sldId="302"/>
            <ac:spMk id="6" creationId="{6502B43E-9C20-7E4B-27CB-816D45E58888}"/>
          </ac:spMkLst>
        </pc:spChg>
        <pc:picChg chg="del">
          <ac:chgData name="LEDUC Emma" userId="S::emma.leduc@axa.ch::7435e661-f85c-4e20-a241-7efb51a1e5fa" providerId="AD" clId="Web-{5017CA78-96E1-B62F-2084-85406046EE13}" dt="2025-04-16T10:13:57.045" v="7"/>
          <ac:picMkLst>
            <pc:docMk/>
            <pc:sldMk cId="3274996142" sldId="302"/>
            <ac:picMk id="8" creationId="{7D247FE0-D75F-9661-329F-0E8334460759}"/>
          </ac:picMkLst>
        </pc:picChg>
      </pc:sldChg>
    </pc:docChg>
  </pc:docChgLst>
  <pc:docChgLst>
    <pc:chgData name="LEDUC Emma" userId="7435e661-f85c-4e20-a241-7efb51a1e5fa" providerId="ADAL" clId="{D27557E4-8DAD-488D-914F-E93B7D711063}"/>
    <pc:docChg chg="undo custSel addSld delSld modSld">
      <pc:chgData name="LEDUC Emma" userId="7435e661-f85c-4e20-a241-7efb51a1e5fa" providerId="ADAL" clId="{D27557E4-8DAD-488D-914F-E93B7D711063}" dt="2025-04-16T12:59:59.539" v="715" actId="1076"/>
      <pc:docMkLst>
        <pc:docMk/>
      </pc:docMkLst>
      <pc:sldChg chg="addSp delSp modSp mod">
        <pc:chgData name="LEDUC Emma" userId="7435e661-f85c-4e20-a241-7efb51a1e5fa" providerId="ADAL" clId="{D27557E4-8DAD-488D-914F-E93B7D711063}" dt="2025-04-16T12:40:15.755" v="576" actId="1037"/>
        <pc:sldMkLst>
          <pc:docMk/>
          <pc:sldMk cId="337944842" sldId="301"/>
        </pc:sldMkLst>
        <pc:spChg chg="add del mod">
          <ac:chgData name="LEDUC Emma" userId="7435e661-f85c-4e20-a241-7efb51a1e5fa" providerId="ADAL" clId="{D27557E4-8DAD-488D-914F-E93B7D711063}" dt="2025-04-16T10:20:42.818" v="1"/>
          <ac:spMkLst>
            <pc:docMk/>
            <pc:sldMk cId="337944842" sldId="301"/>
            <ac:spMk id="6" creationId="{716818FE-034F-34BD-845B-A97B8D7E03F9}"/>
          </ac:spMkLst>
        </pc:spChg>
        <pc:spChg chg="add del mod">
          <ac:chgData name="LEDUC Emma" userId="7435e661-f85c-4e20-a241-7efb51a1e5fa" providerId="ADAL" clId="{D27557E4-8DAD-488D-914F-E93B7D711063}" dt="2025-04-16T10:20:55.068" v="4" actId="478"/>
          <ac:spMkLst>
            <pc:docMk/>
            <pc:sldMk cId="337944842" sldId="301"/>
            <ac:spMk id="7" creationId="{0501B0EB-9618-23EE-011D-90CCD62423F4}"/>
          </ac:spMkLst>
        </pc:spChg>
        <pc:spChg chg="add del mod">
          <ac:chgData name="LEDUC Emma" userId="7435e661-f85c-4e20-a241-7efb51a1e5fa" providerId="ADAL" clId="{D27557E4-8DAD-488D-914F-E93B7D711063}" dt="2025-04-16T10:21:17.885" v="8" actId="478"/>
          <ac:spMkLst>
            <pc:docMk/>
            <pc:sldMk cId="337944842" sldId="301"/>
            <ac:spMk id="9" creationId="{F36D32BD-08A9-4F43-398E-C3ED49753D5E}"/>
          </ac:spMkLst>
        </pc:spChg>
        <pc:spChg chg="add del mod">
          <ac:chgData name="LEDUC Emma" userId="7435e661-f85c-4e20-a241-7efb51a1e5fa" providerId="ADAL" clId="{D27557E4-8DAD-488D-914F-E93B7D711063}" dt="2025-04-16T10:21:17.885" v="8" actId="478"/>
          <ac:spMkLst>
            <pc:docMk/>
            <pc:sldMk cId="337944842" sldId="301"/>
            <ac:spMk id="10" creationId="{9ADAF993-E5CB-4095-1178-71348C702421}"/>
          </ac:spMkLst>
        </pc:spChg>
        <pc:spChg chg="add del mod">
          <ac:chgData name="LEDUC Emma" userId="7435e661-f85c-4e20-a241-7efb51a1e5fa" providerId="ADAL" clId="{D27557E4-8DAD-488D-914F-E93B7D711063}" dt="2025-04-16T10:21:17.885" v="8" actId="478"/>
          <ac:spMkLst>
            <pc:docMk/>
            <pc:sldMk cId="337944842" sldId="301"/>
            <ac:spMk id="12" creationId="{CF8D5C41-6614-F3C9-7032-5909FE060D5E}"/>
          </ac:spMkLst>
        </pc:spChg>
        <pc:spChg chg="add del mod">
          <ac:chgData name="LEDUC Emma" userId="7435e661-f85c-4e20-a241-7efb51a1e5fa" providerId="ADAL" clId="{D27557E4-8DAD-488D-914F-E93B7D711063}" dt="2025-04-16T10:21:17.885" v="8" actId="478"/>
          <ac:spMkLst>
            <pc:docMk/>
            <pc:sldMk cId="337944842" sldId="301"/>
            <ac:spMk id="13" creationId="{F04995DA-AD8F-6FFD-EE3F-2B3E1730B638}"/>
          </ac:spMkLst>
        </pc:spChg>
        <pc:spChg chg="add del mod">
          <ac:chgData name="LEDUC Emma" userId="7435e661-f85c-4e20-a241-7efb51a1e5fa" providerId="ADAL" clId="{D27557E4-8DAD-488D-914F-E93B7D711063}" dt="2025-04-16T10:21:17.885" v="8" actId="478"/>
          <ac:spMkLst>
            <pc:docMk/>
            <pc:sldMk cId="337944842" sldId="301"/>
            <ac:spMk id="14" creationId="{8D25F895-7F38-0846-4F2D-730934CE13EB}"/>
          </ac:spMkLst>
        </pc:spChg>
        <pc:spChg chg="add del mod">
          <ac:chgData name="LEDUC Emma" userId="7435e661-f85c-4e20-a241-7efb51a1e5fa" providerId="ADAL" clId="{D27557E4-8DAD-488D-914F-E93B7D711063}" dt="2025-04-16T10:21:17.885" v="8" actId="478"/>
          <ac:spMkLst>
            <pc:docMk/>
            <pc:sldMk cId="337944842" sldId="301"/>
            <ac:spMk id="15" creationId="{1877CEE2-F1DB-DDFC-208A-E2317E42020F}"/>
          </ac:spMkLst>
        </pc:spChg>
        <pc:spChg chg="add del mod">
          <ac:chgData name="LEDUC Emma" userId="7435e661-f85c-4e20-a241-7efb51a1e5fa" providerId="ADAL" clId="{D27557E4-8DAD-488D-914F-E93B7D711063}" dt="2025-04-16T10:21:17.885" v="8" actId="478"/>
          <ac:spMkLst>
            <pc:docMk/>
            <pc:sldMk cId="337944842" sldId="301"/>
            <ac:spMk id="16" creationId="{3362F750-083E-F74F-487C-5798FB91517D}"/>
          </ac:spMkLst>
        </pc:spChg>
        <pc:spChg chg="add del mod">
          <ac:chgData name="LEDUC Emma" userId="7435e661-f85c-4e20-a241-7efb51a1e5fa" providerId="ADAL" clId="{D27557E4-8DAD-488D-914F-E93B7D711063}" dt="2025-04-16T10:21:17.885" v="8" actId="478"/>
          <ac:spMkLst>
            <pc:docMk/>
            <pc:sldMk cId="337944842" sldId="301"/>
            <ac:spMk id="17" creationId="{39F229BB-12C6-25AD-3008-7FA4366F61D4}"/>
          </ac:spMkLst>
        </pc:spChg>
        <pc:spChg chg="add del mod">
          <ac:chgData name="LEDUC Emma" userId="7435e661-f85c-4e20-a241-7efb51a1e5fa" providerId="ADAL" clId="{D27557E4-8DAD-488D-914F-E93B7D711063}" dt="2025-04-16T10:21:17.885" v="8" actId="478"/>
          <ac:spMkLst>
            <pc:docMk/>
            <pc:sldMk cId="337944842" sldId="301"/>
            <ac:spMk id="18" creationId="{E156A5B1-4967-8E7E-3605-7050223EE794}"/>
          </ac:spMkLst>
        </pc:spChg>
        <pc:spChg chg="add del mod">
          <ac:chgData name="LEDUC Emma" userId="7435e661-f85c-4e20-a241-7efb51a1e5fa" providerId="ADAL" clId="{D27557E4-8DAD-488D-914F-E93B7D711063}" dt="2025-04-16T10:21:17.885" v="8" actId="478"/>
          <ac:spMkLst>
            <pc:docMk/>
            <pc:sldMk cId="337944842" sldId="301"/>
            <ac:spMk id="22" creationId="{C9539E2B-FD54-ECB5-E579-606557800785}"/>
          </ac:spMkLst>
        </pc:spChg>
        <pc:spChg chg="add del mod">
          <ac:chgData name="LEDUC Emma" userId="7435e661-f85c-4e20-a241-7efb51a1e5fa" providerId="ADAL" clId="{D27557E4-8DAD-488D-914F-E93B7D711063}" dt="2025-04-16T10:21:17.885" v="8" actId="478"/>
          <ac:spMkLst>
            <pc:docMk/>
            <pc:sldMk cId="337944842" sldId="301"/>
            <ac:spMk id="23" creationId="{850E186D-5FA8-3944-A3BB-94D1B539A6EF}"/>
          </ac:spMkLst>
        </pc:spChg>
        <pc:spChg chg="add del mod">
          <ac:chgData name="LEDUC Emma" userId="7435e661-f85c-4e20-a241-7efb51a1e5fa" providerId="ADAL" clId="{D27557E4-8DAD-488D-914F-E93B7D711063}" dt="2025-04-16T10:21:17.885" v="8" actId="478"/>
          <ac:spMkLst>
            <pc:docMk/>
            <pc:sldMk cId="337944842" sldId="301"/>
            <ac:spMk id="24" creationId="{83879FFB-54A3-7CC3-3132-2A32BE22F0FD}"/>
          </ac:spMkLst>
        </pc:spChg>
        <pc:spChg chg="add del mod">
          <ac:chgData name="LEDUC Emma" userId="7435e661-f85c-4e20-a241-7efb51a1e5fa" providerId="ADAL" clId="{D27557E4-8DAD-488D-914F-E93B7D711063}" dt="2025-04-16T10:21:17.885" v="8" actId="478"/>
          <ac:spMkLst>
            <pc:docMk/>
            <pc:sldMk cId="337944842" sldId="301"/>
            <ac:spMk id="25" creationId="{66C1C815-0DE8-DA18-01CA-BC80B6A3E087}"/>
          </ac:spMkLst>
        </pc:spChg>
        <pc:spChg chg="add del mod">
          <ac:chgData name="LEDUC Emma" userId="7435e661-f85c-4e20-a241-7efb51a1e5fa" providerId="ADAL" clId="{D27557E4-8DAD-488D-914F-E93B7D711063}" dt="2025-04-16T10:21:17.885" v="8" actId="478"/>
          <ac:spMkLst>
            <pc:docMk/>
            <pc:sldMk cId="337944842" sldId="301"/>
            <ac:spMk id="28" creationId="{9456C52D-6FB7-12AA-FFA7-E826C00FE532}"/>
          </ac:spMkLst>
        </pc:spChg>
        <pc:spChg chg="add del mod">
          <ac:chgData name="LEDUC Emma" userId="7435e661-f85c-4e20-a241-7efb51a1e5fa" providerId="ADAL" clId="{D27557E4-8DAD-488D-914F-E93B7D711063}" dt="2025-04-16T10:21:17.885" v="8" actId="478"/>
          <ac:spMkLst>
            <pc:docMk/>
            <pc:sldMk cId="337944842" sldId="301"/>
            <ac:spMk id="30" creationId="{705935C4-E1D1-8F17-2782-DC01DDED0DF0}"/>
          </ac:spMkLst>
        </pc:spChg>
        <pc:spChg chg="add del mod">
          <ac:chgData name="LEDUC Emma" userId="7435e661-f85c-4e20-a241-7efb51a1e5fa" providerId="ADAL" clId="{D27557E4-8DAD-488D-914F-E93B7D711063}" dt="2025-04-16T10:21:17.885" v="8" actId="478"/>
          <ac:spMkLst>
            <pc:docMk/>
            <pc:sldMk cId="337944842" sldId="301"/>
            <ac:spMk id="32" creationId="{E561649E-58E7-382B-20D3-8D2945637241}"/>
          </ac:spMkLst>
        </pc:spChg>
        <pc:spChg chg="add del mod">
          <ac:chgData name="LEDUC Emma" userId="7435e661-f85c-4e20-a241-7efb51a1e5fa" providerId="ADAL" clId="{D27557E4-8DAD-488D-914F-E93B7D711063}" dt="2025-04-16T10:21:17.885" v="8" actId="478"/>
          <ac:spMkLst>
            <pc:docMk/>
            <pc:sldMk cId="337944842" sldId="301"/>
            <ac:spMk id="33" creationId="{D77DA1D0-9AC4-4FAB-DF4E-8E4C6F60A863}"/>
          </ac:spMkLst>
        </pc:spChg>
        <pc:spChg chg="add mod">
          <ac:chgData name="LEDUC Emma" userId="7435e661-f85c-4e20-a241-7efb51a1e5fa" providerId="ADAL" clId="{D27557E4-8DAD-488D-914F-E93B7D711063}" dt="2025-04-16T12:40:01.168" v="572" actId="242"/>
          <ac:spMkLst>
            <pc:docMk/>
            <pc:sldMk cId="337944842" sldId="301"/>
            <ac:spMk id="34" creationId="{E9C6D9F6-380D-8215-A8FB-844236EA5787}"/>
          </ac:spMkLst>
        </pc:spChg>
        <pc:spChg chg="add mod">
          <ac:chgData name="LEDUC Emma" userId="7435e661-f85c-4e20-a241-7efb51a1e5fa" providerId="ADAL" clId="{D27557E4-8DAD-488D-914F-E93B7D711063}" dt="2025-04-16T12:40:01.168" v="572" actId="242"/>
          <ac:spMkLst>
            <pc:docMk/>
            <pc:sldMk cId="337944842" sldId="301"/>
            <ac:spMk id="35" creationId="{FC691E9F-2E08-CFE1-89DB-DB656FAD1ECC}"/>
          </ac:spMkLst>
        </pc:spChg>
        <pc:spChg chg="add mod">
          <ac:chgData name="LEDUC Emma" userId="7435e661-f85c-4e20-a241-7efb51a1e5fa" providerId="ADAL" clId="{D27557E4-8DAD-488D-914F-E93B7D711063}" dt="2025-04-16T12:40:01.168" v="572" actId="242"/>
          <ac:spMkLst>
            <pc:docMk/>
            <pc:sldMk cId="337944842" sldId="301"/>
            <ac:spMk id="37" creationId="{79AB89CA-5FC6-C5F1-A2BB-E149580BE967}"/>
          </ac:spMkLst>
        </pc:spChg>
        <pc:spChg chg="add mod">
          <ac:chgData name="LEDUC Emma" userId="7435e661-f85c-4e20-a241-7efb51a1e5fa" providerId="ADAL" clId="{D27557E4-8DAD-488D-914F-E93B7D711063}" dt="2025-04-16T12:40:01.168" v="572" actId="242"/>
          <ac:spMkLst>
            <pc:docMk/>
            <pc:sldMk cId="337944842" sldId="301"/>
            <ac:spMk id="38" creationId="{0AD1C413-7E93-1010-083A-5589104B5D73}"/>
          </ac:spMkLst>
        </pc:spChg>
        <pc:spChg chg="add mod">
          <ac:chgData name="LEDUC Emma" userId="7435e661-f85c-4e20-a241-7efb51a1e5fa" providerId="ADAL" clId="{D27557E4-8DAD-488D-914F-E93B7D711063}" dt="2025-04-16T12:40:01.168" v="572" actId="242"/>
          <ac:spMkLst>
            <pc:docMk/>
            <pc:sldMk cId="337944842" sldId="301"/>
            <ac:spMk id="39" creationId="{43F8A0F3-F9E4-22E9-EC42-909AA100DC90}"/>
          </ac:spMkLst>
        </pc:spChg>
        <pc:spChg chg="add del mod">
          <ac:chgData name="LEDUC Emma" userId="7435e661-f85c-4e20-a241-7efb51a1e5fa" providerId="ADAL" clId="{D27557E4-8DAD-488D-914F-E93B7D711063}" dt="2025-04-16T10:21:36.554" v="11" actId="478"/>
          <ac:spMkLst>
            <pc:docMk/>
            <pc:sldMk cId="337944842" sldId="301"/>
            <ac:spMk id="40" creationId="{325F9BB8-0162-0506-D714-8457616FAC15}"/>
          </ac:spMkLst>
        </pc:spChg>
        <pc:spChg chg="add del mod">
          <ac:chgData name="LEDUC Emma" userId="7435e661-f85c-4e20-a241-7efb51a1e5fa" providerId="ADAL" clId="{D27557E4-8DAD-488D-914F-E93B7D711063}" dt="2025-04-16T10:21:37.313" v="12" actId="478"/>
          <ac:spMkLst>
            <pc:docMk/>
            <pc:sldMk cId="337944842" sldId="301"/>
            <ac:spMk id="41" creationId="{71906092-5A86-093F-BA08-E465F6FC4DDA}"/>
          </ac:spMkLst>
        </pc:spChg>
        <pc:spChg chg="add del mod">
          <ac:chgData name="LEDUC Emma" userId="7435e661-f85c-4e20-a241-7efb51a1e5fa" providerId="ADAL" clId="{D27557E4-8DAD-488D-914F-E93B7D711063}" dt="2025-04-16T10:21:38.266" v="13" actId="478"/>
          <ac:spMkLst>
            <pc:docMk/>
            <pc:sldMk cId="337944842" sldId="301"/>
            <ac:spMk id="42" creationId="{A16924D8-93E6-8D5E-3D55-CCC4DDC4C9A5}"/>
          </ac:spMkLst>
        </pc:spChg>
        <pc:spChg chg="add del mod">
          <ac:chgData name="LEDUC Emma" userId="7435e661-f85c-4e20-a241-7efb51a1e5fa" providerId="ADAL" clId="{D27557E4-8DAD-488D-914F-E93B7D711063}" dt="2025-04-16T10:21:39.734" v="14" actId="478"/>
          <ac:spMkLst>
            <pc:docMk/>
            <pc:sldMk cId="337944842" sldId="301"/>
            <ac:spMk id="43" creationId="{541F6D66-73E3-BDF6-590E-E164C2BA829D}"/>
          </ac:spMkLst>
        </pc:spChg>
        <pc:spChg chg="add mod">
          <ac:chgData name="LEDUC Emma" userId="7435e661-f85c-4e20-a241-7efb51a1e5fa" providerId="ADAL" clId="{D27557E4-8DAD-488D-914F-E93B7D711063}" dt="2025-04-16T12:40:01.168" v="572" actId="242"/>
          <ac:spMkLst>
            <pc:docMk/>
            <pc:sldMk cId="337944842" sldId="301"/>
            <ac:spMk id="47" creationId="{BD63E303-A004-70DB-2800-D08CF6801A36}"/>
          </ac:spMkLst>
        </pc:spChg>
        <pc:spChg chg="add mod">
          <ac:chgData name="LEDUC Emma" userId="7435e661-f85c-4e20-a241-7efb51a1e5fa" providerId="ADAL" clId="{D27557E4-8DAD-488D-914F-E93B7D711063}" dt="2025-04-16T12:40:01.168" v="572" actId="242"/>
          <ac:spMkLst>
            <pc:docMk/>
            <pc:sldMk cId="337944842" sldId="301"/>
            <ac:spMk id="48" creationId="{08253BFA-10CF-B59B-93FC-28B3FCEE6331}"/>
          </ac:spMkLst>
        </pc:spChg>
        <pc:spChg chg="add mod">
          <ac:chgData name="LEDUC Emma" userId="7435e661-f85c-4e20-a241-7efb51a1e5fa" providerId="ADAL" clId="{D27557E4-8DAD-488D-914F-E93B7D711063}" dt="2025-04-16T12:40:01.168" v="572" actId="242"/>
          <ac:spMkLst>
            <pc:docMk/>
            <pc:sldMk cId="337944842" sldId="301"/>
            <ac:spMk id="49" creationId="{A337F192-D428-0876-F707-2A0E6ECDFF06}"/>
          </ac:spMkLst>
        </pc:spChg>
        <pc:spChg chg="add mod">
          <ac:chgData name="LEDUC Emma" userId="7435e661-f85c-4e20-a241-7efb51a1e5fa" providerId="ADAL" clId="{D27557E4-8DAD-488D-914F-E93B7D711063}" dt="2025-04-16T12:40:01.168" v="572" actId="242"/>
          <ac:spMkLst>
            <pc:docMk/>
            <pc:sldMk cId="337944842" sldId="301"/>
            <ac:spMk id="50" creationId="{19849719-6ED1-F7FC-A34E-D22EAC4EDBF2}"/>
          </ac:spMkLst>
        </pc:spChg>
        <pc:spChg chg="add mod">
          <ac:chgData name="LEDUC Emma" userId="7435e661-f85c-4e20-a241-7efb51a1e5fa" providerId="ADAL" clId="{D27557E4-8DAD-488D-914F-E93B7D711063}" dt="2025-04-16T12:39:55.386" v="571" actId="242"/>
          <ac:spMkLst>
            <pc:docMk/>
            <pc:sldMk cId="337944842" sldId="301"/>
            <ac:spMk id="53" creationId="{F173F0EE-7FBD-C9F4-C7C4-AF27E4FE03E3}"/>
          </ac:spMkLst>
        </pc:spChg>
        <pc:spChg chg="add mod">
          <ac:chgData name="LEDUC Emma" userId="7435e661-f85c-4e20-a241-7efb51a1e5fa" providerId="ADAL" clId="{D27557E4-8DAD-488D-914F-E93B7D711063}" dt="2025-04-16T12:40:01.168" v="572" actId="242"/>
          <ac:spMkLst>
            <pc:docMk/>
            <pc:sldMk cId="337944842" sldId="301"/>
            <ac:spMk id="54" creationId="{58D58FEB-7E02-6C09-3CBA-C16D6EA09861}"/>
          </ac:spMkLst>
        </pc:spChg>
        <pc:spChg chg="add mod">
          <ac:chgData name="LEDUC Emma" userId="7435e661-f85c-4e20-a241-7efb51a1e5fa" providerId="ADAL" clId="{D27557E4-8DAD-488D-914F-E93B7D711063}" dt="2025-04-16T12:40:01.168" v="572" actId="242"/>
          <ac:spMkLst>
            <pc:docMk/>
            <pc:sldMk cId="337944842" sldId="301"/>
            <ac:spMk id="56" creationId="{4AC588E5-437E-8F4F-AECF-BFFAF8A1EC8F}"/>
          </ac:spMkLst>
        </pc:spChg>
        <pc:spChg chg="add mod">
          <ac:chgData name="LEDUC Emma" userId="7435e661-f85c-4e20-a241-7efb51a1e5fa" providerId="ADAL" clId="{D27557E4-8DAD-488D-914F-E93B7D711063}" dt="2025-04-16T12:40:15.755" v="576" actId="1037"/>
          <ac:spMkLst>
            <pc:docMk/>
            <pc:sldMk cId="337944842" sldId="301"/>
            <ac:spMk id="58" creationId="{B4C7704A-B2BB-0352-5CBF-E1E723692A96}"/>
          </ac:spMkLst>
        </pc:spChg>
        <pc:spChg chg="add mod">
          <ac:chgData name="LEDUC Emma" userId="7435e661-f85c-4e20-a241-7efb51a1e5fa" providerId="ADAL" clId="{D27557E4-8DAD-488D-914F-E93B7D711063}" dt="2025-04-16T12:40:01.168" v="572" actId="242"/>
          <ac:spMkLst>
            <pc:docMk/>
            <pc:sldMk cId="337944842" sldId="301"/>
            <ac:spMk id="59" creationId="{5E448152-6F7B-5009-3601-C5DA59466AA8}"/>
          </ac:spMkLst>
        </pc:spChg>
        <pc:grpChg chg="add mod">
          <ac:chgData name="LEDUC Emma" userId="7435e661-f85c-4e20-a241-7efb51a1e5fa" providerId="ADAL" clId="{D27557E4-8DAD-488D-914F-E93B7D711063}" dt="2025-04-16T12:30:18.948" v="508" actId="1076"/>
          <ac:grpSpMkLst>
            <pc:docMk/>
            <pc:sldMk cId="337944842" sldId="301"/>
            <ac:grpSpMk id="1060" creationId="{CA2435E3-2129-B5C1-78A9-10536DC3EC3E}"/>
          </ac:grpSpMkLst>
        </pc:grpChg>
        <pc:picChg chg="del">
          <ac:chgData name="LEDUC Emma" userId="7435e661-f85c-4e20-a241-7efb51a1e5fa" providerId="ADAL" clId="{D27557E4-8DAD-488D-914F-E93B7D711063}" dt="2025-04-16T10:20:33.385" v="0" actId="478"/>
          <ac:picMkLst>
            <pc:docMk/>
            <pc:sldMk cId="337944842" sldId="301"/>
            <ac:picMk id="8" creationId="{57FD698F-F57F-5F29-1343-5DB594ABD445}"/>
          </ac:picMkLst>
        </pc:picChg>
        <pc:picChg chg="add del mod">
          <ac:chgData name="LEDUC Emma" userId="7435e661-f85c-4e20-a241-7efb51a1e5fa" providerId="ADAL" clId="{D27557E4-8DAD-488D-914F-E93B7D711063}" dt="2025-04-16T10:24:41.179" v="30" actId="478"/>
          <ac:picMkLst>
            <pc:docMk/>
            <pc:sldMk cId="337944842" sldId="301"/>
            <ac:picMk id="1026" creationId="{C62F506E-98BD-E0F6-4CFA-A9496B4BF662}"/>
          </ac:picMkLst>
        </pc:picChg>
        <pc:picChg chg="add mod">
          <ac:chgData name="LEDUC Emma" userId="7435e661-f85c-4e20-a241-7efb51a1e5fa" providerId="ADAL" clId="{D27557E4-8DAD-488D-914F-E93B7D711063}" dt="2025-04-16T12:30:18.948" v="508" actId="1076"/>
          <ac:picMkLst>
            <pc:docMk/>
            <pc:sldMk cId="337944842" sldId="301"/>
            <ac:picMk id="1028" creationId="{803A336D-E46A-BFAC-E6E3-548B3C412F8F}"/>
          </ac:picMkLst>
        </pc:picChg>
        <pc:picChg chg="add mod">
          <ac:chgData name="LEDUC Emma" userId="7435e661-f85c-4e20-a241-7efb51a1e5fa" providerId="ADAL" clId="{D27557E4-8DAD-488D-914F-E93B7D711063}" dt="2025-04-16T12:30:18.948" v="508" actId="1076"/>
          <ac:picMkLst>
            <pc:docMk/>
            <pc:sldMk cId="337944842" sldId="301"/>
            <ac:picMk id="1030" creationId="{9C4A6735-A2CC-5969-EC9D-66F249796946}"/>
          </ac:picMkLst>
        </pc:picChg>
        <pc:picChg chg="add mod">
          <ac:chgData name="LEDUC Emma" userId="7435e661-f85c-4e20-a241-7efb51a1e5fa" providerId="ADAL" clId="{D27557E4-8DAD-488D-914F-E93B7D711063}" dt="2025-04-16T12:30:18.948" v="508" actId="1076"/>
          <ac:picMkLst>
            <pc:docMk/>
            <pc:sldMk cId="337944842" sldId="301"/>
            <ac:picMk id="1032" creationId="{31FEDEF0-9FB4-0739-66F2-3CCB1F3FD87E}"/>
          </ac:picMkLst>
        </pc:picChg>
        <pc:picChg chg="add mod">
          <ac:chgData name="LEDUC Emma" userId="7435e661-f85c-4e20-a241-7efb51a1e5fa" providerId="ADAL" clId="{D27557E4-8DAD-488D-914F-E93B7D711063}" dt="2025-04-16T12:30:18.948" v="508" actId="1076"/>
          <ac:picMkLst>
            <pc:docMk/>
            <pc:sldMk cId="337944842" sldId="301"/>
            <ac:picMk id="1034" creationId="{2ADAE10C-0595-4463-E310-48EF7DC0E637}"/>
          </ac:picMkLst>
        </pc:picChg>
        <pc:cxnChg chg="add del mod">
          <ac:chgData name="LEDUC Emma" userId="7435e661-f85c-4e20-a241-7efb51a1e5fa" providerId="ADAL" clId="{D27557E4-8DAD-488D-914F-E93B7D711063}" dt="2025-04-16T10:21:17.885" v="8" actId="478"/>
          <ac:cxnSpMkLst>
            <pc:docMk/>
            <pc:sldMk cId="337944842" sldId="301"/>
            <ac:cxnSpMk id="11" creationId="{EC4F6AC4-6372-7250-EA08-ABA22A9285AA}"/>
          </ac:cxnSpMkLst>
        </pc:cxnChg>
        <pc:cxnChg chg="add del mod">
          <ac:chgData name="LEDUC Emma" userId="7435e661-f85c-4e20-a241-7efb51a1e5fa" providerId="ADAL" clId="{D27557E4-8DAD-488D-914F-E93B7D711063}" dt="2025-04-16T10:21:17.885" v="8" actId="478"/>
          <ac:cxnSpMkLst>
            <pc:docMk/>
            <pc:sldMk cId="337944842" sldId="301"/>
            <ac:cxnSpMk id="19" creationId="{E9651768-E0A0-9642-09FC-3E8465286E6E}"/>
          </ac:cxnSpMkLst>
        </pc:cxnChg>
        <pc:cxnChg chg="add del mod">
          <ac:chgData name="LEDUC Emma" userId="7435e661-f85c-4e20-a241-7efb51a1e5fa" providerId="ADAL" clId="{D27557E4-8DAD-488D-914F-E93B7D711063}" dt="2025-04-16T10:21:17.885" v="8" actId="478"/>
          <ac:cxnSpMkLst>
            <pc:docMk/>
            <pc:sldMk cId="337944842" sldId="301"/>
            <ac:cxnSpMk id="20" creationId="{863F5A85-3711-414C-D182-8C79FDB4A6E6}"/>
          </ac:cxnSpMkLst>
        </pc:cxnChg>
        <pc:cxnChg chg="add del mod">
          <ac:chgData name="LEDUC Emma" userId="7435e661-f85c-4e20-a241-7efb51a1e5fa" providerId="ADAL" clId="{D27557E4-8DAD-488D-914F-E93B7D711063}" dt="2025-04-16T10:21:17.885" v="8" actId="478"/>
          <ac:cxnSpMkLst>
            <pc:docMk/>
            <pc:sldMk cId="337944842" sldId="301"/>
            <ac:cxnSpMk id="21" creationId="{F467830B-4397-33A7-F995-311EBAD2AF4F}"/>
          </ac:cxnSpMkLst>
        </pc:cxnChg>
        <pc:cxnChg chg="add del mod">
          <ac:chgData name="LEDUC Emma" userId="7435e661-f85c-4e20-a241-7efb51a1e5fa" providerId="ADAL" clId="{D27557E4-8DAD-488D-914F-E93B7D711063}" dt="2025-04-16T10:21:17.885" v="8" actId="478"/>
          <ac:cxnSpMkLst>
            <pc:docMk/>
            <pc:sldMk cId="337944842" sldId="301"/>
            <ac:cxnSpMk id="26" creationId="{E567FA1E-D3A1-FBA7-11C9-81A707984A53}"/>
          </ac:cxnSpMkLst>
        </pc:cxnChg>
        <pc:cxnChg chg="add del mod">
          <ac:chgData name="LEDUC Emma" userId="7435e661-f85c-4e20-a241-7efb51a1e5fa" providerId="ADAL" clId="{D27557E4-8DAD-488D-914F-E93B7D711063}" dt="2025-04-16T10:21:17.885" v="8" actId="478"/>
          <ac:cxnSpMkLst>
            <pc:docMk/>
            <pc:sldMk cId="337944842" sldId="301"/>
            <ac:cxnSpMk id="27" creationId="{473CAC7F-2A43-D8D1-9247-D28EAB7E50EC}"/>
          </ac:cxnSpMkLst>
        </pc:cxnChg>
        <pc:cxnChg chg="add del mod">
          <ac:chgData name="LEDUC Emma" userId="7435e661-f85c-4e20-a241-7efb51a1e5fa" providerId="ADAL" clId="{D27557E4-8DAD-488D-914F-E93B7D711063}" dt="2025-04-16T10:21:17.885" v="8" actId="478"/>
          <ac:cxnSpMkLst>
            <pc:docMk/>
            <pc:sldMk cId="337944842" sldId="301"/>
            <ac:cxnSpMk id="29" creationId="{2E2E8A94-22A6-E2AC-EBC9-8AF48A4565C0}"/>
          </ac:cxnSpMkLst>
        </pc:cxnChg>
        <pc:cxnChg chg="add del mod">
          <ac:chgData name="LEDUC Emma" userId="7435e661-f85c-4e20-a241-7efb51a1e5fa" providerId="ADAL" clId="{D27557E4-8DAD-488D-914F-E93B7D711063}" dt="2025-04-16T10:21:17.885" v="8" actId="478"/>
          <ac:cxnSpMkLst>
            <pc:docMk/>
            <pc:sldMk cId="337944842" sldId="301"/>
            <ac:cxnSpMk id="31" creationId="{160569B7-7F1C-72AF-8DFB-94DFA8F96C50}"/>
          </ac:cxnSpMkLst>
        </pc:cxnChg>
        <pc:cxnChg chg="add mod">
          <ac:chgData name="LEDUC Emma" userId="7435e661-f85c-4e20-a241-7efb51a1e5fa" providerId="ADAL" clId="{D27557E4-8DAD-488D-914F-E93B7D711063}" dt="2025-04-16T12:38:44.226" v="560" actId="196"/>
          <ac:cxnSpMkLst>
            <pc:docMk/>
            <pc:sldMk cId="337944842" sldId="301"/>
            <ac:cxnSpMk id="36" creationId="{11BA8CC3-4386-309F-FDA9-892B70821CF0}"/>
          </ac:cxnSpMkLst>
        </pc:cxnChg>
        <pc:cxnChg chg="add mod">
          <ac:chgData name="LEDUC Emma" userId="7435e661-f85c-4e20-a241-7efb51a1e5fa" providerId="ADAL" clId="{D27557E4-8DAD-488D-914F-E93B7D711063}" dt="2025-04-16T12:40:06.093" v="573" actId="14100"/>
          <ac:cxnSpMkLst>
            <pc:docMk/>
            <pc:sldMk cId="337944842" sldId="301"/>
            <ac:cxnSpMk id="44" creationId="{5B349FF7-2216-5EC6-5A02-64F780D8A6D5}"/>
          </ac:cxnSpMkLst>
        </pc:cxnChg>
        <pc:cxnChg chg="add mod">
          <ac:chgData name="LEDUC Emma" userId="7435e661-f85c-4e20-a241-7efb51a1e5fa" providerId="ADAL" clId="{D27557E4-8DAD-488D-914F-E93B7D711063}" dt="2025-04-16T12:40:15.755" v="576" actId="1037"/>
          <ac:cxnSpMkLst>
            <pc:docMk/>
            <pc:sldMk cId="337944842" sldId="301"/>
            <ac:cxnSpMk id="45" creationId="{8281DDAF-F4BE-7A69-AF3C-5D568AAF591A}"/>
          </ac:cxnSpMkLst>
        </pc:cxnChg>
        <pc:cxnChg chg="add mod">
          <ac:chgData name="LEDUC Emma" userId="7435e661-f85c-4e20-a241-7efb51a1e5fa" providerId="ADAL" clId="{D27557E4-8DAD-488D-914F-E93B7D711063}" dt="2025-04-16T12:40:15.755" v="576" actId="1037"/>
          <ac:cxnSpMkLst>
            <pc:docMk/>
            <pc:sldMk cId="337944842" sldId="301"/>
            <ac:cxnSpMk id="46" creationId="{213C22AF-36C9-7D82-9187-83B7C33F900F}"/>
          </ac:cxnSpMkLst>
        </pc:cxnChg>
        <pc:cxnChg chg="add mod">
          <ac:chgData name="LEDUC Emma" userId="7435e661-f85c-4e20-a241-7efb51a1e5fa" providerId="ADAL" clId="{D27557E4-8DAD-488D-914F-E93B7D711063}" dt="2025-04-16T12:39:43.762" v="569" actId="1076"/>
          <ac:cxnSpMkLst>
            <pc:docMk/>
            <pc:sldMk cId="337944842" sldId="301"/>
            <ac:cxnSpMk id="51" creationId="{1BCF41A0-85DC-8FCD-FBF4-D373494D83F4}"/>
          </ac:cxnSpMkLst>
        </pc:cxnChg>
        <pc:cxnChg chg="add mod">
          <ac:chgData name="LEDUC Emma" userId="7435e661-f85c-4e20-a241-7efb51a1e5fa" providerId="ADAL" clId="{D27557E4-8DAD-488D-914F-E93B7D711063}" dt="2025-04-16T12:39:50.015" v="570" actId="1076"/>
          <ac:cxnSpMkLst>
            <pc:docMk/>
            <pc:sldMk cId="337944842" sldId="301"/>
            <ac:cxnSpMk id="52" creationId="{1ED91760-0D04-2434-1B64-E14F8C285A3A}"/>
          </ac:cxnSpMkLst>
        </pc:cxnChg>
        <pc:cxnChg chg="add mod">
          <ac:chgData name="LEDUC Emma" userId="7435e661-f85c-4e20-a241-7efb51a1e5fa" providerId="ADAL" clId="{D27557E4-8DAD-488D-914F-E93B7D711063}" dt="2025-04-16T12:34:10.345" v="557" actId="403"/>
          <ac:cxnSpMkLst>
            <pc:docMk/>
            <pc:sldMk cId="337944842" sldId="301"/>
            <ac:cxnSpMk id="55" creationId="{8BE91DC5-D2AC-65BF-E489-59E614B083C8}"/>
          </ac:cxnSpMkLst>
        </pc:cxnChg>
        <pc:cxnChg chg="add mod">
          <ac:chgData name="LEDUC Emma" userId="7435e661-f85c-4e20-a241-7efb51a1e5fa" providerId="ADAL" clId="{D27557E4-8DAD-488D-914F-E93B7D711063}" dt="2025-04-16T12:40:15.755" v="576" actId="1037"/>
          <ac:cxnSpMkLst>
            <pc:docMk/>
            <pc:sldMk cId="337944842" sldId="301"/>
            <ac:cxnSpMk id="57" creationId="{464788EC-9A29-154B-C522-46586AA98349}"/>
          </ac:cxnSpMkLst>
        </pc:cxnChg>
        <pc:cxnChg chg="add del mod">
          <ac:chgData name="LEDUC Emma" userId="7435e661-f85c-4e20-a241-7efb51a1e5fa" providerId="ADAL" clId="{D27557E4-8DAD-488D-914F-E93B7D711063}" dt="2025-04-16T12:29:14.149" v="488" actId="11529"/>
          <ac:cxnSpMkLst>
            <pc:docMk/>
            <pc:sldMk cId="337944842" sldId="301"/>
            <ac:cxnSpMk id="1059" creationId="{A635D15F-5F18-23CA-7621-09F34F7502A4}"/>
          </ac:cxnSpMkLst>
        </pc:cxnChg>
      </pc:sldChg>
      <pc:sldChg chg="addSp delSp modSp del mod">
        <pc:chgData name="LEDUC Emma" userId="7435e661-f85c-4e20-a241-7efb51a1e5fa" providerId="ADAL" clId="{D27557E4-8DAD-488D-914F-E93B7D711063}" dt="2025-04-16T12:27:09.047" v="450" actId="2696"/>
        <pc:sldMkLst>
          <pc:docMk/>
          <pc:sldMk cId="3274996142" sldId="302"/>
        </pc:sldMkLst>
        <pc:spChg chg="mod">
          <ac:chgData name="LEDUC Emma" userId="7435e661-f85c-4e20-a241-7efb51a1e5fa" providerId="ADAL" clId="{D27557E4-8DAD-488D-914F-E93B7D711063}" dt="2025-04-16T12:10:07.692" v="61" actId="20577"/>
          <ac:spMkLst>
            <pc:docMk/>
            <pc:sldMk cId="3274996142" sldId="302"/>
            <ac:spMk id="2" creationId="{1E437F6E-48FB-57B7-B0A9-8C6AC18EFBC2}"/>
          </ac:spMkLst>
        </pc:spChg>
        <pc:spChg chg="add mod">
          <ac:chgData name="LEDUC Emma" userId="7435e661-f85c-4e20-a241-7efb51a1e5fa" providerId="ADAL" clId="{D27557E4-8DAD-488D-914F-E93B7D711063}" dt="2025-04-16T12:10:27.234" v="72" actId="20577"/>
          <ac:spMkLst>
            <pc:docMk/>
            <pc:sldMk cId="3274996142" sldId="302"/>
            <ac:spMk id="5" creationId="{BF3E478E-2CE4-FCF4-C858-93F001882824}"/>
          </ac:spMkLst>
        </pc:spChg>
        <pc:spChg chg="del">
          <ac:chgData name="LEDUC Emma" userId="7435e661-f85c-4e20-a241-7efb51a1e5fa" providerId="ADAL" clId="{D27557E4-8DAD-488D-914F-E93B7D711063}" dt="2025-04-16T12:10:18.667" v="62" actId="478"/>
          <ac:spMkLst>
            <pc:docMk/>
            <pc:sldMk cId="3274996142" sldId="302"/>
            <ac:spMk id="6" creationId="{6502B43E-9C20-7E4B-27CB-816D45E58888}"/>
          </ac:spMkLst>
        </pc:spChg>
        <pc:spChg chg="add mod">
          <ac:chgData name="LEDUC Emma" userId="7435e661-f85c-4e20-a241-7efb51a1e5fa" providerId="ADAL" clId="{D27557E4-8DAD-488D-914F-E93B7D711063}" dt="2025-04-16T12:10:33.904" v="80" actId="20577"/>
          <ac:spMkLst>
            <pc:docMk/>
            <pc:sldMk cId="3274996142" sldId="302"/>
            <ac:spMk id="7" creationId="{FA50A773-9CD4-C297-76C1-35D5386492D1}"/>
          </ac:spMkLst>
        </pc:spChg>
        <pc:cxnChg chg="add">
          <ac:chgData name="LEDUC Emma" userId="7435e661-f85c-4e20-a241-7efb51a1e5fa" providerId="ADAL" clId="{D27557E4-8DAD-488D-914F-E93B7D711063}" dt="2025-04-16T12:11:15.321" v="81" actId="11529"/>
          <ac:cxnSpMkLst>
            <pc:docMk/>
            <pc:sldMk cId="3274996142" sldId="302"/>
            <ac:cxnSpMk id="9" creationId="{E1ED20D9-63F9-8636-F897-3432A3A8DEFF}"/>
          </ac:cxnSpMkLst>
        </pc:cxnChg>
      </pc:sldChg>
      <pc:sldChg chg="addSp delSp modSp add mod">
        <pc:chgData name="LEDUC Emma" userId="7435e661-f85c-4e20-a241-7efb51a1e5fa" providerId="ADAL" clId="{D27557E4-8DAD-488D-914F-E93B7D711063}" dt="2025-04-16T12:59:59.539" v="715" actId="1076"/>
        <pc:sldMkLst>
          <pc:docMk/>
          <pc:sldMk cId="3674371923" sldId="303"/>
        </pc:sldMkLst>
        <pc:spChg chg="mod">
          <ac:chgData name="LEDUC Emma" userId="7435e661-f85c-4e20-a241-7efb51a1e5fa" providerId="ADAL" clId="{D27557E4-8DAD-488D-914F-E93B7D711063}" dt="2025-04-16T12:25:07.921" v="406" actId="20577"/>
          <ac:spMkLst>
            <pc:docMk/>
            <pc:sldMk cId="3674371923" sldId="303"/>
            <ac:spMk id="2" creationId="{1E437F6E-48FB-57B7-B0A9-8C6AC18EFBC2}"/>
          </ac:spMkLst>
        </pc:spChg>
        <pc:spChg chg="mod">
          <ac:chgData name="LEDUC Emma" userId="7435e661-f85c-4e20-a241-7efb51a1e5fa" providerId="ADAL" clId="{D27557E4-8DAD-488D-914F-E93B7D711063}" dt="2025-04-16T12:59:19.519" v="669" actId="1076"/>
          <ac:spMkLst>
            <pc:docMk/>
            <pc:sldMk cId="3674371923" sldId="303"/>
            <ac:spMk id="5" creationId="{BF3E478E-2CE4-FCF4-C858-93F001882824}"/>
          </ac:spMkLst>
        </pc:spChg>
        <pc:spChg chg="mod">
          <ac:chgData name="LEDUC Emma" userId="7435e661-f85c-4e20-a241-7efb51a1e5fa" providerId="ADAL" clId="{D27557E4-8DAD-488D-914F-E93B7D711063}" dt="2025-04-16T12:59:22.412" v="670" actId="1076"/>
          <ac:spMkLst>
            <pc:docMk/>
            <pc:sldMk cId="3674371923" sldId="303"/>
            <ac:spMk id="7" creationId="{FA50A773-9CD4-C297-76C1-35D5386492D1}"/>
          </ac:spMkLst>
        </pc:spChg>
        <pc:spChg chg="add del mod">
          <ac:chgData name="LEDUC Emma" userId="7435e661-f85c-4e20-a241-7efb51a1e5fa" providerId="ADAL" clId="{D27557E4-8DAD-488D-914F-E93B7D711063}" dt="2025-04-16T12:16:22.953" v="140" actId="478"/>
          <ac:spMkLst>
            <pc:docMk/>
            <pc:sldMk cId="3674371923" sldId="303"/>
            <ac:spMk id="10" creationId="{1ED850BF-7559-2C3A-DCEC-74BB7B357197}"/>
          </ac:spMkLst>
        </pc:spChg>
        <pc:spChg chg="add mod">
          <ac:chgData name="LEDUC Emma" userId="7435e661-f85c-4e20-a241-7efb51a1e5fa" providerId="ADAL" clId="{D27557E4-8DAD-488D-914F-E93B7D711063}" dt="2025-04-16T12:59:25.590" v="671" actId="1076"/>
          <ac:spMkLst>
            <pc:docMk/>
            <pc:sldMk cId="3674371923" sldId="303"/>
            <ac:spMk id="11" creationId="{24CA9DEB-9437-10A9-DE27-65FAA873EF8D}"/>
          </ac:spMkLst>
        </pc:spChg>
        <pc:spChg chg="add del mod">
          <ac:chgData name="LEDUC Emma" userId="7435e661-f85c-4e20-a241-7efb51a1e5fa" providerId="ADAL" clId="{D27557E4-8DAD-488D-914F-E93B7D711063}" dt="2025-04-16T12:18:43.768" v="209" actId="478"/>
          <ac:spMkLst>
            <pc:docMk/>
            <pc:sldMk cId="3674371923" sldId="303"/>
            <ac:spMk id="13" creationId="{1724F678-B42D-26CB-7473-A8BE8C8739E1}"/>
          </ac:spMkLst>
        </pc:spChg>
        <pc:spChg chg="add mod">
          <ac:chgData name="LEDUC Emma" userId="7435e661-f85c-4e20-a241-7efb51a1e5fa" providerId="ADAL" clId="{D27557E4-8DAD-488D-914F-E93B7D711063}" dt="2025-04-16T12:59:33.019" v="673" actId="1076"/>
          <ac:spMkLst>
            <pc:docMk/>
            <pc:sldMk cId="3674371923" sldId="303"/>
            <ac:spMk id="15" creationId="{F8EA2700-87A3-D0AF-ED5E-32740062AF42}"/>
          </ac:spMkLst>
        </pc:spChg>
        <pc:spChg chg="add mod">
          <ac:chgData name="LEDUC Emma" userId="7435e661-f85c-4e20-a241-7efb51a1e5fa" providerId="ADAL" clId="{D27557E4-8DAD-488D-914F-E93B7D711063}" dt="2025-04-16T12:59:48.408" v="714" actId="1076"/>
          <ac:spMkLst>
            <pc:docMk/>
            <pc:sldMk cId="3674371923" sldId="303"/>
            <ac:spMk id="16" creationId="{8831E2CB-8678-01F8-0270-65823B217E22}"/>
          </ac:spMkLst>
        </pc:spChg>
        <pc:spChg chg="add del mod">
          <ac:chgData name="LEDUC Emma" userId="7435e661-f85c-4e20-a241-7efb51a1e5fa" providerId="ADAL" clId="{D27557E4-8DAD-488D-914F-E93B7D711063}" dt="2025-04-16T12:24:16.016" v="403" actId="478"/>
          <ac:spMkLst>
            <pc:docMk/>
            <pc:sldMk cId="3674371923" sldId="303"/>
            <ac:spMk id="20" creationId="{0BEC4EEC-87FB-F3BF-9C72-99AF626A573C}"/>
          </ac:spMkLst>
        </pc:spChg>
        <pc:spChg chg="add mod">
          <ac:chgData name="LEDUC Emma" userId="7435e661-f85c-4e20-a241-7efb51a1e5fa" providerId="ADAL" clId="{D27557E4-8DAD-488D-914F-E93B7D711063}" dt="2025-04-16T12:59:29.216" v="672" actId="1076"/>
          <ac:spMkLst>
            <pc:docMk/>
            <pc:sldMk cId="3674371923" sldId="303"/>
            <ac:spMk id="21" creationId="{E2F0960E-6557-4754-F2C1-A6C392F7006C}"/>
          </ac:spMkLst>
        </pc:spChg>
        <pc:spChg chg="add mod topLvl">
          <ac:chgData name="LEDUC Emma" userId="7435e661-f85c-4e20-a241-7efb51a1e5fa" providerId="ADAL" clId="{D27557E4-8DAD-488D-914F-E93B7D711063}" dt="2025-04-16T12:59:59.539" v="715" actId="1076"/>
          <ac:spMkLst>
            <pc:docMk/>
            <pc:sldMk cId="3674371923" sldId="303"/>
            <ac:spMk id="24" creationId="{983F2038-A596-08C0-680A-BD8C603687ED}"/>
          </ac:spMkLst>
        </pc:spChg>
        <pc:spChg chg="add mod">
          <ac:chgData name="LEDUC Emma" userId="7435e661-f85c-4e20-a241-7efb51a1e5fa" providerId="ADAL" clId="{D27557E4-8DAD-488D-914F-E93B7D711063}" dt="2025-04-16T12:59:12.789" v="668" actId="13822"/>
          <ac:spMkLst>
            <pc:docMk/>
            <pc:sldMk cId="3674371923" sldId="303"/>
            <ac:spMk id="30" creationId="{FA3BE6C5-D807-0526-957A-3F2C1AC34208}"/>
          </ac:spMkLst>
        </pc:spChg>
        <pc:spChg chg="add del mod">
          <ac:chgData name="LEDUC Emma" userId="7435e661-f85c-4e20-a241-7efb51a1e5fa" providerId="ADAL" clId="{D27557E4-8DAD-488D-914F-E93B7D711063}" dt="2025-04-16T12:40:48.191" v="585" actId="478"/>
          <ac:spMkLst>
            <pc:docMk/>
            <pc:sldMk cId="3674371923" sldId="303"/>
            <ac:spMk id="31" creationId="{F74E6921-E1C1-E45D-1E0D-31B291D29A1B}"/>
          </ac:spMkLst>
        </pc:spChg>
        <pc:spChg chg="add mod">
          <ac:chgData name="LEDUC Emma" userId="7435e661-f85c-4e20-a241-7efb51a1e5fa" providerId="ADAL" clId="{D27557E4-8DAD-488D-914F-E93B7D711063}" dt="2025-04-16T12:43:48.556" v="644" actId="1076"/>
          <ac:spMkLst>
            <pc:docMk/>
            <pc:sldMk cId="3674371923" sldId="303"/>
            <ac:spMk id="39" creationId="{B16B30EF-E1BC-8475-9E81-6BA4D01B474B}"/>
          </ac:spMkLst>
        </pc:spChg>
        <pc:spChg chg="add mod">
          <ac:chgData name="LEDUC Emma" userId="7435e661-f85c-4e20-a241-7efb51a1e5fa" providerId="ADAL" clId="{D27557E4-8DAD-488D-914F-E93B7D711063}" dt="2025-04-16T12:59:45.489" v="713" actId="1076"/>
          <ac:spMkLst>
            <pc:docMk/>
            <pc:sldMk cId="3674371923" sldId="303"/>
            <ac:spMk id="79" creationId="{A118654A-F44F-543E-B6EF-9B7C18BA32E7}"/>
          </ac:spMkLst>
        </pc:spChg>
        <pc:grpChg chg="add del mod">
          <ac:chgData name="LEDUC Emma" userId="7435e661-f85c-4e20-a241-7efb51a1e5fa" providerId="ADAL" clId="{D27557E4-8DAD-488D-914F-E93B7D711063}" dt="2025-04-16T12:26:48.033" v="444" actId="165"/>
          <ac:grpSpMkLst>
            <pc:docMk/>
            <pc:sldMk cId="3674371923" sldId="303"/>
            <ac:grpSpMk id="25" creationId="{8A6EEEFD-1F0F-8A94-41E3-60F7DE12EB19}"/>
          </ac:grpSpMkLst>
        </pc:grpChg>
        <pc:grpChg chg="add del mod">
          <ac:chgData name="LEDUC Emma" userId="7435e661-f85c-4e20-a241-7efb51a1e5fa" providerId="ADAL" clId="{D27557E4-8DAD-488D-914F-E93B7D711063}" dt="2025-04-16T12:43:30.569" v="640" actId="165"/>
          <ac:grpSpMkLst>
            <pc:docMk/>
            <pc:sldMk cId="3674371923" sldId="303"/>
            <ac:grpSpMk id="26" creationId="{4EE8FE0F-FF60-4F03-1237-E1085D56A99F}"/>
          </ac:grpSpMkLst>
        </pc:grpChg>
        <pc:grpChg chg="add mod">
          <ac:chgData name="LEDUC Emma" userId="7435e661-f85c-4e20-a241-7efb51a1e5fa" providerId="ADAL" clId="{D27557E4-8DAD-488D-914F-E93B7D711063}" dt="2025-04-16T12:42:50.328" v="631" actId="1076"/>
          <ac:grpSpMkLst>
            <pc:docMk/>
            <pc:sldMk cId="3674371923" sldId="303"/>
            <ac:grpSpMk id="42" creationId="{60B2CEBB-5D6D-31BB-BAFB-1D1014D72357}"/>
          </ac:grpSpMkLst>
        </pc:grpChg>
        <pc:grpChg chg="add mod">
          <ac:chgData name="LEDUC Emma" userId="7435e661-f85c-4e20-a241-7efb51a1e5fa" providerId="ADAL" clId="{D27557E4-8DAD-488D-914F-E93B7D711063}" dt="2025-04-16T12:43:39.722" v="642" actId="164"/>
          <ac:grpSpMkLst>
            <pc:docMk/>
            <pc:sldMk cId="3674371923" sldId="303"/>
            <ac:grpSpMk id="54" creationId="{736D499C-7452-B1DF-1962-D5327FAE0BF2}"/>
          </ac:grpSpMkLst>
        </pc:grpChg>
        <pc:cxnChg chg="del mod">
          <ac:chgData name="LEDUC Emma" userId="7435e661-f85c-4e20-a241-7efb51a1e5fa" providerId="ADAL" clId="{D27557E4-8DAD-488D-914F-E93B7D711063}" dt="2025-04-16T12:38:24.706" v="558" actId="478"/>
          <ac:cxnSpMkLst>
            <pc:docMk/>
            <pc:sldMk cId="3674371923" sldId="303"/>
            <ac:cxnSpMk id="9" creationId="{E1ED20D9-63F9-8636-F897-3432A3A8DEFF}"/>
          </ac:cxnSpMkLst>
        </pc:cxnChg>
        <pc:cxnChg chg="add mod topLvl">
          <ac:chgData name="LEDUC Emma" userId="7435e661-f85c-4e20-a241-7efb51a1e5fa" providerId="ADAL" clId="{D27557E4-8DAD-488D-914F-E93B7D711063}" dt="2025-04-16T12:59:25.590" v="671" actId="1076"/>
          <ac:cxnSpMkLst>
            <pc:docMk/>
            <pc:sldMk cId="3674371923" sldId="303"/>
            <ac:cxnSpMk id="23" creationId="{97F63BF1-EAE3-958B-2A41-2D794F88BC11}"/>
          </ac:cxnSpMkLst>
        </pc:cxnChg>
        <pc:cxnChg chg="add mod">
          <ac:chgData name="LEDUC Emma" userId="7435e661-f85c-4e20-a241-7efb51a1e5fa" providerId="ADAL" clId="{D27557E4-8DAD-488D-914F-E93B7D711063}" dt="2025-04-16T12:59:22.412" v="670" actId="1076"/>
          <ac:cxnSpMkLst>
            <pc:docMk/>
            <pc:sldMk cId="3674371923" sldId="303"/>
            <ac:cxnSpMk id="29" creationId="{9A0D8C75-4486-2578-9E67-38BAABA9CFAD}"/>
          </ac:cxnSpMkLst>
        </pc:cxnChg>
        <pc:cxnChg chg="add mod">
          <ac:chgData name="LEDUC Emma" userId="7435e661-f85c-4e20-a241-7efb51a1e5fa" providerId="ADAL" clId="{D27557E4-8DAD-488D-914F-E93B7D711063}" dt="2025-04-16T12:59:33.019" v="673" actId="1076"/>
          <ac:cxnSpMkLst>
            <pc:docMk/>
            <pc:sldMk cId="3674371923" sldId="303"/>
            <ac:cxnSpMk id="38" creationId="{81F1E434-8536-209A-2B27-BE3EB78F1282}"/>
          </ac:cxnSpMkLst>
        </pc:cxnChg>
        <pc:cxnChg chg="add mod">
          <ac:chgData name="LEDUC Emma" userId="7435e661-f85c-4e20-a241-7efb51a1e5fa" providerId="ADAL" clId="{D27557E4-8DAD-488D-914F-E93B7D711063}" dt="2025-04-16T12:59:48.408" v="714" actId="1076"/>
          <ac:cxnSpMkLst>
            <pc:docMk/>
            <pc:sldMk cId="3674371923" sldId="303"/>
            <ac:cxnSpMk id="62" creationId="{A1B95343-8E19-BB2B-A1A8-4C0ED4D8005F}"/>
          </ac:cxnSpMkLst>
        </pc:cxnChg>
        <pc:cxnChg chg="add mod">
          <ac:chgData name="LEDUC Emma" userId="7435e661-f85c-4e20-a241-7efb51a1e5fa" providerId="ADAL" clId="{D27557E4-8DAD-488D-914F-E93B7D711063}" dt="2025-04-16T12:59:48.408" v="714" actId="1076"/>
          <ac:cxnSpMkLst>
            <pc:docMk/>
            <pc:sldMk cId="3674371923" sldId="303"/>
            <ac:cxnSpMk id="65" creationId="{803CE758-C688-8DC6-45AF-E73310FBD148}"/>
          </ac:cxnSpMkLst>
        </pc:cxnChg>
        <pc:cxnChg chg="add mod">
          <ac:chgData name="LEDUC Emma" userId="7435e661-f85c-4e20-a241-7efb51a1e5fa" providerId="ADAL" clId="{D27557E4-8DAD-488D-914F-E93B7D711063}" dt="2025-04-16T12:59:48.408" v="714" actId="1076"/>
          <ac:cxnSpMkLst>
            <pc:docMk/>
            <pc:sldMk cId="3674371923" sldId="303"/>
            <ac:cxnSpMk id="67" creationId="{D371F5FD-1D4F-D056-A30E-BF166A5E9B4F}"/>
          </ac:cxnSpMkLst>
        </pc:cxnChg>
        <pc:cxnChg chg="add mod">
          <ac:chgData name="LEDUC Emma" userId="7435e661-f85c-4e20-a241-7efb51a1e5fa" providerId="ADAL" clId="{D27557E4-8DAD-488D-914F-E93B7D711063}" dt="2025-04-16T12:59:48.408" v="714" actId="1076"/>
          <ac:cxnSpMkLst>
            <pc:docMk/>
            <pc:sldMk cId="3674371923" sldId="303"/>
            <ac:cxnSpMk id="69" creationId="{AAE4B623-8B4D-4335-F016-AC1FC032364A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42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342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6ABFEB52-3D9C-4A19-8F4B-51E12A657195}" type="datetimeFigureOut">
              <a:rPr lang="fr-CH" smtClean="0"/>
              <a:t>05.05.2025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37275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57" tIns="49528" rIns="99057" bIns="49528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10248" y="4924643"/>
            <a:ext cx="5681980" cy="4029254"/>
          </a:xfrm>
          <a:prstGeom prst="rect">
            <a:avLst/>
          </a:prstGeom>
        </p:spPr>
        <p:txBody>
          <a:bodyPr vert="horz" lIns="99057" tIns="49528" rIns="99057" bIns="49528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19598"/>
            <a:ext cx="3077739" cy="51342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092" y="9719598"/>
            <a:ext cx="3077739" cy="51342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1D1CC6AA-8BB7-4C62-8677-AEFEEE50EDB1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24803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1CC6AA-8BB7-4C62-8677-AEFEEE50EDB1}" type="slidenum">
              <a:rPr lang="fr-CH" smtClean="0"/>
              <a:t>2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8572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1CC6AA-8BB7-4C62-8677-AEFEEE50EDB1}" type="slidenum">
              <a:rPr lang="fr-CH" smtClean="0"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04917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1CC6AA-8BB7-4C62-8677-AEFEEE50EDB1}" type="slidenum">
              <a:rPr lang="fr-CH" smtClean="0"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91720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1CC6AA-8BB7-4C62-8677-AEFEEE50EDB1}" type="slidenum">
              <a:rPr lang="fr-CH" smtClean="0"/>
              <a:t>12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286373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1CC6AA-8BB7-4C62-8677-AEFEEE50EDB1}" type="slidenum">
              <a:rPr lang="fr-CH" smtClean="0"/>
              <a:t>13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204085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1CC6AA-8BB7-4C62-8677-AEFEEE50EDB1}" type="slidenum">
              <a:rPr lang="fr-CH" smtClean="0"/>
              <a:t>14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737927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1CC6AA-8BB7-4C62-8677-AEFEEE50EDB1}" type="slidenum">
              <a:rPr lang="fr-CH" smtClean="0"/>
              <a:t>15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681265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1CC6AA-8BB7-4C62-8677-AEFEEE50EDB1}" type="slidenum">
              <a:rPr lang="fr-CH" smtClean="0"/>
              <a:t>18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979927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1CC6AA-8BB7-4C62-8677-AEFEEE50EDB1}" type="slidenum">
              <a:rPr lang="fr-CH" smtClean="0"/>
              <a:t>19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2481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>
            <a:extLst>
              <a:ext uri="{FF2B5EF4-FFF2-40B4-BE49-F238E27FC236}">
                <a16:creationId xmlns:a16="http://schemas.microsoft.com/office/drawing/2014/main" id="{1BF7B5B9-F5EA-432C-8776-E4FC5890303C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email"/>
          <a:srcRect/>
          <a:stretch/>
        </p:blipFill>
        <p:spPr bwMode="auto">
          <a:xfrm>
            <a:off x="929" y="1292602"/>
            <a:ext cx="4571071" cy="3850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A5B7073-7825-4318-95FC-83801377FE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8800" y="1926000"/>
            <a:ext cx="6973200" cy="2235600"/>
          </a:xfrm>
        </p:spPr>
        <p:txBody>
          <a:bodyPr anchor="t" anchorCtr="0">
            <a:normAutofit/>
          </a:bodyPr>
          <a:lstStyle>
            <a:lvl1pPr indent="1080000"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fr-CH" noProof="0"/>
              <a:t>Aligner le titre au Switch</a:t>
            </a:r>
          </a:p>
        </p:txBody>
      </p:sp>
      <p:pic>
        <p:nvPicPr>
          <p:cNvPr id="6" name="Grafik 2">
            <a:extLst>
              <a:ext uri="{FF2B5EF4-FFF2-40B4-BE49-F238E27FC236}">
                <a16:creationId xmlns:a16="http://schemas.microsoft.com/office/drawing/2014/main" id="{17DE5D59-BF5D-40FF-9EEA-BCC736154E1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0" y="262800"/>
            <a:ext cx="522000" cy="522000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1655B1FA-626F-49B6-A334-4AC90FEE18C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47200" y="4212000"/>
            <a:ext cx="2764800" cy="280800"/>
          </a:xfrm>
        </p:spPr>
        <p:txBody>
          <a:bodyPr anchor="b" anchorCtr="0">
            <a:normAutofit/>
          </a:bodyPr>
          <a:lstStyle>
            <a:lvl1pPr marL="0" indent="0" algn="r">
              <a:spcBef>
                <a:spcPts val="0"/>
              </a:spcBef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fr-CH"/>
              <a:t>Nom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00FFB045-5470-420A-914F-F114994BF2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47200" y="4500000"/>
            <a:ext cx="2764800" cy="266400"/>
          </a:xfrm>
        </p:spPr>
        <p:txBody>
          <a:bodyPr anchor="b" anchorCtr="0">
            <a:normAutofit/>
          </a:bodyPr>
          <a:lstStyle>
            <a:lvl1pPr marL="0" indent="0" algn="r">
              <a:spcBef>
                <a:spcPts val="0"/>
              </a:spcBef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fr-CH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869234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itr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8">
            <a:extLst>
              <a:ext uri="{FF2B5EF4-FFF2-40B4-BE49-F238E27FC236}">
                <a16:creationId xmlns:a16="http://schemas.microsoft.com/office/drawing/2014/main" id="{AD2BEF4C-3B8A-4406-9913-E057FBF6107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649600" y="622800"/>
            <a:ext cx="3848400" cy="3873600"/>
          </a:xfrm>
          <a:prstGeom prst="rect">
            <a:avLst/>
          </a:prstGeom>
        </p:spPr>
        <p:txBody>
          <a:bodyPr lIns="82800" tIns="39600" rIns="82800" bIns="39600" anchor="ctr"/>
          <a:lstStyle>
            <a:lvl1pPr marL="0" indent="0" algn="ctr">
              <a:buFontTx/>
              <a:buNone/>
              <a:defRPr sz="268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noProof="0"/>
              <a:t>1</a:t>
            </a:r>
            <a:endParaRPr lang="fr-CH"/>
          </a:p>
        </p:txBody>
      </p:sp>
      <p:pic>
        <p:nvPicPr>
          <p:cNvPr id="5" name="Grafik 2">
            <a:extLst>
              <a:ext uri="{FF2B5EF4-FFF2-40B4-BE49-F238E27FC236}">
                <a16:creationId xmlns:a16="http://schemas.microsoft.com/office/drawing/2014/main" id="{4CDDA6CD-1119-4730-852F-E0E00D37C8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0" y="262800"/>
            <a:ext cx="522000" cy="522000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5B1C949C-0284-43E6-9AB0-FE3845E404A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210400"/>
            <a:ext cx="9144000" cy="720000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defRPr sz="5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Chapitre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83390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939B21-8F37-476E-B590-CB5DC14C98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noProof="0"/>
              <a:t>Titre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11DA92A-E8CA-47B6-A3C8-93FC17B2313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555BFDF-69AE-4CD4-BEB7-0D58649AD8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33D2D127-EB18-4AEB-ADC7-BA86C57398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7512" y="1119600"/>
            <a:ext cx="8298000" cy="3596400"/>
          </a:xfrm>
        </p:spPr>
        <p:txBody>
          <a:bodyPr/>
          <a:lstStyle/>
          <a:p>
            <a:pPr lvl="0"/>
            <a:r>
              <a:rPr lang="fr-CH" noProof="0"/>
              <a:t>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</a:p>
        </p:txBody>
      </p:sp>
      <p:pic>
        <p:nvPicPr>
          <p:cNvPr id="7" name="Grafik 4">
            <a:extLst>
              <a:ext uri="{FF2B5EF4-FFF2-40B4-BE49-F238E27FC236}">
                <a16:creationId xmlns:a16="http://schemas.microsoft.com/office/drawing/2014/main" id="{E6DFF322-FA74-451B-9333-D08DCF4DDB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00" y="4823098"/>
            <a:ext cx="212400" cy="212400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358292C2-E502-4B50-B51B-B730BE58E14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7513" y="619200"/>
            <a:ext cx="8297862" cy="360363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CH"/>
              <a:t>Sous-titre (optionnel)</a:t>
            </a:r>
          </a:p>
        </p:txBody>
      </p:sp>
    </p:spTree>
    <p:extLst>
      <p:ext uri="{BB962C8B-B14F-4D97-AF65-F5344CB8AC3E}">
        <p14:creationId xmlns:p14="http://schemas.microsoft.com/office/powerpoint/2010/main" val="36383397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12B4E5-181C-4133-A168-7065D548E0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noProof="0"/>
              <a:t>Titre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F5C175A-C974-4F43-ABCE-DDF6BBE5289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2306BE3-1761-48CE-84CC-C84AB24677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9A7A10A-E636-4717-A6FB-B831F5062F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00" y="4823098"/>
            <a:ext cx="212400" cy="212400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5590EFAE-9CF4-43EB-8360-839417B7A21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17600" y="1119600"/>
            <a:ext cx="8298000" cy="3596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CH"/>
              <a:t>Objet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DF6DE357-2161-483E-887A-12A86001B9A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7513" y="619200"/>
            <a:ext cx="8297862" cy="360363"/>
          </a:xfrm>
        </p:spPr>
        <p:txBody>
          <a:bodyPr anchor="ctr" anchorCtr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CH"/>
              <a:t>Sous-titre (optionnel)</a:t>
            </a:r>
          </a:p>
        </p:txBody>
      </p:sp>
    </p:spTree>
    <p:extLst>
      <p:ext uri="{BB962C8B-B14F-4D97-AF65-F5344CB8AC3E}">
        <p14:creationId xmlns:p14="http://schemas.microsoft.com/office/powerpoint/2010/main" val="4834500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939B21-8F37-476E-B590-CB5DC14C98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noProof="0"/>
              <a:t>Titre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11DA92A-E8CA-47B6-A3C8-93FC17B2313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555BFDF-69AE-4CD4-BEB7-0D58649AD8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33D2D127-EB18-4AEB-ADC7-BA86C57398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7512" y="1447200"/>
            <a:ext cx="3960000" cy="3268800"/>
          </a:xfrm>
        </p:spPr>
        <p:txBody>
          <a:bodyPr/>
          <a:lstStyle/>
          <a:p>
            <a:pPr lvl="0"/>
            <a:r>
              <a:rPr lang="fr-CH" noProof="0"/>
              <a:t>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</a:p>
        </p:txBody>
      </p:sp>
      <p:pic>
        <p:nvPicPr>
          <p:cNvPr id="7" name="Grafik 4">
            <a:extLst>
              <a:ext uri="{FF2B5EF4-FFF2-40B4-BE49-F238E27FC236}">
                <a16:creationId xmlns:a16="http://schemas.microsoft.com/office/drawing/2014/main" id="{E6DFF322-FA74-451B-9333-D08DCF4DDB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00" y="4823098"/>
            <a:ext cx="212400" cy="212400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358292C2-E502-4B50-B51B-B730BE58E14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7513" y="619200"/>
            <a:ext cx="8297862" cy="360363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CH"/>
              <a:t>Sous-titre (optionnel)</a:t>
            </a:r>
          </a:p>
        </p:txBody>
      </p:sp>
      <p:sp>
        <p:nvSpPr>
          <p:cNvPr id="14" name="Espace réservé du texte 7">
            <a:extLst>
              <a:ext uri="{FF2B5EF4-FFF2-40B4-BE49-F238E27FC236}">
                <a16:creationId xmlns:a16="http://schemas.microsoft.com/office/drawing/2014/main" id="{B7051DB7-6A5E-4B19-BAED-8727BA0DB0F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7600" y="1116000"/>
            <a:ext cx="3960000" cy="25200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fr-CH"/>
              <a:t>Cliquez pour ajouter du texte</a:t>
            </a:r>
          </a:p>
        </p:txBody>
      </p:sp>
      <p:sp>
        <p:nvSpPr>
          <p:cNvPr id="15" name="Espace réservé du texte 7">
            <a:extLst>
              <a:ext uri="{FF2B5EF4-FFF2-40B4-BE49-F238E27FC236}">
                <a16:creationId xmlns:a16="http://schemas.microsoft.com/office/drawing/2014/main" id="{75D96587-D3F4-404E-99F9-91CE9A730A4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66400" y="1116000"/>
            <a:ext cx="3960000" cy="25200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fr-CH"/>
              <a:t>Cliquez pour ajouter du texte</a:t>
            </a:r>
          </a:p>
        </p:txBody>
      </p:sp>
      <p:sp>
        <p:nvSpPr>
          <p:cNvPr id="16" name="Espace réservé du texte 5">
            <a:extLst>
              <a:ext uri="{FF2B5EF4-FFF2-40B4-BE49-F238E27FC236}">
                <a16:creationId xmlns:a16="http://schemas.microsoft.com/office/drawing/2014/main" id="{79C1CBDA-51AF-42EE-97D2-2FEB03B453D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55600" y="1447200"/>
            <a:ext cx="3960000" cy="3268800"/>
          </a:xfrm>
        </p:spPr>
        <p:txBody>
          <a:bodyPr/>
          <a:lstStyle/>
          <a:p>
            <a:pPr lvl="0"/>
            <a:r>
              <a:rPr lang="fr-CH" noProof="0"/>
              <a:t>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2304923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rrière-pl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>
            <a:extLst>
              <a:ext uri="{FF2B5EF4-FFF2-40B4-BE49-F238E27FC236}">
                <a16:creationId xmlns:a16="http://schemas.microsoft.com/office/drawing/2014/main" id="{563F67E2-695E-4045-9CC4-6DC1134793B4}"/>
              </a:ext>
            </a:extLst>
          </p:cNvPr>
          <p:cNvSpPr/>
          <p:nvPr userDrawn="1"/>
        </p:nvSpPr>
        <p:spPr>
          <a:xfrm>
            <a:off x="2458345" y="-2807"/>
            <a:ext cx="6685655" cy="5146308"/>
          </a:xfrm>
          <a:custGeom>
            <a:avLst/>
            <a:gdLst>
              <a:gd name="connsiteX0" fmla="*/ 0 w 7250400"/>
              <a:gd name="connsiteY0" fmla="*/ 0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0 w 7250400"/>
              <a:gd name="connsiteY4" fmla="*/ 0 h 6858000"/>
              <a:gd name="connsiteX0" fmla="*/ 5326743 w 7250400"/>
              <a:gd name="connsiteY0" fmla="*/ 29029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5326743 w 7250400"/>
              <a:gd name="connsiteY4" fmla="*/ 29029 h 6858000"/>
              <a:gd name="connsiteX0" fmla="*/ 5297715 w 7250400"/>
              <a:gd name="connsiteY0" fmla="*/ 14514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5297715 w 7250400"/>
              <a:gd name="connsiteY4" fmla="*/ 14514 h 6858000"/>
              <a:gd name="connsiteX0" fmla="*/ 5302478 w 7250400"/>
              <a:gd name="connsiteY0" fmla="*/ 2607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5302478 w 7250400"/>
              <a:gd name="connsiteY4" fmla="*/ 2607 h 6858000"/>
              <a:gd name="connsiteX0" fmla="*/ 4304138 w 7250400"/>
              <a:gd name="connsiteY0" fmla="*/ 2607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4304138 w 7250400"/>
              <a:gd name="connsiteY4" fmla="*/ 2607 h 6858000"/>
              <a:gd name="connsiteX0" fmla="*/ 4298973 w 7250400"/>
              <a:gd name="connsiteY0" fmla="*/ 0 h 6861744"/>
              <a:gd name="connsiteX1" fmla="*/ 7250400 w 7250400"/>
              <a:gd name="connsiteY1" fmla="*/ 3744 h 6861744"/>
              <a:gd name="connsiteX2" fmla="*/ 7250400 w 7250400"/>
              <a:gd name="connsiteY2" fmla="*/ 6861744 h 6861744"/>
              <a:gd name="connsiteX3" fmla="*/ 0 w 7250400"/>
              <a:gd name="connsiteY3" fmla="*/ 6861744 h 6861744"/>
              <a:gd name="connsiteX4" fmla="*/ 4298973 w 7250400"/>
              <a:gd name="connsiteY4" fmla="*/ 0 h 6861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0400" h="6861744">
                <a:moveTo>
                  <a:pt x="4298973" y="0"/>
                </a:moveTo>
                <a:lnTo>
                  <a:pt x="7250400" y="3744"/>
                </a:lnTo>
                <a:lnTo>
                  <a:pt x="7250400" y="6861744"/>
                </a:lnTo>
                <a:lnTo>
                  <a:pt x="0" y="6861744"/>
                </a:lnTo>
                <a:lnTo>
                  <a:pt x="4298973" y="0"/>
                </a:lnTo>
                <a:close/>
              </a:path>
            </a:pathLst>
          </a:custGeom>
          <a:solidFill>
            <a:srgbClr val="9FD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040" tIns="53520" rIns="107040" bIns="53520" anchor="ctr"/>
          <a:lstStyle/>
          <a:p>
            <a:pPr algn="ctr" eaLnBrk="1" hangingPunct="1">
              <a:defRPr/>
            </a:pPr>
            <a:endParaRPr lang="fr-FR">
              <a:latin typeface="+mj-lt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7F77D4C-4E5E-46B7-97EF-7BC8326800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2210400"/>
            <a:ext cx="9144000" cy="720000"/>
          </a:xfrm>
        </p:spPr>
        <p:txBody>
          <a:bodyPr>
            <a:noAutofit/>
          </a:bodyPr>
          <a:lstStyle>
            <a:lvl1pPr algn="ctr"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fr-CH" noProof="0"/>
              <a:t>Texte</a:t>
            </a:r>
          </a:p>
        </p:txBody>
      </p:sp>
      <p:pic>
        <p:nvPicPr>
          <p:cNvPr id="5" name="Grafik 2">
            <a:extLst>
              <a:ext uri="{FF2B5EF4-FFF2-40B4-BE49-F238E27FC236}">
                <a16:creationId xmlns:a16="http://schemas.microsoft.com/office/drawing/2014/main" id="{49371DD5-0FCB-4515-BCB8-E3092BEDF9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0" y="262800"/>
            <a:ext cx="522000" cy="52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4108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\\Mac\AllFiles\Volumes\AXA\AXA_new\02_switch\rgb\png\switch_p701_rgb.png">
            <a:extLst>
              <a:ext uri="{FF2B5EF4-FFF2-40B4-BE49-F238E27FC236}">
                <a16:creationId xmlns:a16="http://schemas.microsoft.com/office/drawing/2014/main" id="{AC531EEF-CB6B-4F9B-9857-4D2A283B7D4E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25" b="25106"/>
          <a:stretch/>
        </p:blipFill>
        <p:spPr bwMode="auto">
          <a:xfrm>
            <a:off x="0" y="1299600"/>
            <a:ext cx="4572000" cy="38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A5B7073-7825-4318-95FC-83801377FE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8800" y="1926000"/>
            <a:ext cx="6973200" cy="2235600"/>
          </a:xfrm>
        </p:spPr>
        <p:txBody>
          <a:bodyPr anchor="t" anchorCtr="0">
            <a:normAutofit/>
          </a:bodyPr>
          <a:lstStyle>
            <a:lvl1pPr indent="1080000"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fr-CH" noProof="0"/>
              <a:t>Aligner le titre au Switch</a:t>
            </a:r>
          </a:p>
        </p:txBody>
      </p:sp>
      <p:pic>
        <p:nvPicPr>
          <p:cNvPr id="6" name="Grafik 2">
            <a:extLst>
              <a:ext uri="{FF2B5EF4-FFF2-40B4-BE49-F238E27FC236}">
                <a16:creationId xmlns:a16="http://schemas.microsoft.com/office/drawing/2014/main" id="{17DE5D59-BF5D-40FF-9EEA-BCC736154E1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0" y="262800"/>
            <a:ext cx="522000" cy="522000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1655B1FA-626F-49B6-A334-4AC90FEE18C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47200" y="4212000"/>
            <a:ext cx="2764800" cy="280800"/>
          </a:xfrm>
        </p:spPr>
        <p:txBody>
          <a:bodyPr anchor="b" anchorCtr="0">
            <a:normAutofit/>
          </a:bodyPr>
          <a:lstStyle>
            <a:lvl1pPr marL="0" indent="0" algn="r">
              <a:spcBef>
                <a:spcPts val="0"/>
              </a:spcBef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fr-CH"/>
              <a:t>Nom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00FFB045-5470-420A-914F-F114994BF2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47200" y="4500000"/>
            <a:ext cx="2764800" cy="266400"/>
          </a:xfrm>
        </p:spPr>
        <p:txBody>
          <a:bodyPr anchor="b" anchorCtr="0">
            <a:normAutofit/>
          </a:bodyPr>
          <a:lstStyle>
            <a:lvl1pPr marL="0" indent="0" algn="r">
              <a:spcBef>
                <a:spcPts val="0"/>
              </a:spcBef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fr-CH" noProof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0813393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des matiè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662B92-1D35-4EA5-BDF9-3DA6094443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noProof="0"/>
              <a:t>Table des matières</a:t>
            </a:r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AA8053A-69DB-4762-88E0-5A0BB6C1890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8DA3647-C260-451C-A6BF-DC4F357C6B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8C4915D-734C-46A3-8B38-F85C45507F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00" y="4823098"/>
            <a:ext cx="212400" cy="212400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3132C55-45C8-4836-B78A-BF3FD0649B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7513" y="619200"/>
            <a:ext cx="8297862" cy="360362"/>
          </a:xfrm>
        </p:spPr>
        <p:txBody>
          <a:bodyPr anchor="ctr" anchorCtr="0"/>
          <a:lstStyle>
            <a:lvl1pPr marL="0" marR="0" indent="0" algn="l" defTabSz="720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5000"/>
              <a:buFontTx/>
              <a:buNone/>
              <a:tabLst/>
              <a:defRPr sz="1800">
                <a:solidFill>
                  <a:schemeClr val="accent1"/>
                </a:solidFill>
              </a:defRPr>
            </a:lvl1pPr>
          </a:lstStyle>
          <a:p>
            <a:pPr marL="0" marR="0" lvl="0" indent="0" algn="l" defTabSz="720000" rtl="0" eaLnBrk="1" fontAlgn="auto" latinLnBrk="0" hangingPunct="1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ct val="75000"/>
              <a:buFontTx/>
              <a:buNone/>
              <a:tabLst/>
              <a:defRPr/>
            </a:pPr>
            <a:r>
              <a:rPr lang="fr-CH" noProof="0"/>
              <a:t>Sous-titre (optionnel)</a:t>
            </a:r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EBD8C6B6-9B46-4962-ADBC-727057B5E87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7513" y="1119600"/>
            <a:ext cx="8297862" cy="3596400"/>
          </a:xfrm>
        </p:spPr>
        <p:txBody>
          <a:bodyPr>
            <a:normAutofit/>
          </a:bodyPr>
          <a:lstStyle>
            <a:lvl1pPr marL="342900" indent="-342900">
              <a:spcBef>
                <a:spcPts val="432"/>
              </a:spcBef>
              <a:buSzPct val="100000"/>
              <a:buFont typeface="+mj-lt"/>
              <a:buAutoNum type="arabicPeriod"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fr-CH"/>
              <a:t>Ajouter le chapitre</a:t>
            </a:r>
          </a:p>
        </p:txBody>
      </p:sp>
    </p:spTree>
    <p:extLst>
      <p:ext uri="{BB962C8B-B14F-4D97-AF65-F5344CB8AC3E}">
        <p14:creationId xmlns:p14="http://schemas.microsoft.com/office/powerpoint/2010/main" val="33059698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itr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8">
            <a:extLst>
              <a:ext uri="{FF2B5EF4-FFF2-40B4-BE49-F238E27FC236}">
                <a16:creationId xmlns:a16="http://schemas.microsoft.com/office/drawing/2014/main" id="{AD2BEF4C-3B8A-4406-9913-E057FBF6107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649600" y="622800"/>
            <a:ext cx="3848400" cy="3873600"/>
          </a:xfrm>
          <a:prstGeom prst="rect">
            <a:avLst/>
          </a:prstGeom>
        </p:spPr>
        <p:txBody>
          <a:bodyPr lIns="82800" tIns="39600" rIns="82800" bIns="39600" anchor="ctr"/>
          <a:lstStyle>
            <a:lvl1pPr marL="0" indent="0" algn="ctr">
              <a:buFontTx/>
              <a:buNone/>
              <a:defRPr sz="268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fr-CH" noProof="0"/>
              <a:t>1</a:t>
            </a:r>
          </a:p>
        </p:txBody>
      </p:sp>
      <p:pic>
        <p:nvPicPr>
          <p:cNvPr id="5" name="Grafik 2">
            <a:extLst>
              <a:ext uri="{FF2B5EF4-FFF2-40B4-BE49-F238E27FC236}">
                <a16:creationId xmlns:a16="http://schemas.microsoft.com/office/drawing/2014/main" id="{4CDDA6CD-1119-4730-852F-E0E00D37C8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0" y="262800"/>
            <a:ext cx="522000" cy="522000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5B1C949C-0284-43E6-9AB0-FE3845E404A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210400"/>
            <a:ext cx="9144000" cy="720000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defRPr sz="5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CH" noProof="0"/>
              <a:t>Chapitre</a:t>
            </a:r>
          </a:p>
        </p:txBody>
      </p:sp>
    </p:spTree>
    <p:extLst>
      <p:ext uri="{BB962C8B-B14F-4D97-AF65-F5344CB8AC3E}">
        <p14:creationId xmlns:p14="http://schemas.microsoft.com/office/powerpoint/2010/main" val="16363294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939B21-8F37-476E-B590-CB5DC14C98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noProof="0"/>
              <a:t>Titre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11DA92A-E8CA-47B6-A3C8-93FC17B2313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555BFDF-69AE-4CD4-BEB7-0D58649AD8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33D2D127-EB18-4AEB-ADC7-BA86C57398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7512" y="1119600"/>
            <a:ext cx="8298000" cy="3596400"/>
          </a:xfrm>
        </p:spPr>
        <p:txBody>
          <a:bodyPr/>
          <a:lstStyle/>
          <a:p>
            <a:pPr lvl="0"/>
            <a:r>
              <a:rPr lang="fr-CH" noProof="0"/>
              <a:t>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</a:p>
        </p:txBody>
      </p:sp>
      <p:pic>
        <p:nvPicPr>
          <p:cNvPr id="7" name="Grafik 4">
            <a:extLst>
              <a:ext uri="{FF2B5EF4-FFF2-40B4-BE49-F238E27FC236}">
                <a16:creationId xmlns:a16="http://schemas.microsoft.com/office/drawing/2014/main" id="{E6DFF322-FA74-451B-9333-D08DCF4DDB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00" y="4823098"/>
            <a:ext cx="212400" cy="212400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358292C2-E502-4B50-B51B-B730BE58E14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7513" y="619200"/>
            <a:ext cx="8297862" cy="360363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CH"/>
              <a:t>Sous-titre (optionnel)</a:t>
            </a:r>
          </a:p>
        </p:txBody>
      </p:sp>
    </p:spTree>
    <p:extLst>
      <p:ext uri="{BB962C8B-B14F-4D97-AF65-F5344CB8AC3E}">
        <p14:creationId xmlns:p14="http://schemas.microsoft.com/office/powerpoint/2010/main" val="38613756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12B4E5-181C-4133-A168-7065D548E0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noProof="0"/>
              <a:t>Titre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F5C175A-C974-4F43-ABCE-DDF6BBE5289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2306BE3-1761-48CE-84CC-C84AB24677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9A7A10A-E636-4717-A6FB-B831F5062F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00" y="4823098"/>
            <a:ext cx="212400" cy="212400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5590EFAE-9CF4-43EB-8360-839417B7A21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17600" y="1119600"/>
            <a:ext cx="8298000" cy="3596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CH"/>
              <a:t>Objet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DF6DE357-2161-483E-887A-12A86001B9A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7513" y="619200"/>
            <a:ext cx="8297862" cy="360363"/>
          </a:xfrm>
        </p:spPr>
        <p:txBody>
          <a:bodyPr anchor="ctr" anchorCtr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CH"/>
              <a:t>Sous-titre (optionnel)</a:t>
            </a:r>
          </a:p>
        </p:txBody>
      </p:sp>
    </p:spTree>
    <p:extLst>
      <p:ext uri="{BB962C8B-B14F-4D97-AF65-F5344CB8AC3E}">
        <p14:creationId xmlns:p14="http://schemas.microsoft.com/office/powerpoint/2010/main" val="753076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des matiè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662B92-1D35-4EA5-BDF9-3DA6094443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noProof="0"/>
              <a:t>Table des matières</a:t>
            </a:r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AA8053A-69DB-4762-88E0-5A0BB6C1890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8DA3647-C260-451C-A6BF-DC4F357C6B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8C4915D-734C-46A3-8B38-F85C45507F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00" y="4823098"/>
            <a:ext cx="212400" cy="212400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3132C55-45C8-4836-B78A-BF3FD0649B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7513" y="619200"/>
            <a:ext cx="8297862" cy="360362"/>
          </a:xfrm>
        </p:spPr>
        <p:txBody>
          <a:bodyPr anchor="ctr" anchorCtr="0"/>
          <a:lstStyle>
            <a:lvl1pPr marL="0" marR="0" indent="0" algn="l" defTabSz="720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5000"/>
              <a:buFontTx/>
              <a:buNone/>
              <a:tabLst/>
              <a:defRPr sz="1800">
                <a:solidFill>
                  <a:schemeClr val="accent1"/>
                </a:solidFill>
              </a:defRPr>
            </a:lvl1pPr>
          </a:lstStyle>
          <a:p>
            <a:pPr marL="0" marR="0" lvl="0" indent="0" algn="l" defTabSz="720000" rtl="0" eaLnBrk="1" fontAlgn="auto" latinLnBrk="0" hangingPunct="1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ct val="75000"/>
              <a:buFontTx/>
              <a:buNone/>
              <a:tabLst/>
              <a:defRPr/>
            </a:pPr>
            <a:r>
              <a:rPr lang="fr-CH" noProof="0"/>
              <a:t>Sous-titre (optionnel)</a:t>
            </a:r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EBD8C6B6-9B46-4962-ADBC-727057B5E87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7513" y="1119600"/>
            <a:ext cx="8297862" cy="3596400"/>
          </a:xfrm>
        </p:spPr>
        <p:txBody>
          <a:bodyPr>
            <a:normAutofit/>
          </a:bodyPr>
          <a:lstStyle>
            <a:lvl1pPr marL="342900" indent="-342900">
              <a:spcBef>
                <a:spcPts val="432"/>
              </a:spcBef>
              <a:buSzPct val="100000"/>
              <a:buFont typeface="+mj-lt"/>
              <a:buAutoNum type="arabicPeriod"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fr-CH"/>
              <a:t>Ajouter le chapitre</a:t>
            </a:r>
          </a:p>
        </p:txBody>
      </p:sp>
    </p:spTree>
    <p:extLst>
      <p:ext uri="{BB962C8B-B14F-4D97-AF65-F5344CB8AC3E}">
        <p14:creationId xmlns:p14="http://schemas.microsoft.com/office/powerpoint/2010/main" val="11838404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939B21-8F37-476E-B590-CB5DC14C98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noProof="0"/>
              <a:t>Titre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11DA92A-E8CA-47B6-A3C8-93FC17B2313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555BFDF-69AE-4CD4-BEB7-0D58649AD8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33D2D127-EB18-4AEB-ADC7-BA86C57398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7512" y="1447200"/>
            <a:ext cx="3960000" cy="3268800"/>
          </a:xfrm>
        </p:spPr>
        <p:txBody>
          <a:bodyPr/>
          <a:lstStyle/>
          <a:p>
            <a:pPr lvl="0"/>
            <a:r>
              <a:rPr lang="fr-CH" noProof="0"/>
              <a:t>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</a:p>
        </p:txBody>
      </p:sp>
      <p:pic>
        <p:nvPicPr>
          <p:cNvPr id="7" name="Grafik 4">
            <a:extLst>
              <a:ext uri="{FF2B5EF4-FFF2-40B4-BE49-F238E27FC236}">
                <a16:creationId xmlns:a16="http://schemas.microsoft.com/office/drawing/2014/main" id="{E6DFF322-FA74-451B-9333-D08DCF4DDB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00" y="4823098"/>
            <a:ext cx="212400" cy="212400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358292C2-E502-4B50-B51B-B730BE58E14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7513" y="619200"/>
            <a:ext cx="8297862" cy="360363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CH"/>
              <a:t>Sous-titre (optionnel)</a:t>
            </a:r>
          </a:p>
        </p:txBody>
      </p:sp>
      <p:sp>
        <p:nvSpPr>
          <p:cNvPr id="14" name="Espace réservé du texte 7">
            <a:extLst>
              <a:ext uri="{FF2B5EF4-FFF2-40B4-BE49-F238E27FC236}">
                <a16:creationId xmlns:a16="http://schemas.microsoft.com/office/drawing/2014/main" id="{B7051DB7-6A5E-4B19-BAED-8727BA0DB0F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7600" y="1116000"/>
            <a:ext cx="3960000" cy="25200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fr-CH"/>
              <a:t>Cliquez pour ajouter du texte</a:t>
            </a:r>
          </a:p>
        </p:txBody>
      </p:sp>
      <p:sp>
        <p:nvSpPr>
          <p:cNvPr id="15" name="Espace réservé du texte 7">
            <a:extLst>
              <a:ext uri="{FF2B5EF4-FFF2-40B4-BE49-F238E27FC236}">
                <a16:creationId xmlns:a16="http://schemas.microsoft.com/office/drawing/2014/main" id="{75D96587-D3F4-404E-99F9-91CE9A730A4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66400" y="1116000"/>
            <a:ext cx="3960000" cy="25200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fr-CH"/>
              <a:t>Cliquez pour ajouter du texte</a:t>
            </a:r>
          </a:p>
        </p:txBody>
      </p:sp>
      <p:sp>
        <p:nvSpPr>
          <p:cNvPr id="16" name="Espace réservé du texte 5">
            <a:extLst>
              <a:ext uri="{FF2B5EF4-FFF2-40B4-BE49-F238E27FC236}">
                <a16:creationId xmlns:a16="http://schemas.microsoft.com/office/drawing/2014/main" id="{79C1CBDA-51AF-42EE-97D2-2FEB03B453D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55600" y="1447200"/>
            <a:ext cx="3960000" cy="3268800"/>
          </a:xfrm>
        </p:spPr>
        <p:txBody>
          <a:bodyPr/>
          <a:lstStyle/>
          <a:p>
            <a:pPr lvl="0"/>
            <a:r>
              <a:rPr lang="fr-CH" noProof="0"/>
              <a:t>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9453381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rrière-pl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79A83E1-CD09-4EA8-A1AE-85ED5648F405}"/>
              </a:ext>
            </a:extLst>
          </p:cNvPr>
          <p:cNvSpPr/>
          <p:nvPr userDrawn="1"/>
        </p:nvSpPr>
        <p:spPr>
          <a:xfrm>
            <a:off x="2458345" y="-2807"/>
            <a:ext cx="6685655" cy="5146308"/>
          </a:xfrm>
          <a:custGeom>
            <a:avLst/>
            <a:gdLst>
              <a:gd name="connsiteX0" fmla="*/ 0 w 7250400"/>
              <a:gd name="connsiteY0" fmla="*/ 0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0 w 7250400"/>
              <a:gd name="connsiteY4" fmla="*/ 0 h 6858000"/>
              <a:gd name="connsiteX0" fmla="*/ 5326743 w 7250400"/>
              <a:gd name="connsiteY0" fmla="*/ 29029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5326743 w 7250400"/>
              <a:gd name="connsiteY4" fmla="*/ 29029 h 6858000"/>
              <a:gd name="connsiteX0" fmla="*/ 5297715 w 7250400"/>
              <a:gd name="connsiteY0" fmla="*/ 14514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5297715 w 7250400"/>
              <a:gd name="connsiteY4" fmla="*/ 14514 h 6858000"/>
              <a:gd name="connsiteX0" fmla="*/ 5302478 w 7250400"/>
              <a:gd name="connsiteY0" fmla="*/ 2607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5302478 w 7250400"/>
              <a:gd name="connsiteY4" fmla="*/ 2607 h 6858000"/>
              <a:gd name="connsiteX0" fmla="*/ 4304138 w 7250400"/>
              <a:gd name="connsiteY0" fmla="*/ 2607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4304138 w 7250400"/>
              <a:gd name="connsiteY4" fmla="*/ 2607 h 6858000"/>
              <a:gd name="connsiteX0" fmla="*/ 4298973 w 7250400"/>
              <a:gd name="connsiteY0" fmla="*/ 0 h 6861744"/>
              <a:gd name="connsiteX1" fmla="*/ 7250400 w 7250400"/>
              <a:gd name="connsiteY1" fmla="*/ 3744 h 6861744"/>
              <a:gd name="connsiteX2" fmla="*/ 7250400 w 7250400"/>
              <a:gd name="connsiteY2" fmla="*/ 6861744 h 6861744"/>
              <a:gd name="connsiteX3" fmla="*/ 0 w 7250400"/>
              <a:gd name="connsiteY3" fmla="*/ 6861744 h 6861744"/>
              <a:gd name="connsiteX4" fmla="*/ 4298973 w 7250400"/>
              <a:gd name="connsiteY4" fmla="*/ 0 h 6861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0400" h="6861744">
                <a:moveTo>
                  <a:pt x="4298973" y="0"/>
                </a:moveTo>
                <a:lnTo>
                  <a:pt x="7250400" y="3744"/>
                </a:lnTo>
                <a:lnTo>
                  <a:pt x="7250400" y="6861744"/>
                </a:lnTo>
                <a:lnTo>
                  <a:pt x="0" y="6861744"/>
                </a:lnTo>
                <a:lnTo>
                  <a:pt x="4298973" y="0"/>
                </a:lnTo>
                <a:close/>
              </a:path>
            </a:pathLst>
          </a:custGeom>
          <a:solidFill>
            <a:srgbClr val="E196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040" tIns="53520" rIns="107040" bIns="53520" anchor="ctr"/>
          <a:lstStyle/>
          <a:p>
            <a:pPr algn="ctr" eaLnBrk="1" hangingPunct="1">
              <a:defRPr/>
            </a:pPr>
            <a:endParaRPr lang="fr-FR">
              <a:latin typeface="+mj-lt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7F77D4C-4E5E-46B7-97EF-7BC8326800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2210400"/>
            <a:ext cx="9144000" cy="720000"/>
          </a:xfrm>
        </p:spPr>
        <p:txBody>
          <a:bodyPr>
            <a:noAutofit/>
          </a:bodyPr>
          <a:lstStyle>
            <a:lvl1pPr algn="ctr"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fr-CH" noProof="0"/>
              <a:t>Texte</a:t>
            </a:r>
          </a:p>
        </p:txBody>
      </p:sp>
      <p:pic>
        <p:nvPicPr>
          <p:cNvPr id="5" name="Grafik 2">
            <a:extLst>
              <a:ext uri="{FF2B5EF4-FFF2-40B4-BE49-F238E27FC236}">
                <a16:creationId xmlns:a16="http://schemas.microsoft.com/office/drawing/2014/main" id="{49371DD5-0FCB-4515-BCB8-E3092BEDF9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0" y="262800"/>
            <a:ext cx="522000" cy="52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3938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0AB6EFBC-E680-4B11-988C-3F93F971047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25" b="25087"/>
          <a:stretch/>
        </p:blipFill>
        <p:spPr bwMode="auto">
          <a:xfrm>
            <a:off x="0" y="1297950"/>
            <a:ext cx="4572000" cy="38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A5B7073-7825-4318-95FC-83801377FE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8800" y="1926000"/>
            <a:ext cx="6973200" cy="2235600"/>
          </a:xfrm>
        </p:spPr>
        <p:txBody>
          <a:bodyPr anchor="t" anchorCtr="0">
            <a:normAutofit/>
          </a:bodyPr>
          <a:lstStyle>
            <a:lvl1pPr indent="1080000"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fr-CH" noProof="0"/>
              <a:t>Aligner le titre au Switch</a:t>
            </a:r>
          </a:p>
        </p:txBody>
      </p:sp>
      <p:pic>
        <p:nvPicPr>
          <p:cNvPr id="6" name="Grafik 2">
            <a:extLst>
              <a:ext uri="{FF2B5EF4-FFF2-40B4-BE49-F238E27FC236}">
                <a16:creationId xmlns:a16="http://schemas.microsoft.com/office/drawing/2014/main" id="{17DE5D59-BF5D-40FF-9EEA-BCC736154E1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0" y="262800"/>
            <a:ext cx="522000" cy="522000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1655B1FA-626F-49B6-A334-4AC90FEE18C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47200" y="4212000"/>
            <a:ext cx="2764800" cy="280800"/>
          </a:xfrm>
        </p:spPr>
        <p:txBody>
          <a:bodyPr anchor="b" anchorCtr="0">
            <a:normAutofit/>
          </a:bodyPr>
          <a:lstStyle>
            <a:lvl1pPr marL="0" indent="0" algn="r">
              <a:spcBef>
                <a:spcPts val="0"/>
              </a:spcBef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fr-CH" noProof="0"/>
              <a:t>Nom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00FFB045-5470-420A-914F-F114994BF2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47200" y="4500000"/>
            <a:ext cx="2764800" cy="266400"/>
          </a:xfrm>
        </p:spPr>
        <p:txBody>
          <a:bodyPr anchor="b" anchorCtr="0">
            <a:normAutofit/>
          </a:bodyPr>
          <a:lstStyle>
            <a:lvl1pPr marL="0" indent="0" algn="r">
              <a:spcBef>
                <a:spcPts val="0"/>
              </a:spcBef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fr-CH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3072624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des matiè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662B92-1D35-4EA5-BDF9-3DA6094443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noProof="0"/>
              <a:t>Table des matières</a:t>
            </a:r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AA8053A-69DB-4762-88E0-5A0BB6C1890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8DA3647-C260-451C-A6BF-DC4F357C6B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8C4915D-734C-46A3-8B38-F85C45507F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00" y="4823098"/>
            <a:ext cx="212400" cy="212400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3132C55-45C8-4836-B78A-BF3FD0649B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7513" y="619200"/>
            <a:ext cx="8297862" cy="360362"/>
          </a:xfrm>
        </p:spPr>
        <p:txBody>
          <a:bodyPr anchor="ctr" anchorCtr="0"/>
          <a:lstStyle>
            <a:lvl1pPr marL="0" marR="0" indent="0" algn="l" defTabSz="720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5000"/>
              <a:buFontTx/>
              <a:buNone/>
              <a:tabLst/>
              <a:defRPr sz="1800">
                <a:solidFill>
                  <a:schemeClr val="accent1"/>
                </a:solidFill>
              </a:defRPr>
            </a:lvl1pPr>
          </a:lstStyle>
          <a:p>
            <a:pPr marL="0" marR="0" lvl="0" indent="0" algn="l" defTabSz="720000" rtl="0" eaLnBrk="1" fontAlgn="auto" latinLnBrk="0" hangingPunct="1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ct val="75000"/>
              <a:buFontTx/>
              <a:buNone/>
              <a:tabLst/>
              <a:defRPr/>
            </a:pPr>
            <a:r>
              <a:rPr lang="fr-CH" noProof="0"/>
              <a:t>Sous-titre (optionnel)</a:t>
            </a:r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EBD8C6B6-9B46-4962-ADBC-727057B5E87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7513" y="1119600"/>
            <a:ext cx="8297862" cy="3596400"/>
          </a:xfrm>
        </p:spPr>
        <p:txBody>
          <a:bodyPr>
            <a:normAutofit/>
          </a:bodyPr>
          <a:lstStyle>
            <a:lvl1pPr marL="342900" indent="-342900">
              <a:spcBef>
                <a:spcPts val="432"/>
              </a:spcBef>
              <a:buSzPct val="100000"/>
              <a:buFont typeface="+mj-lt"/>
              <a:buAutoNum type="arabicPeriod"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fr-CH"/>
              <a:t>Ajouter le chapitre</a:t>
            </a:r>
          </a:p>
        </p:txBody>
      </p:sp>
    </p:spTree>
    <p:extLst>
      <p:ext uri="{BB962C8B-B14F-4D97-AF65-F5344CB8AC3E}">
        <p14:creationId xmlns:p14="http://schemas.microsoft.com/office/powerpoint/2010/main" val="18417683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itr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8">
            <a:extLst>
              <a:ext uri="{FF2B5EF4-FFF2-40B4-BE49-F238E27FC236}">
                <a16:creationId xmlns:a16="http://schemas.microsoft.com/office/drawing/2014/main" id="{AD2BEF4C-3B8A-4406-9913-E057FBF6107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649600" y="622800"/>
            <a:ext cx="3848400" cy="3873600"/>
          </a:xfrm>
          <a:prstGeom prst="rect">
            <a:avLst/>
          </a:prstGeom>
        </p:spPr>
        <p:txBody>
          <a:bodyPr lIns="82800" tIns="39600" rIns="82800" bIns="39600" anchor="ctr"/>
          <a:lstStyle>
            <a:lvl1pPr marL="0" indent="0" algn="ctr">
              <a:buFontTx/>
              <a:buNone/>
              <a:defRPr sz="268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fr-CH" noProof="0"/>
              <a:t>1</a:t>
            </a:r>
          </a:p>
        </p:txBody>
      </p:sp>
      <p:pic>
        <p:nvPicPr>
          <p:cNvPr id="5" name="Grafik 2">
            <a:extLst>
              <a:ext uri="{FF2B5EF4-FFF2-40B4-BE49-F238E27FC236}">
                <a16:creationId xmlns:a16="http://schemas.microsoft.com/office/drawing/2014/main" id="{4CDDA6CD-1119-4730-852F-E0E00D37C8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0" y="262800"/>
            <a:ext cx="522000" cy="522000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5B1C949C-0284-43E6-9AB0-FE3845E404A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210400"/>
            <a:ext cx="9144000" cy="720000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defRPr sz="5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CH" noProof="0"/>
              <a:t>Chapitre</a:t>
            </a:r>
          </a:p>
        </p:txBody>
      </p:sp>
    </p:spTree>
    <p:extLst>
      <p:ext uri="{BB962C8B-B14F-4D97-AF65-F5344CB8AC3E}">
        <p14:creationId xmlns:p14="http://schemas.microsoft.com/office/powerpoint/2010/main" val="42070816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939B21-8F37-476E-B590-CB5DC14C98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noProof="0"/>
              <a:t>Titre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11DA92A-E8CA-47B6-A3C8-93FC17B2313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555BFDF-69AE-4CD4-BEB7-0D58649AD8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33D2D127-EB18-4AEB-ADC7-BA86C57398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7512" y="1119600"/>
            <a:ext cx="8298000" cy="3596400"/>
          </a:xfrm>
        </p:spPr>
        <p:txBody>
          <a:bodyPr/>
          <a:lstStyle/>
          <a:p>
            <a:pPr lvl="0"/>
            <a:r>
              <a:rPr lang="fr-CH" noProof="0"/>
              <a:t>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</a:p>
        </p:txBody>
      </p:sp>
      <p:pic>
        <p:nvPicPr>
          <p:cNvPr id="7" name="Grafik 4">
            <a:extLst>
              <a:ext uri="{FF2B5EF4-FFF2-40B4-BE49-F238E27FC236}">
                <a16:creationId xmlns:a16="http://schemas.microsoft.com/office/drawing/2014/main" id="{E6DFF322-FA74-451B-9333-D08DCF4DDB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00" y="4823098"/>
            <a:ext cx="212400" cy="212400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358292C2-E502-4B50-B51B-B730BE58E14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7513" y="619200"/>
            <a:ext cx="8297862" cy="360363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CH" noProof="0"/>
              <a:t>Sous-titre (optionnel)</a:t>
            </a:r>
          </a:p>
        </p:txBody>
      </p:sp>
    </p:spTree>
    <p:extLst>
      <p:ext uri="{BB962C8B-B14F-4D97-AF65-F5344CB8AC3E}">
        <p14:creationId xmlns:p14="http://schemas.microsoft.com/office/powerpoint/2010/main" val="469352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12B4E5-181C-4133-A168-7065D548E0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noProof="0"/>
              <a:t>Titre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F5C175A-C974-4F43-ABCE-DDF6BBE5289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2306BE3-1761-48CE-84CC-C84AB24677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9A7A10A-E636-4717-A6FB-B831F5062F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00" y="4823098"/>
            <a:ext cx="212400" cy="212400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5590EFAE-9CF4-43EB-8360-839417B7A21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17600" y="1119600"/>
            <a:ext cx="8298000" cy="3596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CH"/>
              <a:t>Objet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DF6DE357-2161-483E-887A-12A86001B9A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7513" y="619200"/>
            <a:ext cx="8297862" cy="360363"/>
          </a:xfrm>
        </p:spPr>
        <p:txBody>
          <a:bodyPr anchor="ctr" anchorCtr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CH"/>
              <a:t>Sous-titre (optionnel)</a:t>
            </a:r>
          </a:p>
        </p:txBody>
      </p:sp>
    </p:spTree>
    <p:extLst>
      <p:ext uri="{BB962C8B-B14F-4D97-AF65-F5344CB8AC3E}">
        <p14:creationId xmlns:p14="http://schemas.microsoft.com/office/powerpoint/2010/main" val="40782985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939B21-8F37-476E-B590-CB5DC14C98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noProof="0"/>
              <a:t>Titre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11DA92A-E8CA-47B6-A3C8-93FC17B2313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555BFDF-69AE-4CD4-BEB7-0D58649AD8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33D2D127-EB18-4AEB-ADC7-BA86C57398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7512" y="1447200"/>
            <a:ext cx="3960000" cy="3268800"/>
          </a:xfrm>
        </p:spPr>
        <p:txBody>
          <a:bodyPr/>
          <a:lstStyle/>
          <a:p>
            <a:pPr lvl="0"/>
            <a:r>
              <a:rPr lang="fr-CH" noProof="0"/>
              <a:t>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</a:p>
        </p:txBody>
      </p:sp>
      <p:pic>
        <p:nvPicPr>
          <p:cNvPr id="7" name="Grafik 4">
            <a:extLst>
              <a:ext uri="{FF2B5EF4-FFF2-40B4-BE49-F238E27FC236}">
                <a16:creationId xmlns:a16="http://schemas.microsoft.com/office/drawing/2014/main" id="{E6DFF322-FA74-451B-9333-D08DCF4DDB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00" y="4823098"/>
            <a:ext cx="212400" cy="212400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358292C2-E502-4B50-B51B-B730BE58E14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7513" y="619200"/>
            <a:ext cx="8297862" cy="360363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CH"/>
              <a:t>Sous-titre (optionnel)</a:t>
            </a:r>
          </a:p>
        </p:txBody>
      </p:sp>
      <p:sp>
        <p:nvSpPr>
          <p:cNvPr id="14" name="Espace réservé du texte 7">
            <a:extLst>
              <a:ext uri="{FF2B5EF4-FFF2-40B4-BE49-F238E27FC236}">
                <a16:creationId xmlns:a16="http://schemas.microsoft.com/office/drawing/2014/main" id="{B7051DB7-6A5E-4B19-BAED-8727BA0DB0F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7600" y="1116000"/>
            <a:ext cx="3960000" cy="25200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fr-CH"/>
              <a:t>Cliquez pour ajouter du texte</a:t>
            </a:r>
          </a:p>
        </p:txBody>
      </p:sp>
      <p:sp>
        <p:nvSpPr>
          <p:cNvPr id="15" name="Espace réservé du texte 7">
            <a:extLst>
              <a:ext uri="{FF2B5EF4-FFF2-40B4-BE49-F238E27FC236}">
                <a16:creationId xmlns:a16="http://schemas.microsoft.com/office/drawing/2014/main" id="{75D96587-D3F4-404E-99F9-91CE9A730A4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66400" y="1116000"/>
            <a:ext cx="3960000" cy="25200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fr-CH"/>
              <a:t>Cliquez pour ajouter du texte</a:t>
            </a:r>
          </a:p>
        </p:txBody>
      </p:sp>
      <p:sp>
        <p:nvSpPr>
          <p:cNvPr id="16" name="Espace réservé du texte 5">
            <a:extLst>
              <a:ext uri="{FF2B5EF4-FFF2-40B4-BE49-F238E27FC236}">
                <a16:creationId xmlns:a16="http://schemas.microsoft.com/office/drawing/2014/main" id="{79C1CBDA-51AF-42EE-97D2-2FEB03B453D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55600" y="1447200"/>
            <a:ext cx="3960000" cy="3268800"/>
          </a:xfrm>
        </p:spPr>
        <p:txBody>
          <a:bodyPr/>
          <a:lstStyle/>
          <a:p>
            <a:pPr lvl="0"/>
            <a:r>
              <a:rPr lang="fr-CH" noProof="0"/>
              <a:t>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6648089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rrière-pl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>
            <a:extLst>
              <a:ext uri="{FF2B5EF4-FFF2-40B4-BE49-F238E27FC236}">
                <a16:creationId xmlns:a16="http://schemas.microsoft.com/office/drawing/2014/main" id="{24F934A1-F7B7-4BC8-809B-C6D5609D8405}"/>
              </a:ext>
            </a:extLst>
          </p:cNvPr>
          <p:cNvSpPr/>
          <p:nvPr userDrawn="1"/>
        </p:nvSpPr>
        <p:spPr>
          <a:xfrm>
            <a:off x="2458345" y="-2807"/>
            <a:ext cx="6685655" cy="5146308"/>
          </a:xfrm>
          <a:custGeom>
            <a:avLst/>
            <a:gdLst>
              <a:gd name="connsiteX0" fmla="*/ 0 w 7250400"/>
              <a:gd name="connsiteY0" fmla="*/ 0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0 w 7250400"/>
              <a:gd name="connsiteY4" fmla="*/ 0 h 6858000"/>
              <a:gd name="connsiteX0" fmla="*/ 5326743 w 7250400"/>
              <a:gd name="connsiteY0" fmla="*/ 29029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5326743 w 7250400"/>
              <a:gd name="connsiteY4" fmla="*/ 29029 h 6858000"/>
              <a:gd name="connsiteX0" fmla="*/ 5297715 w 7250400"/>
              <a:gd name="connsiteY0" fmla="*/ 14514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5297715 w 7250400"/>
              <a:gd name="connsiteY4" fmla="*/ 14514 h 6858000"/>
              <a:gd name="connsiteX0" fmla="*/ 5302478 w 7250400"/>
              <a:gd name="connsiteY0" fmla="*/ 2607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5302478 w 7250400"/>
              <a:gd name="connsiteY4" fmla="*/ 2607 h 6858000"/>
              <a:gd name="connsiteX0" fmla="*/ 4304138 w 7250400"/>
              <a:gd name="connsiteY0" fmla="*/ 2607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4304138 w 7250400"/>
              <a:gd name="connsiteY4" fmla="*/ 2607 h 6858000"/>
              <a:gd name="connsiteX0" fmla="*/ 4298973 w 7250400"/>
              <a:gd name="connsiteY0" fmla="*/ 0 h 6861744"/>
              <a:gd name="connsiteX1" fmla="*/ 7250400 w 7250400"/>
              <a:gd name="connsiteY1" fmla="*/ 3744 h 6861744"/>
              <a:gd name="connsiteX2" fmla="*/ 7250400 w 7250400"/>
              <a:gd name="connsiteY2" fmla="*/ 6861744 h 6861744"/>
              <a:gd name="connsiteX3" fmla="*/ 0 w 7250400"/>
              <a:gd name="connsiteY3" fmla="*/ 6861744 h 6861744"/>
              <a:gd name="connsiteX4" fmla="*/ 4298973 w 7250400"/>
              <a:gd name="connsiteY4" fmla="*/ 0 h 6861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0400" h="6861744">
                <a:moveTo>
                  <a:pt x="4298973" y="0"/>
                </a:moveTo>
                <a:lnTo>
                  <a:pt x="7250400" y="3744"/>
                </a:lnTo>
                <a:lnTo>
                  <a:pt x="7250400" y="6861744"/>
                </a:lnTo>
                <a:lnTo>
                  <a:pt x="0" y="6861744"/>
                </a:lnTo>
                <a:lnTo>
                  <a:pt x="4298973" y="0"/>
                </a:lnTo>
                <a:close/>
              </a:path>
            </a:pathLst>
          </a:custGeom>
          <a:solidFill>
            <a:srgbClr val="BC9D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040" tIns="53520" rIns="107040" bIns="53520" anchor="ctr"/>
          <a:lstStyle/>
          <a:p>
            <a:pPr algn="ctr" eaLnBrk="1" hangingPunct="1">
              <a:defRPr/>
            </a:pPr>
            <a:endParaRPr lang="fr-FR">
              <a:latin typeface="+mj-lt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7F77D4C-4E5E-46B7-97EF-7BC8326800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2210400"/>
            <a:ext cx="9144000" cy="720000"/>
          </a:xfrm>
        </p:spPr>
        <p:txBody>
          <a:bodyPr>
            <a:noAutofit/>
          </a:bodyPr>
          <a:lstStyle>
            <a:lvl1pPr algn="ctr"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fr-CH" noProof="0"/>
              <a:t>Texte</a:t>
            </a:r>
          </a:p>
        </p:txBody>
      </p:sp>
      <p:pic>
        <p:nvPicPr>
          <p:cNvPr id="5" name="Grafik 2">
            <a:extLst>
              <a:ext uri="{FF2B5EF4-FFF2-40B4-BE49-F238E27FC236}">
                <a16:creationId xmlns:a16="http://schemas.microsoft.com/office/drawing/2014/main" id="{49371DD5-0FCB-4515-BCB8-E3092BEDF9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0" y="262800"/>
            <a:ext cx="522000" cy="52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0784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>
            <a:extLst>
              <a:ext uri="{FF2B5EF4-FFF2-40B4-BE49-F238E27FC236}">
                <a16:creationId xmlns:a16="http://schemas.microsoft.com/office/drawing/2014/main" id="{D141D392-F97B-44B7-B681-FC449474C83C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25" b="25106"/>
          <a:stretch/>
        </p:blipFill>
        <p:spPr bwMode="auto">
          <a:xfrm>
            <a:off x="0" y="1299600"/>
            <a:ext cx="4572000" cy="38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A5B7073-7825-4318-95FC-83801377FE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8800" y="1926000"/>
            <a:ext cx="6973200" cy="2235600"/>
          </a:xfrm>
        </p:spPr>
        <p:txBody>
          <a:bodyPr anchor="t" anchorCtr="0">
            <a:normAutofit/>
          </a:bodyPr>
          <a:lstStyle>
            <a:lvl1pPr indent="1080000">
              <a:defRPr sz="5000" b="1">
                <a:solidFill>
                  <a:schemeClr val="tx2"/>
                </a:solidFill>
              </a:defRPr>
            </a:lvl1pPr>
          </a:lstStyle>
          <a:p>
            <a:r>
              <a:rPr lang="fr-CH" noProof="0"/>
              <a:t>Aligner le titre au Switch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1655B1FA-626F-49B6-A334-4AC90FEE18C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47200" y="4212000"/>
            <a:ext cx="2764800" cy="280800"/>
          </a:xfrm>
        </p:spPr>
        <p:txBody>
          <a:bodyPr anchor="b" anchorCtr="0">
            <a:normAutofit/>
          </a:bodyPr>
          <a:lstStyle>
            <a:lvl1pPr marL="0" indent="0" algn="r">
              <a:spcBef>
                <a:spcPts val="0"/>
              </a:spcBef>
              <a:buFontTx/>
              <a:buNone/>
              <a:defRPr sz="1300">
                <a:solidFill>
                  <a:schemeClr val="tx2"/>
                </a:solidFill>
              </a:defRPr>
            </a:lvl1pPr>
          </a:lstStyle>
          <a:p>
            <a:pPr lvl="0"/>
            <a:r>
              <a:rPr lang="fr-CH" noProof="0"/>
              <a:t>Nom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00FFB045-5470-420A-914F-F114994BF2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47200" y="4500000"/>
            <a:ext cx="2764800" cy="266400"/>
          </a:xfrm>
        </p:spPr>
        <p:txBody>
          <a:bodyPr anchor="b" anchorCtr="0">
            <a:normAutofit/>
          </a:bodyPr>
          <a:lstStyle>
            <a:lvl1pPr marL="0" indent="0" algn="r">
              <a:spcBef>
                <a:spcPts val="0"/>
              </a:spcBef>
              <a:buFontTx/>
              <a:buNone/>
              <a:defRPr sz="1300">
                <a:solidFill>
                  <a:schemeClr val="tx2"/>
                </a:solidFill>
              </a:defRPr>
            </a:lvl1pPr>
          </a:lstStyle>
          <a:p>
            <a:pPr lvl="0"/>
            <a:r>
              <a:rPr lang="fr-CH"/>
              <a:t>Date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C79AC57-CFA7-4C39-BF92-4CD4D1B618B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0" y="262800"/>
            <a:ext cx="522000" cy="52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018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itr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234042-5B2E-4E84-8453-E63190A76B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49600" y="622800"/>
            <a:ext cx="3848400" cy="3873600"/>
          </a:xfrm>
        </p:spPr>
        <p:txBody>
          <a:bodyPr>
            <a:noAutofit/>
          </a:bodyPr>
          <a:lstStyle>
            <a:lvl1pPr algn="ctr">
              <a:defRPr sz="26800" b="1">
                <a:solidFill>
                  <a:schemeClr val="accent2"/>
                </a:solidFill>
              </a:defRPr>
            </a:lvl1pPr>
          </a:lstStyle>
          <a:p>
            <a:r>
              <a:rPr lang="fr-CH" noProof="0"/>
              <a:t>1</a:t>
            </a:r>
          </a:p>
        </p:txBody>
      </p:sp>
      <p:pic>
        <p:nvPicPr>
          <p:cNvPr id="5" name="Grafik 2">
            <a:extLst>
              <a:ext uri="{FF2B5EF4-FFF2-40B4-BE49-F238E27FC236}">
                <a16:creationId xmlns:a16="http://schemas.microsoft.com/office/drawing/2014/main" id="{4CDDA6CD-1119-4730-852F-E0E00D37C8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0" y="262800"/>
            <a:ext cx="522000" cy="522000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5B1C949C-0284-43E6-9AB0-FE3845E404A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210400"/>
            <a:ext cx="9144000" cy="720000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defRPr sz="5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CH" noProof="0"/>
              <a:t>Chapitre</a:t>
            </a:r>
          </a:p>
        </p:txBody>
      </p:sp>
    </p:spTree>
    <p:extLst>
      <p:ext uri="{BB962C8B-B14F-4D97-AF65-F5344CB8AC3E}">
        <p14:creationId xmlns:p14="http://schemas.microsoft.com/office/powerpoint/2010/main" val="26599881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des matiè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662B92-1D35-4EA5-BDF9-3DA6094443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noProof="0"/>
              <a:t>Table des matières</a:t>
            </a:r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AA8053A-69DB-4762-88E0-5A0BB6C1890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8DA3647-C260-451C-A6BF-DC4F357C6B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8C4915D-734C-46A3-8B38-F85C45507F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00" y="4823098"/>
            <a:ext cx="212400" cy="212400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3132C55-45C8-4836-B78A-BF3FD0649B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7513" y="619200"/>
            <a:ext cx="8297862" cy="360362"/>
          </a:xfrm>
        </p:spPr>
        <p:txBody>
          <a:bodyPr anchor="ctr" anchorCtr="0"/>
          <a:lstStyle>
            <a:lvl1pPr marL="0" marR="0" indent="0" algn="l" defTabSz="720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5000"/>
              <a:buFontTx/>
              <a:buNone/>
              <a:tabLst/>
              <a:defRPr sz="1800">
                <a:solidFill>
                  <a:schemeClr val="accent1"/>
                </a:solidFill>
              </a:defRPr>
            </a:lvl1pPr>
          </a:lstStyle>
          <a:p>
            <a:pPr marL="0" marR="0" lvl="0" indent="0" algn="l" defTabSz="720000" rtl="0" eaLnBrk="1" fontAlgn="auto" latinLnBrk="0" hangingPunct="1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ct val="75000"/>
              <a:buFontTx/>
              <a:buNone/>
              <a:tabLst/>
              <a:defRPr/>
            </a:pPr>
            <a:r>
              <a:rPr lang="fr-CH" noProof="0"/>
              <a:t>Sous-titre (optionnel)</a:t>
            </a:r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EBD8C6B6-9B46-4962-ADBC-727057B5E87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7513" y="1119600"/>
            <a:ext cx="8297862" cy="3596400"/>
          </a:xfrm>
        </p:spPr>
        <p:txBody>
          <a:bodyPr>
            <a:normAutofit/>
          </a:bodyPr>
          <a:lstStyle>
            <a:lvl1pPr marL="342900" indent="-342900">
              <a:spcBef>
                <a:spcPts val="432"/>
              </a:spcBef>
              <a:buSzPct val="100000"/>
              <a:buFont typeface="+mj-lt"/>
              <a:buAutoNum type="arabicPeriod"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fr-CH"/>
              <a:t>Ajouter le chapitre</a:t>
            </a:r>
          </a:p>
        </p:txBody>
      </p:sp>
    </p:spTree>
    <p:extLst>
      <p:ext uri="{BB962C8B-B14F-4D97-AF65-F5344CB8AC3E}">
        <p14:creationId xmlns:p14="http://schemas.microsoft.com/office/powerpoint/2010/main" val="28856181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itr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8">
            <a:extLst>
              <a:ext uri="{FF2B5EF4-FFF2-40B4-BE49-F238E27FC236}">
                <a16:creationId xmlns:a16="http://schemas.microsoft.com/office/drawing/2014/main" id="{AD2BEF4C-3B8A-4406-9913-E057FBF6107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649600" y="622800"/>
            <a:ext cx="3848400" cy="3873600"/>
          </a:xfrm>
          <a:prstGeom prst="rect">
            <a:avLst/>
          </a:prstGeom>
        </p:spPr>
        <p:txBody>
          <a:bodyPr lIns="82800" tIns="39600" rIns="82800" bIns="39600" anchor="ctr"/>
          <a:lstStyle>
            <a:lvl1pPr marL="0" indent="0" algn="ctr">
              <a:buFontTx/>
              <a:buNone/>
              <a:defRPr sz="26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fr-CH" noProof="0"/>
              <a:t>1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5B1C949C-0284-43E6-9AB0-FE3845E404A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210400"/>
            <a:ext cx="9144000" cy="720000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5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fr-CH" noProof="0"/>
              <a:t>Chapitre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7518430-E04E-4820-94AA-BA3CE5B9A1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0" y="262800"/>
            <a:ext cx="522000" cy="52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9939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939B21-8F37-476E-B590-CB5DC14C98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noProof="0"/>
              <a:t>Titre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11DA92A-E8CA-47B6-A3C8-93FC17B2313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555BFDF-69AE-4CD4-BEB7-0D58649AD8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33D2D127-EB18-4AEB-ADC7-BA86C57398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7512" y="1119600"/>
            <a:ext cx="8298000" cy="3596400"/>
          </a:xfrm>
        </p:spPr>
        <p:txBody>
          <a:bodyPr/>
          <a:lstStyle/>
          <a:p>
            <a:pPr lvl="0"/>
            <a:r>
              <a:rPr lang="fr-CH" noProof="0"/>
              <a:t>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</a:p>
        </p:txBody>
      </p:sp>
      <p:pic>
        <p:nvPicPr>
          <p:cNvPr id="7" name="Grafik 4">
            <a:extLst>
              <a:ext uri="{FF2B5EF4-FFF2-40B4-BE49-F238E27FC236}">
                <a16:creationId xmlns:a16="http://schemas.microsoft.com/office/drawing/2014/main" id="{E6DFF322-FA74-451B-9333-D08DCF4DDB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00" y="4823098"/>
            <a:ext cx="212400" cy="212400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358292C2-E502-4B50-B51B-B730BE58E14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7513" y="619200"/>
            <a:ext cx="8297862" cy="360363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CH" noProof="0"/>
              <a:t>Sous-titre (optionnel)</a:t>
            </a:r>
          </a:p>
        </p:txBody>
      </p:sp>
    </p:spTree>
    <p:extLst>
      <p:ext uri="{BB962C8B-B14F-4D97-AF65-F5344CB8AC3E}">
        <p14:creationId xmlns:p14="http://schemas.microsoft.com/office/powerpoint/2010/main" val="8378815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12B4E5-181C-4133-A168-7065D548E0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noProof="0"/>
              <a:t>Titre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F5C175A-C974-4F43-ABCE-DDF6BBE5289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2306BE3-1761-48CE-84CC-C84AB24677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9A7A10A-E636-4717-A6FB-B831F5062F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00" y="4823098"/>
            <a:ext cx="212400" cy="212400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5590EFAE-9CF4-43EB-8360-839417B7A21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17600" y="1119600"/>
            <a:ext cx="8298000" cy="3596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CH"/>
              <a:t>Objet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DF6DE357-2161-483E-887A-12A86001B9A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7513" y="619200"/>
            <a:ext cx="8297862" cy="360363"/>
          </a:xfrm>
        </p:spPr>
        <p:txBody>
          <a:bodyPr anchor="ctr" anchorCtr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CH"/>
              <a:t>Sous-titre (optionnel)</a:t>
            </a:r>
          </a:p>
        </p:txBody>
      </p:sp>
    </p:spTree>
    <p:extLst>
      <p:ext uri="{BB962C8B-B14F-4D97-AF65-F5344CB8AC3E}">
        <p14:creationId xmlns:p14="http://schemas.microsoft.com/office/powerpoint/2010/main" val="17690225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939B21-8F37-476E-B590-CB5DC14C98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noProof="0"/>
              <a:t>Titre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11DA92A-E8CA-47B6-A3C8-93FC17B2313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555BFDF-69AE-4CD4-BEB7-0D58649AD8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33D2D127-EB18-4AEB-ADC7-BA86C57398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7512" y="1447200"/>
            <a:ext cx="3960000" cy="3268800"/>
          </a:xfrm>
        </p:spPr>
        <p:txBody>
          <a:bodyPr/>
          <a:lstStyle/>
          <a:p>
            <a:pPr lvl="0"/>
            <a:r>
              <a:rPr lang="fr-CH" noProof="0"/>
              <a:t>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</a:p>
        </p:txBody>
      </p:sp>
      <p:pic>
        <p:nvPicPr>
          <p:cNvPr id="7" name="Grafik 4">
            <a:extLst>
              <a:ext uri="{FF2B5EF4-FFF2-40B4-BE49-F238E27FC236}">
                <a16:creationId xmlns:a16="http://schemas.microsoft.com/office/drawing/2014/main" id="{E6DFF322-FA74-451B-9333-D08DCF4DDB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00" y="4823098"/>
            <a:ext cx="212400" cy="212400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358292C2-E502-4B50-B51B-B730BE58E14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7513" y="619200"/>
            <a:ext cx="8297862" cy="360363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CH"/>
              <a:t>Sous-titre (optionnel)</a:t>
            </a:r>
          </a:p>
        </p:txBody>
      </p:sp>
      <p:sp>
        <p:nvSpPr>
          <p:cNvPr id="14" name="Espace réservé du texte 7">
            <a:extLst>
              <a:ext uri="{FF2B5EF4-FFF2-40B4-BE49-F238E27FC236}">
                <a16:creationId xmlns:a16="http://schemas.microsoft.com/office/drawing/2014/main" id="{B7051DB7-6A5E-4B19-BAED-8727BA0DB0F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7600" y="1116000"/>
            <a:ext cx="3960000" cy="25200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fr-CH"/>
              <a:t>Cliquez pour ajouter du texte</a:t>
            </a:r>
          </a:p>
        </p:txBody>
      </p:sp>
      <p:sp>
        <p:nvSpPr>
          <p:cNvPr id="15" name="Espace réservé du texte 7">
            <a:extLst>
              <a:ext uri="{FF2B5EF4-FFF2-40B4-BE49-F238E27FC236}">
                <a16:creationId xmlns:a16="http://schemas.microsoft.com/office/drawing/2014/main" id="{75D96587-D3F4-404E-99F9-91CE9A730A4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66400" y="1116000"/>
            <a:ext cx="3960000" cy="25200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fr-CH"/>
              <a:t>Cliquez pour ajouter du texte</a:t>
            </a:r>
          </a:p>
        </p:txBody>
      </p:sp>
      <p:sp>
        <p:nvSpPr>
          <p:cNvPr id="16" name="Espace réservé du texte 5">
            <a:extLst>
              <a:ext uri="{FF2B5EF4-FFF2-40B4-BE49-F238E27FC236}">
                <a16:creationId xmlns:a16="http://schemas.microsoft.com/office/drawing/2014/main" id="{79C1CBDA-51AF-42EE-97D2-2FEB03B453D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55600" y="1447200"/>
            <a:ext cx="3960000" cy="3268800"/>
          </a:xfrm>
        </p:spPr>
        <p:txBody>
          <a:bodyPr/>
          <a:lstStyle/>
          <a:p>
            <a:pPr lvl="0"/>
            <a:r>
              <a:rPr lang="fr-CH" noProof="0"/>
              <a:t>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0767299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rrière-pla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>
            <a:extLst>
              <a:ext uri="{FF2B5EF4-FFF2-40B4-BE49-F238E27FC236}">
                <a16:creationId xmlns:a16="http://schemas.microsoft.com/office/drawing/2014/main" id="{24F934A1-F7B7-4BC8-809B-C6D5609D8405}"/>
              </a:ext>
            </a:extLst>
          </p:cNvPr>
          <p:cNvSpPr/>
          <p:nvPr userDrawn="1"/>
        </p:nvSpPr>
        <p:spPr>
          <a:xfrm>
            <a:off x="2458345" y="-2807"/>
            <a:ext cx="6685655" cy="5146308"/>
          </a:xfrm>
          <a:custGeom>
            <a:avLst/>
            <a:gdLst>
              <a:gd name="connsiteX0" fmla="*/ 0 w 7250400"/>
              <a:gd name="connsiteY0" fmla="*/ 0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0 w 7250400"/>
              <a:gd name="connsiteY4" fmla="*/ 0 h 6858000"/>
              <a:gd name="connsiteX0" fmla="*/ 5326743 w 7250400"/>
              <a:gd name="connsiteY0" fmla="*/ 29029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5326743 w 7250400"/>
              <a:gd name="connsiteY4" fmla="*/ 29029 h 6858000"/>
              <a:gd name="connsiteX0" fmla="*/ 5297715 w 7250400"/>
              <a:gd name="connsiteY0" fmla="*/ 14514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5297715 w 7250400"/>
              <a:gd name="connsiteY4" fmla="*/ 14514 h 6858000"/>
              <a:gd name="connsiteX0" fmla="*/ 5302478 w 7250400"/>
              <a:gd name="connsiteY0" fmla="*/ 2607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5302478 w 7250400"/>
              <a:gd name="connsiteY4" fmla="*/ 2607 h 6858000"/>
              <a:gd name="connsiteX0" fmla="*/ 4304138 w 7250400"/>
              <a:gd name="connsiteY0" fmla="*/ 2607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4304138 w 7250400"/>
              <a:gd name="connsiteY4" fmla="*/ 2607 h 6858000"/>
              <a:gd name="connsiteX0" fmla="*/ 4298973 w 7250400"/>
              <a:gd name="connsiteY0" fmla="*/ 0 h 6861744"/>
              <a:gd name="connsiteX1" fmla="*/ 7250400 w 7250400"/>
              <a:gd name="connsiteY1" fmla="*/ 3744 h 6861744"/>
              <a:gd name="connsiteX2" fmla="*/ 7250400 w 7250400"/>
              <a:gd name="connsiteY2" fmla="*/ 6861744 h 6861744"/>
              <a:gd name="connsiteX3" fmla="*/ 0 w 7250400"/>
              <a:gd name="connsiteY3" fmla="*/ 6861744 h 6861744"/>
              <a:gd name="connsiteX4" fmla="*/ 4298973 w 7250400"/>
              <a:gd name="connsiteY4" fmla="*/ 0 h 6861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0400" h="6861744">
                <a:moveTo>
                  <a:pt x="4298973" y="0"/>
                </a:moveTo>
                <a:lnTo>
                  <a:pt x="7250400" y="3744"/>
                </a:lnTo>
                <a:lnTo>
                  <a:pt x="7250400" y="6861744"/>
                </a:lnTo>
                <a:lnTo>
                  <a:pt x="0" y="6861744"/>
                </a:lnTo>
                <a:lnTo>
                  <a:pt x="42989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040" tIns="53520" rIns="107040" bIns="53520" anchor="ctr"/>
          <a:lstStyle/>
          <a:p>
            <a:pPr algn="ctr" eaLnBrk="1" hangingPunct="1">
              <a:defRPr/>
            </a:pPr>
            <a:endParaRPr lang="fr-FR">
              <a:latin typeface="+mj-lt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7F77D4C-4E5E-46B7-97EF-7BC8326800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2210400"/>
            <a:ext cx="9144000" cy="720000"/>
          </a:xfrm>
        </p:spPr>
        <p:txBody>
          <a:bodyPr>
            <a:noAutofit/>
          </a:bodyPr>
          <a:lstStyle>
            <a:lvl1pPr algn="ctr">
              <a:defRPr sz="5000" b="1">
                <a:solidFill>
                  <a:schemeClr val="tx2"/>
                </a:solidFill>
              </a:defRPr>
            </a:lvl1pPr>
          </a:lstStyle>
          <a:p>
            <a:r>
              <a:rPr lang="fr-CH" noProof="0"/>
              <a:t>Texte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2E8461F-9B87-426A-9A72-31E1AD9D99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0" y="262800"/>
            <a:ext cx="522000" cy="52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2069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>
            <a:extLst>
              <a:ext uri="{FF2B5EF4-FFF2-40B4-BE49-F238E27FC236}">
                <a16:creationId xmlns:a16="http://schemas.microsoft.com/office/drawing/2014/main" id="{CFB92818-3F52-4151-A062-B572834D203B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3" b="25087"/>
          <a:stretch/>
        </p:blipFill>
        <p:spPr bwMode="auto">
          <a:xfrm>
            <a:off x="0" y="1292400"/>
            <a:ext cx="4572000" cy="3847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A5B7073-7825-4318-95FC-83801377FE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8800" y="1926000"/>
            <a:ext cx="6973200" cy="2235600"/>
          </a:xfrm>
        </p:spPr>
        <p:txBody>
          <a:bodyPr anchor="t" anchorCtr="0">
            <a:normAutofit/>
          </a:bodyPr>
          <a:lstStyle>
            <a:lvl1pPr indent="1080000">
              <a:defRPr sz="5000" b="1">
                <a:solidFill>
                  <a:schemeClr val="tx2"/>
                </a:solidFill>
              </a:defRPr>
            </a:lvl1pPr>
          </a:lstStyle>
          <a:p>
            <a:r>
              <a:rPr lang="fr-CH" noProof="0"/>
              <a:t>Aligner le titre au Switch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1655B1FA-626F-49B6-A334-4AC90FEE18C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47200" y="4212000"/>
            <a:ext cx="2764800" cy="280800"/>
          </a:xfrm>
        </p:spPr>
        <p:txBody>
          <a:bodyPr anchor="b" anchorCtr="0">
            <a:normAutofit/>
          </a:bodyPr>
          <a:lstStyle>
            <a:lvl1pPr marL="0" indent="0" algn="r">
              <a:spcBef>
                <a:spcPts val="0"/>
              </a:spcBef>
              <a:defRPr sz="1300">
                <a:solidFill>
                  <a:schemeClr val="tx2"/>
                </a:solidFill>
              </a:defRPr>
            </a:lvl1pPr>
          </a:lstStyle>
          <a:p>
            <a:pPr lvl="0"/>
            <a:r>
              <a:rPr lang="fr-CH" noProof="0"/>
              <a:t>Nom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00FFB045-5470-420A-914F-F114994BF2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47200" y="4500000"/>
            <a:ext cx="2764800" cy="266400"/>
          </a:xfrm>
        </p:spPr>
        <p:txBody>
          <a:bodyPr anchor="b" anchorCtr="0">
            <a:normAutofit/>
          </a:bodyPr>
          <a:lstStyle>
            <a:lvl1pPr marL="0" indent="0" algn="r">
              <a:spcBef>
                <a:spcPts val="0"/>
              </a:spcBef>
              <a:defRPr sz="1300">
                <a:solidFill>
                  <a:schemeClr val="tx2"/>
                </a:solidFill>
              </a:defRPr>
            </a:lvl1pPr>
          </a:lstStyle>
          <a:p>
            <a:pPr lvl="0"/>
            <a:r>
              <a:rPr lang="fr-CH"/>
              <a:t>Date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573226D-F3B0-4450-A3AB-FE22216D6E5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0" y="262800"/>
            <a:ext cx="522000" cy="52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9791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des matiè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662B92-1D35-4EA5-BDF9-3DA6094443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noProof="0"/>
              <a:t>Table des matières</a:t>
            </a:r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AA8053A-69DB-4762-88E0-5A0BB6C1890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8DA3647-C260-451C-A6BF-DC4F357C6B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8C4915D-734C-46A3-8B38-F85C45507F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00" y="4823098"/>
            <a:ext cx="212400" cy="212400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3132C55-45C8-4836-B78A-BF3FD0649B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7513" y="619200"/>
            <a:ext cx="8297862" cy="360362"/>
          </a:xfrm>
        </p:spPr>
        <p:txBody>
          <a:bodyPr anchor="ctr" anchorCtr="0"/>
          <a:lstStyle>
            <a:lvl1pPr marL="0" marR="0" indent="0" algn="l" defTabSz="720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5000"/>
              <a:buFontTx/>
              <a:buNone/>
              <a:tabLst/>
              <a:defRPr sz="1800">
                <a:solidFill>
                  <a:schemeClr val="accent1"/>
                </a:solidFill>
              </a:defRPr>
            </a:lvl1pPr>
          </a:lstStyle>
          <a:p>
            <a:pPr marL="0" marR="0" lvl="0" indent="0" algn="l" defTabSz="720000" rtl="0" eaLnBrk="1" fontAlgn="auto" latinLnBrk="0" hangingPunct="1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ct val="75000"/>
              <a:buFontTx/>
              <a:buNone/>
              <a:tabLst/>
              <a:defRPr/>
            </a:pPr>
            <a:r>
              <a:rPr lang="fr-CH" noProof="0"/>
              <a:t>Sous-titre (optionnel)</a:t>
            </a:r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EBD8C6B6-9B46-4962-ADBC-727057B5E87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7513" y="1119600"/>
            <a:ext cx="8297862" cy="3596400"/>
          </a:xfrm>
        </p:spPr>
        <p:txBody>
          <a:bodyPr>
            <a:normAutofit/>
          </a:bodyPr>
          <a:lstStyle>
            <a:lvl1pPr marL="342900" indent="-342900">
              <a:spcBef>
                <a:spcPts val="432"/>
              </a:spcBef>
              <a:buSzPct val="100000"/>
              <a:buFont typeface="+mj-lt"/>
              <a:buAutoNum type="arabicPeriod"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fr-CH"/>
              <a:t>Ajouter le chapitre</a:t>
            </a:r>
          </a:p>
        </p:txBody>
      </p:sp>
    </p:spTree>
    <p:extLst>
      <p:ext uri="{BB962C8B-B14F-4D97-AF65-F5344CB8AC3E}">
        <p14:creationId xmlns:p14="http://schemas.microsoft.com/office/powerpoint/2010/main" val="285789876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itr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8">
            <a:extLst>
              <a:ext uri="{FF2B5EF4-FFF2-40B4-BE49-F238E27FC236}">
                <a16:creationId xmlns:a16="http://schemas.microsoft.com/office/drawing/2014/main" id="{AD2BEF4C-3B8A-4406-9913-E057FBF6107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649600" y="622800"/>
            <a:ext cx="3848400" cy="3873600"/>
          </a:xfrm>
          <a:prstGeom prst="rect">
            <a:avLst/>
          </a:prstGeom>
        </p:spPr>
        <p:txBody>
          <a:bodyPr lIns="82800" tIns="39600" rIns="82800" bIns="39600" anchor="ctr"/>
          <a:lstStyle>
            <a:lvl1pPr marL="0" indent="0" algn="ctr">
              <a:buFontTx/>
              <a:buNone/>
              <a:defRPr sz="268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fr-CH" noProof="0"/>
              <a:t>1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5B1C949C-0284-43E6-9AB0-FE3845E404A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210400"/>
            <a:ext cx="9144000" cy="720000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defRPr sz="5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fr-CH" noProof="0"/>
              <a:t>Chapitre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F4465A9-51DF-4B8A-9669-0E2E6617F1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0" y="262800"/>
            <a:ext cx="522000" cy="52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19368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939B21-8F37-476E-B590-CB5DC14C98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noProof="0"/>
              <a:t>Titre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11DA92A-E8CA-47B6-A3C8-93FC17B2313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555BFDF-69AE-4CD4-BEB7-0D58649AD8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33D2D127-EB18-4AEB-ADC7-BA86C57398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7512" y="1119600"/>
            <a:ext cx="8298000" cy="3596400"/>
          </a:xfrm>
        </p:spPr>
        <p:txBody>
          <a:bodyPr/>
          <a:lstStyle/>
          <a:p>
            <a:pPr lvl="0"/>
            <a:r>
              <a:rPr lang="fr-CH" noProof="0"/>
              <a:t>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</a:p>
        </p:txBody>
      </p:sp>
      <p:pic>
        <p:nvPicPr>
          <p:cNvPr id="7" name="Grafik 4">
            <a:extLst>
              <a:ext uri="{FF2B5EF4-FFF2-40B4-BE49-F238E27FC236}">
                <a16:creationId xmlns:a16="http://schemas.microsoft.com/office/drawing/2014/main" id="{E6DFF322-FA74-451B-9333-D08DCF4DDB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00" y="4823098"/>
            <a:ext cx="212400" cy="212400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358292C2-E502-4B50-B51B-B730BE58E14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7513" y="619200"/>
            <a:ext cx="8297862" cy="360363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CH" noProof="0"/>
              <a:t>Sous-titre (optionnel)</a:t>
            </a:r>
          </a:p>
        </p:txBody>
      </p:sp>
    </p:spTree>
    <p:extLst>
      <p:ext uri="{BB962C8B-B14F-4D97-AF65-F5344CB8AC3E}">
        <p14:creationId xmlns:p14="http://schemas.microsoft.com/office/powerpoint/2010/main" val="2269251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939B21-8F37-476E-B590-CB5DC14C98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noProof="0"/>
              <a:t>Titre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11DA92A-E8CA-47B6-A3C8-93FC17B2313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555BFDF-69AE-4CD4-BEB7-0D58649AD8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33D2D127-EB18-4AEB-ADC7-BA86C57398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7512" y="1119600"/>
            <a:ext cx="8298000" cy="3596400"/>
          </a:xfrm>
        </p:spPr>
        <p:txBody>
          <a:bodyPr/>
          <a:lstStyle/>
          <a:p>
            <a:pPr lvl="0"/>
            <a:r>
              <a:rPr lang="fr-CH" noProof="0"/>
              <a:t>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</a:p>
        </p:txBody>
      </p:sp>
      <p:pic>
        <p:nvPicPr>
          <p:cNvPr id="7" name="Grafik 4">
            <a:extLst>
              <a:ext uri="{FF2B5EF4-FFF2-40B4-BE49-F238E27FC236}">
                <a16:creationId xmlns:a16="http://schemas.microsoft.com/office/drawing/2014/main" id="{E6DFF322-FA74-451B-9333-D08DCF4DDB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00" y="4823098"/>
            <a:ext cx="212400" cy="212400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358292C2-E502-4B50-B51B-B730BE58E14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7513" y="619200"/>
            <a:ext cx="8297862" cy="360363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800">
                <a:solidFill>
                  <a:srgbClr val="027180"/>
                </a:solidFill>
              </a:defRPr>
            </a:lvl1pPr>
          </a:lstStyle>
          <a:p>
            <a:pPr lvl="0"/>
            <a:r>
              <a:rPr lang="fr-CH"/>
              <a:t>Sous-titre (optionnel)</a:t>
            </a:r>
          </a:p>
        </p:txBody>
      </p:sp>
    </p:spTree>
    <p:extLst>
      <p:ext uri="{BB962C8B-B14F-4D97-AF65-F5344CB8AC3E}">
        <p14:creationId xmlns:p14="http://schemas.microsoft.com/office/powerpoint/2010/main" val="333242486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12B4E5-181C-4133-A168-7065D548E0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noProof="0"/>
              <a:t>Titre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F5C175A-C974-4F43-ABCE-DDF6BBE5289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2306BE3-1761-48CE-84CC-C84AB24677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9A7A10A-E636-4717-A6FB-B831F5062F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00" y="4823098"/>
            <a:ext cx="212400" cy="212400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5590EFAE-9CF4-43EB-8360-839417B7A21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17600" y="1119600"/>
            <a:ext cx="8298000" cy="3596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CH"/>
              <a:t>Objet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DF6DE357-2161-483E-887A-12A86001B9A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7513" y="619200"/>
            <a:ext cx="8297862" cy="360363"/>
          </a:xfrm>
        </p:spPr>
        <p:txBody>
          <a:bodyPr anchor="ctr" anchorCtr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CH"/>
              <a:t>Sous-titre (optionnel)</a:t>
            </a:r>
          </a:p>
        </p:txBody>
      </p:sp>
    </p:spTree>
    <p:extLst>
      <p:ext uri="{BB962C8B-B14F-4D97-AF65-F5344CB8AC3E}">
        <p14:creationId xmlns:p14="http://schemas.microsoft.com/office/powerpoint/2010/main" val="11008881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939B21-8F37-476E-B590-CB5DC14C98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noProof="0"/>
              <a:t>Titre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11DA92A-E8CA-47B6-A3C8-93FC17B2313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555BFDF-69AE-4CD4-BEB7-0D58649AD8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33D2D127-EB18-4AEB-ADC7-BA86C57398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7512" y="1447200"/>
            <a:ext cx="3960000" cy="3268800"/>
          </a:xfrm>
        </p:spPr>
        <p:txBody>
          <a:bodyPr/>
          <a:lstStyle/>
          <a:p>
            <a:pPr lvl="0"/>
            <a:r>
              <a:rPr lang="fr-CH" noProof="0"/>
              <a:t>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</a:p>
        </p:txBody>
      </p:sp>
      <p:pic>
        <p:nvPicPr>
          <p:cNvPr id="7" name="Grafik 4">
            <a:extLst>
              <a:ext uri="{FF2B5EF4-FFF2-40B4-BE49-F238E27FC236}">
                <a16:creationId xmlns:a16="http://schemas.microsoft.com/office/drawing/2014/main" id="{E6DFF322-FA74-451B-9333-D08DCF4DDB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00" y="4823098"/>
            <a:ext cx="212400" cy="212400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358292C2-E502-4B50-B51B-B730BE58E14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7513" y="619200"/>
            <a:ext cx="8297862" cy="360363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CH"/>
              <a:t>Sous-titre (optionnel)</a:t>
            </a:r>
          </a:p>
        </p:txBody>
      </p:sp>
      <p:sp>
        <p:nvSpPr>
          <p:cNvPr id="14" name="Espace réservé du texte 7">
            <a:extLst>
              <a:ext uri="{FF2B5EF4-FFF2-40B4-BE49-F238E27FC236}">
                <a16:creationId xmlns:a16="http://schemas.microsoft.com/office/drawing/2014/main" id="{B7051DB7-6A5E-4B19-BAED-8727BA0DB0F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7600" y="1116000"/>
            <a:ext cx="3960000" cy="25200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fr-CH"/>
              <a:t>Cliquez pour ajouter du texte</a:t>
            </a:r>
          </a:p>
        </p:txBody>
      </p:sp>
      <p:sp>
        <p:nvSpPr>
          <p:cNvPr id="15" name="Espace réservé du texte 7">
            <a:extLst>
              <a:ext uri="{FF2B5EF4-FFF2-40B4-BE49-F238E27FC236}">
                <a16:creationId xmlns:a16="http://schemas.microsoft.com/office/drawing/2014/main" id="{75D96587-D3F4-404E-99F9-91CE9A730A4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66400" y="1116000"/>
            <a:ext cx="3960000" cy="25200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fr-CH"/>
              <a:t>Cliquez pour ajouter du texte</a:t>
            </a:r>
          </a:p>
        </p:txBody>
      </p:sp>
      <p:sp>
        <p:nvSpPr>
          <p:cNvPr id="16" name="Espace réservé du texte 5">
            <a:extLst>
              <a:ext uri="{FF2B5EF4-FFF2-40B4-BE49-F238E27FC236}">
                <a16:creationId xmlns:a16="http://schemas.microsoft.com/office/drawing/2014/main" id="{79C1CBDA-51AF-42EE-97D2-2FEB03B453D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55600" y="1447200"/>
            <a:ext cx="3960000" cy="3268800"/>
          </a:xfrm>
        </p:spPr>
        <p:txBody>
          <a:bodyPr/>
          <a:lstStyle/>
          <a:p>
            <a:pPr lvl="0"/>
            <a:r>
              <a:rPr lang="fr-CH" noProof="0"/>
              <a:t>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0694873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rrière-pl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>
            <a:extLst>
              <a:ext uri="{FF2B5EF4-FFF2-40B4-BE49-F238E27FC236}">
                <a16:creationId xmlns:a16="http://schemas.microsoft.com/office/drawing/2014/main" id="{24F934A1-F7B7-4BC8-809B-C6D5609D8405}"/>
              </a:ext>
            </a:extLst>
          </p:cNvPr>
          <p:cNvSpPr/>
          <p:nvPr userDrawn="1"/>
        </p:nvSpPr>
        <p:spPr>
          <a:xfrm>
            <a:off x="2458345" y="-2807"/>
            <a:ext cx="6685655" cy="5146308"/>
          </a:xfrm>
          <a:custGeom>
            <a:avLst/>
            <a:gdLst>
              <a:gd name="connsiteX0" fmla="*/ 0 w 7250400"/>
              <a:gd name="connsiteY0" fmla="*/ 0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0 w 7250400"/>
              <a:gd name="connsiteY4" fmla="*/ 0 h 6858000"/>
              <a:gd name="connsiteX0" fmla="*/ 5326743 w 7250400"/>
              <a:gd name="connsiteY0" fmla="*/ 29029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5326743 w 7250400"/>
              <a:gd name="connsiteY4" fmla="*/ 29029 h 6858000"/>
              <a:gd name="connsiteX0" fmla="*/ 5297715 w 7250400"/>
              <a:gd name="connsiteY0" fmla="*/ 14514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5297715 w 7250400"/>
              <a:gd name="connsiteY4" fmla="*/ 14514 h 6858000"/>
              <a:gd name="connsiteX0" fmla="*/ 5302478 w 7250400"/>
              <a:gd name="connsiteY0" fmla="*/ 2607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5302478 w 7250400"/>
              <a:gd name="connsiteY4" fmla="*/ 2607 h 6858000"/>
              <a:gd name="connsiteX0" fmla="*/ 4304138 w 7250400"/>
              <a:gd name="connsiteY0" fmla="*/ 2607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4304138 w 7250400"/>
              <a:gd name="connsiteY4" fmla="*/ 2607 h 6858000"/>
              <a:gd name="connsiteX0" fmla="*/ 4298973 w 7250400"/>
              <a:gd name="connsiteY0" fmla="*/ 0 h 6861744"/>
              <a:gd name="connsiteX1" fmla="*/ 7250400 w 7250400"/>
              <a:gd name="connsiteY1" fmla="*/ 3744 h 6861744"/>
              <a:gd name="connsiteX2" fmla="*/ 7250400 w 7250400"/>
              <a:gd name="connsiteY2" fmla="*/ 6861744 h 6861744"/>
              <a:gd name="connsiteX3" fmla="*/ 0 w 7250400"/>
              <a:gd name="connsiteY3" fmla="*/ 6861744 h 6861744"/>
              <a:gd name="connsiteX4" fmla="*/ 4298973 w 7250400"/>
              <a:gd name="connsiteY4" fmla="*/ 0 h 6861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0400" h="6861744">
                <a:moveTo>
                  <a:pt x="4298973" y="0"/>
                </a:moveTo>
                <a:lnTo>
                  <a:pt x="7250400" y="3744"/>
                </a:lnTo>
                <a:lnTo>
                  <a:pt x="7250400" y="6861744"/>
                </a:lnTo>
                <a:lnTo>
                  <a:pt x="0" y="6861744"/>
                </a:lnTo>
                <a:lnTo>
                  <a:pt x="4298973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040" tIns="53520" rIns="107040" bIns="53520" anchor="ctr"/>
          <a:lstStyle/>
          <a:p>
            <a:pPr algn="ctr" eaLnBrk="1" hangingPunct="1">
              <a:defRPr/>
            </a:pPr>
            <a:endParaRPr lang="fr-FR">
              <a:latin typeface="+mj-lt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7F77D4C-4E5E-46B7-97EF-7BC8326800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2210400"/>
            <a:ext cx="9144000" cy="720000"/>
          </a:xfrm>
        </p:spPr>
        <p:txBody>
          <a:bodyPr>
            <a:noAutofit/>
          </a:bodyPr>
          <a:lstStyle>
            <a:lvl1pPr algn="ctr">
              <a:defRPr sz="5000" b="1">
                <a:solidFill>
                  <a:schemeClr val="tx2"/>
                </a:solidFill>
              </a:defRPr>
            </a:lvl1pPr>
          </a:lstStyle>
          <a:p>
            <a:r>
              <a:rPr lang="fr-CH" noProof="0"/>
              <a:t>Texte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81E59A3-4637-4CC5-BE49-270AC55BF4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0" y="262800"/>
            <a:ext cx="522000" cy="52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00333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>
            <a:extLst>
              <a:ext uri="{FF2B5EF4-FFF2-40B4-BE49-F238E27FC236}">
                <a16:creationId xmlns:a16="http://schemas.microsoft.com/office/drawing/2014/main" id="{3D196025-13B4-4B97-B55D-4A57755096D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email"/>
          <a:srcRect/>
          <a:stretch/>
        </p:blipFill>
        <p:spPr bwMode="auto">
          <a:xfrm>
            <a:off x="929" y="1292602"/>
            <a:ext cx="4571071" cy="3850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A5B7073-7825-4318-95FC-83801377FE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8800" y="1926000"/>
            <a:ext cx="6973200" cy="2235600"/>
          </a:xfrm>
        </p:spPr>
        <p:txBody>
          <a:bodyPr anchor="t" anchorCtr="0">
            <a:normAutofit/>
          </a:bodyPr>
          <a:lstStyle>
            <a:lvl1pPr indent="1080000">
              <a:defRPr sz="5000" b="1">
                <a:solidFill>
                  <a:schemeClr val="tx2"/>
                </a:solidFill>
              </a:defRPr>
            </a:lvl1pPr>
          </a:lstStyle>
          <a:p>
            <a:r>
              <a:rPr lang="fr-CH" noProof="0"/>
              <a:t>Aligner le titre au Switch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1655B1FA-626F-49B6-A334-4AC90FEE18C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47200" y="4212000"/>
            <a:ext cx="2764800" cy="280800"/>
          </a:xfrm>
        </p:spPr>
        <p:txBody>
          <a:bodyPr anchor="b" anchorCtr="0">
            <a:normAutofit/>
          </a:bodyPr>
          <a:lstStyle>
            <a:lvl1pPr marL="0" indent="0" algn="r">
              <a:spcBef>
                <a:spcPts val="0"/>
              </a:spcBef>
              <a:buFontTx/>
              <a:buNone/>
              <a:defRPr sz="1300">
                <a:solidFill>
                  <a:schemeClr val="tx2"/>
                </a:solidFill>
              </a:defRPr>
            </a:lvl1pPr>
          </a:lstStyle>
          <a:p>
            <a:pPr lvl="0"/>
            <a:r>
              <a:rPr lang="fr-CH" noProof="0"/>
              <a:t>Nom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00FFB045-5470-420A-914F-F114994BF2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47200" y="4500000"/>
            <a:ext cx="2764800" cy="266400"/>
          </a:xfrm>
        </p:spPr>
        <p:txBody>
          <a:bodyPr anchor="b" anchorCtr="0">
            <a:normAutofit/>
          </a:bodyPr>
          <a:lstStyle>
            <a:lvl1pPr marL="0" indent="0" algn="r">
              <a:spcBef>
                <a:spcPts val="0"/>
              </a:spcBef>
              <a:buFontTx/>
              <a:buNone/>
              <a:defRPr sz="1300">
                <a:solidFill>
                  <a:schemeClr val="tx2"/>
                </a:solidFill>
              </a:defRPr>
            </a:lvl1pPr>
          </a:lstStyle>
          <a:p>
            <a:pPr lvl="0"/>
            <a:r>
              <a:rPr lang="fr-CH"/>
              <a:t>Date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28453F53-C79C-4A8D-BAD0-BDA4E54EF41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0" y="262800"/>
            <a:ext cx="522000" cy="52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9516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des matiè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662B92-1D35-4EA5-BDF9-3DA6094443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noProof="0"/>
              <a:t>Table des matières</a:t>
            </a:r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AA8053A-69DB-4762-88E0-5A0BB6C1890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8DA3647-C260-451C-A6BF-DC4F357C6B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8C4915D-734C-46A3-8B38-F85C45507F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00" y="4823098"/>
            <a:ext cx="212400" cy="212400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3132C55-45C8-4836-B78A-BF3FD0649B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7513" y="619200"/>
            <a:ext cx="8297862" cy="360362"/>
          </a:xfrm>
        </p:spPr>
        <p:txBody>
          <a:bodyPr anchor="ctr" anchorCtr="0"/>
          <a:lstStyle>
            <a:lvl1pPr marL="0" marR="0" indent="0" algn="l" defTabSz="720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5000"/>
              <a:buFontTx/>
              <a:buNone/>
              <a:tabLst/>
              <a:defRPr sz="1800">
                <a:solidFill>
                  <a:schemeClr val="accent1"/>
                </a:solidFill>
              </a:defRPr>
            </a:lvl1pPr>
          </a:lstStyle>
          <a:p>
            <a:pPr marL="0" marR="0" lvl="0" indent="0" algn="l" defTabSz="720000" rtl="0" eaLnBrk="1" fontAlgn="auto" latinLnBrk="0" hangingPunct="1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ct val="75000"/>
              <a:buFontTx/>
              <a:buNone/>
              <a:tabLst/>
              <a:defRPr/>
            </a:pPr>
            <a:r>
              <a:rPr lang="fr-CH" noProof="0"/>
              <a:t>Sous-titre (optionnel)</a:t>
            </a:r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EBD8C6B6-9B46-4962-ADBC-727057B5E87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7513" y="1119600"/>
            <a:ext cx="8297862" cy="3596400"/>
          </a:xfrm>
        </p:spPr>
        <p:txBody>
          <a:bodyPr>
            <a:normAutofit/>
          </a:bodyPr>
          <a:lstStyle>
            <a:lvl1pPr marL="342900" indent="-342900">
              <a:spcBef>
                <a:spcPts val="432"/>
              </a:spcBef>
              <a:buSzPct val="100000"/>
              <a:buFont typeface="+mj-lt"/>
              <a:buAutoNum type="arabicPeriod"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fr-CH"/>
              <a:t>Ajouter le chapitre</a:t>
            </a:r>
          </a:p>
        </p:txBody>
      </p:sp>
    </p:spTree>
    <p:extLst>
      <p:ext uri="{BB962C8B-B14F-4D97-AF65-F5344CB8AC3E}">
        <p14:creationId xmlns:p14="http://schemas.microsoft.com/office/powerpoint/2010/main" val="352488247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itr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8">
            <a:extLst>
              <a:ext uri="{FF2B5EF4-FFF2-40B4-BE49-F238E27FC236}">
                <a16:creationId xmlns:a16="http://schemas.microsoft.com/office/drawing/2014/main" id="{AD2BEF4C-3B8A-4406-9913-E057FBF6107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649600" y="622800"/>
            <a:ext cx="3848400" cy="3873600"/>
          </a:xfrm>
          <a:prstGeom prst="rect">
            <a:avLst/>
          </a:prstGeom>
        </p:spPr>
        <p:txBody>
          <a:bodyPr lIns="82800" tIns="39600" rIns="82800" bIns="39600" anchor="ctr"/>
          <a:lstStyle>
            <a:lvl1pPr marL="0" indent="0" algn="ctr">
              <a:buFontTx/>
              <a:buNone/>
              <a:defRPr sz="268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fr-CH" noProof="0"/>
              <a:t>1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5B1C949C-0284-43E6-9AB0-FE3845E404A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210400"/>
            <a:ext cx="9144000" cy="720000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5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fr-CH" noProof="0"/>
              <a:t>Chapitre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99D352A-45E1-4FDC-BBEC-4D174D9056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0" y="262800"/>
            <a:ext cx="522000" cy="52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35545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939B21-8F37-476E-B590-CB5DC14C98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noProof="0"/>
              <a:t>Titre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11DA92A-E8CA-47B6-A3C8-93FC17B2313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555BFDF-69AE-4CD4-BEB7-0D58649AD8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33D2D127-EB18-4AEB-ADC7-BA86C57398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7512" y="1119600"/>
            <a:ext cx="8298000" cy="3596400"/>
          </a:xfrm>
        </p:spPr>
        <p:txBody>
          <a:bodyPr/>
          <a:lstStyle/>
          <a:p>
            <a:pPr lvl="0"/>
            <a:r>
              <a:rPr lang="fr-CH" noProof="0"/>
              <a:t>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</a:p>
        </p:txBody>
      </p:sp>
      <p:pic>
        <p:nvPicPr>
          <p:cNvPr id="7" name="Grafik 4">
            <a:extLst>
              <a:ext uri="{FF2B5EF4-FFF2-40B4-BE49-F238E27FC236}">
                <a16:creationId xmlns:a16="http://schemas.microsoft.com/office/drawing/2014/main" id="{E6DFF322-FA74-451B-9333-D08DCF4DDB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00" y="4823098"/>
            <a:ext cx="212400" cy="212400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358292C2-E502-4B50-B51B-B730BE58E14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7513" y="619200"/>
            <a:ext cx="8297862" cy="360363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CH" noProof="0"/>
              <a:t>Sous-titre (optionnel)</a:t>
            </a:r>
          </a:p>
        </p:txBody>
      </p:sp>
    </p:spTree>
    <p:extLst>
      <p:ext uri="{BB962C8B-B14F-4D97-AF65-F5344CB8AC3E}">
        <p14:creationId xmlns:p14="http://schemas.microsoft.com/office/powerpoint/2010/main" val="386329428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12B4E5-181C-4133-A168-7065D548E0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noProof="0"/>
              <a:t>Titre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F5C175A-C974-4F43-ABCE-DDF6BBE5289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2306BE3-1761-48CE-84CC-C84AB24677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9A7A10A-E636-4717-A6FB-B831F5062F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00" y="4823098"/>
            <a:ext cx="212400" cy="212400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5590EFAE-9CF4-43EB-8360-839417B7A21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17600" y="1119600"/>
            <a:ext cx="8298000" cy="3596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CH"/>
              <a:t>Objet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DF6DE357-2161-483E-887A-12A86001B9A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7513" y="619200"/>
            <a:ext cx="8297862" cy="360363"/>
          </a:xfrm>
        </p:spPr>
        <p:txBody>
          <a:bodyPr anchor="ctr" anchorCtr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CH"/>
              <a:t>Sous-titre (optionnel)</a:t>
            </a:r>
          </a:p>
        </p:txBody>
      </p:sp>
    </p:spTree>
    <p:extLst>
      <p:ext uri="{BB962C8B-B14F-4D97-AF65-F5344CB8AC3E}">
        <p14:creationId xmlns:p14="http://schemas.microsoft.com/office/powerpoint/2010/main" val="425678918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939B21-8F37-476E-B590-CB5DC14C98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noProof="0"/>
              <a:t>Titre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11DA92A-E8CA-47B6-A3C8-93FC17B2313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555BFDF-69AE-4CD4-BEB7-0D58649AD8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33D2D127-EB18-4AEB-ADC7-BA86C57398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7512" y="1447200"/>
            <a:ext cx="3960000" cy="3268800"/>
          </a:xfrm>
        </p:spPr>
        <p:txBody>
          <a:bodyPr/>
          <a:lstStyle/>
          <a:p>
            <a:pPr lvl="0"/>
            <a:r>
              <a:rPr lang="fr-CH" noProof="0"/>
              <a:t>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</a:p>
        </p:txBody>
      </p:sp>
      <p:pic>
        <p:nvPicPr>
          <p:cNvPr id="7" name="Grafik 4">
            <a:extLst>
              <a:ext uri="{FF2B5EF4-FFF2-40B4-BE49-F238E27FC236}">
                <a16:creationId xmlns:a16="http://schemas.microsoft.com/office/drawing/2014/main" id="{E6DFF322-FA74-451B-9333-D08DCF4DDB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00" y="4823098"/>
            <a:ext cx="212400" cy="212400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358292C2-E502-4B50-B51B-B730BE58E14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7513" y="619200"/>
            <a:ext cx="8297862" cy="360363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CH"/>
              <a:t>Sous-titre (optionnel)</a:t>
            </a:r>
          </a:p>
        </p:txBody>
      </p:sp>
      <p:sp>
        <p:nvSpPr>
          <p:cNvPr id="14" name="Espace réservé du texte 7">
            <a:extLst>
              <a:ext uri="{FF2B5EF4-FFF2-40B4-BE49-F238E27FC236}">
                <a16:creationId xmlns:a16="http://schemas.microsoft.com/office/drawing/2014/main" id="{B7051DB7-6A5E-4B19-BAED-8727BA0DB0F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7600" y="1116000"/>
            <a:ext cx="3960000" cy="25200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fr-CH"/>
              <a:t>Cliquez pour ajouter du texte</a:t>
            </a:r>
          </a:p>
        </p:txBody>
      </p:sp>
      <p:sp>
        <p:nvSpPr>
          <p:cNvPr id="15" name="Espace réservé du texte 7">
            <a:extLst>
              <a:ext uri="{FF2B5EF4-FFF2-40B4-BE49-F238E27FC236}">
                <a16:creationId xmlns:a16="http://schemas.microsoft.com/office/drawing/2014/main" id="{75D96587-D3F4-404E-99F9-91CE9A730A4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66400" y="1116000"/>
            <a:ext cx="3960000" cy="25200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6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fr-CH"/>
              <a:t>Cliquez pour ajouter du texte</a:t>
            </a:r>
          </a:p>
        </p:txBody>
      </p:sp>
      <p:sp>
        <p:nvSpPr>
          <p:cNvPr id="16" name="Espace réservé du texte 5">
            <a:extLst>
              <a:ext uri="{FF2B5EF4-FFF2-40B4-BE49-F238E27FC236}">
                <a16:creationId xmlns:a16="http://schemas.microsoft.com/office/drawing/2014/main" id="{79C1CBDA-51AF-42EE-97D2-2FEB03B453D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55600" y="1447200"/>
            <a:ext cx="3960000" cy="3268800"/>
          </a:xfrm>
        </p:spPr>
        <p:txBody>
          <a:bodyPr/>
          <a:lstStyle/>
          <a:p>
            <a:pPr lvl="0"/>
            <a:r>
              <a:rPr lang="fr-CH" noProof="0"/>
              <a:t>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35263496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rrière-pla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>
            <a:extLst>
              <a:ext uri="{FF2B5EF4-FFF2-40B4-BE49-F238E27FC236}">
                <a16:creationId xmlns:a16="http://schemas.microsoft.com/office/drawing/2014/main" id="{24F934A1-F7B7-4BC8-809B-C6D5609D8405}"/>
              </a:ext>
            </a:extLst>
          </p:cNvPr>
          <p:cNvSpPr/>
          <p:nvPr userDrawn="1"/>
        </p:nvSpPr>
        <p:spPr>
          <a:xfrm>
            <a:off x="2458345" y="-2807"/>
            <a:ext cx="6685655" cy="5146308"/>
          </a:xfrm>
          <a:custGeom>
            <a:avLst/>
            <a:gdLst>
              <a:gd name="connsiteX0" fmla="*/ 0 w 7250400"/>
              <a:gd name="connsiteY0" fmla="*/ 0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0 w 7250400"/>
              <a:gd name="connsiteY4" fmla="*/ 0 h 6858000"/>
              <a:gd name="connsiteX0" fmla="*/ 5326743 w 7250400"/>
              <a:gd name="connsiteY0" fmla="*/ 29029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5326743 w 7250400"/>
              <a:gd name="connsiteY4" fmla="*/ 29029 h 6858000"/>
              <a:gd name="connsiteX0" fmla="*/ 5297715 w 7250400"/>
              <a:gd name="connsiteY0" fmla="*/ 14514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5297715 w 7250400"/>
              <a:gd name="connsiteY4" fmla="*/ 14514 h 6858000"/>
              <a:gd name="connsiteX0" fmla="*/ 5302478 w 7250400"/>
              <a:gd name="connsiteY0" fmla="*/ 2607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5302478 w 7250400"/>
              <a:gd name="connsiteY4" fmla="*/ 2607 h 6858000"/>
              <a:gd name="connsiteX0" fmla="*/ 4304138 w 7250400"/>
              <a:gd name="connsiteY0" fmla="*/ 2607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4304138 w 7250400"/>
              <a:gd name="connsiteY4" fmla="*/ 2607 h 6858000"/>
              <a:gd name="connsiteX0" fmla="*/ 4298973 w 7250400"/>
              <a:gd name="connsiteY0" fmla="*/ 0 h 6861744"/>
              <a:gd name="connsiteX1" fmla="*/ 7250400 w 7250400"/>
              <a:gd name="connsiteY1" fmla="*/ 3744 h 6861744"/>
              <a:gd name="connsiteX2" fmla="*/ 7250400 w 7250400"/>
              <a:gd name="connsiteY2" fmla="*/ 6861744 h 6861744"/>
              <a:gd name="connsiteX3" fmla="*/ 0 w 7250400"/>
              <a:gd name="connsiteY3" fmla="*/ 6861744 h 6861744"/>
              <a:gd name="connsiteX4" fmla="*/ 4298973 w 7250400"/>
              <a:gd name="connsiteY4" fmla="*/ 0 h 6861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0400" h="6861744">
                <a:moveTo>
                  <a:pt x="4298973" y="0"/>
                </a:moveTo>
                <a:lnTo>
                  <a:pt x="7250400" y="3744"/>
                </a:lnTo>
                <a:lnTo>
                  <a:pt x="7250400" y="6861744"/>
                </a:lnTo>
                <a:lnTo>
                  <a:pt x="0" y="6861744"/>
                </a:lnTo>
                <a:lnTo>
                  <a:pt x="42989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040" tIns="53520" rIns="107040" bIns="53520" anchor="ctr"/>
          <a:lstStyle/>
          <a:p>
            <a:pPr algn="ctr" eaLnBrk="1" hangingPunct="1">
              <a:defRPr/>
            </a:pPr>
            <a:endParaRPr lang="fr-FR">
              <a:latin typeface="+mj-lt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7F77D4C-4E5E-46B7-97EF-7BC8326800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2210400"/>
            <a:ext cx="9144000" cy="720000"/>
          </a:xfrm>
        </p:spPr>
        <p:txBody>
          <a:bodyPr>
            <a:noAutofit/>
          </a:bodyPr>
          <a:lstStyle>
            <a:lvl1pPr algn="ctr">
              <a:defRPr sz="5000" b="1">
                <a:solidFill>
                  <a:schemeClr val="tx2"/>
                </a:solidFill>
              </a:defRPr>
            </a:lvl1pPr>
          </a:lstStyle>
          <a:p>
            <a:r>
              <a:rPr lang="fr-CH" noProof="0"/>
              <a:t>Texte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ED7FA8D-7C6F-44C4-8D82-124495C8B1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0" y="262800"/>
            <a:ext cx="522000" cy="52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334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12B4E5-181C-4133-A168-7065D548E0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noProof="0"/>
              <a:t>Titre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F5C175A-C974-4F43-ABCE-DDF6BBE5289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2306BE3-1761-48CE-84CC-C84AB24677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9A7A10A-E636-4717-A6FB-B831F5062F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00" y="4823098"/>
            <a:ext cx="212400" cy="212400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5590EFAE-9CF4-43EB-8360-839417B7A21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17600" y="1119600"/>
            <a:ext cx="8298000" cy="3596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CH"/>
              <a:t>Objet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DF6DE357-2161-483E-887A-12A86001B9A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7513" y="619200"/>
            <a:ext cx="8297862" cy="360363"/>
          </a:xfrm>
        </p:spPr>
        <p:txBody>
          <a:bodyPr anchor="ctr" anchorCtr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rgbClr val="027180"/>
                </a:solidFill>
              </a:defRPr>
            </a:lvl1pPr>
          </a:lstStyle>
          <a:p>
            <a:pPr lvl="0"/>
            <a:r>
              <a:rPr lang="fr-CH"/>
              <a:t>Sous-titre (optionnel)</a:t>
            </a:r>
          </a:p>
        </p:txBody>
      </p:sp>
    </p:spTree>
    <p:extLst>
      <p:ext uri="{BB962C8B-B14F-4D97-AF65-F5344CB8AC3E}">
        <p14:creationId xmlns:p14="http://schemas.microsoft.com/office/powerpoint/2010/main" val="309876958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12">
            <a:extLst>
              <a:ext uri="{FF2B5EF4-FFF2-40B4-BE49-F238E27FC236}">
                <a16:creationId xmlns:a16="http://schemas.microsoft.com/office/drawing/2014/main" id="{BD8E6C20-E5F9-D395-13AB-E37CA4D60E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25" t="35" b="25087"/>
          <a:stretch/>
        </p:blipFill>
        <p:spPr>
          <a:xfrm>
            <a:off x="0" y="1292400"/>
            <a:ext cx="4572000" cy="3852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A5B7073-7825-4318-95FC-83801377FE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8800" y="1926000"/>
            <a:ext cx="6973200" cy="2235600"/>
          </a:xfrm>
        </p:spPr>
        <p:txBody>
          <a:bodyPr anchor="t" anchorCtr="0">
            <a:normAutofit/>
          </a:bodyPr>
          <a:lstStyle>
            <a:lvl1pPr indent="1080000"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fr-CH" noProof="0"/>
              <a:t>Aligner le titre au Switch</a:t>
            </a:r>
          </a:p>
        </p:txBody>
      </p:sp>
      <p:pic>
        <p:nvPicPr>
          <p:cNvPr id="6" name="Grafik 2">
            <a:extLst>
              <a:ext uri="{FF2B5EF4-FFF2-40B4-BE49-F238E27FC236}">
                <a16:creationId xmlns:a16="http://schemas.microsoft.com/office/drawing/2014/main" id="{17DE5D59-BF5D-40FF-9EEA-BCC736154E1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0" y="262800"/>
            <a:ext cx="522000" cy="522000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1655B1FA-626F-49B6-A334-4AC90FEE18C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47200" y="4212000"/>
            <a:ext cx="2764800" cy="280800"/>
          </a:xfrm>
        </p:spPr>
        <p:txBody>
          <a:bodyPr anchor="b" anchorCtr="0">
            <a:normAutofit/>
          </a:bodyPr>
          <a:lstStyle>
            <a:lvl1pPr marL="0" indent="0" algn="r">
              <a:spcBef>
                <a:spcPts val="0"/>
              </a:spcBef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fr-CH"/>
              <a:t>Nom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00FFB045-5470-420A-914F-F114994BF2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47200" y="4500000"/>
            <a:ext cx="2764800" cy="266400"/>
          </a:xfrm>
        </p:spPr>
        <p:txBody>
          <a:bodyPr anchor="b" anchorCtr="0">
            <a:normAutofit/>
          </a:bodyPr>
          <a:lstStyle>
            <a:lvl1pPr marL="0" indent="0" algn="r">
              <a:spcBef>
                <a:spcPts val="0"/>
              </a:spcBef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fr-CH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2059772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des matiè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662B92-1D35-4EA5-BDF9-3DA6094443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noProof="0"/>
              <a:t>Table des matières</a:t>
            </a:r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AA8053A-69DB-4762-88E0-5A0BB6C1890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8DA3647-C260-451C-A6BF-DC4F357C6B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8C4915D-734C-46A3-8B38-F85C45507F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00" y="4823098"/>
            <a:ext cx="212400" cy="212400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3132C55-45C8-4836-B78A-BF3FD0649B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7513" y="619200"/>
            <a:ext cx="8297862" cy="360362"/>
          </a:xfrm>
        </p:spPr>
        <p:txBody>
          <a:bodyPr anchor="ctr" anchorCtr="0"/>
          <a:lstStyle>
            <a:lvl1pPr marL="0" marR="0" indent="0" algn="l" defTabSz="720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5000"/>
              <a:buFontTx/>
              <a:buNone/>
              <a:tabLst/>
              <a:defRPr sz="1800">
                <a:solidFill>
                  <a:schemeClr val="accent1"/>
                </a:solidFill>
              </a:defRPr>
            </a:lvl1pPr>
          </a:lstStyle>
          <a:p>
            <a:pPr marL="0" marR="0" lvl="0" indent="0" algn="l" defTabSz="720000" rtl="0" eaLnBrk="1" fontAlgn="auto" latinLnBrk="0" hangingPunct="1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ct val="75000"/>
              <a:buFontTx/>
              <a:buNone/>
              <a:tabLst/>
              <a:defRPr/>
            </a:pPr>
            <a:r>
              <a:rPr lang="fr-CH" noProof="0"/>
              <a:t>Sous-titre (optionnel)</a:t>
            </a:r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EBD8C6B6-9B46-4962-ADBC-727057B5E87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7513" y="1119600"/>
            <a:ext cx="8297862" cy="3596400"/>
          </a:xfrm>
        </p:spPr>
        <p:txBody>
          <a:bodyPr>
            <a:normAutofit/>
          </a:bodyPr>
          <a:lstStyle>
            <a:lvl1pPr marL="342900" indent="-342900">
              <a:spcBef>
                <a:spcPts val="432"/>
              </a:spcBef>
              <a:buSzPct val="100000"/>
              <a:buFont typeface="+mj-lt"/>
              <a:buAutoNum type="arabicPeriod"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fr-CH"/>
              <a:t>Ajouter le chapitre</a:t>
            </a:r>
          </a:p>
        </p:txBody>
      </p:sp>
    </p:spTree>
    <p:extLst>
      <p:ext uri="{BB962C8B-B14F-4D97-AF65-F5344CB8AC3E}">
        <p14:creationId xmlns:p14="http://schemas.microsoft.com/office/powerpoint/2010/main" val="315389556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itr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234042-5B2E-4E84-8453-E63190A76B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49600" y="622800"/>
            <a:ext cx="3848400" cy="3873600"/>
          </a:xfrm>
        </p:spPr>
        <p:txBody>
          <a:bodyPr>
            <a:noAutofit/>
          </a:bodyPr>
          <a:lstStyle>
            <a:lvl1pPr algn="ctr">
              <a:defRPr sz="26800" b="1">
                <a:solidFill>
                  <a:schemeClr val="accent2"/>
                </a:solidFill>
              </a:defRPr>
            </a:lvl1pPr>
          </a:lstStyle>
          <a:p>
            <a:r>
              <a:rPr lang="fr-CH" noProof="0"/>
              <a:t>1</a:t>
            </a:r>
          </a:p>
        </p:txBody>
      </p:sp>
      <p:pic>
        <p:nvPicPr>
          <p:cNvPr id="5" name="Grafik 2">
            <a:extLst>
              <a:ext uri="{FF2B5EF4-FFF2-40B4-BE49-F238E27FC236}">
                <a16:creationId xmlns:a16="http://schemas.microsoft.com/office/drawing/2014/main" id="{4CDDA6CD-1119-4730-852F-E0E00D37C8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0" y="262800"/>
            <a:ext cx="522000" cy="522000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5B1C949C-0284-43E6-9AB0-FE3845E404A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210400"/>
            <a:ext cx="9144000" cy="720000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defRPr sz="5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CH" noProof="0"/>
              <a:t>Chapitre</a:t>
            </a:r>
          </a:p>
        </p:txBody>
      </p:sp>
    </p:spTree>
    <p:extLst>
      <p:ext uri="{BB962C8B-B14F-4D97-AF65-F5344CB8AC3E}">
        <p14:creationId xmlns:p14="http://schemas.microsoft.com/office/powerpoint/2010/main" val="294927200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939B21-8F37-476E-B590-CB5DC14C98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noProof="0"/>
              <a:t>Titre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11DA92A-E8CA-47B6-A3C8-93FC17B2313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555BFDF-69AE-4CD4-BEB7-0D58649AD8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33D2D127-EB18-4AEB-ADC7-BA86C57398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7512" y="1119600"/>
            <a:ext cx="8298000" cy="3596400"/>
          </a:xfrm>
        </p:spPr>
        <p:txBody>
          <a:bodyPr/>
          <a:lstStyle/>
          <a:p>
            <a:pPr lvl="0"/>
            <a:r>
              <a:rPr lang="fr-CH" noProof="0"/>
              <a:t>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</a:p>
        </p:txBody>
      </p:sp>
      <p:pic>
        <p:nvPicPr>
          <p:cNvPr id="7" name="Grafik 4">
            <a:extLst>
              <a:ext uri="{FF2B5EF4-FFF2-40B4-BE49-F238E27FC236}">
                <a16:creationId xmlns:a16="http://schemas.microsoft.com/office/drawing/2014/main" id="{E6DFF322-FA74-451B-9333-D08DCF4DDB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00" y="4823098"/>
            <a:ext cx="212400" cy="212400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358292C2-E502-4B50-B51B-B730BE58E14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7513" y="619200"/>
            <a:ext cx="8297862" cy="360363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800">
                <a:solidFill>
                  <a:srgbClr val="027180"/>
                </a:solidFill>
              </a:defRPr>
            </a:lvl1pPr>
          </a:lstStyle>
          <a:p>
            <a:pPr lvl="0"/>
            <a:r>
              <a:rPr lang="fr-CH"/>
              <a:t>Sous-titre (optionnel)</a:t>
            </a:r>
          </a:p>
        </p:txBody>
      </p:sp>
    </p:spTree>
    <p:extLst>
      <p:ext uri="{BB962C8B-B14F-4D97-AF65-F5344CB8AC3E}">
        <p14:creationId xmlns:p14="http://schemas.microsoft.com/office/powerpoint/2010/main" val="402149883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12B4E5-181C-4133-A168-7065D548E0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noProof="0"/>
              <a:t>Titre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F5C175A-C974-4F43-ABCE-DDF6BBE5289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2306BE3-1761-48CE-84CC-C84AB24677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9A7A10A-E636-4717-A6FB-B831F5062F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00" y="4823098"/>
            <a:ext cx="212400" cy="212400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5590EFAE-9CF4-43EB-8360-839417B7A21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17600" y="1119600"/>
            <a:ext cx="8298000" cy="3596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CH"/>
              <a:t>Objet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DF6DE357-2161-483E-887A-12A86001B9A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7513" y="619200"/>
            <a:ext cx="8297862" cy="360363"/>
          </a:xfrm>
        </p:spPr>
        <p:txBody>
          <a:bodyPr anchor="ctr" anchorCtr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rgbClr val="027180"/>
                </a:solidFill>
              </a:defRPr>
            </a:lvl1pPr>
          </a:lstStyle>
          <a:p>
            <a:pPr lvl="0"/>
            <a:r>
              <a:rPr lang="fr-CH"/>
              <a:t>Sous-titre (optionnel)</a:t>
            </a:r>
          </a:p>
        </p:txBody>
      </p:sp>
    </p:spTree>
    <p:extLst>
      <p:ext uri="{BB962C8B-B14F-4D97-AF65-F5344CB8AC3E}">
        <p14:creationId xmlns:p14="http://schemas.microsoft.com/office/powerpoint/2010/main" val="390124971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939B21-8F37-476E-B590-CB5DC14C98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noProof="0"/>
              <a:t>Titre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11DA92A-E8CA-47B6-A3C8-93FC17B2313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555BFDF-69AE-4CD4-BEB7-0D58649AD8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33D2D127-EB18-4AEB-ADC7-BA86C57398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7512" y="1447200"/>
            <a:ext cx="3960000" cy="3268800"/>
          </a:xfrm>
        </p:spPr>
        <p:txBody>
          <a:bodyPr/>
          <a:lstStyle/>
          <a:p>
            <a:pPr lvl="0"/>
            <a:r>
              <a:rPr lang="fr-CH" noProof="0"/>
              <a:t>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</a:p>
        </p:txBody>
      </p:sp>
      <p:pic>
        <p:nvPicPr>
          <p:cNvPr id="7" name="Grafik 4">
            <a:extLst>
              <a:ext uri="{FF2B5EF4-FFF2-40B4-BE49-F238E27FC236}">
                <a16:creationId xmlns:a16="http://schemas.microsoft.com/office/drawing/2014/main" id="{E6DFF322-FA74-451B-9333-D08DCF4DDB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00" y="4823098"/>
            <a:ext cx="212400" cy="212400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358292C2-E502-4B50-B51B-B730BE58E14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7513" y="619200"/>
            <a:ext cx="8297862" cy="360363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800">
                <a:solidFill>
                  <a:srgbClr val="027180"/>
                </a:solidFill>
              </a:defRPr>
            </a:lvl1pPr>
          </a:lstStyle>
          <a:p>
            <a:pPr lvl="0"/>
            <a:r>
              <a:rPr lang="fr-CH"/>
              <a:t>Sous-titre (optionnel)</a:t>
            </a:r>
          </a:p>
        </p:txBody>
      </p:sp>
      <p:sp>
        <p:nvSpPr>
          <p:cNvPr id="14" name="Espace réservé du texte 7">
            <a:extLst>
              <a:ext uri="{FF2B5EF4-FFF2-40B4-BE49-F238E27FC236}">
                <a16:creationId xmlns:a16="http://schemas.microsoft.com/office/drawing/2014/main" id="{B7051DB7-6A5E-4B19-BAED-8727BA0DB0F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7600" y="1116000"/>
            <a:ext cx="3960000" cy="25200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600" b="1">
                <a:solidFill>
                  <a:srgbClr val="027180"/>
                </a:solidFill>
              </a:defRPr>
            </a:lvl1pPr>
          </a:lstStyle>
          <a:p>
            <a:pPr lvl="0"/>
            <a:r>
              <a:rPr lang="fr-CH"/>
              <a:t>Cliquez pour ajouter du texte</a:t>
            </a:r>
          </a:p>
        </p:txBody>
      </p:sp>
      <p:sp>
        <p:nvSpPr>
          <p:cNvPr id="15" name="Espace réservé du texte 7">
            <a:extLst>
              <a:ext uri="{FF2B5EF4-FFF2-40B4-BE49-F238E27FC236}">
                <a16:creationId xmlns:a16="http://schemas.microsoft.com/office/drawing/2014/main" id="{75D96587-D3F4-404E-99F9-91CE9A730A4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66400" y="1116000"/>
            <a:ext cx="3960000" cy="25200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600" b="1">
                <a:solidFill>
                  <a:srgbClr val="027180"/>
                </a:solidFill>
              </a:defRPr>
            </a:lvl1pPr>
          </a:lstStyle>
          <a:p>
            <a:pPr lvl="0"/>
            <a:r>
              <a:rPr lang="fr-CH"/>
              <a:t>Cliquez pour ajouter du texte</a:t>
            </a:r>
          </a:p>
        </p:txBody>
      </p:sp>
      <p:sp>
        <p:nvSpPr>
          <p:cNvPr id="16" name="Espace réservé du texte 5">
            <a:extLst>
              <a:ext uri="{FF2B5EF4-FFF2-40B4-BE49-F238E27FC236}">
                <a16:creationId xmlns:a16="http://schemas.microsoft.com/office/drawing/2014/main" id="{79C1CBDA-51AF-42EE-97D2-2FEB03B453D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55600" y="1447200"/>
            <a:ext cx="3960000" cy="3268800"/>
          </a:xfrm>
        </p:spPr>
        <p:txBody>
          <a:bodyPr/>
          <a:lstStyle/>
          <a:p>
            <a:pPr lvl="0"/>
            <a:r>
              <a:rPr lang="fr-CH" noProof="0"/>
              <a:t>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68257498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rrière-pl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4F2D6FB-959C-420B-B259-210494453704}"/>
              </a:ext>
            </a:extLst>
          </p:cNvPr>
          <p:cNvSpPr/>
          <p:nvPr userDrawn="1"/>
        </p:nvSpPr>
        <p:spPr>
          <a:xfrm>
            <a:off x="2458345" y="-2808"/>
            <a:ext cx="6685655" cy="5146308"/>
          </a:xfrm>
          <a:custGeom>
            <a:avLst/>
            <a:gdLst>
              <a:gd name="connsiteX0" fmla="*/ 0 w 7250400"/>
              <a:gd name="connsiteY0" fmla="*/ 0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0 w 7250400"/>
              <a:gd name="connsiteY4" fmla="*/ 0 h 6858000"/>
              <a:gd name="connsiteX0" fmla="*/ 5326743 w 7250400"/>
              <a:gd name="connsiteY0" fmla="*/ 29029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5326743 w 7250400"/>
              <a:gd name="connsiteY4" fmla="*/ 29029 h 6858000"/>
              <a:gd name="connsiteX0" fmla="*/ 5297715 w 7250400"/>
              <a:gd name="connsiteY0" fmla="*/ 14514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5297715 w 7250400"/>
              <a:gd name="connsiteY4" fmla="*/ 14514 h 6858000"/>
              <a:gd name="connsiteX0" fmla="*/ 5302478 w 7250400"/>
              <a:gd name="connsiteY0" fmla="*/ 2607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5302478 w 7250400"/>
              <a:gd name="connsiteY4" fmla="*/ 2607 h 6858000"/>
              <a:gd name="connsiteX0" fmla="*/ 4304138 w 7250400"/>
              <a:gd name="connsiteY0" fmla="*/ 2607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4304138 w 7250400"/>
              <a:gd name="connsiteY4" fmla="*/ 2607 h 6858000"/>
              <a:gd name="connsiteX0" fmla="*/ 4298973 w 7250400"/>
              <a:gd name="connsiteY0" fmla="*/ 0 h 6861744"/>
              <a:gd name="connsiteX1" fmla="*/ 7250400 w 7250400"/>
              <a:gd name="connsiteY1" fmla="*/ 3744 h 6861744"/>
              <a:gd name="connsiteX2" fmla="*/ 7250400 w 7250400"/>
              <a:gd name="connsiteY2" fmla="*/ 6861744 h 6861744"/>
              <a:gd name="connsiteX3" fmla="*/ 0 w 7250400"/>
              <a:gd name="connsiteY3" fmla="*/ 6861744 h 6861744"/>
              <a:gd name="connsiteX4" fmla="*/ 4298973 w 7250400"/>
              <a:gd name="connsiteY4" fmla="*/ 0 h 6861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0400" h="6861744">
                <a:moveTo>
                  <a:pt x="4298973" y="0"/>
                </a:moveTo>
                <a:lnTo>
                  <a:pt x="7250400" y="3744"/>
                </a:lnTo>
                <a:lnTo>
                  <a:pt x="7250400" y="6861744"/>
                </a:lnTo>
                <a:lnTo>
                  <a:pt x="0" y="6861744"/>
                </a:lnTo>
                <a:lnTo>
                  <a:pt x="4298973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040" tIns="53520" rIns="107040" bIns="53520" anchor="ctr"/>
          <a:lstStyle/>
          <a:p>
            <a:pPr algn="ctr" eaLnBrk="1" hangingPunct="1">
              <a:defRPr/>
            </a:pPr>
            <a:endParaRPr lang="fr-FR">
              <a:latin typeface="+mj-lt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7F77D4C-4E5E-46B7-97EF-7BC8326800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2210400"/>
            <a:ext cx="9144000" cy="720000"/>
          </a:xfrm>
        </p:spPr>
        <p:txBody>
          <a:bodyPr>
            <a:noAutofit/>
          </a:bodyPr>
          <a:lstStyle>
            <a:lvl1pPr algn="ctr"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fr-CH" noProof="0"/>
              <a:t>Texte</a:t>
            </a:r>
          </a:p>
        </p:txBody>
      </p:sp>
      <p:pic>
        <p:nvPicPr>
          <p:cNvPr id="5" name="Grafik 2">
            <a:extLst>
              <a:ext uri="{FF2B5EF4-FFF2-40B4-BE49-F238E27FC236}">
                <a16:creationId xmlns:a16="http://schemas.microsoft.com/office/drawing/2014/main" id="{49371DD5-0FCB-4515-BCB8-E3092BEDF9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0" y="262800"/>
            <a:ext cx="522000" cy="52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535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939B21-8F37-476E-B590-CB5DC14C98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noProof="0"/>
              <a:t>Titre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11DA92A-E8CA-47B6-A3C8-93FC17B2313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555BFDF-69AE-4CD4-BEB7-0D58649AD8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33D2D127-EB18-4AEB-ADC7-BA86C57398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7512" y="1447200"/>
            <a:ext cx="3960000" cy="3268800"/>
          </a:xfrm>
        </p:spPr>
        <p:txBody>
          <a:bodyPr/>
          <a:lstStyle/>
          <a:p>
            <a:pPr lvl="0"/>
            <a:r>
              <a:rPr lang="fr-CH" noProof="0"/>
              <a:t>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</a:p>
        </p:txBody>
      </p:sp>
      <p:pic>
        <p:nvPicPr>
          <p:cNvPr id="7" name="Grafik 4">
            <a:extLst>
              <a:ext uri="{FF2B5EF4-FFF2-40B4-BE49-F238E27FC236}">
                <a16:creationId xmlns:a16="http://schemas.microsoft.com/office/drawing/2014/main" id="{E6DFF322-FA74-451B-9333-D08DCF4DDB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00" y="4823098"/>
            <a:ext cx="212400" cy="212400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358292C2-E502-4B50-B51B-B730BE58E14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7513" y="619200"/>
            <a:ext cx="8297862" cy="360363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800">
                <a:solidFill>
                  <a:srgbClr val="027180"/>
                </a:solidFill>
              </a:defRPr>
            </a:lvl1pPr>
          </a:lstStyle>
          <a:p>
            <a:pPr lvl="0"/>
            <a:r>
              <a:rPr lang="fr-CH"/>
              <a:t>Sous-titre (optionnel)</a:t>
            </a:r>
          </a:p>
        </p:txBody>
      </p:sp>
      <p:sp>
        <p:nvSpPr>
          <p:cNvPr id="14" name="Espace réservé du texte 7">
            <a:extLst>
              <a:ext uri="{FF2B5EF4-FFF2-40B4-BE49-F238E27FC236}">
                <a16:creationId xmlns:a16="http://schemas.microsoft.com/office/drawing/2014/main" id="{B7051DB7-6A5E-4B19-BAED-8727BA0DB0F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7600" y="1116000"/>
            <a:ext cx="3960000" cy="25200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600" b="1">
                <a:solidFill>
                  <a:srgbClr val="027180"/>
                </a:solidFill>
              </a:defRPr>
            </a:lvl1pPr>
          </a:lstStyle>
          <a:p>
            <a:pPr lvl="0"/>
            <a:r>
              <a:rPr lang="fr-CH"/>
              <a:t>Cliquez pour ajouter du texte</a:t>
            </a:r>
          </a:p>
        </p:txBody>
      </p:sp>
      <p:sp>
        <p:nvSpPr>
          <p:cNvPr id="15" name="Espace réservé du texte 7">
            <a:extLst>
              <a:ext uri="{FF2B5EF4-FFF2-40B4-BE49-F238E27FC236}">
                <a16:creationId xmlns:a16="http://schemas.microsoft.com/office/drawing/2014/main" id="{75D96587-D3F4-404E-99F9-91CE9A730A4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66400" y="1116000"/>
            <a:ext cx="3960000" cy="25200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600" b="1">
                <a:solidFill>
                  <a:srgbClr val="027180"/>
                </a:solidFill>
              </a:defRPr>
            </a:lvl1pPr>
          </a:lstStyle>
          <a:p>
            <a:pPr lvl="0"/>
            <a:r>
              <a:rPr lang="fr-CH"/>
              <a:t>Cliquez pour ajouter du texte</a:t>
            </a:r>
          </a:p>
        </p:txBody>
      </p:sp>
      <p:sp>
        <p:nvSpPr>
          <p:cNvPr id="16" name="Espace réservé du texte 5">
            <a:extLst>
              <a:ext uri="{FF2B5EF4-FFF2-40B4-BE49-F238E27FC236}">
                <a16:creationId xmlns:a16="http://schemas.microsoft.com/office/drawing/2014/main" id="{79C1CBDA-51AF-42EE-97D2-2FEB03B453D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55600" y="1447200"/>
            <a:ext cx="3960000" cy="3268800"/>
          </a:xfrm>
        </p:spPr>
        <p:txBody>
          <a:bodyPr/>
          <a:lstStyle/>
          <a:p>
            <a:pPr lvl="0"/>
            <a:r>
              <a:rPr lang="fr-CH" noProof="0"/>
              <a:t>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163330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rrière-pl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4F2D6FB-959C-420B-B259-210494453704}"/>
              </a:ext>
            </a:extLst>
          </p:cNvPr>
          <p:cNvSpPr/>
          <p:nvPr userDrawn="1"/>
        </p:nvSpPr>
        <p:spPr>
          <a:xfrm>
            <a:off x="2458345" y="-2808"/>
            <a:ext cx="6685655" cy="5146308"/>
          </a:xfrm>
          <a:custGeom>
            <a:avLst/>
            <a:gdLst>
              <a:gd name="connsiteX0" fmla="*/ 0 w 7250400"/>
              <a:gd name="connsiteY0" fmla="*/ 0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0 w 7250400"/>
              <a:gd name="connsiteY4" fmla="*/ 0 h 6858000"/>
              <a:gd name="connsiteX0" fmla="*/ 5326743 w 7250400"/>
              <a:gd name="connsiteY0" fmla="*/ 29029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5326743 w 7250400"/>
              <a:gd name="connsiteY4" fmla="*/ 29029 h 6858000"/>
              <a:gd name="connsiteX0" fmla="*/ 5297715 w 7250400"/>
              <a:gd name="connsiteY0" fmla="*/ 14514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5297715 w 7250400"/>
              <a:gd name="connsiteY4" fmla="*/ 14514 h 6858000"/>
              <a:gd name="connsiteX0" fmla="*/ 5302478 w 7250400"/>
              <a:gd name="connsiteY0" fmla="*/ 2607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5302478 w 7250400"/>
              <a:gd name="connsiteY4" fmla="*/ 2607 h 6858000"/>
              <a:gd name="connsiteX0" fmla="*/ 4304138 w 7250400"/>
              <a:gd name="connsiteY0" fmla="*/ 2607 h 6858000"/>
              <a:gd name="connsiteX1" fmla="*/ 7250400 w 7250400"/>
              <a:gd name="connsiteY1" fmla="*/ 0 h 6858000"/>
              <a:gd name="connsiteX2" fmla="*/ 7250400 w 7250400"/>
              <a:gd name="connsiteY2" fmla="*/ 6858000 h 6858000"/>
              <a:gd name="connsiteX3" fmla="*/ 0 w 7250400"/>
              <a:gd name="connsiteY3" fmla="*/ 6858000 h 6858000"/>
              <a:gd name="connsiteX4" fmla="*/ 4304138 w 7250400"/>
              <a:gd name="connsiteY4" fmla="*/ 2607 h 6858000"/>
              <a:gd name="connsiteX0" fmla="*/ 4298973 w 7250400"/>
              <a:gd name="connsiteY0" fmla="*/ 0 h 6861744"/>
              <a:gd name="connsiteX1" fmla="*/ 7250400 w 7250400"/>
              <a:gd name="connsiteY1" fmla="*/ 3744 h 6861744"/>
              <a:gd name="connsiteX2" fmla="*/ 7250400 w 7250400"/>
              <a:gd name="connsiteY2" fmla="*/ 6861744 h 6861744"/>
              <a:gd name="connsiteX3" fmla="*/ 0 w 7250400"/>
              <a:gd name="connsiteY3" fmla="*/ 6861744 h 6861744"/>
              <a:gd name="connsiteX4" fmla="*/ 4298973 w 7250400"/>
              <a:gd name="connsiteY4" fmla="*/ 0 h 6861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0400" h="6861744">
                <a:moveTo>
                  <a:pt x="4298973" y="0"/>
                </a:moveTo>
                <a:lnTo>
                  <a:pt x="7250400" y="3744"/>
                </a:lnTo>
                <a:lnTo>
                  <a:pt x="7250400" y="6861744"/>
                </a:lnTo>
                <a:lnTo>
                  <a:pt x="0" y="6861744"/>
                </a:lnTo>
                <a:lnTo>
                  <a:pt x="4298973" y="0"/>
                </a:lnTo>
                <a:close/>
              </a:path>
            </a:pathLst>
          </a:custGeom>
          <a:solidFill>
            <a:srgbClr val="00AD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040" tIns="53520" rIns="107040" bIns="53520" anchor="ctr"/>
          <a:lstStyle/>
          <a:p>
            <a:pPr algn="ctr" eaLnBrk="1" hangingPunct="1">
              <a:defRPr/>
            </a:pPr>
            <a:endParaRPr lang="fr-FR">
              <a:latin typeface="+mj-lt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7F77D4C-4E5E-46B7-97EF-7BC8326800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2210400"/>
            <a:ext cx="9144000" cy="720000"/>
          </a:xfrm>
        </p:spPr>
        <p:txBody>
          <a:bodyPr>
            <a:noAutofit/>
          </a:bodyPr>
          <a:lstStyle>
            <a:lvl1pPr algn="ctr"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fr-CH" noProof="0"/>
              <a:t>Texte</a:t>
            </a:r>
          </a:p>
        </p:txBody>
      </p:sp>
      <p:pic>
        <p:nvPicPr>
          <p:cNvPr id="5" name="Grafik 2">
            <a:extLst>
              <a:ext uri="{FF2B5EF4-FFF2-40B4-BE49-F238E27FC236}">
                <a16:creationId xmlns:a16="http://schemas.microsoft.com/office/drawing/2014/main" id="{49371DD5-0FCB-4515-BCB8-E3092BEDF9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0" y="262800"/>
            <a:ext cx="522000" cy="52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346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2F3D932D-9410-4599-AAA5-A6F45B40477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3" b="25087"/>
          <a:stretch/>
        </p:blipFill>
        <p:spPr bwMode="auto">
          <a:xfrm>
            <a:off x="0" y="1299600"/>
            <a:ext cx="4572000" cy="38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A5B7073-7825-4318-95FC-83801377FE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8800" y="1926000"/>
            <a:ext cx="6973200" cy="2235600"/>
          </a:xfrm>
        </p:spPr>
        <p:txBody>
          <a:bodyPr anchor="t" anchorCtr="0">
            <a:normAutofit/>
          </a:bodyPr>
          <a:lstStyle>
            <a:lvl1pPr indent="1080000"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fr-CH" noProof="0"/>
              <a:t>Aligner le titre au Switch</a:t>
            </a:r>
          </a:p>
        </p:txBody>
      </p:sp>
      <p:pic>
        <p:nvPicPr>
          <p:cNvPr id="6" name="Grafik 2">
            <a:extLst>
              <a:ext uri="{FF2B5EF4-FFF2-40B4-BE49-F238E27FC236}">
                <a16:creationId xmlns:a16="http://schemas.microsoft.com/office/drawing/2014/main" id="{17DE5D59-BF5D-40FF-9EEA-BCC736154E1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0" y="262800"/>
            <a:ext cx="522000" cy="522000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1655B1FA-626F-49B6-A334-4AC90FEE18C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47200" y="4212000"/>
            <a:ext cx="2764800" cy="280800"/>
          </a:xfrm>
        </p:spPr>
        <p:txBody>
          <a:bodyPr anchor="b" anchorCtr="0">
            <a:normAutofit/>
          </a:bodyPr>
          <a:lstStyle>
            <a:lvl1pPr marL="0" indent="0" algn="r">
              <a:spcBef>
                <a:spcPts val="0"/>
              </a:spcBef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fr-CH"/>
              <a:t>Nom</a:t>
            </a:r>
          </a:p>
        </p:txBody>
      </p:sp>
      <p:sp>
        <p:nvSpPr>
          <p:cNvPr id="9" name="Espace réservé du texte 7">
            <a:extLst>
              <a:ext uri="{FF2B5EF4-FFF2-40B4-BE49-F238E27FC236}">
                <a16:creationId xmlns:a16="http://schemas.microsoft.com/office/drawing/2014/main" id="{00FFB045-5470-420A-914F-F114994BF27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47200" y="4500000"/>
            <a:ext cx="2764800" cy="266400"/>
          </a:xfrm>
        </p:spPr>
        <p:txBody>
          <a:bodyPr anchor="b" anchorCtr="0">
            <a:normAutofit/>
          </a:bodyPr>
          <a:lstStyle>
            <a:lvl1pPr marL="0" indent="0" algn="r">
              <a:spcBef>
                <a:spcPts val="0"/>
              </a:spcBef>
              <a:defRPr sz="1300">
                <a:solidFill>
                  <a:schemeClr val="bg1"/>
                </a:solidFill>
              </a:defRPr>
            </a:lvl1pPr>
          </a:lstStyle>
          <a:p>
            <a:pPr lvl="0"/>
            <a:r>
              <a:rPr lang="fr-CH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82283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des matiè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662B92-1D35-4EA5-BDF9-3DA6094443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noProof="0"/>
              <a:t>Table des matières</a:t>
            </a:r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AA8053A-69DB-4762-88E0-5A0BB6C1890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  <a:endParaRPr lang="de-DE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8DA3647-C260-451C-A6BF-DC4F357C6B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de-DE" smtClean="0"/>
              <a:pPr/>
              <a:t>‹N°›</a:t>
            </a:fld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8C4915D-734C-46A3-8B38-F85C45507F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600" y="4823098"/>
            <a:ext cx="212400" cy="212400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3132C55-45C8-4836-B78A-BF3FD0649B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7513" y="619200"/>
            <a:ext cx="8297862" cy="360362"/>
          </a:xfrm>
        </p:spPr>
        <p:txBody>
          <a:bodyPr anchor="ctr" anchorCtr="0"/>
          <a:lstStyle>
            <a:lvl1pPr marL="0" marR="0" indent="0" algn="l" defTabSz="720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5000"/>
              <a:buFontTx/>
              <a:buNone/>
              <a:tabLst/>
              <a:defRPr sz="1800">
                <a:solidFill>
                  <a:schemeClr val="accent1"/>
                </a:solidFill>
              </a:defRPr>
            </a:lvl1pPr>
          </a:lstStyle>
          <a:p>
            <a:pPr marL="0" marR="0" lvl="0" indent="0" algn="l" defTabSz="720000" rtl="0" eaLnBrk="1" fontAlgn="auto" latinLnBrk="0" hangingPunct="1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chemeClr val="accent1"/>
              </a:buClr>
              <a:buSzPct val="75000"/>
              <a:buFontTx/>
              <a:buNone/>
              <a:tabLst/>
              <a:defRPr/>
            </a:pPr>
            <a:r>
              <a:rPr lang="fr-CH" noProof="0"/>
              <a:t>Sous-titre (optionnel)</a:t>
            </a:r>
            <a:endParaRPr lang="fr-CH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EBD8C6B6-9B46-4962-ADBC-727057B5E87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7513" y="1119600"/>
            <a:ext cx="8297862" cy="3596400"/>
          </a:xfrm>
        </p:spPr>
        <p:txBody>
          <a:bodyPr>
            <a:normAutofit/>
          </a:bodyPr>
          <a:lstStyle>
            <a:lvl1pPr marL="342900" indent="-342900">
              <a:spcBef>
                <a:spcPts val="432"/>
              </a:spcBef>
              <a:buSzPct val="100000"/>
              <a:buFont typeface="+mj-lt"/>
              <a:buAutoNum type="arabicPeriod"/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fr-CH"/>
              <a:t>Ajouter le chapitre</a:t>
            </a:r>
          </a:p>
        </p:txBody>
      </p:sp>
    </p:spTree>
    <p:extLst>
      <p:ext uri="{BB962C8B-B14F-4D97-AF65-F5344CB8AC3E}">
        <p14:creationId xmlns:p14="http://schemas.microsoft.com/office/powerpoint/2010/main" val="434630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Relationship Id="rId9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9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Relationship Id="rId9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3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SIPWMWatermarking" descr="{&quot;HashCode&quot;:1162763175,&quot;Placement&quot;:&quot;Header&quot;,&quot;Top&quot;:0.0,&quot;Left&quot;:0.0,&quot;SlideWidth&quot;:0,&quot;SlideHeight&quot;:0}">
            <a:extLst>
              <a:ext uri="{FF2B5EF4-FFF2-40B4-BE49-F238E27FC236}">
                <a16:creationId xmlns:a16="http://schemas.microsoft.com/office/drawing/2014/main" id="{7974F8E7-7CA3-E3A4-70C9-F3E58DF42A7A}"/>
              </a:ext>
            </a:extLst>
          </p:cNvPr>
          <p:cNvSpPr txBox="1"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txBody>
          <a:bodyPr vert="horz" rtlCol="0">
            <a:spAutoFit/>
          </a:bodyPr>
          <a:lstStyle/>
          <a:p>
            <a:endParaRPr lang="fr-CH"/>
          </a:p>
        </p:txBody>
      </p: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D288F69-DFF5-4C1E-8AC0-5D58F7962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600" y="241200"/>
            <a:ext cx="8298000" cy="36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fr-CH" noProof="0"/>
              <a:t>Modifiez</a:t>
            </a:r>
            <a:r>
              <a:rPr lang="fr-CH"/>
              <a:t>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D91134-0B00-41B3-BDF0-2DCFA667DE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7600" y="1119600"/>
            <a:ext cx="8298000" cy="3596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CH" noProof="0"/>
              <a:t>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ADFDB9-991F-49AA-8442-06A59422B3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3600" y="4914000"/>
            <a:ext cx="2214000" cy="144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defTabSz="720000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044B01-56E6-4F69-8E5E-964BFF4945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17600" y="4914000"/>
            <a:ext cx="288000" cy="144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defTabSz="720000">
              <a:defRPr sz="800">
                <a:solidFill>
                  <a:schemeClr val="tx1"/>
                </a:solidFill>
              </a:defRPr>
            </a:lvl1pPr>
          </a:lstStyle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</p:spTree>
    <p:extLst>
      <p:ext uri="{BB962C8B-B14F-4D97-AF65-F5344CB8AC3E}">
        <p14:creationId xmlns:p14="http://schemas.microsoft.com/office/powerpoint/2010/main" val="3059330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77" r:id="rId6"/>
    <p:sldLayoutId id="2147483654" r:id="rId7"/>
  </p:sldLayoutIdLst>
  <p:hf hdr="0" dt="0"/>
  <p:txStyles>
    <p:titleStyle>
      <a:lvl1pPr algn="l" defTabSz="7200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720000" rtl="0" eaLnBrk="1" latinLnBrk="0" hangingPunct="1">
        <a:lnSpc>
          <a:spcPct val="100000"/>
        </a:lnSpc>
        <a:spcBef>
          <a:spcPts val="384"/>
        </a:spcBef>
        <a:buClr>
          <a:schemeClr val="accent1"/>
        </a:buClr>
        <a:buSzPct val="75000"/>
        <a:buFont typeface="Segoe UI Symbol" panose="020B0502040204020203" pitchFamily="34" charset="0"/>
        <a:buChar char="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270000" algn="l" defTabSz="720000" rtl="0" eaLnBrk="1" latinLnBrk="0" hangingPunct="1">
        <a:lnSpc>
          <a:spcPct val="100000"/>
        </a:lnSpc>
        <a:spcBef>
          <a:spcPts val="336"/>
        </a:spcBef>
        <a:buClr>
          <a:schemeClr val="accent1"/>
        </a:buClr>
        <a:buFont typeface="Wingdings" panose="05000000000000000000" pitchFamily="2" charset="2"/>
        <a:buChar char="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6400" indent="-180000" algn="l" defTabSz="720000" rtl="0" eaLnBrk="1" latinLnBrk="0" hangingPunct="1">
        <a:lnSpc>
          <a:spcPct val="100000"/>
        </a:lnSpc>
        <a:spcBef>
          <a:spcPts val="336"/>
        </a:spcBef>
        <a:buClr>
          <a:schemeClr val="accent1"/>
        </a:buClr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896400" indent="-180000" algn="l" defTabSz="720000" rtl="0" eaLnBrk="1" latinLnBrk="0" hangingPunct="1">
        <a:lnSpc>
          <a:spcPct val="100000"/>
        </a:lnSpc>
        <a:spcBef>
          <a:spcPts val="288"/>
        </a:spcBef>
        <a:buClr>
          <a:schemeClr val="accent1"/>
        </a:buClr>
        <a:buSzPct val="12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076400" indent="-180000" algn="l" defTabSz="720000" rtl="0" eaLnBrk="1" latinLnBrk="0" hangingPunct="1">
        <a:lnSpc>
          <a:spcPct val="100000"/>
        </a:lnSpc>
        <a:spcBef>
          <a:spcPts val="288"/>
        </a:spcBef>
        <a:buClr>
          <a:schemeClr val="accent1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SIPWMWatermarking" descr="{&quot;HashCode&quot;:1162763175,&quot;Placement&quot;:&quot;Header&quot;,&quot;Top&quot;:0.0,&quot;Left&quot;:0.0,&quot;SlideWidth&quot;:0,&quot;SlideHeight&quot;:0}">
            <a:extLst>
              <a:ext uri="{FF2B5EF4-FFF2-40B4-BE49-F238E27FC236}">
                <a16:creationId xmlns:a16="http://schemas.microsoft.com/office/drawing/2014/main" id="{16105825-2820-57DE-13D5-EC1C5EFDC795}"/>
              </a:ext>
            </a:extLst>
          </p:cNvPr>
          <p:cNvSpPr txBox="1"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txBody>
          <a:bodyPr vert="horz" rtlCol="0">
            <a:spAutoFit/>
          </a:bodyPr>
          <a:lstStyle/>
          <a:p>
            <a:endParaRPr lang="fr-CH"/>
          </a:p>
        </p:txBody>
      </p: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D288F69-DFF5-4C1E-8AC0-5D58F7962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600" y="241200"/>
            <a:ext cx="8298000" cy="36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fr-CH" noProof="0"/>
              <a:t>Modifiez</a:t>
            </a:r>
            <a:r>
              <a:rPr lang="fr-CH"/>
              <a:t>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D91134-0B00-41B3-BDF0-2DCFA667DE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7600" y="1119600"/>
            <a:ext cx="8298000" cy="3596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CH" noProof="0"/>
              <a:t>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ADFDB9-991F-49AA-8442-06A59422B3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3600" y="4914000"/>
            <a:ext cx="2214000" cy="144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defTabSz="720000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044B01-56E6-4F69-8E5E-964BFF4945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17600" y="4914000"/>
            <a:ext cx="288000" cy="144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defTabSz="720000">
              <a:defRPr sz="800">
                <a:solidFill>
                  <a:schemeClr val="tx1"/>
                </a:solidFill>
              </a:defRPr>
            </a:lvl1pPr>
          </a:lstStyle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</p:spTree>
    <p:extLst>
      <p:ext uri="{BB962C8B-B14F-4D97-AF65-F5344CB8AC3E}">
        <p14:creationId xmlns:p14="http://schemas.microsoft.com/office/powerpoint/2010/main" val="2160851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78" r:id="rId6"/>
    <p:sldLayoutId id="2147483661" r:id="rId7"/>
  </p:sldLayoutIdLst>
  <p:hf hdr="0" dt="0"/>
  <p:txStyles>
    <p:titleStyle>
      <a:lvl1pPr algn="l" defTabSz="7200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720000" rtl="0" eaLnBrk="1" latinLnBrk="0" hangingPunct="1">
        <a:lnSpc>
          <a:spcPct val="100000"/>
        </a:lnSpc>
        <a:spcBef>
          <a:spcPts val="384"/>
        </a:spcBef>
        <a:buClr>
          <a:schemeClr val="accent1"/>
        </a:buClr>
        <a:buSzPct val="75000"/>
        <a:buFont typeface="Segoe UI Symbol" panose="020B0502040204020203" pitchFamily="34" charset="0"/>
        <a:buChar char="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270000" algn="l" defTabSz="720000" rtl="0" eaLnBrk="1" latinLnBrk="0" hangingPunct="1">
        <a:lnSpc>
          <a:spcPct val="100000"/>
        </a:lnSpc>
        <a:spcBef>
          <a:spcPts val="336"/>
        </a:spcBef>
        <a:buClr>
          <a:schemeClr val="accent1"/>
        </a:buClr>
        <a:buFont typeface="Wingdings" panose="05000000000000000000" pitchFamily="2" charset="2"/>
        <a:buChar char="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6400" indent="-180000" algn="l" defTabSz="720000" rtl="0" eaLnBrk="1" latinLnBrk="0" hangingPunct="1">
        <a:lnSpc>
          <a:spcPct val="100000"/>
        </a:lnSpc>
        <a:spcBef>
          <a:spcPts val="336"/>
        </a:spcBef>
        <a:buClr>
          <a:schemeClr val="accent1"/>
        </a:buClr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896400" indent="-180000" algn="l" defTabSz="720000" rtl="0" eaLnBrk="1" latinLnBrk="0" hangingPunct="1">
        <a:lnSpc>
          <a:spcPct val="100000"/>
        </a:lnSpc>
        <a:spcBef>
          <a:spcPts val="288"/>
        </a:spcBef>
        <a:buClr>
          <a:schemeClr val="accent1"/>
        </a:buClr>
        <a:buSzPct val="12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076400" indent="-180000" algn="l" defTabSz="720000" rtl="0" eaLnBrk="1" latinLnBrk="0" hangingPunct="1">
        <a:lnSpc>
          <a:spcPct val="100000"/>
        </a:lnSpc>
        <a:spcBef>
          <a:spcPts val="288"/>
        </a:spcBef>
        <a:buClr>
          <a:schemeClr val="accent1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SIPWMWatermarking" descr="{&quot;HashCode&quot;:1162763175,&quot;Placement&quot;:&quot;Header&quot;,&quot;Top&quot;:0.0,&quot;Left&quot;:0.0,&quot;SlideWidth&quot;:0,&quot;SlideHeight&quot;:0}">
            <a:extLst>
              <a:ext uri="{FF2B5EF4-FFF2-40B4-BE49-F238E27FC236}">
                <a16:creationId xmlns:a16="http://schemas.microsoft.com/office/drawing/2014/main" id="{799FCA94-4F47-C961-D65E-8F72A710FF10}"/>
              </a:ext>
            </a:extLst>
          </p:cNvPr>
          <p:cNvSpPr txBox="1"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txBody>
          <a:bodyPr vert="horz" rtlCol="0">
            <a:spAutoFit/>
          </a:bodyPr>
          <a:lstStyle/>
          <a:p>
            <a:endParaRPr lang="fr-CH"/>
          </a:p>
        </p:txBody>
      </p: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D288F69-DFF5-4C1E-8AC0-5D58F7962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600" y="241200"/>
            <a:ext cx="8298000" cy="36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fr-CH" noProof="0"/>
              <a:t>Modifiez</a:t>
            </a:r>
            <a:r>
              <a:rPr lang="fr-CH"/>
              <a:t>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D91134-0B00-41B3-BDF0-2DCFA667DE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7600" y="1119600"/>
            <a:ext cx="8298000" cy="3596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CH" noProof="0"/>
              <a:t>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ADFDB9-991F-49AA-8442-06A59422B3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3600" y="4914000"/>
            <a:ext cx="2214000" cy="144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defTabSz="720000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044B01-56E6-4F69-8E5E-964BFF4945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17600" y="4914000"/>
            <a:ext cx="288000" cy="144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defTabSz="720000">
              <a:defRPr sz="800">
                <a:solidFill>
                  <a:schemeClr val="tx1"/>
                </a:solidFill>
              </a:defRPr>
            </a:lvl1pPr>
          </a:lstStyle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</p:spTree>
    <p:extLst>
      <p:ext uri="{BB962C8B-B14F-4D97-AF65-F5344CB8AC3E}">
        <p14:creationId xmlns:p14="http://schemas.microsoft.com/office/powerpoint/2010/main" val="2219914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79" r:id="rId6"/>
    <p:sldLayoutId id="2147483668" r:id="rId7"/>
  </p:sldLayoutIdLst>
  <p:hf hdr="0" dt="0"/>
  <p:txStyles>
    <p:titleStyle>
      <a:lvl1pPr algn="l" defTabSz="7200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720000" rtl="0" eaLnBrk="1" latinLnBrk="0" hangingPunct="1">
        <a:lnSpc>
          <a:spcPct val="100000"/>
        </a:lnSpc>
        <a:spcBef>
          <a:spcPts val="384"/>
        </a:spcBef>
        <a:buClr>
          <a:schemeClr val="accent1"/>
        </a:buClr>
        <a:buSzPct val="75000"/>
        <a:buFont typeface="Segoe UI Symbol" panose="020B0502040204020203" pitchFamily="34" charset="0"/>
        <a:buChar char="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270000" algn="l" defTabSz="720000" rtl="0" eaLnBrk="1" latinLnBrk="0" hangingPunct="1">
        <a:lnSpc>
          <a:spcPct val="100000"/>
        </a:lnSpc>
        <a:spcBef>
          <a:spcPts val="336"/>
        </a:spcBef>
        <a:buClr>
          <a:schemeClr val="accent1"/>
        </a:buClr>
        <a:buFont typeface="Wingdings" panose="05000000000000000000" pitchFamily="2" charset="2"/>
        <a:buChar char="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6400" indent="-180000" algn="l" defTabSz="720000" rtl="0" eaLnBrk="1" latinLnBrk="0" hangingPunct="1">
        <a:lnSpc>
          <a:spcPct val="100000"/>
        </a:lnSpc>
        <a:spcBef>
          <a:spcPts val="336"/>
        </a:spcBef>
        <a:buClr>
          <a:schemeClr val="accent1"/>
        </a:buClr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896400" indent="-180000" algn="l" defTabSz="720000" rtl="0" eaLnBrk="1" latinLnBrk="0" hangingPunct="1">
        <a:lnSpc>
          <a:spcPct val="100000"/>
        </a:lnSpc>
        <a:spcBef>
          <a:spcPts val="288"/>
        </a:spcBef>
        <a:buClr>
          <a:schemeClr val="accent1"/>
        </a:buClr>
        <a:buSzPct val="12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076400" indent="-180000" algn="l" defTabSz="720000" rtl="0" eaLnBrk="1" latinLnBrk="0" hangingPunct="1">
        <a:lnSpc>
          <a:spcPct val="100000"/>
        </a:lnSpc>
        <a:spcBef>
          <a:spcPts val="288"/>
        </a:spcBef>
        <a:buClr>
          <a:schemeClr val="accent1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SIPWMWatermarking" descr="{&quot;HashCode&quot;:1162763175,&quot;Placement&quot;:&quot;Header&quot;,&quot;Top&quot;:0.0,&quot;Left&quot;:0.0,&quot;SlideWidth&quot;:0,&quot;SlideHeight&quot;:0}">
            <a:extLst>
              <a:ext uri="{FF2B5EF4-FFF2-40B4-BE49-F238E27FC236}">
                <a16:creationId xmlns:a16="http://schemas.microsoft.com/office/drawing/2014/main" id="{CA2925AB-EF2F-7FB2-B9D0-12AA6DF09DFC}"/>
              </a:ext>
            </a:extLst>
          </p:cNvPr>
          <p:cNvSpPr txBox="1"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txBody>
          <a:bodyPr vert="horz" rtlCol="0">
            <a:spAutoFit/>
          </a:bodyPr>
          <a:lstStyle/>
          <a:p>
            <a:endParaRPr lang="fr-CH"/>
          </a:p>
        </p:txBody>
      </p: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D288F69-DFF5-4C1E-8AC0-5D58F7962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600" y="241200"/>
            <a:ext cx="8298000" cy="36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fr-CH" noProof="0"/>
              <a:t>Modifiez</a:t>
            </a:r>
            <a:r>
              <a:rPr lang="fr-CH"/>
              <a:t>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D91134-0B00-41B3-BDF0-2DCFA667DE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7600" y="1119600"/>
            <a:ext cx="8298000" cy="3596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CH" noProof="0"/>
              <a:t>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ADFDB9-991F-49AA-8442-06A59422B3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3600" y="4914000"/>
            <a:ext cx="2214000" cy="144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defTabSz="720000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044B01-56E6-4F69-8E5E-964BFF4945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17600" y="4914000"/>
            <a:ext cx="288000" cy="144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defTabSz="720000">
              <a:defRPr sz="800">
                <a:solidFill>
                  <a:schemeClr val="tx1"/>
                </a:solidFill>
              </a:defRPr>
            </a:lvl1pPr>
          </a:lstStyle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</p:spTree>
    <p:extLst>
      <p:ext uri="{BB962C8B-B14F-4D97-AF65-F5344CB8AC3E}">
        <p14:creationId xmlns:p14="http://schemas.microsoft.com/office/powerpoint/2010/main" val="1905669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80" r:id="rId6"/>
    <p:sldLayoutId id="2147483675" r:id="rId7"/>
  </p:sldLayoutIdLst>
  <p:hf hdr="0" dt="0"/>
  <p:txStyles>
    <p:titleStyle>
      <a:lvl1pPr algn="l" defTabSz="7200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720000" rtl="0" eaLnBrk="1" latinLnBrk="0" hangingPunct="1">
        <a:lnSpc>
          <a:spcPct val="100000"/>
        </a:lnSpc>
        <a:spcBef>
          <a:spcPts val="384"/>
        </a:spcBef>
        <a:buClr>
          <a:schemeClr val="accent1"/>
        </a:buClr>
        <a:buSzPct val="75000"/>
        <a:buFont typeface="Segoe UI Symbol" panose="020B0502040204020203" pitchFamily="34" charset="0"/>
        <a:buChar char="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270000" algn="l" defTabSz="720000" rtl="0" eaLnBrk="1" latinLnBrk="0" hangingPunct="1">
        <a:lnSpc>
          <a:spcPct val="100000"/>
        </a:lnSpc>
        <a:spcBef>
          <a:spcPts val="336"/>
        </a:spcBef>
        <a:buClr>
          <a:schemeClr val="accent1"/>
        </a:buClr>
        <a:buFont typeface="Wingdings" panose="05000000000000000000" pitchFamily="2" charset="2"/>
        <a:buChar char="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6400" indent="-180000" algn="l" defTabSz="720000" rtl="0" eaLnBrk="1" latinLnBrk="0" hangingPunct="1">
        <a:lnSpc>
          <a:spcPct val="100000"/>
        </a:lnSpc>
        <a:spcBef>
          <a:spcPts val="336"/>
        </a:spcBef>
        <a:buClr>
          <a:schemeClr val="accent1"/>
        </a:buClr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896400" indent="-180000" algn="l" defTabSz="720000" rtl="0" eaLnBrk="1" latinLnBrk="0" hangingPunct="1">
        <a:lnSpc>
          <a:spcPct val="100000"/>
        </a:lnSpc>
        <a:spcBef>
          <a:spcPts val="288"/>
        </a:spcBef>
        <a:buClr>
          <a:schemeClr val="accent1"/>
        </a:buClr>
        <a:buSzPct val="12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076400" indent="-180000" algn="l" defTabSz="720000" rtl="0" eaLnBrk="1" latinLnBrk="0" hangingPunct="1">
        <a:lnSpc>
          <a:spcPct val="100000"/>
        </a:lnSpc>
        <a:spcBef>
          <a:spcPts val="288"/>
        </a:spcBef>
        <a:buClr>
          <a:schemeClr val="accent1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SIPWMWatermarking" descr="{&quot;HashCode&quot;:1162763175,&quot;Placement&quot;:&quot;Header&quot;,&quot;Top&quot;:0.0,&quot;Left&quot;:0.0,&quot;SlideWidth&quot;:0,&quot;SlideHeight&quot;:0}">
            <a:extLst>
              <a:ext uri="{FF2B5EF4-FFF2-40B4-BE49-F238E27FC236}">
                <a16:creationId xmlns:a16="http://schemas.microsoft.com/office/drawing/2014/main" id="{B7D75DA2-E494-E8AD-59E1-F613FB3598DA}"/>
              </a:ext>
            </a:extLst>
          </p:cNvPr>
          <p:cNvSpPr txBox="1"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txBody>
          <a:bodyPr vert="horz" rtlCol="0">
            <a:spAutoFit/>
          </a:bodyPr>
          <a:lstStyle/>
          <a:p>
            <a:endParaRPr lang="fr-CH"/>
          </a:p>
        </p:txBody>
      </p: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D288F69-DFF5-4C1E-8AC0-5D58F7962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600" y="241200"/>
            <a:ext cx="8298000" cy="36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fr-CH" noProof="0"/>
              <a:t>Modifiez</a:t>
            </a:r>
            <a:r>
              <a:rPr lang="fr-CH"/>
              <a:t>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D91134-0B00-41B3-BDF0-2DCFA667DE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7600" y="1119600"/>
            <a:ext cx="8298000" cy="3596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CH" noProof="0"/>
              <a:t>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ADFDB9-991F-49AA-8442-06A59422B3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3600" y="4914000"/>
            <a:ext cx="2214000" cy="144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defTabSz="720000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044B01-56E6-4F69-8E5E-964BFF4945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17600" y="4914000"/>
            <a:ext cx="288000" cy="144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defTabSz="720000">
              <a:defRPr sz="800">
                <a:solidFill>
                  <a:schemeClr val="tx1"/>
                </a:solidFill>
              </a:defRPr>
            </a:lvl1pPr>
          </a:lstStyle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</p:spTree>
    <p:extLst>
      <p:ext uri="{BB962C8B-B14F-4D97-AF65-F5344CB8AC3E}">
        <p14:creationId xmlns:p14="http://schemas.microsoft.com/office/powerpoint/2010/main" val="215594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</p:sldLayoutIdLst>
  <p:hf hdr="0" dt="0"/>
  <p:txStyles>
    <p:titleStyle>
      <a:lvl1pPr algn="l" defTabSz="7200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720000" rtl="0" eaLnBrk="1" latinLnBrk="0" hangingPunct="1">
        <a:lnSpc>
          <a:spcPct val="100000"/>
        </a:lnSpc>
        <a:spcBef>
          <a:spcPts val="384"/>
        </a:spcBef>
        <a:buClr>
          <a:schemeClr val="accent1"/>
        </a:buClr>
        <a:buSzPct val="75000"/>
        <a:buFont typeface="Segoe UI Symbol" panose="020B0502040204020203" pitchFamily="34" charset="0"/>
        <a:buChar char="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270000" algn="l" defTabSz="720000" rtl="0" eaLnBrk="1" latinLnBrk="0" hangingPunct="1">
        <a:lnSpc>
          <a:spcPct val="100000"/>
        </a:lnSpc>
        <a:spcBef>
          <a:spcPts val="336"/>
        </a:spcBef>
        <a:buClr>
          <a:schemeClr val="accent1"/>
        </a:buClr>
        <a:buFont typeface="Wingdings" panose="05000000000000000000" pitchFamily="2" charset="2"/>
        <a:buChar char="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6400" indent="-180000" algn="l" defTabSz="720000" rtl="0" eaLnBrk="1" latinLnBrk="0" hangingPunct="1">
        <a:lnSpc>
          <a:spcPct val="100000"/>
        </a:lnSpc>
        <a:spcBef>
          <a:spcPts val="336"/>
        </a:spcBef>
        <a:buClr>
          <a:schemeClr val="accent1"/>
        </a:buClr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896400" indent="-180000" algn="l" defTabSz="720000" rtl="0" eaLnBrk="1" latinLnBrk="0" hangingPunct="1">
        <a:lnSpc>
          <a:spcPct val="100000"/>
        </a:lnSpc>
        <a:spcBef>
          <a:spcPts val="288"/>
        </a:spcBef>
        <a:buClr>
          <a:schemeClr val="accent1"/>
        </a:buClr>
        <a:buSzPct val="12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076400" indent="-180000" algn="l" defTabSz="720000" rtl="0" eaLnBrk="1" latinLnBrk="0" hangingPunct="1">
        <a:lnSpc>
          <a:spcPct val="100000"/>
        </a:lnSpc>
        <a:spcBef>
          <a:spcPts val="288"/>
        </a:spcBef>
        <a:buClr>
          <a:schemeClr val="accent1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SIPWMWatermarking" descr="{&quot;HashCode&quot;:1162763175,&quot;Placement&quot;:&quot;Header&quot;,&quot;Top&quot;:0.0,&quot;Left&quot;:0.0,&quot;SlideWidth&quot;:0,&quot;SlideHeight&quot;:0}">
            <a:extLst>
              <a:ext uri="{FF2B5EF4-FFF2-40B4-BE49-F238E27FC236}">
                <a16:creationId xmlns:a16="http://schemas.microsoft.com/office/drawing/2014/main" id="{9320D17D-84A5-EA7A-262D-827DDF455249}"/>
              </a:ext>
            </a:extLst>
          </p:cNvPr>
          <p:cNvSpPr txBox="1"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txBody>
          <a:bodyPr vert="horz" rtlCol="0">
            <a:spAutoFit/>
          </a:bodyPr>
          <a:lstStyle/>
          <a:p>
            <a:endParaRPr lang="fr-CH"/>
          </a:p>
        </p:txBody>
      </p: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D288F69-DFF5-4C1E-8AC0-5D58F7962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600" y="241200"/>
            <a:ext cx="8298000" cy="36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fr-CH" noProof="0"/>
              <a:t>Modifiez</a:t>
            </a:r>
            <a:r>
              <a:rPr lang="fr-CH"/>
              <a:t>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D91134-0B00-41B3-BDF0-2DCFA667DE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7600" y="1119600"/>
            <a:ext cx="8298000" cy="3596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CH" noProof="0"/>
              <a:t>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ADFDB9-991F-49AA-8442-06A59422B3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3600" y="4914000"/>
            <a:ext cx="2214000" cy="144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defTabSz="720000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044B01-56E6-4F69-8E5E-964BFF4945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17600" y="4914000"/>
            <a:ext cx="288000" cy="144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defTabSz="720000">
              <a:defRPr sz="800">
                <a:solidFill>
                  <a:schemeClr val="tx1"/>
                </a:solidFill>
              </a:defRPr>
            </a:lvl1pPr>
          </a:lstStyle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</p:spTree>
    <p:extLst>
      <p:ext uri="{BB962C8B-B14F-4D97-AF65-F5344CB8AC3E}">
        <p14:creationId xmlns:p14="http://schemas.microsoft.com/office/powerpoint/2010/main" val="3487928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</p:sldLayoutIdLst>
  <p:hf hdr="0" dt="0"/>
  <p:txStyles>
    <p:titleStyle>
      <a:lvl1pPr algn="l" defTabSz="7200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720000" rtl="0" eaLnBrk="1" latinLnBrk="0" hangingPunct="1">
        <a:lnSpc>
          <a:spcPct val="100000"/>
        </a:lnSpc>
        <a:spcBef>
          <a:spcPts val="384"/>
        </a:spcBef>
        <a:buClr>
          <a:schemeClr val="accent1"/>
        </a:buClr>
        <a:buSzPct val="75000"/>
        <a:buFont typeface="Segoe UI Symbol" panose="020B0502040204020203" pitchFamily="34" charset="0"/>
        <a:buChar char="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270000" algn="l" defTabSz="720000" rtl="0" eaLnBrk="1" latinLnBrk="0" hangingPunct="1">
        <a:lnSpc>
          <a:spcPct val="100000"/>
        </a:lnSpc>
        <a:spcBef>
          <a:spcPts val="336"/>
        </a:spcBef>
        <a:buClr>
          <a:schemeClr val="accent1"/>
        </a:buClr>
        <a:buFont typeface="Wingdings" panose="05000000000000000000" pitchFamily="2" charset="2"/>
        <a:buChar char="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6400" indent="-180000" algn="l" defTabSz="720000" rtl="0" eaLnBrk="1" latinLnBrk="0" hangingPunct="1">
        <a:lnSpc>
          <a:spcPct val="100000"/>
        </a:lnSpc>
        <a:spcBef>
          <a:spcPts val="336"/>
        </a:spcBef>
        <a:buClr>
          <a:schemeClr val="accent1"/>
        </a:buClr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896400" indent="-180000" algn="l" defTabSz="720000" rtl="0" eaLnBrk="1" latinLnBrk="0" hangingPunct="1">
        <a:lnSpc>
          <a:spcPct val="100000"/>
        </a:lnSpc>
        <a:spcBef>
          <a:spcPts val="288"/>
        </a:spcBef>
        <a:buClr>
          <a:schemeClr val="accent1"/>
        </a:buClr>
        <a:buSzPct val="12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076400" indent="-180000" algn="l" defTabSz="720000" rtl="0" eaLnBrk="1" latinLnBrk="0" hangingPunct="1">
        <a:lnSpc>
          <a:spcPct val="100000"/>
        </a:lnSpc>
        <a:spcBef>
          <a:spcPts val="288"/>
        </a:spcBef>
        <a:buClr>
          <a:schemeClr val="accent1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SIPWMWatermarking" descr="{&quot;HashCode&quot;:1162763175,&quot;Placement&quot;:&quot;Header&quot;,&quot;Top&quot;:0.0,&quot;Left&quot;:0.0,&quot;SlideWidth&quot;:0,&quot;SlideHeight&quot;:0}">
            <a:extLst>
              <a:ext uri="{FF2B5EF4-FFF2-40B4-BE49-F238E27FC236}">
                <a16:creationId xmlns:a16="http://schemas.microsoft.com/office/drawing/2014/main" id="{43F6060E-1373-BE2B-6604-FE118BEF0235}"/>
              </a:ext>
            </a:extLst>
          </p:cNvPr>
          <p:cNvSpPr txBox="1"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txBody>
          <a:bodyPr vert="horz" rtlCol="0">
            <a:spAutoFit/>
          </a:bodyPr>
          <a:lstStyle/>
          <a:p>
            <a:endParaRPr lang="fr-CH"/>
          </a:p>
        </p:txBody>
      </p: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D288F69-DFF5-4C1E-8AC0-5D58F7962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600" y="241200"/>
            <a:ext cx="8298000" cy="36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fr-CH" noProof="0"/>
              <a:t>Modifiez</a:t>
            </a:r>
            <a:r>
              <a:rPr lang="fr-CH"/>
              <a:t>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D91134-0B00-41B3-BDF0-2DCFA667DE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7600" y="1119600"/>
            <a:ext cx="8298000" cy="3596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CH" noProof="0"/>
              <a:t>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ADFDB9-991F-49AA-8442-06A59422B3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3600" y="4914000"/>
            <a:ext cx="2214000" cy="144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defTabSz="720000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044B01-56E6-4F69-8E5E-964BFF4945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17600" y="4914000"/>
            <a:ext cx="288000" cy="144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defTabSz="720000">
              <a:defRPr sz="800">
                <a:solidFill>
                  <a:schemeClr val="tx1"/>
                </a:solidFill>
              </a:defRPr>
            </a:lvl1pPr>
          </a:lstStyle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</p:spTree>
    <p:extLst>
      <p:ext uri="{BB962C8B-B14F-4D97-AF65-F5344CB8AC3E}">
        <p14:creationId xmlns:p14="http://schemas.microsoft.com/office/powerpoint/2010/main" val="2582260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</p:sldLayoutIdLst>
  <p:hf hdr="0" dt="0"/>
  <p:txStyles>
    <p:titleStyle>
      <a:lvl1pPr algn="l" defTabSz="7200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720000" rtl="0" eaLnBrk="1" latinLnBrk="0" hangingPunct="1">
        <a:lnSpc>
          <a:spcPct val="100000"/>
        </a:lnSpc>
        <a:spcBef>
          <a:spcPts val="384"/>
        </a:spcBef>
        <a:buClr>
          <a:schemeClr val="accent1"/>
        </a:buClr>
        <a:buSzPct val="75000"/>
        <a:buFont typeface="Segoe UI Symbol" panose="020B0502040204020203" pitchFamily="34" charset="0"/>
        <a:buChar char="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270000" algn="l" defTabSz="720000" rtl="0" eaLnBrk="1" latinLnBrk="0" hangingPunct="1">
        <a:lnSpc>
          <a:spcPct val="100000"/>
        </a:lnSpc>
        <a:spcBef>
          <a:spcPts val="336"/>
        </a:spcBef>
        <a:buClr>
          <a:schemeClr val="accent1"/>
        </a:buClr>
        <a:buFont typeface="Wingdings" panose="05000000000000000000" pitchFamily="2" charset="2"/>
        <a:buChar char="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6400" indent="-180000" algn="l" defTabSz="720000" rtl="0" eaLnBrk="1" latinLnBrk="0" hangingPunct="1">
        <a:lnSpc>
          <a:spcPct val="100000"/>
        </a:lnSpc>
        <a:spcBef>
          <a:spcPts val="336"/>
        </a:spcBef>
        <a:buClr>
          <a:schemeClr val="accent1"/>
        </a:buClr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896400" indent="-180000" algn="l" defTabSz="720000" rtl="0" eaLnBrk="1" latinLnBrk="0" hangingPunct="1">
        <a:lnSpc>
          <a:spcPct val="100000"/>
        </a:lnSpc>
        <a:spcBef>
          <a:spcPts val="288"/>
        </a:spcBef>
        <a:buClr>
          <a:schemeClr val="accent1"/>
        </a:buClr>
        <a:buSzPct val="12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076400" indent="-180000" algn="l" defTabSz="720000" rtl="0" eaLnBrk="1" latinLnBrk="0" hangingPunct="1">
        <a:lnSpc>
          <a:spcPct val="100000"/>
        </a:lnSpc>
        <a:spcBef>
          <a:spcPts val="288"/>
        </a:spcBef>
        <a:buClr>
          <a:schemeClr val="accent1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SIPWMWatermarking" descr="{&quot;HashCode&quot;:1162763175,&quot;Placement&quot;:&quot;Header&quot;,&quot;Top&quot;:0.0,&quot;Left&quot;:0.0,&quot;SlideWidth&quot;:0,&quot;SlideHeight&quot;:0}">
            <a:extLst>
              <a:ext uri="{FF2B5EF4-FFF2-40B4-BE49-F238E27FC236}">
                <a16:creationId xmlns:a16="http://schemas.microsoft.com/office/drawing/2014/main" id="{7974F8E7-7CA3-E3A4-70C9-F3E58DF42A7A}"/>
              </a:ext>
            </a:extLst>
          </p:cNvPr>
          <p:cNvSpPr txBox="1"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txBody>
          <a:bodyPr vert="horz" rtlCol="0">
            <a:spAutoFit/>
          </a:bodyPr>
          <a:lstStyle/>
          <a:p>
            <a:endParaRPr lang="fr-CH"/>
          </a:p>
        </p:txBody>
      </p: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D288F69-DFF5-4C1E-8AC0-5D58F7962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600" y="241200"/>
            <a:ext cx="8298000" cy="36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fr-CH" noProof="0"/>
              <a:t>Modifiez</a:t>
            </a:r>
            <a:r>
              <a:rPr lang="fr-CH"/>
              <a:t>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D91134-0B00-41B3-BDF0-2DCFA667DE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7600" y="1119600"/>
            <a:ext cx="8298000" cy="3596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CH" noProof="0"/>
              <a:t>Modifier les styles du texte du masque</a:t>
            </a:r>
          </a:p>
          <a:p>
            <a:pPr lvl="1"/>
            <a:r>
              <a:rPr lang="fr-CH" noProof="0"/>
              <a:t>Deuxième niveau</a:t>
            </a:r>
          </a:p>
          <a:p>
            <a:pPr lvl="2"/>
            <a:r>
              <a:rPr lang="fr-CH" noProof="0"/>
              <a:t>Troisième niveau</a:t>
            </a:r>
          </a:p>
          <a:p>
            <a:pPr lvl="3"/>
            <a:r>
              <a:rPr lang="fr-CH" noProof="0"/>
              <a:t>Quatrième niveau</a:t>
            </a:r>
          </a:p>
          <a:p>
            <a:pPr lvl="4"/>
            <a:r>
              <a:rPr lang="fr-CH" noProof="0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ADFDB9-991F-49AA-8442-06A59422B3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3600" y="4914000"/>
            <a:ext cx="2214000" cy="144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defTabSz="720000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CH" noProof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044B01-56E6-4F69-8E5E-964BFF4945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17600" y="4914000"/>
            <a:ext cx="288000" cy="144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defTabSz="720000">
              <a:defRPr sz="800">
                <a:solidFill>
                  <a:schemeClr val="tx1"/>
                </a:solidFill>
              </a:defRPr>
            </a:lvl1pPr>
          </a:lstStyle>
          <a:p>
            <a:fld id="{62E2A3B9-2446-4E68-8B11-1E1D62FCFE7F}" type="slidenum">
              <a:rPr lang="fr-CH" noProof="0" smtClean="0"/>
              <a:pPr/>
              <a:t>‹N°›</a:t>
            </a:fld>
            <a:endParaRPr lang="fr-CH" noProof="0"/>
          </a:p>
        </p:txBody>
      </p:sp>
    </p:spTree>
    <p:extLst>
      <p:ext uri="{BB962C8B-B14F-4D97-AF65-F5344CB8AC3E}">
        <p14:creationId xmlns:p14="http://schemas.microsoft.com/office/powerpoint/2010/main" val="788097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</p:sldLayoutIdLst>
  <p:hf hdr="0" dt="0"/>
  <p:txStyles>
    <p:titleStyle>
      <a:lvl1pPr algn="l" defTabSz="720000" rtl="0" eaLnBrk="1" latinLnBrk="0" hangingPunct="1">
        <a:lnSpc>
          <a:spcPct val="100000"/>
        </a:lnSpc>
        <a:spcBef>
          <a:spcPct val="0"/>
        </a:spcBef>
        <a:buNone/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720000" rtl="0" eaLnBrk="1" latinLnBrk="0" hangingPunct="1">
        <a:lnSpc>
          <a:spcPct val="100000"/>
        </a:lnSpc>
        <a:spcBef>
          <a:spcPts val="384"/>
        </a:spcBef>
        <a:buClr>
          <a:schemeClr val="accent1"/>
        </a:buClr>
        <a:buSzPct val="75000"/>
        <a:buFont typeface="Segoe UI Symbol" panose="020B0502040204020203" pitchFamily="34" charset="0"/>
        <a:buChar char="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270000" algn="l" defTabSz="720000" rtl="0" eaLnBrk="1" latinLnBrk="0" hangingPunct="1">
        <a:lnSpc>
          <a:spcPct val="100000"/>
        </a:lnSpc>
        <a:spcBef>
          <a:spcPts val="336"/>
        </a:spcBef>
        <a:buClr>
          <a:schemeClr val="accent1"/>
        </a:buClr>
        <a:buFont typeface="Wingdings" panose="05000000000000000000" pitchFamily="2" charset="2"/>
        <a:buChar char="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6400" indent="-180000" algn="l" defTabSz="720000" rtl="0" eaLnBrk="1" latinLnBrk="0" hangingPunct="1">
        <a:lnSpc>
          <a:spcPct val="100000"/>
        </a:lnSpc>
        <a:spcBef>
          <a:spcPts val="336"/>
        </a:spcBef>
        <a:buClr>
          <a:schemeClr val="accent1"/>
        </a:buClr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896400" indent="-180000" algn="l" defTabSz="720000" rtl="0" eaLnBrk="1" latinLnBrk="0" hangingPunct="1">
        <a:lnSpc>
          <a:spcPct val="100000"/>
        </a:lnSpc>
        <a:spcBef>
          <a:spcPts val="288"/>
        </a:spcBef>
        <a:buClr>
          <a:schemeClr val="accent1"/>
        </a:buClr>
        <a:buSzPct val="12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076400" indent="-180000" algn="l" defTabSz="720000" rtl="0" eaLnBrk="1" latinLnBrk="0" hangingPunct="1">
        <a:lnSpc>
          <a:spcPct val="100000"/>
        </a:lnSpc>
        <a:spcBef>
          <a:spcPts val="288"/>
        </a:spcBef>
        <a:buClr>
          <a:schemeClr val="accent1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19.png"/><Relationship Id="rId9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sinistre@axa.ch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DD2CB4-9421-4853-B1BB-B62560C89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CERN 2025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B9304E6-BBF3-43B6-9ACF-2DADFD1054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H"/>
              <a:t>OR/PH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8C13415-F4B1-4FF1-B4CD-DB4883D575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CH"/>
              <a:t>Mai 2025</a:t>
            </a:r>
          </a:p>
        </p:txBody>
      </p:sp>
    </p:spTree>
    <p:extLst>
      <p:ext uri="{BB962C8B-B14F-4D97-AF65-F5344CB8AC3E}">
        <p14:creationId xmlns:p14="http://schemas.microsoft.com/office/powerpoint/2010/main" val="30912953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2E4AFE-4F04-47CB-AC68-486946A7F7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37F6E-48FB-57B7-B0A9-8C6AC18EF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COUVERTURE D’ASSURANCE AXA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931038-34E5-A594-C1D9-9C6551DE15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10</a:t>
            </a:fld>
            <a:endParaRPr lang="fr-CH" noProof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F3E478E-2CE4-FCF4-C858-93F001882824}"/>
              </a:ext>
            </a:extLst>
          </p:cNvPr>
          <p:cNvSpPr txBox="1"/>
          <p:nvPr/>
        </p:nvSpPr>
        <p:spPr>
          <a:xfrm>
            <a:off x="139202" y="1129508"/>
            <a:ext cx="1015744" cy="638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/>
              <a:t> </a:t>
            </a:r>
            <a:r>
              <a:rPr lang="fr-CH" sz="1100" b="1" dirty="0"/>
              <a:t>HORTA COSLADA </a:t>
            </a:r>
            <a:r>
              <a:rPr lang="fr-CH" sz="1100"/>
              <a:t>(ES)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A50A773-9CD4-C297-76C1-35D5386492D1}"/>
              </a:ext>
            </a:extLst>
          </p:cNvPr>
          <p:cNvSpPr txBox="1"/>
          <p:nvPr/>
        </p:nvSpPr>
        <p:spPr>
          <a:xfrm>
            <a:off x="7863142" y="944589"/>
            <a:ext cx="113707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dirty="0"/>
              <a:t>FERMILAB</a:t>
            </a:r>
          </a:p>
          <a:p>
            <a:r>
              <a:rPr lang="fr-CH" sz="1100"/>
              <a:t>RAPID CITY (US)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4CA9DEB-9437-10A9-DE27-65FAA873EF8D}"/>
              </a:ext>
            </a:extLst>
          </p:cNvPr>
          <p:cNvSpPr txBox="1"/>
          <p:nvPr/>
        </p:nvSpPr>
        <p:spPr>
          <a:xfrm>
            <a:off x="4028282" y="3293265"/>
            <a:ext cx="10283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b="1" dirty="0"/>
              <a:t>DHL</a:t>
            </a:r>
            <a:r>
              <a:rPr lang="fr-CH"/>
              <a:t>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F8EA2700-87A3-D0AF-ED5E-32740062AF42}"/>
              </a:ext>
            </a:extLst>
          </p:cNvPr>
          <p:cNvSpPr txBox="1"/>
          <p:nvPr/>
        </p:nvSpPr>
        <p:spPr>
          <a:xfrm>
            <a:off x="3370622" y="1369106"/>
            <a:ext cx="10933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dirty="0"/>
              <a:t>G2Ocean AS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983F2038-A596-08C0-680A-BD8C603687ED}"/>
              </a:ext>
            </a:extLst>
          </p:cNvPr>
          <p:cNvSpPr txBox="1"/>
          <p:nvPr/>
        </p:nvSpPr>
        <p:spPr>
          <a:xfrm rot="10800000" flipV="1">
            <a:off x="4059718" y="2352931"/>
            <a:ext cx="881044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100"/>
              <a:t>Contrat  de transport</a:t>
            </a:r>
          </a:p>
        </p:txBody>
      </p: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9A0D8C75-4486-2578-9E67-38BAABA9CFAD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1032641" y="1160033"/>
            <a:ext cx="6830501" cy="962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ZoneTexte 29">
            <a:extLst>
              <a:ext uri="{FF2B5EF4-FFF2-40B4-BE49-F238E27FC236}">
                <a16:creationId xmlns:a16="http://schemas.microsoft.com/office/drawing/2014/main" id="{FA3BE6C5-D807-0526-957A-3F2C1AC34208}"/>
              </a:ext>
            </a:extLst>
          </p:cNvPr>
          <p:cNvSpPr txBox="1"/>
          <p:nvPr/>
        </p:nvSpPr>
        <p:spPr>
          <a:xfrm>
            <a:off x="84081" y="4340627"/>
            <a:ext cx="1306080" cy="2616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fr-CH" sz="1100" b="1" dirty="0"/>
              <a:t>AXA Assurance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B16B30EF-E1BC-8475-9E81-6BA4D01B474B}"/>
              </a:ext>
            </a:extLst>
          </p:cNvPr>
          <p:cNvSpPr txBox="1"/>
          <p:nvPr/>
        </p:nvSpPr>
        <p:spPr>
          <a:xfrm>
            <a:off x="3800146" y="3945085"/>
            <a:ext cx="1737589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100"/>
            </a:lvl1pPr>
          </a:lstStyle>
          <a:p>
            <a:r>
              <a:rPr lang="fr-CH"/>
              <a:t>Contrat de transport</a:t>
            </a:r>
          </a:p>
        </p:txBody>
      </p:sp>
      <p:sp>
        <p:nvSpPr>
          <p:cNvPr id="79" name="ZoneTexte 78">
            <a:extLst>
              <a:ext uri="{FF2B5EF4-FFF2-40B4-BE49-F238E27FC236}">
                <a16:creationId xmlns:a16="http://schemas.microsoft.com/office/drawing/2014/main" id="{A118654A-F44F-543E-B6EF-9B7C18BA32E7}"/>
              </a:ext>
            </a:extLst>
          </p:cNvPr>
          <p:cNvSpPr txBox="1"/>
          <p:nvPr/>
        </p:nvSpPr>
        <p:spPr>
          <a:xfrm>
            <a:off x="5694216" y="1406994"/>
            <a:ext cx="4641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dirty="0"/>
              <a:t>ATS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8EF459E-FBAC-9214-E72F-505CDDF1F588}"/>
              </a:ext>
            </a:extLst>
          </p:cNvPr>
          <p:cNvSpPr txBox="1"/>
          <p:nvPr/>
        </p:nvSpPr>
        <p:spPr>
          <a:xfrm>
            <a:off x="4318904" y="4380630"/>
            <a:ext cx="8359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dirty="0"/>
              <a:t>CERN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A8562A1-53D0-436B-6BE8-5208A43CF225}"/>
              </a:ext>
            </a:extLst>
          </p:cNvPr>
          <p:cNvSpPr txBox="1"/>
          <p:nvPr/>
        </p:nvSpPr>
        <p:spPr>
          <a:xfrm>
            <a:off x="1886767" y="4340627"/>
            <a:ext cx="16947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/>
              <a:t>Contrat d’assurance</a:t>
            </a:r>
          </a:p>
        </p:txBody>
      </p:sp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id="{9BC2683D-7072-C1F2-495C-4E984BCFAB2F}"/>
              </a:ext>
            </a:extLst>
          </p:cNvPr>
          <p:cNvCxnSpPr>
            <a:cxnSpLocks/>
            <a:stCxn id="24" idx="0"/>
          </p:cNvCxnSpPr>
          <p:nvPr/>
        </p:nvCxnSpPr>
        <p:spPr>
          <a:xfrm flipH="1" flipV="1">
            <a:off x="4486961" y="1314602"/>
            <a:ext cx="13279" cy="10383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avec flèche 55">
            <a:extLst>
              <a:ext uri="{FF2B5EF4-FFF2-40B4-BE49-F238E27FC236}">
                <a16:creationId xmlns:a16="http://schemas.microsoft.com/office/drawing/2014/main" id="{B75EDE13-C9E0-3C20-06B5-D8AF91331CD0}"/>
              </a:ext>
            </a:extLst>
          </p:cNvPr>
          <p:cNvCxnSpPr>
            <a:cxnSpLocks/>
          </p:cNvCxnSpPr>
          <p:nvPr/>
        </p:nvCxnSpPr>
        <p:spPr>
          <a:xfrm flipV="1">
            <a:off x="4599769" y="3593347"/>
            <a:ext cx="0" cy="7472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avec flèche 67">
            <a:extLst>
              <a:ext uri="{FF2B5EF4-FFF2-40B4-BE49-F238E27FC236}">
                <a16:creationId xmlns:a16="http://schemas.microsoft.com/office/drawing/2014/main" id="{2DAC123B-0EE3-B04F-61B7-26C7DF892ABD}"/>
              </a:ext>
            </a:extLst>
          </p:cNvPr>
          <p:cNvCxnSpPr>
            <a:cxnSpLocks/>
          </p:cNvCxnSpPr>
          <p:nvPr/>
        </p:nvCxnSpPr>
        <p:spPr>
          <a:xfrm flipH="1" flipV="1">
            <a:off x="641031" y="1525165"/>
            <a:ext cx="3362268" cy="28154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avec flèche 70">
            <a:extLst>
              <a:ext uri="{FF2B5EF4-FFF2-40B4-BE49-F238E27FC236}">
                <a16:creationId xmlns:a16="http://schemas.microsoft.com/office/drawing/2014/main" id="{BDCE5B4F-7364-0E2E-EB25-51198FFEFB81}"/>
              </a:ext>
            </a:extLst>
          </p:cNvPr>
          <p:cNvCxnSpPr>
            <a:cxnSpLocks/>
          </p:cNvCxnSpPr>
          <p:nvPr/>
        </p:nvCxnSpPr>
        <p:spPr>
          <a:xfrm flipV="1">
            <a:off x="5140703" y="1349330"/>
            <a:ext cx="3289480" cy="3031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avec flèche 97">
            <a:extLst>
              <a:ext uri="{FF2B5EF4-FFF2-40B4-BE49-F238E27FC236}">
                <a16:creationId xmlns:a16="http://schemas.microsoft.com/office/drawing/2014/main" id="{13BE76B9-65D4-6B03-5B87-FA28833D779C}"/>
              </a:ext>
            </a:extLst>
          </p:cNvPr>
          <p:cNvCxnSpPr>
            <a:cxnSpLocks/>
          </p:cNvCxnSpPr>
          <p:nvPr/>
        </p:nvCxnSpPr>
        <p:spPr>
          <a:xfrm flipH="1">
            <a:off x="3846498" y="1570622"/>
            <a:ext cx="407156" cy="7082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>
            <a:extLst>
              <a:ext uri="{FF2B5EF4-FFF2-40B4-BE49-F238E27FC236}">
                <a16:creationId xmlns:a16="http://schemas.microsoft.com/office/drawing/2014/main" id="{322A02C8-C6AE-E725-0801-9C0757DB95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5979" y="971130"/>
            <a:ext cx="762589" cy="48675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FE86A2A9-84A8-A190-74EB-E6FB46DF28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3522" y="851727"/>
            <a:ext cx="828966" cy="61276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0282B122-CE37-3D63-D107-B24661CC10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5404" y="2179267"/>
            <a:ext cx="609054" cy="423689"/>
          </a:xfrm>
          <a:prstGeom prst="rect">
            <a:avLst/>
          </a:prstGeom>
        </p:spPr>
      </p:pic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95164FEC-40A6-21A9-03CE-0B3AF1EE5542}"/>
              </a:ext>
            </a:extLst>
          </p:cNvPr>
          <p:cNvSpPr txBox="1">
            <a:spLocks/>
          </p:cNvSpPr>
          <p:nvPr/>
        </p:nvSpPr>
        <p:spPr>
          <a:xfrm>
            <a:off x="417600" y="588080"/>
            <a:ext cx="8297862" cy="360362"/>
          </a:xfrm>
          <a:prstGeom prst="rect">
            <a:avLst/>
          </a:prstGeom>
        </p:spPr>
        <p:txBody>
          <a:bodyPr/>
          <a:lstStyle>
            <a:lvl1pPr marL="270000" indent="-270000" algn="l" defTabSz="720000" rtl="0" eaLnBrk="1" latinLnBrk="0" hangingPunct="1">
              <a:lnSpc>
                <a:spcPct val="100000"/>
              </a:lnSpc>
              <a:spcBef>
                <a:spcPts val="384"/>
              </a:spcBef>
              <a:buClr>
                <a:schemeClr val="accent1"/>
              </a:buClr>
              <a:buSzPct val="75000"/>
              <a:buFont typeface="Segoe UI Symbol" panose="020B0502040204020203" pitchFamily="34" charset="0"/>
              <a:buChar char="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0000" indent="-270000" algn="l" defTabSz="720000" rtl="0" eaLnBrk="1" latinLnBrk="0" hangingPunct="1">
              <a:lnSpc>
                <a:spcPct val="100000"/>
              </a:lnSpc>
              <a:spcBef>
                <a:spcPts val="336"/>
              </a:spcBef>
              <a:buClr>
                <a:schemeClr val="accent1"/>
              </a:buClr>
              <a:buFont typeface="Wingdings" panose="05000000000000000000" pitchFamily="2" charset="2"/>
              <a:buChar char="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6400" indent="-180000" algn="l" defTabSz="720000" rtl="0" eaLnBrk="1" latinLnBrk="0" hangingPunct="1">
              <a:lnSpc>
                <a:spcPct val="100000"/>
              </a:lnSpc>
              <a:spcBef>
                <a:spcPts val="336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400" indent="-180000" algn="l" defTabSz="720000" rtl="0" eaLnBrk="1" latinLnBrk="0" hangingPunct="1">
              <a:lnSpc>
                <a:spcPct val="100000"/>
              </a:lnSpc>
              <a:spcBef>
                <a:spcPts val="288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6400" indent="-180000" algn="l" defTabSz="720000" rtl="0" eaLnBrk="1" latinLnBrk="0" hangingPunct="1">
              <a:lnSpc>
                <a:spcPct val="100000"/>
              </a:lnSpc>
              <a:spcBef>
                <a:spcPts val="288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>
                <a:solidFill>
                  <a:schemeClr val="accent1"/>
                </a:solidFill>
              </a:rPr>
              <a:t>EXEMPLE CAS   Transport Cryostat # 2 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95BEA4B-2F9D-0D0A-BA55-DC5FC10D02F8}"/>
              </a:ext>
            </a:extLst>
          </p:cNvPr>
          <p:cNvSpPr txBox="1"/>
          <p:nvPr/>
        </p:nvSpPr>
        <p:spPr>
          <a:xfrm>
            <a:off x="2607399" y="2653014"/>
            <a:ext cx="18703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dirty="0"/>
              <a:t>Copper Port America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9C04AC9B-8A5F-4D9F-678B-E6FDEE7AC0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0791" y="293259"/>
            <a:ext cx="1494183" cy="631869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BB525A57-B9F2-FF4B-8E4D-8B19471878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35308" y="267336"/>
            <a:ext cx="1799612" cy="628685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0B6C091D-27BC-24DB-8983-4FD4523C07A2}"/>
              </a:ext>
            </a:extLst>
          </p:cNvPr>
          <p:cNvSpPr txBox="1"/>
          <p:nvPr/>
        </p:nvSpPr>
        <p:spPr>
          <a:xfrm>
            <a:off x="7065300" y="2501410"/>
            <a:ext cx="15392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/>
              <a:t>Collaboration/Projet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7F27BD1-CE5A-E561-0471-E7800B9A2C4F}"/>
              </a:ext>
            </a:extLst>
          </p:cNvPr>
          <p:cNvSpPr txBox="1"/>
          <p:nvPr/>
        </p:nvSpPr>
        <p:spPr>
          <a:xfrm>
            <a:off x="1287595" y="2466826"/>
            <a:ext cx="10860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/>
              <a:t>Contrat Commercial</a:t>
            </a:r>
          </a:p>
        </p:txBody>
      </p: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338CFBED-4FF7-01BB-CA8C-D4140DE454C3}"/>
              </a:ext>
            </a:extLst>
          </p:cNvPr>
          <p:cNvCxnSpPr>
            <a:cxnSpLocks/>
          </p:cNvCxnSpPr>
          <p:nvPr/>
        </p:nvCxnSpPr>
        <p:spPr>
          <a:xfrm flipV="1">
            <a:off x="4862945" y="3687878"/>
            <a:ext cx="348361" cy="6527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2C3A56CA-E9B5-E09F-475B-0A965AC24C34}"/>
              </a:ext>
            </a:extLst>
          </p:cNvPr>
          <p:cNvSpPr txBox="1"/>
          <p:nvPr/>
        </p:nvSpPr>
        <p:spPr>
          <a:xfrm>
            <a:off x="5172482" y="3337393"/>
            <a:ext cx="7305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dirty="0" err="1"/>
              <a:t>IPCargo</a:t>
            </a:r>
            <a:endParaRPr lang="fr-CH" sz="1100" b="1" dirty="0"/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A1C2BEE2-4C6B-B60C-3A0A-485EC5D0D6E0}"/>
              </a:ext>
            </a:extLst>
          </p:cNvPr>
          <p:cNvCxnSpPr>
            <a:cxnSpLocks/>
            <a:endCxn id="79" idx="2"/>
          </p:cNvCxnSpPr>
          <p:nvPr/>
        </p:nvCxnSpPr>
        <p:spPr>
          <a:xfrm flipV="1">
            <a:off x="5394990" y="1668604"/>
            <a:ext cx="531291" cy="16065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>
            <a:extLst>
              <a:ext uri="{FF2B5EF4-FFF2-40B4-BE49-F238E27FC236}">
                <a16:creationId xmlns:a16="http://schemas.microsoft.com/office/drawing/2014/main" id="{069A00B5-7098-A1A3-9EE2-4DDE918FEFE1}"/>
              </a:ext>
            </a:extLst>
          </p:cNvPr>
          <p:cNvSpPr txBox="1"/>
          <p:nvPr/>
        </p:nvSpPr>
        <p:spPr>
          <a:xfrm>
            <a:off x="5505678" y="2416772"/>
            <a:ext cx="1111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/>
              <a:t>Contrat de transport </a:t>
            </a:r>
          </a:p>
        </p:txBody>
      </p:sp>
      <p:pic>
        <p:nvPicPr>
          <p:cNvPr id="41" name="Image 40">
            <a:extLst>
              <a:ext uri="{FF2B5EF4-FFF2-40B4-BE49-F238E27FC236}">
                <a16:creationId xmlns:a16="http://schemas.microsoft.com/office/drawing/2014/main" id="{12CFCF42-B979-F862-C0B6-1310AD2256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67641" y="984909"/>
            <a:ext cx="567768" cy="399854"/>
          </a:xfrm>
          <a:prstGeom prst="rect">
            <a:avLst/>
          </a:prstGeom>
        </p:spPr>
      </p:pic>
      <p:sp>
        <p:nvSpPr>
          <p:cNvPr id="42" name="ZoneTexte 41">
            <a:extLst>
              <a:ext uri="{FF2B5EF4-FFF2-40B4-BE49-F238E27FC236}">
                <a16:creationId xmlns:a16="http://schemas.microsoft.com/office/drawing/2014/main" id="{F4E56F10-510D-75D7-F044-E25990527BA4}"/>
              </a:ext>
            </a:extLst>
          </p:cNvPr>
          <p:cNvSpPr txBox="1"/>
          <p:nvPr/>
        </p:nvSpPr>
        <p:spPr>
          <a:xfrm>
            <a:off x="2917435" y="976691"/>
            <a:ext cx="8811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>
                <a:highlight>
                  <a:srgbClr val="FFFF00"/>
                </a:highlight>
              </a:rPr>
              <a:t>Sinistre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FE3BEE36-E8BD-DF15-26D3-86FDB2C700C6}"/>
              </a:ext>
            </a:extLst>
          </p:cNvPr>
          <p:cNvSpPr txBox="1"/>
          <p:nvPr/>
        </p:nvSpPr>
        <p:spPr>
          <a:xfrm>
            <a:off x="2874810" y="1552700"/>
            <a:ext cx="10860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/>
              <a:t>Contrat de manutention</a:t>
            </a:r>
          </a:p>
        </p:txBody>
      </p:sp>
      <p:pic>
        <p:nvPicPr>
          <p:cNvPr id="47" name="Image 46">
            <a:extLst>
              <a:ext uri="{FF2B5EF4-FFF2-40B4-BE49-F238E27FC236}">
                <a16:creationId xmlns:a16="http://schemas.microsoft.com/office/drawing/2014/main" id="{673A6B59-97C3-ED75-E64C-8E2ED61CA6F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54831" y="995411"/>
            <a:ext cx="690430" cy="442707"/>
          </a:xfrm>
          <a:prstGeom prst="rect">
            <a:avLst/>
          </a:prstGeom>
        </p:spPr>
      </p:pic>
      <p:sp>
        <p:nvSpPr>
          <p:cNvPr id="48" name="ZoneTexte 47">
            <a:extLst>
              <a:ext uri="{FF2B5EF4-FFF2-40B4-BE49-F238E27FC236}">
                <a16:creationId xmlns:a16="http://schemas.microsoft.com/office/drawing/2014/main" id="{98E694E2-AA10-FF83-98AD-C8F77F14D0B2}"/>
              </a:ext>
            </a:extLst>
          </p:cNvPr>
          <p:cNvSpPr txBox="1"/>
          <p:nvPr/>
        </p:nvSpPr>
        <p:spPr>
          <a:xfrm>
            <a:off x="7000046" y="1303035"/>
            <a:ext cx="6351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highlight>
                  <a:srgbClr val="FFFF00"/>
                </a:highlight>
              </a:rPr>
              <a:t>Sinistre</a:t>
            </a:r>
          </a:p>
        </p:txBody>
      </p:sp>
      <p:cxnSp>
        <p:nvCxnSpPr>
          <p:cNvPr id="50" name="Connecteur droit 49">
            <a:extLst>
              <a:ext uri="{FF2B5EF4-FFF2-40B4-BE49-F238E27FC236}">
                <a16:creationId xmlns:a16="http://schemas.microsoft.com/office/drawing/2014/main" id="{017A740A-4565-0C8E-188E-89D840EDEA93}"/>
              </a:ext>
            </a:extLst>
          </p:cNvPr>
          <p:cNvCxnSpPr>
            <a:cxnSpLocks/>
            <a:stCxn id="11" idx="0"/>
          </p:cNvCxnSpPr>
          <p:nvPr/>
        </p:nvCxnSpPr>
        <p:spPr>
          <a:xfrm flipH="1" flipV="1">
            <a:off x="4529789" y="2799526"/>
            <a:ext cx="12663" cy="4937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avec flèche 73">
            <a:extLst>
              <a:ext uri="{FF2B5EF4-FFF2-40B4-BE49-F238E27FC236}">
                <a16:creationId xmlns:a16="http://schemas.microsoft.com/office/drawing/2014/main" id="{EF36EAB7-B175-64C6-B36C-9FDC51601C00}"/>
              </a:ext>
            </a:extLst>
          </p:cNvPr>
          <p:cNvCxnSpPr>
            <a:stCxn id="18" idx="1"/>
          </p:cNvCxnSpPr>
          <p:nvPr/>
        </p:nvCxnSpPr>
        <p:spPr>
          <a:xfrm flipH="1">
            <a:off x="1246909" y="4471432"/>
            <a:ext cx="63985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 droit avec flèche 75">
            <a:extLst>
              <a:ext uri="{FF2B5EF4-FFF2-40B4-BE49-F238E27FC236}">
                <a16:creationId xmlns:a16="http://schemas.microsoft.com/office/drawing/2014/main" id="{2575B7EB-3D5A-5B46-892E-DB18EF8E5719}"/>
              </a:ext>
            </a:extLst>
          </p:cNvPr>
          <p:cNvCxnSpPr>
            <a:endCxn id="10" idx="1"/>
          </p:cNvCxnSpPr>
          <p:nvPr/>
        </p:nvCxnSpPr>
        <p:spPr>
          <a:xfrm>
            <a:off x="3317474" y="4511435"/>
            <a:ext cx="100143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space réservé du pied de page 2">
            <a:extLst>
              <a:ext uri="{FF2B5EF4-FFF2-40B4-BE49-F238E27FC236}">
                <a16:creationId xmlns:a16="http://schemas.microsoft.com/office/drawing/2014/main" id="{19567AEF-ADB3-F030-0F6F-28307062551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05600" y="4732820"/>
            <a:ext cx="7457555" cy="226900"/>
          </a:xfrm>
        </p:spPr>
        <p:txBody>
          <a:bodyPr/>
          <a:lstStyle/>
          <a:p>
            <a:r>
              <a:rPr lang="fr-CH"/>
              <a:t>CERN | 6 mai 2025 - Usage exclusivement réservé à AXA dans le cadre de la présentation/séance du 6.5.2025. Sans valeur contractuelle, sans engagement ou reconnaissance de responsabilité.</a:t>
            </a:r>
            <a:endParaRPr lang="fr-CH" noProof="0" dirty="0"/>
          </a:p>
        </p:txBody>
      </p:sp>
    </p:spTree>
    <p:extLst>
      <p:ext uri="{BB962C8B-B14F-4D97-AF65-F5344CB8AC3E}">
        <p14:creationId xmlns:p14="http://schemas.microsoft.com/office/powerpoint/2010/main" val="1325112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A1976A-9F89-448D-BA08-E8D65E371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/>
              <a:t>QUE FAIRE EN CAS DE SINISTRE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B26E639-4219-4BF7-ABFA-3BAB78E9A1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smtClean="0"/>
              <a:pPr/>
              <a:t>11</a:t>
            </a:fld>
            <a:endParaRPr lang="fr-CH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6EFD1A0-979A-4D54-AA4D-90C291D25E4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23000" y="1263601"/>
            <a:ext cx="8298000" cy="293096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fr-CH" dirty="0"/>
              <a:t>Vérifier l’état apparent de l’envoi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CH" dirty="0"/>
              <a:t>Si emballage abîmé = examiner immédiatement l’état de la marchandise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CH" dirty="0"/>
              <a:t>Prendre des photos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CH" dirty="0"/>
              <a:t>Signaler toute irrégularité constatée au transporteur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CH" dirty="0"/>
              <a:t>Prendre des réserves et/ou établir un constat contradictoire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CH" dirty="0"/>
              <a:t>Faire intervenir immédiatement un commissaire d’avaries si besoin/urgence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CH" dirty="0"/>
              <a:t>Prendre toute mesure nécessaire pour limiter/ prévenir les dommages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CH" dirty="0"/>
              <a:t>Laisser la marchandise en l’état (sauf mesure de sauvetage), emballage compris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CH" dirty="0"/>
              <a:t>Préserver le recours des assureurs (réserves ultérieures/réclamation)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endParaRPr lang="fr-CH" dirty="0"/>
          </a:p>
          <a:p>
            <a:endParaRPr lang="fr-CH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D5A867CA-966F-4445-864D-68B1E1B765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CH" dirty="0"/>
              <a:t>AU MOMENT DE LA LIVRAISON</a:t>
            </a:r>
          </a:p>
        </p:txBody>
      </p:sp>
      <p:sp>
        <p:nvSpPr>
          <p:cNvPr id="7" name="Espace réservé du pied de page 2">
            <a:extLst>
              <a:ext uri="{FF2B5EF4-FFF2-40B4-BE49-F238E27FC236}">
                <a16:creationId xmlns:a16="http://schemas.microsoft.com/office/drawing/2014/main" id="{FDE3AD81-C8F4-3B33-877F-5E5B9CA9B9D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05600" y="4732820"/>
            <a:ext cx="7457555" cy="226900"/>
          </a:xfrm>
        </p:spPr>
        <p:txBody>
          <a:bodyPr/>
          <a:lstStyle/>
          <a:p>
            <a:r>
              <a:rPr lang="fr-CH"/>
              <a:t>CERN | 6 mai 2025 - Usage exclusivement réservé à AXA dans le cadre de la présentation/séance du 6.5.2025. Sans valeur contractuelle, sans engagement ou reconnaissance de responsabilité.</a:t>
            </a:r>
            <a:endParaRPr lang="fr-CH" noProof="0" dirty="0"/>
          </a:p>
        </p:txBody>
      </p:sp>
    </p:spTree>
    <p:extLst>
      <p:ext uri="{BB962C8B-B14F-4D97-AF65-F5344CB8AC3E}">
        <p14:creationId xmlns:p14="http://schemas.microsoft.com/office/powerpoint/2010/main" val="7066362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A1976A-9F89-448D-BA08-E8D65E371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/>
              <a:t>QUE FAIRE EN CAS DE SINISTRE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B26E639-4219-4BF7-ABFA-3BAB78E9A1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smtClean="0"/>
              <a:pPr/>
              <a:t>12</a:t>
            </a:fld>
            <a:endParaRPr lang="fr-CH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6EFD1A0-979A-4D54-AA4D-90C291D25E4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23000" y="1263601"/>
            <a:ext cx="8298000" cy="293096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fr-CH" dirty="0"/>
              <a:t>Tout dommage apparent doit être signalé à la livraison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CH" dirty="0"/>
              <a:t>par le destinataire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CH" dirty="0"/>
              <a:t>au transporteur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CH" dirty="0"/>
              <a:t>Sur le document de transport (titre de transport/bon de livraison)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CH" dirty="0"/>
              <a:t>Réserves précises et motivées : </a:t>
            </a:r>
            <a:r>
              <a:rPr lang="fr-CH" b="1" dirty="0"/>
              <a:t>nature et étendue des dommages *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CH" dirty="0"/>
              <a:t>Ou Constat contradictoire des dommages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CH" dirty="0"/>
              <a:t>Signaler tout dommage découvert après la livraison </a:t>
            </a:r>
            <a:r>
              <a:rPr lang="fr-CH" b="1" dirty="0"/>
              <a:t>dans les délais </a:t>
            </a:r>
            <a:r>
              <a:rPr lang="fr-CH" dirty="0"/>
              <a:t>par </a:t>
            </a:r>
            <a:r>
              <a:rPr lang="fr-CH" b="1" dirty="0"/>
              <a:t>écrit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CH" dirty="0">
                <a:highlight>
                  <a:srgbClr val="FFFF00"/>
                </a:highlight>
              </a:rPr>
              <a:t>RESPECT DES FORMALITES DE RESERVES:  Dommages automatiquement réputés être survenus pendant le transport. Il appartient au transporteur d’apporter la preuve contraire</a:t>
            </a:r>
          </a:p>
          <a:p>
            <a:pPr marL="0" indent="0">
              <a:buNone/>
            </a:pPr>
            <a:endParaRPr lang="fr-CH" dirty="0">
              <a:highlight>
                <a:srgbClr val="FFFF00"/>
              </a:highlight>
            </a:endParaRPr>
          </a:p>
          <a:p>
            <a:pPr marL="0" indent="0">
              <a:buNone/>
            </a:pPr>
            <a:endParaRPr lang="fr-CH" dirty="0"/>
          </a:p>
          <a:p>
            <a:endParaRPr lang="fr-CH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D5A867CA-966F-4445-864D-68B1E1B765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CH"/>
              <a:t>RESERVES - GENERALITES</a:t>
            </a:r>
          </a:p>
        </p:txBody>
      </p:sp>
      <p:sp>
        <p:nvSpPr>
          <p:cNvPr id="7" name="Espace réservé du pied de page 2">
            <a:extLst>
              <a:ext uri="{FF2B5EF4-FFF2-40B4-BE49-F238E27FC236}">
                <a16:creationId xmlns:a16="http://schemas.microsoft.com/office/drawing/2014/main" id="{DC2CB95A-D8B4-4A78-9B00-1BDBB315B685}"/>
              </a:ext>
            </a:extLst>
          </p:cNvPr>
          <p:cNvSpPr txBox="1">
            <a:spLocks/>
          </p:cNvSpPr>
          <p:nvPr/>
        </p:nvSpPr>
        <p:spPr>
          <a:xfrm>
            <a:off x="705600" y="4579635"/>
            <a:ext cx="7457555" cy="2269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e-DE"/>
            </a:defPPr>
            <a:lvl1pPr marL="0" algn="l" defTabSz="7200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/>
              <a:t>CERN | 6 mai 2025 - Usage exclusivement réservé à AXA dans le cadre de la présentation/séance du 6.5.2025. Sans valeur contractuelle, sans engagement ou reconnaissance de responsabilité.</a:t>
            </a:r>
          </a:p>
        </p:txBody>
      </p:sp>
    </p:spTree>
    <p:extLst>
      <p:ext uri="{BB962C8B-B14F-4D97-AF65-F5344CB8AC3E}">
        <p14:creationId xmlns:p14="http://schemas.microsoft.com/office/powerpoint/2010/main" val="27436683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A1976A-9F89-448D-BA08-E8D65E371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/>
              <a:t>QUE FAIRE EN CAS DE SINISTRE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B26E639-4219-4BF7-ABFA-3BAB78E9A1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smtClean="0"/>
              <a:pPr/>
              <a:t>13</a:t>
            </a:fld>
            <a:endParaRPr lang="fr-CH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6EFD1A0-979A-4D54-AA4D-90C291D25E4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7512" y="2008438"/>
            <a:ext cx="3960000" cy="221839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CH" dirty="0"/>
          </a:p>
          <a:p>
            <a:pPr>
              <a:buFont typeface="Wingdings" panose="05000000000000000000" pitchFamily="2" charset="2"/>
              <a:buChar char="ü"/>
            </a:pPr>
            <a:r>
              <a:rPr lang="fr-CH" dirty="0"/>
              <a:t>Manquants: n x Pièces/Colis sur n x Pièces/Colis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CH" dirty="0"/>
              <a:t>Machine rayée sur le côté droit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CH" dirty="0"/>
              <a:t>Marchandise reçue tordue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CH" dirty="0"/>
              <a:t>Pieds table cassés</a:t>
            </a:r>
          </a:p>
          <a:p>
            <a:pPr>
              <a:buFont typeface="Wingdings" panose="05000000000000000000" pitchFamily="2" charset="2"/>
              <a:buChar char="ü"/>
            </a:pPr>
            <a:endParaRPr lang="fr-CH" dirty="0"/>
          </a:p>
          <a:p>
            <a:pPr>
              <a:buFont typeface="Wingdings" panose="05000000000000000000" pitchFamily="2" charset="2"/>
              <a:buChar char="ü"/>
            </a:pPr>
            <a:endParaRPr lang="fr-CH" dirty="0"/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D5A867CA-966F-4445-864D-68B1E1B765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CH">
                <a:solidFill>
                  <a:schemeClr val="accent1">
                    <a:lumMod val="50000"/>
                  </a:schemeClr>
                </a:solidFill>
              </a:rPr>
              <a:t>RESERVES - EXEMPLES</a:t>
            </a: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3EA0B50F-9029-C574-381E-CCC216AEB3B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17512" y="1368000"/>
            <a:ext cx="3960000" cy="252000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fr-CH" b="0"/>
              <a:t>RESERVES VALABLES</a:t>
            </a:r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BB76549B-7670-C8F6-EB83-F3A4F4CBD27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755375" y="1368000"/>
            <a:ext cx="3960000" cy="252000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fr-CH" b="0"/>
              <a:t>RESERVES INOPERANTES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42D8BDC2-3A18-E686-152B-DC2952A75A1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766400" y="1978832"/>
            <a:ext cx="3960000" cy="300716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CH" dirty="0"/>
          </a:p>
          <a:p>
            <a:pPr>
              <a:buFont typeface="Wingdings" panose="05000000000000000000" pitchFamily="2" charset="2"/>
              <a:buChar char="ü"/>
            </a:pPr>
            <a:r>
              <a:rPr lang="fr-CH" dirty="0"/>
              <a:t>Sous réserves de contrôle et/ou de déballage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CH" dirty="0"/>
              <a:t>Emballage abîmé/Carton troué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CH" dirty="0"/>
              <a:t>Colis en mauvais état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CH" dirty="0"/>
              <a:t>Marchandise tombée dans le camion</a:t>
            </a:r>
          </a:p>
          <a:p>
            <a:pPr>
              <a:buFont typeface="Wingdings" panose="05000000000000000000" pitchFamily="2" charset="2"/>
              <a:buChar char="ü"/>
            </a:pPr>
            <a:endParaRPr lang="fr-CH" dirty="0"/>
          </a:p>
        </p:txBody>
      </p:sp>
      <p:sp>
        <p:nvSpPr>
          <p:cNvPr id="7" name="Espace réservé du pied de page 2">
            <a:extLst>
              <a:ext uri="{FF2B5EF4-FFF2-40B4-BE49-F238E27FC236}">
                <a16:creationId xmlns:a16="http://schemas.microsoft.com/office/drawing/2014/main" id="{DC311FC9-5024-13C6-6935-FF75A535D17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05600" y="4732820"/>
            <a:ext cx="7457555" cy="226900"/>
          </a:xfrm>
        </p:spPr>
        <p:txBody>
          <a:bodyPr/>
          <a:lstStyle/>
          <a:p>
            <a:r>
              <a:rPr lang="fr-CH"/>
              <a:t>CERN | 6 mai 2025 - Usage exclusivement réservé à AXA dans le cadre de la présentation/séance du 6.5.2025. Sans valeur contractuelle, sans engagement ou reconnaissance de responsabilité.</a:t>
            </a:r>
            <a:endParaRPr lang="fr-CH" noProof="0" dirty="0"/>
          </a:p>
        </p:txBody>
      </p:sp>
    </p:spTree>
    <p:extLst>
      <p:ext uri="{BB962C8B-B14F-4D97-AF65-F5344CB8AC3E}">
        <p14:creationId xmlns:p14="http://schemas.microsoft.com/office/powerpoint/2010/main" val="21795937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>
            <a:extLst>
              <a:ext uri="{FF2B5EF4-FFF2-40B4-BE49-F238E27FC236}">
                <a16:creationId xmlns:a16="http://schemas.microsoft.com/office/drawing/2014/main" id="{2496DE56-84AB-2274-9FEB-31AFF2F7A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/>
              <a:t>RESERVES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B96D94F-A4C2-2785-3F03-2232A8FE81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14</a:t>
            </a:fld>
            <a:endParaRPr lang="fr-CH" noProof="0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DF7448C1-C127-E319-48CB-5469CA1F6F7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CH"/>
              <a:t>EXEMPLES CAS REFUSES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3CD604B-5107-E9A4-3492-7756D8813F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513" y="1119600"/>
            <a:ext cx="3737964" cy="3404700"/>
          </a:xfrm>
          <a:prstGeom prst="rect">
            <a:avLst/>
          </a:prstGeom>
        </p:spPr>
      </p:pic>
      <p:pic>
        <p:nvPicPr>
          <p:cNvPr id="14" name="Espace réservé du contenu 13">
            <a:extLst>
              <a:ext uri="{FF2B5EF4-FFF2-40B4-BE49-F238E27FC236}">
                <a16:creationId xmlns:a16="http://schemas.microsoft.com/office/drawing/2014/main" id="{A5935609-C3A9-1C86-4F02-1910CBE3A1ED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4"/>
          <a:stretch>
            <a:fillRect/>
          </a:stretch>
        </p:blipFill>
        <p:spPr>
          <a:xfrm>
            <a:off x="4441371" y="997564"/>
            <a:ext cx="4159489" cy="3526736"/>
          </a:xfrm>
          <a:prstGeom prst="rect">
            <a:avLst/>
          </a:prstGeom>
        </p:spPr>
      </p:pic>
      <p:sp>
        <p:nvSpPr>
          <p:cNvPr id="2" name="Espace réservé du pied de page 2">
            <a:extLst>
              <a:ext uri="{FF2B5EF4-FFF2-40B4-BE49-F238E27FC236}">
                <a16:creationId xmlns:a16="http://schemas.microsoft.com/office/drawing/2014/main" id="{294728D7-40C4-C412-AF1C-D89F96EB7F5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05600" y="4732820"/>
            <a:ext cx="7457555" cy="226900"/>
          </a:xfrm>
        </p:spPr>
        <p:txBody>
          <a:bodyPr/>
          <a:lstStyle/>
          <a:p>
            <a:r>
              <a:rPr lang="fr-CH"/>
              <a:t>CERN | 6 mai 2025 - Usage exclusivement réservé à AXA dans le cadre de la présentation/séance du 6.5.2025. Sans valeur contractuelle, sans engagement ou reconnaissance de responsabilité.</a:t>
            </a:r>
            <a:endParaRPr lang="fr-CH" noProof="0" dirty="0"/>
          </a:p>
        </p:txBody>
      </p:sp>
    </p:spTree>
    <p:extLst>
      <p:ext uri="{BB962C8B-B14F-4D97-AF65-F5344CB8AC3E}">
        <p14:creationId xmlns:p14="http://schemas.microsoft.com/office/powerpoint/2010/main" val="34346450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>
            <a:extLst>
              <a:ext uri="{FF2B5EF4-FFF2-40B4-BE49-F238E27FC236}">
                <a16:creationId xmlns:a16="http://schemas.microsoft.com/office/drawing/2014/main" id="{2496DE56-84AB-2274-9FEB-31AFF2F7A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/>
              <a:t>RESERVES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B96D94F-A4C2-2785-3F03-2232A8FE81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15</a:t>
            </a:fld>
            <a:endParaRPr lang="fr-CH" noProof="0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DF7448C1-C127-E319-48CB-5469CA1F6F7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CH"/>
              <a:t>EXEMPLE CAS REFUSES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7DD1031A-63DA-177C-B8AA-2BE03151E200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1059890" y="1119188"/>
            <a:ext cx="7013108" cy="3416449"/>
          </a:xfrm>
          <a:prstGeom prst="rect">
            <a:avLst/>
          </a:prstGeom>
        </p:spPr>
      </p:pic>
      <p:sp>
        <p:nvSpPr>
          <p:cNvPr id="2" name="Espace réservé du pied de page 2">
            <a:extLst>
              <a:ext uri="{FF2B5EF4-FFF2-40B4-BE49-F238E27FC236}">
                <a16:creationId xmlns:a16="http://schemas.microsoft.com/office/drawing/2014/main" id="{2A23D655-6671-2480-FBC4-03169B2EE01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05600" y="4732820"/>
            <a:ext cx="7457555" cy="226900"/>
          </a:xfrm>
        </p:spPr>
        <p:txBody>
          <a:bodyPr/>
          <a:lstStyle/>
          <a:p>
            <a:r>
              <a:rPr lang="fr-CH"/>
              <a:t>CERN | 6 mai 2025 - Usage exclusivement réservé à AXA dans le cadre de la présentation/séance du 6.5.2025. Sans valeur contractuelle, sans engagement ou reconnaissance de responsabilité.</a:t>
            </a:r>
            <a:endParaRPr lang="fr-CH" noProof="0" dirty="0"/>
          </a:p>
        </p:txBody>
      </p:sp>
    </p:spTree>
    <p:extLst>
      <p:ext uri="{BB962C8B-B14F-4D97-AF65-F5344CB8AC3E}">
        <p14:creationId xmlns:p14="http://schemas.microsoft.com/office/powerpoint/2010/main" val="11380785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410872-3457-4AA4-8D03-17AD6529E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/>
              <a:t>QUE FAIRE EN CAS DE SINISTRE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4087662-6146-45E6-B501-1404741EBB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smtClean="0"/>
              <a:pPr/>
              <a:t>16</a:t>
            </a:fld>
            <a:endParaRPr lang="fr-CH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DE10E4BD-70B4-4E3B-AFA1-A936CCC173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CH"/>
              <a:t>DELAIS DE RESERVES SELON TYPE DE TRANSPORT</a:t>
            </a:r>
          </a:p>
        </p:txBody>
      </p:sp>
      <p:sp>
        <p:nvSpPr>
          <p:cNvPr id="8" name="ZoneTexte 8">
            <a:extLst>
              <a:ext uri="{FF2B5EF4-FFF2-40B4-BE49-F238E27FC236}">
                <a16:creationId xmlns:a16="http://schemas.microsoft.com/office/drawing/2014/main" id="{9643F2A2-E1B6-45E9-BD0F-98C7863B2ECE}"/>
              </a:ext>
            </a:extLst>
          </p:cNvPr>
          <p:cNvSpPr txBox="1"/>
          <p:nvPr/>
        </p:nvSpPr>
        <p:spPr bwMode="auto">
          <a:xfrm>
            <a:off x="4859571" y="1021445"/>
            <a:ext cx="3496396" cy="856036"/>
          </a:xfrm>
          <a:prstGeom prst="rect">
            <a:avLst/>
          </a:prstGeom>
          <a:noFill/>
          <a:ln w="19050">
            <a:solidFill>
              <a:srgbClr val="027180"/>
            </a:solidFill>
          </a:ln>
        </p:spPr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CH" sz="1400">
                <a:solidFill>
                  <a:srgbClr val="027180"/>
                </a:solidFill>
                <a:latin typeface="+mj-lt"/>
                <a:cs typeface="Arial" pitchFamily="34" charset="0"/>
              </a:rPr>
              <a:t>TRANSPORT NATIONAL </a:t>
            </a:r>
          </a:p>
          <a:p>
            <a:pPr algn="ctr" eaLnBrk="1" hangingPunct="1">
              <a:defRPr/>
            </a:pPr>
            <a:r>
              <a:rPr lang="fr-CH" sz="1400">
                <a:solidFill>
                  <a:srgbClr val="027180"/>
                </a:solidFill>
                <a:latin typeface="+mj-lt"/>
                <a:cs typeface="Arial" pitchFamily="34" charset="0"/>
              </a:rPr>
              <a:t>(Art 452 Code des Obligations) </a:t>
            </a:r>
          </a:p>
        </p:txBody>
      </p:sp>
      <p:sp>
        <p:nvSpPr>
          <p:cNvPr id="9" name="ZoneTexte 11">
            <a:extLst>
              <a:ext uri="{FF2B5EF4-FFF2-40B4-BE49-F238E27FC236}">
                <a16:creationId xmlns:a16="http://schemas.microsoft.com/office/drawing/2014/main" id="{0DDC6C1C-6EC5-4287-824D-A94FA9D4F9F9}"/>
              </a:ext>
            </a:extLst>
          </p:cNvPr>
          <p:cNvSpPr txBox="1"/>
          <p:nvPr/>
        </p:nvSpPr>
        <p:spPr bwMode="auto">
          <a:xfrm>
            <a:off x="417513" y="997563"/>
            <a:ext cx="3496396" cy="856036"/>
          </a:xfrm>
          <a:prstGeom prst="rect">
            <a:avLst/>
          </a:prstGeom>
          <a:noFill/>
          <a:ln w="19050">
            <a:solidFill>
              <a:srgbClr val="027180"/>
            </a:solidFill>
          </a:ln>
        </p:spPr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CH" sz="1400">
                <a:solidFill>
                  <a:srgbClr val="027180"/>
                </a:solidFill>
                <a:latin typeface="+mj-lt"/>
                <a:cs typeface="Arial" pitchFamily="34" charset="0"/>
              </a:rPr>
              <a:t>TRANSPORT INTERNATIONAL PAR ROUTE CMR </a:t>
            </a:r>
          </a:p>
          <a:p>
            <a:pPr algn="ctr" eaLnBrk="1" hangingPunct="1">
              <a:defRPr/>
            </a:pPr>
            <a:r>
              <a:rPr lang="fr-CH" sz="1400">
                <a:solidFill>
                  <a:srgbClr val="027180"/>
                </a:solidFill>
                <a:latin typeface="+mj-lt"/>
                <a:cs typeface="Arial" pitchFamily="34" charset="0"/>
              </a:rPr>
              <a:t>(Art 30 CMR)</a:t>
            </a:r>
          </a:p>
          <a:p>
            <a:pPr algn="ctr" eaLnBrk="1" hangingPunct="1">
              <a:defRPr/>
            </a:pPr>
            <a:r>
              <a:rPr lang="fr-CH" sz="900">
                <a:solidFill>
                  <a:srgbClr val="027180"/>
                </a:solidFill>
                <a:latin typeface="+mj-lt"/>
                <a:cs typeface="Arial" pitchFamily="34" charset="0"/>
              </a:rPr>
              <a:t>* Disposition impérative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E6B976D-EC05-4FB6-967B-DB4B5EEFDC4F}"/>
              </a:ext>
            </a:extLst>
          </p:cNvPr>
          <p:cNvSpPr txBox="1"/>
          <p:nvPr/>
        </p:nvSpPr>
        <p:spPr bwMode="auto">
          <a:xfrm>
            <a:off x="417513" y="1877481"/>
            <a:ext cx="3952786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rtlCol="0" anchor="b">
            <a:spAutoFit/>
          </a:bodyPr>
          <a:lstStyle/>
          <a:p>
            <a:pPr marL="285750" indent="-285750" eaLnBrk="1" hangingPunct="1">
              <a:buClr>
                <a:srgbClr val="027180"/>
              </a:buClr>
              <a:buSzPct val="75000"/>
              <a:buFont typeface="Segoe UI Symbol" panose="020B0502040204020203" pitchFamily="34" charset="0"/>
              <a:buChar char=""/>
            </a:pPr>
            <a:r>
              <a:rPr lang="fr-CH" sz="1600" dirty="0">
                <a:latin typeface="+mj-lt"/>
                <a:cs typeface="Arial" pitchFamily="34" charset="0"/>
              </a:rPr>
              <a:t>DELAI : </a:t>
            </a:r>
          </a:p>
          <a:p>
            <a:pPr eaLnBrk="1" hangingPunct="1">
              <a:buClr>
                <a:srgbClr val="027180"/>
              </a:buClr>
              <a:buSzPct val="75000"/>
            </a:pPr>
            <a:r>
              <a:rPr lang="fr-CH" sz="1600" dirty="0">
                <a:latin typeface="+mj-lt"/>
                <a:cs typeface="Arial" pitchFamily="34" charset="0"/>
              </a:rPr>
              <a:t>- Dommages apparents : au moment de la livraison</a:t>
            </a:r>
          </a:p>
          <a:p>
            <a:pPr eaLnBrk="1" hangingPunct="1">
              <a:buClr>
                <a:srgbClr val="027180"/>
              </a:buClr>
              <a:buSzPct val="75000"/>
            </a:pPr>
            <a:r>
              <a:rPr lang="fr-CH" sz="1600" dirty="0">
                <a:latin typeface="+mj-lt"/>
                <a:cs typeface="Arial" pitchFamily="34" charset="0"/>
              </a:rPr>
              <a:t>- Dommages non apparents: </a:t>
            </a:r>
            <a:r>
              <a:rPr lang="fr-CH" sz="1600" b="1" dirty="0">
                <a:latin typeface="+mj-lt"/>
                <a:cs typeface="Arial" pitchFamily="34" charset="0"/>
              </a:rPr>
              <a:t>7 jours </a:t>
            </a:r>
            <a:r>
              <a:rPr lang="fr-CH" sz="1600" dirty="0">
                <a:latin typeface="+mj-lt"/>
                <a:cs typeface="Arial" pitchFamily="34" charset="0"/>
              </a:rPr>
              <a:t>à dater de la livraison </a:t>
            </a:r>
          </a:p>
          <a:p>
            <a:pPr marL="171450" indent="-171450" eaLnBrk="1" hangingPunct="1">
              <a:buClr>
                <a:srgbClr val="027180"/>
              </a:buClr>
              <a:buSzPct val="75000"/>
              <a:buFontTx/>
              <a:buChar char="-"/>
            </a:pPr>
            <a:endParaRPr lang="fr-CH" sz="1600" dirty="0">
              <a:latin typeface="+mj-lt"/>
              <a:cs typeface="Arial" pitchFamily="34" charset="0"/>
            </a:endParaRPr>
          </a:p>
          <a:p>
            <a:pPr marL="285750" indent="-285750" eaLnBrk="1" hangingPunct="1">
              <a:buClr>
                <a:srgbClr val="027180"/>
              </a:buClr>
              <a:buSzPct val="75000"/>
              <a:buFont typeface="Segoe UI Symbol" panose="020B0502040204020203" pitchFamily="34" charset="0"/>
              <a:buChar char=""/>
            </a:pPr>
            <a:r>
              <a:rPr lang="fr-CH" sz="1600" dirty="0">
                <a:latin typeface="+mj-lt"/>
                <a:cs typeface="Arial" pitchFamily="34" charset="0"/>
              </a:rPr>
              <a:t>NON-RESPECT DES FORMALITES :</a:t>
            </a:r>
          </a:p>
          <a:p>
            <a:pPr eaLnBrk="1" hangingPunct="1">
              <a:buClr>
                <a:srgbClr val="027180"/>
              </a:buClr>
              <a:buSzPct val="75000"/>
            </a:pPr>
            <a:r>
              <a:rPr lang="fr-CH" sz="1600" dirty="0">
                <a:latin typeface="+mj-lt"/>
                <a:cs typeface="Arial" pitchFamily="34" charset="0"/>
              </a:rPr>
              <a:t>Présomption de livraison conforme. Il appartient au destinataire d’apporter la preuve contraire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B5AEF24-616C-42E7-A4D8-E7EDC802C795}"/>
              </a:ext>
            </a:extLst>
          </p:cNvPr>
          <p:cNvSpPr txBox="1"/>
          <p:nvPr/>
        </p:nvSpPr>
        <p:spPr bwMode="auto">
          <a:xfrm>
            <a:off x="4762589" y="1877483"/>
            <a:ext cx="3952786" cy="2646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rtlCol="0" anchor="b">
            <a:spAutoFit/>
          </a:bodyPr>
          <a:lstStyle/>
          <a:p>
            <a:pPr marL="285750" indent="-285750" eaLnBrk="1" hangingPunct="1">
              <a:buClr>
                <a:srgbClr val="027180"/>
              </a:buClr>
              <a:buSzPct val="75000"/>
              <a:buFont typeface="Segoe UI Symbol" panose="020B0502040204020203" pitchFamily="34" charset="0"/>
              <a:buChar char=""/>
            </a:pPr>
            <a:r>
              <a:rPr lang="fr-CH" sz="1600" dirty="0">
                <a:latin typeface="+mj-lt"/>
                <a:cs typeface="Arial" pitchFamily="34" charset="0"/>
              </a:rPr>
              <a:t>DELAI :</a:t>
            </a:r>
          </a:p>
          <a:p>
            <a:pPr eaLnBrk="1" hangingPunct="1">
              <a:buClr>
                <a:srgbClr val="027180"/>
              </a:buClr>
              <a:buSzPct val="75000"/>
            </a:pPr>
            <a:r>
              <a:rPr lang="fr-CH" sz="1600" dirty="0">
                <a:latin typeface="+mj-lt"/>
                <a:cs typeface="Arial" pitchFamily="34" charset="0"/>
              </a:rPr>
              <a:t>- Dommages apparents : au moment de la livraison</a:t>
            </a:r>
          </a:p>
          <a:p>
            <a:pPr eaLnBrk="1" hangingPunct="1">
              <a:buClr>
                <a:srgbClr val="027180"/>
              </a:buClr>
              <a:buSzPct val="75000"/>
            </a:pPr>
            <a:r>
              <a:rPr lang="fr-CH" sz="1600" dirty="0">
                <a:latin typeface="+mj-lt"/>
                <a:cs typeface="Arial" pitchFamily="34" charset="0"/>
              </a:rPr>
              <a:t>- Dommages non apparents: </a:t>
            </a:r>
            <a:r>
              <a:rPr lang="fr-CH" sz="1600" b="1" dirty="0">
                <a:latin typeface="+mj-lt"/>
                <a:cs typeface="Arial" pitchFamily="34" charset="0"/>
              </a:rPr>
              <a:t>8 jours </a:t>
            </a:r>
            <a:r>
              <a:rPr lang="fr-CH" sz="1600" dirty="0">
                <a:latin typeface="+mj-lt"/>
                <a:cs typeface="Arial" pitchFamily="34" charset="0"/>
              </a:rPr>
              <a:t>qui suivent la livraison</a:t>
            </a:r>
          </a:p>
          <a:p>
            <a:pPr marL="171450" indent="-171450" eaLnBrk="1" hangingPunct="1">
              <a:buClr>
                <a:srgbClr val="027180"/>
              </a:buClr>
              <a:buSzPct val="75000"/>
              <a:buFontTx/>
              <a:buChar char="-"/>
            </a:pPr>
            <a:endParaRPr lang="fr-CH" sz="1600" dirty="0">
              <a:latin typeface="+mj-lt"/>
              <a:cs typeface="Arial" pitchFamily="34" charset="0"/>
            </a:endParaRPr>
          </a:p>
          <a:p>
            <a:pPr marL="285750" indent="-285750" eaLnBrk="1" hangingPunct="1">
              <a:buClr>
                <a:srgbClr val="027180"/>
              </a:buClr>
              <a:buSzPct val="75000"/>
              <a:buFont typeface="Segoe UI Symbol" panose="020B0502040204020203" pitchFamily="34" charset="0"/>
              <a:buChar char=""/>
            </a:pPr>
            <a:r>
              <a:rPr lang="fr-CH" sz="1600" dirty="0">
                <a:latin typeface="+mj-lt"/>
                <a:cs typeface="Arial" pitchFamily="34" charset="0"/>
              </a:rPr>
              <a:t>NON-RESPECT DES FORMALITES : </a:t>
            </a:r>
          </a:p>
          <a:p>
            <a:pPr eaLnBrk="1" hangingPunct="1">
              <a:buClr>
                <a:srgbClr val="027180"/>
              </a:buClr>
              <a:buSzPct val="75000"/>
            </a:pPr>
            <a:r>
              <a:rPr lang="fr-CH" sz="1600" dirty="0">
                <a:latin typeface="+mj-lt"/>
                <a:cs typeface="Arial" pitchFamily="34" charset="0"/>
              </a:rPr>
              <a:t>Si le prix du transport a été payé, extinction de toute action (forclusion) sauf Dol ou Faute grave</a:t>
            </a:r>
          </a:p>
          <a:p>
            <a:pPr eaLnBrk="1" hangingPunct="1">
              <a:buClr>
                <a:srgbClr val="027180"/>
              </a:buClr>
              <a:buSzPct val="75000"/>
            </a:pPr>
            <a:endParaRPr lang="fr-CH" sz="1200">
              <a:latin typeface="+mj-lt"/>
              <a:cs typeface="Arial" pitchFamily="34" charset="0"/>
            </a:endParaRPr>
          </a:p>
        </p:txBody>
      </p:sp>
      <p:sp>
        <p:nvSpPr>
          <p:cNvPr id="5" name="Espace réservé du pied de page 2">
            <a:extLst>
              <a:ext uri="{FF2B5EF4-FFF2-40B4-BE49-F238E27FC236}">
                <a16:creationId xmlns:a16="http://schemas.microsoft.com/office/drawing/2014/main" id="{302AA4AC-5796-685E-9193-9B1959F3768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05600" y="4732820"/>
            <a:ext cx="7457555" cy="226900"/>
          </a:xfrm>
        </p:spPr>
        <p:txBody>
          <a:bodyPr/>
          <a:lstStyle/>
          <a:p>
            <a:r>
              <a:rPr lang="fr-CH"/>
              <a:t>CERN | 6 mai 2025 - Usage exclusivement réservé à AXA dans le cadre de la présentation/séance du 6.5.2025. Sans valeur contractuelle, sans engagement ou reconnaissance de responsabilité.</a:t>
            </a:r>
            <a:endParaRPr lang="fr-CH" noProof="0" dirty="0"/>
          </a:p>
        </p:txBody>
      </p:sp>
    </p:spTree>
    <p:extLst>
      <p:ext uri="{BB962C8B-B14F-4D97-AF65-F5344CB8AC3E}">
        <p14:creationId xmlns:p14="http://schemas.microsoft.com/office/powerpoint/2010/main" val="41884384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2E3AB9-E59D-8DC2-CC1F-ED141CB31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512" y="241200"/>
            <a:ext cx="8298088" cy="360000"/>
          </a:xfrm>
        </p:spPr>
        <p:txBody>
          <a:bodyPr>
            <a:normAutofit fontScale="90000"/>
          </a:bodyPr>
          <a:lstStyle/>
          <a:p>
            <a:r>
              <a:rPr lang="fr-CH"/>
              <a:t> GESTION DE SINISTRE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D5DFE2F-10E2-1432-BE6C-71BA5819B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17</a:t>
            </a:fld>
            <a:endParaRPr lang="fr-CH" noProof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19F8A07-E40C-F9AB-DF36-96B2A3EEAD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7512" y="1119600"/>
            <a:ext cx="8298000" cy="3404700"/>
          </a:xfrm>
        </p:spPr>
        <p:txBody>
          <a:bodyPr>
            <a:normAutofit fontScale="92500" lnSpcReduction="10000"/>
          </a:bodyPr>
          <a:lstStyle/>
          <a:p>
            <a:pPr marL="0" marR="0" lvl="0" indent="0" algn="l" defTabSz="720000" rtl="0" eaLnBrk="1" fontAlgn="auto" latinLnBrk="0" hangingPunct="1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27180"/>
              </a:buClr>
              <a:buSzPct val="75000"/>
              <a:buNone/>
              <a:tabLst/>
              <a:defRPr/>
            </a:pPr>
            <a:endParaRPr lang="fr-CH" sz="1500" dirty="0">
              <a:solidFill>
                <a:srgbClr val="000000"/>
              </a:solidFill>
              <a:latin typeface="Source Sans Pro"/>
            </a:endParaRPr>
          </a:p>
          <a:p>
            <a:pPr marR="0" lvl="0" algn="l" defTabSz="720000" rtl="0" eaLnBrk="1" fontAlgn="auto" latinLnBrk="0" hangingPunct="1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27180"/>
              </a:buClr>
              <a:buSzPct val="75000"/>
              <a:buFont typeface="Wingdings" panose="05000000000000000000" pitchFamily="2" charset="2"/>
              <a:buChar char="q"/>
              <a:tabLst/>
              <a:defRPr/>
            </a:pPr>
            <a:r>
              <a:rPr kumimoji="0" lang="fr-CH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CERN </a:t>
            </a:r>
          </a:p>
          <a:p>
            <a:pPr marR="0" lvl="0" algn="l" defTabSz="720000" rtl="0" eaLnBrk="1" fontAlgn="auto" latinLnBrk="0" hangingPunct="1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27180"/>
              </a:buClr>
              <a:buSzPct val="75000"/>
              <a:buFont typeface="Wingdings" panose="05000000000000000000" pitchFamily="2" charset="2"/>
              <a:buChar char="ü"/>
              <a:tabLst/>
              <a:defRPr/>
            </a:pPr>
            <a:r>
              <a:rPr lang="fr-CH" sz="1700" dirty="0">
                <a:solidFill>
                  <a:srgbClr val="000000"/>
                </a:solidFill>
                <a:latin typeface="Source Sans Pro"/>
              </a:rPr>
              <a:t>Annoncer le sinistre sans délais à </a:t>
            </a:r>
            <a:r>
              <a:rPr lang="fr-CH" sz="1700" dirty="0">
                <a:solidFill>
                  <a:srgbClr val="000000"/>
                </a:solidFill>
                <a:latin typeface="Source Sans Pro"/>
                <a:hlinkClick r:id="rId2"/>
              </a:rPr>
              <a:t>sinistre@axa.ch</a:t>
            </a:r>
            <a:r>
              <a:rPr lang="fr-CH" sz="1700" dirty="0">
                <a:solidFill>
                  <a:srgbClr val="000000"/>
                </a:solidFill>
                <a:latin typeface="Source Sans Pro"/>
              </a:rPr>
              <a:t> avec mention contrat </a:t>
            </a:r>
            <a:r>
              <a:rPr kumimoji="0" lang="fr-CH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14.744.894</a:t>
            </a:r>
          </a:p>
          <a:p>
            <a:pPr marR="0" lvl="0" algn="l" defTabSz="720000" rtl="0" eaLnBrk="1" fontAlgn="auto" latinLnBrk="0" hangingPunct="1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27180"/>
              </a:buClr>
              <a:buSzPct val="75000"/>
              <a:buFont typeface="Wingdings" panose="05000000000000000000" pitchFamily="2" charset="2"/>
              <a:buChar char="ü"/>
              <a:tabLst/>
              <a:defRPr/>
            </a:pPr>
            <a:r>
              <a:rPr lang="fr-CH" sz="1700" dirty="0">
                <a:solidFill>
                  <a:srgbClr val="000000"/>
                </a:solidFill>
                <a:latin typeface="Source Sans Pro"/>
              </a:rPr>
              <a:t>Informer le courtier selon importance/particularité du sinistre</a:t>
            </a:r>
          </a:p>
          <a:p>
            <a:pPr marR="0" lvl="0" algn="l" defTabSz="720000" rtl="0" eaLnBrk="1" fontAlgn="auto" latinLnBrk="0" hangingPunct="1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27180"/>
              </a:buClr>
              <a:buSzPct val="75000"/>
              <a:buFont typeface="Wingdings" panose="05000000000000000000" pitchFamily="2" charset="2"/>
              <a:buChar char="ü"/>
              <a:tabLst/>
              <a:defRPr/>
            </a:pPr>
            <a:r>
              <a:rPr lang="fr-CH" sz="1700" dirty="0">
                <a:solidFill>
                  <a:srgbClr val="000000"/>
                </a:solidFill>
                <a:latin typeface="Source Sans Pro"/>
              </a:rPr>
              <a:t>Faire la réclamation auprès du transporteur (selon formalités)</a:t>
            </a:r>
          </a:p>
          <a:p>
            <a:pPr marR="0" lvl="0" algn="l" defTabSz="720000" rtl="0" eaLnBrk="1" fontAlgn="auto" latinLnBrk="0" hangingPunct="1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27180"/>
              </a:buClr>
              <a:buSzPct val="75000"/>
              <a:buFont typeface="Wingdings" panose="05000000000000000000" pitchFamily="2" charset="2"/>
              <a:buChar char="ü"/>
              <a:tabLst/>
              <a:defRPr/>
            </a:pPr>
            <a:r>
              <a:rPr lang="fr-CH" sz="1700" dirty="0">
                <a:solidFill>
                  <a:srgbClr val="000000"/>
                </a:solidFill>
                <a:latin typeface="Source Sans Pro"/>
              </a:rPr>
              <a:t>Fournir un dossier complet</a:t>
            </a:r>
          </a:p>
          <a:p>
            <a:pPr marR="0" lvl="0" algn="l" defTabSz="720000" rtl="0" eaLnBrk="1" fontAlgn="auto" latinLnBrk="0" hangingPunct="1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27180"/>
              </a:buClr>
              <a:buSzPct val="75000"/>
              <a:buFont typeface="Wingdings" panose="05000000000000000000" pitchFamily="2" charset="2"/>
              <a:buChar char="q"/>
              <a:tabLst/>
              <a:defRPr/>
            </a:pPr>
            <a:r>
              <a:rPr lang="fr-CH" sz="1700" dirty="0">
                <a:solidFill>
                  <a:srgbClr val="000000"/>
                </a:solidFill>
                <a:latin typeface="Source Sans Pro"/>
              </a:rPr>
              <a:t>AXA </a:t>
            </a:r>
          </a:p>
          <a:p>
            <a:pPr marR="0" lvl="0" algn="l" defTabSz="720000" rtl="0" eaLnBrk="1" fontAlgn="auto" latinLnBrk="0" hangingPunct="1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27180"/>
              </a:buClr>
              <a:buSzPct val="75000"/>
              <a:buFont typeface="Wingdings" panose="05000000000000000000" pitchFamily="2" charset="2"/>
              <a:buChar char="ü"/>
              <a:tabLst/>
              <a:defRPr/>
            </a:pPr>
            <a:r>
              <a:rPr lang="fr-CH" sz="1700" dirty="0">
                <a:solidFill>
                  <a:srgbClr val="000000"/>
                </a:solidFill>
                <a:latin typeface="Source Sans Pro"/>
              </a:rPr>
              <a:t>Ouvrir un dossier sinistre et demander tout élément en relation avec le sinistre</a:t>
            </a:r>
          </a:p>
          <a:p>
            <a:pPr marR="0" lvl="0" algn="l" defTabSz="720000" rtl="0" eaLnBrk="1" fontAlgn="auto" latinLnBrk="0" hangingPunct="1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27180"/>
              </a:buClr>
              <a:buSzPct val="75000"/>
              <a:buFont typeface="Wingdings" panose="05000000000000000000" pitchFamily="2" charset="2"/>
              <a:buChar char="ü"/>
              <a:tabLst/>
              <a:defRPr/>
            </a:pPr>
            <a:r>
              <a:rPr lang="fr-CH" sz="1700" dirty="0">
                <a:solidFill>
                  <a:srgbClr val="000000"/>
                </a:solidFill>
                <a:latin typeface="Source Sans Pro"/>
              </a:rPr>
              <a:t>Mandater un expert/inspecteur technique si besoin</a:t>
            </a:r>
          </a:p>
          <a:p>
            <a:pPr marR="0" lvl="0" algn="l" defTabSz="720000" rtl="0" eaLnBrk="1" fontAlgn="auto" latinLnBrk="0" hangingPunct="1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27180"/>
              </a:buClr>
              <a:buSzPct val="75000"/>
              <a:buFont typeface="Wingdings" panose="05000000000000000000" pitchFamily="2" charset="2"/>
              <a:buChar char="ü"/>
              <a:tabLst/>
              <a:defRPr/>
            </a:pPr>
            <a:r>
              <a:rPr lang="fr-CH" sz="1700" dirty="0">
                <a:solidFill>
                  <a:srgbClr val="000000"/>
                </a:solidFill>
                <a:latin typeface="Source Sans Pro"/>
              </a:rPr>
              <a:t>Verser l’indemnité d’assurance  selon couverture</a:t>
            </a:r>
          </a:p>
          <a:p>
            <a:pPr marR="0" lvl="0" algn="l" defTabSz="720000" rtl="0" eaLnBrk="1" fontAlgn="auto" latinLnBrk="0" hangingPunct="1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27180"/>
              </a:buClr>
              <a:buSzPct val="75000"/>
              <a:buFont typeface="Wingdings" panose="05000000000000000000" pitchFamily="2" charset="2"/>
              <a:buChar char="ü"/>
              <a:tabLst/>
              <a:defRPr/>
            </a:pPr>
            <a:r>
              <a:rPr lang="fr-CH" sz="1700" dirty="0">
                <a:solidFill>
                  <a:srgbClr val="000000"/>
                </a:solidFill>
                <a:latin typeface="Source Sans Pro"/>
              </a:rPr>
              <a:t>Exercer le recours subrogatoire contre le transporteur responsable</a:t>
            </a:r>
          </a:p>
          <a:p>
            <a:pPr marR="0" lvl="0" algn="l" defTabSz="720000" rtl="0" eaLnBrk="1" fontAlgn="auto" latinLnBrk="0" hangingPunct="1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27180"/>
              </a:buClr>
              <a:buSzPct val="75000"/>
              <a:buFont typeface="Wingdings" panose="05000000000000000000" pitchFamily="2" charset="2"/>
              <a:buChar char="v"/>
              <a:tabLst/>
              <a:defRPr/>
            </a:pPr>
            <a:r>
              <a:rPr kumimoji="0" lang="fr-CH" sz="17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Souvent</a:t>
            </a:r>
            <a:r>
              <a:rPr lang="fr-CH" sz="1700" i="1" dirty="0">
                <a:solidFill>
                  <a:srgbClr val="000000"/>
                </a:solidFill>
                <a:latin typeface="Source Sans Pro"/>
              </a:rPr>
              <a:t>, le transporteur verse directement le montant dû selon sa responsabilité (limitée) au </a:t>
            </a:r>
            <a:r>
              <a:rPr lang="fr-CH" sz="1700" i="1" dirty="0" err="1">
                <a:solidFill>
                  <a:srgbClr val="000000"/>
                </a:solidFill>
                <a:latin typeface="Source Sans Pro"/>
              </a:rPr>
              <a:t>Cern</a:t>
            </a:r>
            <a:r>
              <a:rPr lang="fr-CH" sz="1700" i="1" dirty="0">
                <a:solidFill>
                  <a:srgbClr val="000000"/>
                </a:solidFill>
                <a:latin typeface="Source Sans Pro"/>
              </a:rPr>
              <a:t>. </a:t>
            </a:r>
            <a:endParaRPr kumimoji="0" lang="fr-CH" sz="17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  <a:p>
            <a:pPr marL="0" indent="0">
              <a:buNone/>
            </a:pPr>
            <a:endParaRPr lang="fr-CH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5A4FEB04-7509-36FF-567D-9D74450DCD4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CH"/>
              <a:t>PROCESSUS ASSURANCE</a:t>
            </a:r>
          </a:p>
        </p:txBody>
      </p:sp>
      <p:sp>
        <p:nvSpPr>
          <p:cNvPr id="7" name="Espace réservé du pied de page 2">
            <a:extLst>
              <a:ext uri="{FF2B5EF4-FFF2-40B4-BE49-F238E27FC236}">
                <a16:creationId xmlns:a16="http://schemas.microsoft.com/office/drawing/2014/main" id="{E43B3160-3119-E2BA-9274-AD0C814470A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05600" y="4732820"/>
            <a:ext cx="7457555" cy="226900"/>
          </a:xfrm>
        </p:spPr>
        <p:txBody>
          <a:bodyPr/>
          <a:lstStyle/>
          <a:p>
            <a:r>
              <a:rPr lang="fr-CH"/>
              <a:t>CERN | 6 mai 2025 - Usage exclusivement réservé à AXA dans le cadre de la présentation/séance du 6.5.2025. Sans valeur contractuelle, sans engagement ou reconnaissance de responsabilité.</a:t>
            </a:r>
            <a:endParaRPr lang="fr-CH" noProof="0" dirty="0"/>
          </a:p>
        </p:txBody>
      </p:sp>
    </p:spTree>
    <p:extLst>
      <p:ext uri="{BB962C8B-B14F-4D97-AF65-F5344CB8AC3E}">
        <p14:creationId xmlns:p14="http://schemas.microsoft.com/office/powerpoint/2010/main" val="5297231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2E3AB9-E59D-8DC2-CC1F-ED141CB31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/>
              <a:t> GESTION DE SINISTRE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2EFC387-3FB9-B16F-5CB0-6E1DE947C68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05600" y="4732820"/>
            <a:ext cx="7457555" cy="226900"/>
          </a:xfrm>
        </p:spPr>
        <p:txBody>
          <a:bodyPr/>
          <a:lstStyle/>
          <a:p>
            <a:r>
              <a:rPr lang="fr-CH"/>
              <a:t>CERN | 6 mai 2025 - Usage exclusivement réservé à AXA dans le cadre de la présentation/séance du 6.5.2025. Sans valeur contractuelle, sans engagement ou reconnaissance de responsabilité.</a:t>
            </a:r>
            <a:endParaRPr lang="fr-CH" noProof="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D5DFE2F-10E2-1432-BE6C-71BA5819B9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18</a:t>
            </a:fld>
            <a:endParaRPr lang="fr-CH" noProof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19F8A07-E40C-F9AB-DF36-96B2A3EEAD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7512" y="1119600"/>
            <a:ext cx="8298000" cy="3473182"/>
          </a:xfrm>
        </p:spPr>
        <p:txBody>
          <a:bodyPr>
            <a:normAutofit lnSpcReduction="10000"/>
          </a:bodyPr>
          <a:lstStyle/>
          <a:p>
            <a:pPr marR="0" lvl="0" algn="l" defTabSz="720000" rtl="0" eaLnBrk="1" fontAlgn="auto" latinLnBrk="0" hangingPunct="1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27180"/>
              </a:buClr>
              <a:buSzPct val="75000"/>
              <a:buFont typeface="Wingdings" panose="05000000000000000000" pitchFamily="2" charset="2"/>
              <a:buChar char="ü"/>
              <a:tabLst/>
              <a:defRPr/>
            </a:pPr>
            <a:r>
              <a:rPr lang="fr-CH" sz="1700" dirty="0">
                <a:solidFill>
                  <a:srgbClr val="000000"/>
                </a:solidFill>
                <a:latin typeface="Source Sans Pro"/>
              </a:rPr>
              <a:t>Formulaire de déclaration de sinistre rempli</a:t>
            </a:r>
          </a:p>
          <a:p>
            <a:pPr marR="0" lvl="0" algn="l" defTabSz="720000" rtl="0" eaLnBrk="1" fontAlgn="auto" latinLnBrk="0" hangingPunct="1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27180"/>
              </a:buClr>
              <a:buSzPct val="75000"/>
              <a:buFont typeface="Wingdings" panose="05000000000000000000" pitchFamily="2" charset="2"/>
              <a:buChar char="ü"/>
              <a:tabLst/>
              <a:defRPr/>
            </a:pPr>
            <a:r>
              <a:rPr lang="fr-CH" sz="1700" dirty="0">
                <a:solidFill>
                  <a:srgbClr val="000000"/>
                </a:solidFill>
                <a:latin typeface="Source Sans Pro"/>
              </a:rPr>
              <a:t>Liste détaillée/Estimation des dommages</a:t>
            </a:r>
          </a:p>
          <a:p>
            <a:pPr marR="0" lvl="0" algn="l" defTabSz="720000" rtl="0" eaLnBrk="1" fontAlgn="auto" latinLnBrk="0" hangingPunct="1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27180"/>
              </a:buClr>
              <a:buSzPct val="75000"/>
              <a:buFont typeface="Wingdings" panose="05000000000000000000" pitchFamily="2" charset="2"/>
              <a:buChar char="ü"/>
              <a:tabLst/>
              <a:defRPr/>
            </a:pPr>
            <a:r>
              <a:rPr lang="fr-CH" sz="1700" dirty="0">
                <a:solidFill>
                  <a:srgbClr val="000000"/>
                </a:solidFill>
                <a:latin typeface="Source Sans Pro"/>
              </a:rPr>
              <a:t>Photographie des dommages</a:t>
            </a:r>
          </a:p>
          <a:p>
            <a:pPr marR="0" lvl="0" algn="l" defTabSz="720000" rtl="0" eaLnBrk="1" fontAlgn="auto" latinLnBrk="0" hangingPunct="1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27180"/>
              </a:buClr>
              <a:buSzPct val="75000"/>
              <a:buFont typeface="Wingdings" panose="05000000000000000000" pitchFamily="2" charset="2"/>
              <a:buChar char="ü"/>
              <a:tabLst/>
              <a:defRPr/>
            </a:pPr>
            <a:r>
              <a:rPr lang="fr-CH" sz="1700" dirty="0">
                <a:solidFill>
                  <a:srgbClr val="000000"/>
                </a:solidFill>
                <a:latin typeface="Source Sans Pro"/>
              </a:rPr>
              <a:t>Facture commerciale de la marchandise </a:t>
            </a:r>
          </a:p>
          <a:p>
            <a:pPr marR="0" lvl="0" algn="l" defTabSz="720000" rtl="0" eaLnBrk="1" fontAlgn="auto" latinLnBrk="0" hangingPunct="1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27180"/>
              </a:buClr>
              <a:buSzPct val="75000"/>
              <a:buFont typeface="Wingdings" panose="05000000000000000000" pitchFamily="2" charset="2"/>
              <a:buChar char="ü"/>
              <a:tabLst/>
              <a:defRPr/>
            </a:pPr>
            <a:r>
              <a:rPr lang="fr-CH" sz="1700" dirty="0">
                <a:solidFill>
                  <a:srgbClr val="000000"/>
                </a:solidFill>
                <a:latin typeface="Source Sans Pro"/>
              </a:rPr>
              <a:t>Devis de réparation</a:t>
            </a:r>
          </a:p>
          <a:p>
            <a:pPr marR="0" lvl="0" algn="l" defTabSz="720000" rtl="0" eaLnBrk="1" fontAlgn="auto" latinLnBrk="0" hangingPunct="1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27180"/>
              </a:buClr>
              <a:buSzPct val="75000"/>
              <a:buFont typeface="Wingdings" panose="05000000000000000000" pitchFamily="2" charset="2"/>
              <a:buChar char="ü"/>
              <a:tabLst/>
              <a:defRPr/>
            </a:pPr>
            <a:r>
              <a:rPr lang="fr-CH" sz="1700" dirty="0">
                <a:solidFill>
                  <a:srgbClr val="000000"/>
                </a:solidFill>
                <a:latin typeface="Source Sans Pro"/>
              </a:rPr>
              <a:t>Ordre de transport</a:t>
            </a:r>
          </a:p>
          <a:p>
            <a:pPr marR="0" lvl="0" algn="l" defTabSz="720000" rtl="0" eaLnBrk="1" fontAlgn="auto" latinLnBrk="0" hangingPunct="1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27180"/>
              </a:buClr>
              <a:buSzPct val="75000"/>
              <a:buFont typeface="Wingdings" panose="05000000000000000000" pitchFamily="2" charset="2"/>
              <a:buChar char="ü"/>
              <a:tabLst/>
              <a:defRPr/>
            </a:pPr>
            <a:r>
              <a:rPr lang="fr-CH" sz="1700" dirty="0">
                <a:solidFill>
                  <a:srgbClr val="000000"/>
                </a:solidFill>
                <a:latin typeface="Source Sans Pro"/>
              </a:rPr>
              <a:t>Titres de transport/bon de livraison</a:t>
            </a:r>
          </a:p>
          <a:p>
            <a:pPr marR="0" lvl="0" algn="l" defTabSz="720000" rtl="0" eaLnBrk="1" fontAlgn="auto" latinLnBrk="0" hangingPunct="1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27180"/>
              </a:buClr>
              <a:buSzPct val="75000"/>
              <a:buFont typeface="Wingdings" panose="05000000000000000000" pitchFamily="2" charset="2"/>
              <a:buChar char="ü"/>
              <a:tabLst/>
              <a:defRPr/>
            </a:pPr>
            <a:r>
              <a:rPr lang="fr-CH" sz="1700" dirty="0">
                <a:solidFill>
                  <a:srgbClr val="000000"/>
                </a:solidFill>
                <a:latin typeface="Source Sans Pro"/>
              </a:rPr>
              <a:t>Liste de colisage</a:t>
            </a:r>
          </a:p>
          <a:p>
            <a:pPr marR="0" lvl="0" algn="l" defTabSz="720000" rtl="0" eaLnBrk="1" fontAlgn="auto" latinLnBrk="0" hangingPunct="1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27180"/>
              </a:buClr>
              <a:buSzPct val="75000"/>
              <a:buFont typeface="Wingdings" panose="05000000000000000000" pitchFamily="2" charset="2"/>
              <a:buChar char="ü"/>
              <a:tabLst/>
              <a:defRPr/>
            </a:pPr>
            <a:r>
              <a:rPr lang="fr-CH" sz="1700" dirty="0">
                <a:solidFill>
                  <a:srgbClr val="000000"/>
                </a:solidFill>
                <a:latin typeface="Source Sans Pro"/>
              </a:rPr>
              <a:t>Courrier de réserves au transporteur</a:t>
            </a:r>
          </a:p>
          <a:p>
            <a:pPr marR="0" lvl="0" algn="l" defTabSz="720000" rtl="0" eaLnBrk="1" fontAlgn="auto" latinLnBrk="0" hangingPunct="1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27180"/>
              </a:buClr>
              <a:buSzPct val="75000"/>
              <a:buFont typeface="Wingdings" panose="05000000000000000000" pitchFamily="2" charset="2"/>
              <a:buChar char="ü"/>
              <a:tabLst/>
              <a:defRPr/>
            </a:pPr>
            <a:r>
              <a:rPr lang="fr-CH" sz="1700" dirty="0">
                <a:solidFill>
                  <a:srgbClr val="000000"/>
                </a:solidFill>
                <a:latin typeface="Source Sans Pro"/>
              </a:rPr>
              <a:t>Position du transporteur au sujet du sinistre</a:t>
            </a:r>
          </a:p>
          <a:p>
            <a:pPr marR="0" lvl="0" algn="l" defTabSz="720000" rtl="0" eaLnBrk="1" fontAlgn="auto" latinLnBrk="0" hangingPunct="1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27180"/>
              </a:buClr>
              <a:buSzPct val="75000"/>
              <a:buFont typeface="Wingdings" panose="05000000000000000000" pitchFamily="2" charset="2"/>
              <a:buChar char="ü"/>
              <a:tabLst/>
              <a:defRPr/>
            </a:pPr>
            <a:r>
              <a:rPr lang="fr-CH" sz="1700" dirty="0">
                <a:solidFill>
                  <a:srgbClr val="000000"/>
                </a:solidFill>
                <a:latin typeface="Source Sans Pro"/>
              </a:rPr>
              <a:t>Attestation définitive de perte émise par le transporteur</a:t>
            </a:r>
          </a:p>
          <a:p>
            <a:pPr>
              <a:buClr>
                <a:srgbClr val="027180"/>
              </a:buClr>
              <a:buFont typeface="Wingdings" panose="05000000000000000000" pitchFamily="2" charset="2"/>
              <a:buChar char="Ø"/>
              <a:defRPr/>
            </a:pPr>
            <a:r>
              <a:rPr lang="fr-CH" sz="1700" dirty="0">
                <a:solidFill>
                  <a:srgbClr val="000000"/>
                </a:solidFill>
                <a:latin typeface="Source Sans Pro"/>
              </a:rPr>
              <a:t>Toute correspondance/Document en relation avec le sinistre</a:t>
            </a:r>
          </a:p>
          <a:p>
            <a:pPr marR="0" lvl="0" algn="l" defTabSz="720000" rtl="0" eaLnBrk="1" fontAlgn="auto" latinLnBrk="0" hangingPunct="1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27180"/>
              </a:buClr>
              <a:buSzPct val="75000"/>
              <a:buFont typeface="Wingdings" panose="05000000000000000000" pitchFamily="2" charset="2"/>
              <a:buChar char="Ø"/>
              <a:tabLst/>
              <a:defRPr/>
            </a:pPr>
            <a:endParaRPr kumimoji="0" lang="fr-CH" sz="15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  <a:p>
            <a:pPr marL="0" indent="0">
              <a:buNone/>
            </a:pPr>
            <a:endParaRPr lang="fr-CH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5A4FEB04-7509-36FF-567D-9D74450DCD4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CH"/>
              <a:t>DOCUMENTS A FOURNIR (liste non exhaustive)</a:t>
            </a:r>
          </a:p>
        </p:txBody>
      </p:sp>
      <p:graphicFrame>
        <p:nvGraphicFramePr>
          <p:cNvPr id="7" name="Objet 6">
            <a:extLst>
              <a:ext uri="{FF2B5EF4-FFF2-40B4-BE49-F238E27FC236}">
                <a16:creationId xmlns:a16="http://schemas.microsoft.com/office/drawing/2014/main" id="{75BC12D9-4095-4BB3-58E1-62967C039D2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9978611"/>
              </p:ext>
            </p:extLst>
          </p:nvPr>
        </p:nvGraphicFramePr>
        <p:xfrm>
          <a:off x="6096367" y="2168525"/>
          <a:ext cx="914400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DF Document" showAsIcon="1" r:id="rId3" imgW="914597" imgH="806311" progId="PowerPDF.Document">
                  <p:embed/>
                </p:oleObj>
              </mc:Choice>
              <mc:Fallback>
                <p:oleObj name="PDF Document" showAsIcon="1" r:id="rId3" imgW="914597" imgH="806311" progId="PowerPDF.Document">
                  <p:embed/>
                  <p:pic>
                    <p:nvPicPr>
                      <p:cNvPr id="7" name="Objet 6">
                        <a:extLst>
                          <a:ext uri="{FF2B5EF4-FFF2-40B4-BE49-F238E27FC236}">
                            <a16:creationId xmlns:a16="http://schemas.microsoft.com/office/drawing/2014/main" id="{75BC12D9-4095-4BB3-58E1-62967C039D2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96367" y="2168525"/>
                        <a:ext cx="914400" cy="806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14895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86443B-2B30-60FF-EE67-0CF5B1230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MERCI</a:t>
            </a:r>
          </a:p>
        </p:txBody>
      </p:sp>
    </p:spTree>
    <p:extLst>
      <p:ext uri="{BB962C8B-B14F-4D97-AF65-F5344CB8AC3E}">
        <p14:creationId xmlns:p14="http://schemas.microsoft.com/office/powerpoint/2010/main" val="1189008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B05FB9-F2A4-DFA4-0AD1-E69A4D007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SOMMAIRE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9FBE976-172A-F935-A99B-DEC3A133D72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2</a:t>
            </a:fld>
            <a:endParaRPr lang="fr-CH" noProof="0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1F8F99FF-1806-C360-FA16-9A78DB2BD76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8399" y="665018"/>
            <a:ext cx="8286837" cy="3906982"/>
          </a:xfrm>
        </p:spPr>
        <p:txBody>
          <a:bodyPr>
            <a:normAutofit fontScale="40000" lnSpcReduction="20000"/>
          </a:bodyPr>
          <a:lstStyle/>
          <a:p>
            <a:pPr marL="724950" lvl="3" indent="-171450">
              <a:buFont typeface="Wingdings" panose="05000000000000000000" pitchFamily="2" charset="2"/>
              <a:buChar char="q"/>
            </a:pPr>
            <a:r>
              <a:rPr lang="fr-CH" sz="2900" dirty="0">
                <a:solidFill>
                  <a:schemeClr val="accent1"/>
                </a:solidFill>
              </a:rPr>
              <a:t>COMMUNICATION</a:t>
            </a:r>
          </a:p>
          <a:p>
            <a:pPr marL="0" indent="0">
              <a:buNone/>
            </a:pPr>
            <a:r>
              <a:rPr kumimoji="0" lang="fr-CH" sz="29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Source Sans Pro"/>
                <a:ea typeface="+mn-ea"/>
                <a:cs typeface="+mn-cs"/>
              </a:rPr>
              <a:t>Contacts KESSLER &amp; Co SA / AXA SA</a:t>
            </a:r>
          </a:p>
          <a:p>
            <a:pPr marL="0" indent="0">
              <a:buNone/>
            </a:pPr>
            <a:r>
              <a:rPr lang="fr-CH" sz="2900" dirty="0"/>
              <a:t>Relations CERN – COURTIER - AXA</a:t>
            </a:r>
          </a:p>
          <a:p>
            <a:pPr marL="724950" lvl="3" indent="-171450">
              <a:buFont typeface="Wingdings" panose="05000000000000000000" pitchFamily="2" charset="2"/>
              <a:buChar char="q"/>
            </a:pPr>
            <a:r>
              <a:rPr lang="en-US" sz="2900" dirty="0">
                <a:solidFill>
                  <a:schemeClr val="accent1"/>
                </a:solidFill>
                <a:ea typeface="Source Sans Pro"/>
              </a:rPr>
              <a:t>INTERVENANTS AU TRANSPORT</a:t>
            </a:r>
          </a:p>
          <a:p>
            <a:pPr marL="0" indent="0">
              <a:buNone/>
            </a:pPr>
            <a:r>
              <a:rPr lang="fr-CH" sz="2900" dirty="0"/>
              <a:t>La chaine logistique</a:t>
            </a:r>
          </a:p>
          <a:p>
            <a:pPr marL="0" indent="0">
              <a:buNone/>
            </a:pPr>
            <a:r>
              <a:rPr lang="fr-CH" sz="2900" dirty="0"/>
              <a:t>Relation contractuelle </a:t>
            </a:r>
          </a:p>
          <a:p>
            <a:pPr marL="724950" lvl="3" indent="-171450">
              <a:buFont typeface="Wingdings" panose="05000000000000000000" pitchFamily="2" charset="2"/>
              <a:buChar char="q"/>
            </a:pPr>
            <a:r>
              <a:rPr lang="fr-CH" sz="2900" dirty="0">
                <a:solidFill>
                  <a:schemeClr val="accent1"/>
                </a:solidFill>
              </a:rPr>
              <a:t>COUVERTURE D’ASSURANCE AXA</a:t>
            </a:r>
          </a:p>
          <a:p>
            <a:pPr marL="0" indent="0">
              <a:buNone/>
            </a:pPr>
            <a:r>
              <a:rPr lang="fr-CH" sz="2900" dirty="0"/>
              <a:t>Police d’assurance Transport n° 14.744.894 / Extraits</a:t>
            </a:r>
          </a:p>
          <a:p>
            <a:pPr marL="0" indent="0">
              <a:buNone/>
            </a:pPr>
            <a:r>
              <a:rPr lang="fr-CH" sz="2900" dirty="0"/>
              <a:t>Exemple cas   Transport Cryostat # 2  </a:t>
            </a:r>
          </a:p>
          <a:p>
            <a:pPr marL="724950" lvl="3" indent="-171450">
              <a:buFont typeface="Wingdings" panose="05000000000000000000" pitchFamily="2" charset="2"/>
              <a:buChar char="q"/>
            </a:pPr>
            <a:r>
              <a:rPr lang="fr-CH" sz="2900" dirty="0">
                <a:solidFill>
                  <a:schemeClr val="accent1"/>
                </a:solidFill>
              </a:rPr>
              <a:t>QUE FAIRE EN CAS DE SINISTRE</a:t>
            </a:r>
            <a:endParaRPr lang="fr-CH" sz="2900" dirty="0"/>
          </a:p>
          <a:p>
            <a:pPr marL="0" indent="0">
              <a:buNone/>
            </a:pPr>
            <a:r>
              <a:rPr lang="fr-CH" sz="2900" dirty="0"/>
              <a:t>Au moment de la livraison</a:t>
            </a:r>
          </a:p>
          <a:p>
            <a:pPr marL="0" indent="0">
              <a:buNone/>
            </a:pPr>
            <a:r>
              <a:rPr lang="fr-CH" sz="2900" dirty="0"/>
              <a:t>Réserves -  Généralités</a:t>
            </a:r>
          </a:p>
          <a:p>
            <a:pPr marL="0" indent="0">
              <a:buNone/>
            </a:pPr>
            <a:r>
              <a:rPr lang="fr-CH" sz="2900" dirty="0">
                <a:solidFill>
                  <a:schemeClr val="accent1">
                    <a:lumMod val="50000"/>
                  </a:schemeClr>
                </a:solidFill>
              </a:rPr>
              <a:t>Réserves - Exemples</a:t>
            </a:r>
          </a:p>
          <a:p>
            <a:pPr marL="0" indent="0">
              <a:buNone/>
            </a:pPr>
            <a:r>
              <a:rPr lang="fr-CH" sz="2900" dirty="0"/>
              <a:t>EXEMPLES CAS REFUSES</a:t>
            </a:r>
          </a:p>
          <a:p>
            <a:pPr marL="0" indent="0">
              <a:buNone/>
            </a:pPr>
            <a:r>
              <a:rPr lang="fr-CH" sz="2900" dirty="0"/>
              <a:t>Exemples cas refusés</a:t>
            </a:r>
          </a:p>
          <a:p>
            <a:pPr marL="0" indent="0">
              <a:buNone/>
            </a:pPr>
            <a:r>
              <a:rPr lang="fr-CH" sz="2900" dirty="0"/>
              <a:t>Délais de réserves selon type de transport</a:t>
            </a:r>
          </a:p>
          <a:p>
            <a:pPr marL="724950" lvl="3" indent="-171450">
              <a:buFont typeface="Wingdings" panose="05000000000000000000" pitchFamily="2" charset="2"/>
              <a:buChar char="q"/>
            </a:pPr>
            <a:r>
              <a:rPr lang="fr-CH" sz="2900" dirty="0">
                <a:solidFill>
                  <a:schemeClr val="accent1"/>
                </a:solidFill>
              </a:rPr>
              <a:t>GESTION DE SINISTRE</a:t>
            </a:r>
          </a:p>
          <a:p>
            <a:pPr marL="0" indent="0">
              <a:buNone/>
            </a:pPr>
            <a:r>
              <a:rPr lang="fr-CH" sz="2900" dirty="0"/>
              <a:t>PROCESSUS ASSURANCE</a:t>
            </a:r>
          </a:p>
          <a:p>
            <a:pPr marL="0" indent="0">
              <a:buNone/>
            </a:pPr>
            <a:r>
              <a:rPr lang="fr-CH" sz="2900" dirty="0"/>
              <a:t>Processus Assurance</a:t>
            </a:r>
          </a:p>
          <a:p>
            <a:pPr marL="0" indent="0">
              <a:buNone/>
            </a:pPr>
            <a:r>
              <a:rPr lang="fr-CH" sz="2900" dirty="0"/>
              <a:t>Documents à fournir</a:t>
            </a:r>
          </a:p>
          <a:p>
            <a:pPr marL="0" indent="0">
              <a:buNone/>
            </a:pPr>
            <a:endParaRPr lang="fr-CH" sz="2500" dirty="0"/>
          </a:p>
          <a:p>
            <a:pPr marL="0" indent="0">
              <a:buNone/>
            </a:pPr>
            <a:endParaRPr lang="fr-CH" dirty="0"/>
          </a:p>
        </p:txBody>
      </p:sp>
      <p:sp>
        <p:nvSpPr>
          <p:cNvPr id="5" name="Espace réservé du pied de page 2">
            <a:extLst>
              <a:ext uri="{FF2B5EF4-FFF2-40B4-BE49-F238E27FC236}">
                <a16:creationId xmlns:a16="http://schemas.microsoft.com/office/drawing/2014/main" id="{D90680B4-B553-FD1D-8C94-E10C85362D9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05600" y="4732820"/>
            <a:ext cx="7457555" cy="226900"/>
          </a:xfrm>
        </p:spPr>
        <p:txBody>
          <a:bodyPr/>
          <a:lstStyle/>
          <a:p>
            <a:r>
              <a:rPr lang="fr-CH"/>
              <a:t>CERN | 6 mai 2025 - Usage exclusivement réservé à AXA dans le cadre de la présentation/séance du 6.5.2025. Sans valeur contractuelle, sans engagement ou reconnaissance de responsabilité.</a:t>
            </a:r>
            <a:endParaRPr lang="fr-CH" noProof="0" dirty="0"/>
          </a:p>
        </p:txBody>
      </p:sp>
    </p:spTree>
    <p:extLst>
      <p:ext uri="{BB962C8B-B14F-4D97-AF65-F5344CB8AC3E}">
        <p14:creationId xmlns:p14="http://schemas.microsoft.com/office/powerpoint/2010/main" val="1865391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AC6779-523F-8ADA-32CD-1C6BE05BE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824" y="602893"/>
            <a:ext cx="8298000" cy="360000"/>
          </a:xfrm>
        </p:spPr>
        <p:txBody>
          <a:bodyPr>
            <a:normAutofit fontScale="90000"/>
          </a:bodyPr>
          <a:lstStyle/>
          <a:p>
            <a:pPr marL="0" marR="0" lvl="0" indent="0" defTabSz="7200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br>
              <a:rPr kumimoji="0" lang="fr-CH" sz="1800" b="0" i="0" u="none" strike="noStrike" kern="1200" cap="none" spc="0" normalizeH="0" baseline="0" noProof="0">
                <a:ln>
                  <a:noFill/>
                </a:ln>
                <a:solidFill>
                  <a:srgbClr val="027180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</a:br>
            <a:r>
              <a:rPr kumimoji="0" lang="fr-CH" sz="1800" b="0" i="0" u="none" strike="noStrike" kern="1200" cap="none" spc="0" normalizeH="0" baseline="0" noProof="0">
                <a:ln>
                  <a:noFill/>
                </a:ln>
                <a:solidFill>
                  <a:srgbClr val="027180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CONTACTS  KESSLER &amp; CO SA /AXA SA</a:t>
            </a:r>
            <a:br>
              <a:rPr kumimoji="0" lang="fr-CH" sz="1800" b="0" i="0" u="none" strike="noStrike" kern="1200" cap="none" spc="0" normalizeH="0" baseline="0" noProof="0">
                <a:ln>
                  <a:noFill/>
                </a:ln>
                <a:solidFill>
                  <a:srgbClr val="027180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</a:br>
            <a:endParaRPr lang="fr-CH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F7027A3-4139-776D-8509-82F9464EC18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3</a:t>
            </a:fld>
            <a:endParaRPr lang="fr-CH" noProof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56194C34-DDD8-FE14-4175-92BC859D74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7600" y="1283651"/>
            <a:ext cx="8297862" cy="3347726"/>
          </a:xfrm>
        </p:spPr>
        <p:txBody>
          <a:bodyPr/>
          <a:lstStyle/>
          <a:p>
            <a:pPr marL="0" indent="0">
              <a:buNone/>
            </a:pPr>
            <a:r>
              <a:rPr lang="fr-CH" sz="1600" b="1"/>
              <a:t>Courtier: </a:t>
            </a:r>
          </a:p>
          <a:p>
            <a:pPr marL="0" indent="0">
              <a:buNone/>
            </a:pPr>
            <a:r>
              <a:rPr lang="fr-CH" sz="1600"/>
              <a:t>Kessler &amp; CO SA </a:t>
            </a:r>
          </a:p>
          <a:p>
            <a:pPr marL="0" indent="0">
              <a:buNone/>
            </a:pPr>
            <a:r>
              <a:rPr lang="fr-CH" sz="1600" b="1"/>
              <a:t>Personne de contact: </a:t>
            </a:r>
          </a:p>
          <a:p>
            <a:pPr marL="0" indent="0">
              <a:buNone/>
            </a:pPr>
            <a:r>
              <a:rPr lang="fr-CH" sz="1600"/>
              <a:t>Monsieur Olivier Tornare</a:t>
            </a:r>
          </a:p>
          <a:p>
            <a:pPr marL="0" indent="0">
              <a:buNone/>
            </a:pPr>
            <a:endParaRPr lang="fr-CH" sz="1600"/>
          </a:p>
          <a:p>
            <a:pPr marL="0" indent="0">
              <a:buNone/>
            </a:pPr>
            <a:r>
              <a:rPr lang="fr-CH" sz="1600" b="1"/>
              <a:t>Assureur: </a:t>
            </a:r>
            <a:r>
              <a:rPr lang="fr-CH" sz="1600"/>
              <a:t>AXA Assurances SA</a:t>
            </a:r>
          </a:p>
          <a:p>
            <a:pPr marL="0" indent="0">
              <a:buNone/>
            </a:pPr>
            <a:r>
              <a:rPr lang="fr-CH" sz="1600" b="1"/>
              <a:t>Personnes de contact: </a:t>
            </a:r>
          </a:p>
          <a:p>
            <a:pPr marL="285750" indent="-285750">
              <a:buFontTx/>
              <a:buChar char="-"/>
            </a:pPr>
            <a:r>
              <a:rPr lang="fr-CH" sz="1600"/>
              <a:t>Sinistres: </a:t>
            </a:r>
          </a:p>
          <a:p>
            <a:pPr marL="0" indent="0">
              <a:buNone/>
            </a:pPr>
            <a:r>
              <a:rPr lang="fr-CH" sz="1600"/>
              <a:t>       Madame Ony Rakotondranaly</a:t>
            </a:r>
          </a:p>
          <a:p>
            <a:pPr marL="285750" indent="-285750">
              <a:buFontTx/>
              <a:buChar char="-"/>
            </a:pPr>
            <a:r>
              <a:rPr lang="fr-CH" sz="1600"/>
              <a:t>Souscription:</a:t>
            </a:r>
          </a:p>
          <a:p>
            <a:pPr marL="0" indent="0">
              <a:buNone/>
            </a:pPr>
            <a:r>
              <a:rPr lang="fr-CH" sz="1600"/>
              <a:t>       Monsieur Pascal Hennard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3050912-2A89-FE78-C9F8-0BD7F3CBD0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1648" y="1817533"/>
            <a:ext cx="1642751" cy="52739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57193E4-902A-E89B-CEA9-AB61E473C8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1648" y="3169214"/>
            <a:ext cx="696806" cy="753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D69E888-6D15-18BB-9486-6F2462B67B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1648" y="241200"/>
            <a:ext cx="1113126" cy="1042451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C83A3D70-0F7E-9263-5B4A-57184433EAE2}"/>
              </a:ext>
            </a:extLst>
          </p:cNvPr>
          <p:cNvSpPr txBox="1">
            <a:spLocks/>
          </p:cNvSpPr>
          <p:nvPr/>
        </p:nvSpPr>
        <p:spPr>
          <a:xfrm>
            <a:off x="471824" y="241200"/>
            <a:ext cx="8298000" cy="360000"/>
          </a:xfrm>
          <a:prstGeom prst="rect">
            <a:avLst/>
          </a:prstGeom>
        </p:spPr>
        <p:txBody>
          <a:bodyPr vert="horz" lIns="0" tIns="0" rIns="0" bIns="0" rtlCol="0" anchor="ctr">
            <a:normAutofit fontScale="97500"/>
          </a:bodyPr>
          <a:lstStyle>
            <a:lvl1pPr algn="l" defTabSz="7200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/>
              <a:t>COMMUNICATION </a:t>
            </a:r>
          </a:p>
        </p:txBody>
      </p:sp>
      <p:sp>
        <p:nvSpPr>
          <p:cNvPr id="7" name="Espace réservé du pied de page 2">
            <a:extLst>
              <a:ext uri="{FF2B5EF4-FFF2-40B4-BE49-F238E27FC236}">
                <a16:creationId xmlns:a16="http://schemas.microsoft.com/office/drawing/2014/main" id="{E8371F99-8DE3-4DFC-5DAB-50E9DDA373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05600" y="4732820"/>
            <a:ext cx="7457555" cy="226900"/>
          </a:xfrm>
        </p:spPr>
        <p:txBody>
          <a:bodyPr/>
          <a:lstStyle/>
          <a:p>
            <a:r>
              <a:rPr lang="fr-CH"/>
              <a:t>CERN | 6 mai 2025 - Usage exclusivement réservé à AXA dans le cadre de la présentation/séance du 6.5.2025. Sans valeur contractuelle, sans engagement ou reconnaissance de responsabilité.</a:t>
            </a:r>
            <a:endParaRPr lang="fr-CH" noProof="0" dirty="0"/>
          </a:p>
        </p:txBody>
      </p:sp>
    </p:spTree>
    <p:extLst>
      <p:ext uri="{BB962C8B-B14F-4D97-AF65-F5344CB8AC3E}">
        <p14:creationId xmlns:p14="http://schemas.microsoft.com/office/powerpoint/2010/main" val="465172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AC6779-523F-8ADA-32CD-1C6BE05BE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499" y="516904"/>
            <a:ext cx="8298000" cy="418178"/>
          </a:xfrm>
        </p:spPr>
        <p:txBody>
          <a:bodyPr>
            <a:normAutofit/>
          </a:bodyPr>
          <a:lstStyle/>
          <a:p>
            <a:r>
              <a:rPr lang="fr-CH" sz="1600">
                <a:solidFill>
                  <a:schemeClr val="accent1"/>
                </a:solidFill>
              </a:rPr>
              <a:t>RELATIONS CERN – COURTIER - AXA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F7027A3-4139-776D-8509-82F9464EC18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4</a:t>
            </a:fld>
            <a:endParaRPr lang="fr-CH" noProof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56194C34-DDD8-FE14-4175-92BC859D74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7738" y="1520278"/>
            <a:ext cx="8297862" cy="134965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CH" sz="1600" b="1"/>
          </a:p>
          <a:p>
            <a:pPr marL="285750" indent="-285750">
              <a:buFontTx/>
              <a:buChar char="-"/>
            </a:pPr>
            <a:r>
              <a:rPr lang="fr-CH" sz="1600"/>
              <a:t>demandes </a:t>
            </a:r>
            <a:r>
              <a:rPr lang="fr-CH" sz="1600" u="sng"/>
              <a:t>spéciales</a:t>
            </a:r>
            <a:r>
              <a:rPr lang="fr-CH" sz="1600"/>
              <a:t> en relation avec le contrat </a:t>
            </a:r>
          </a:p>
          <a:p>
            <a:pPr marL="285750" indent="-285750">
              <a:buFontTx/>
              <a:buChar char="-"/>
            </a:pPr>
            <a:r>
              <a:rPr lang="fr-CH" sz="1600"/>
              <a:t>en particulier demandes / explications sur les garanties du contrat  ou sinistre particulier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E05276CE-4B15-E06B-1EB0-3AEB91847B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9994" y="137971"/>
            <a:ext cx="1072069" cy="988686"/>
          </a:xfrm>
          <a:prstGeom prst="rect">
            <a:avLst/>
          </a:prstGeom>
        </p:spPr>
      </p:pic>
      <p:sp>
        <p:nvSpPr>
          <p:cNvPr id="15" name="Espace réservé du texte 5">
            <a:extLst>
              <a:ext uri="{FF2B5EF4-FFF2-40B4-BE49-F238E27FC236}">
                <a16:creationId xmlns:a16="http://schemas.microsoft.com/office/drawing/2014/main" id="{68A98BBE-CBC4-4AE5-6E3D-02E8F7846A20}"/>
              </a:ext>
            </a:extLst>
          </p:cNvPr>
          <p:cNvSpPr txBox="1">
            <a:spLocks/>
          </p:cNvSpPr>
          <p:nvPr/>
        </p:nvSpPr>
        <p:spPr>
          <a:xfrm>
            <a:off x="423416" y="2995514"/>
            <a:ext cx="8587942" cy="199048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720000" rtl="0" eaLnBrk="1" latinLnBrk="0" hangingPunct="1">
              <a:lnSpc>
                <a:spcPct val="100000"/>
              </a:lnSpc>
              <a:spcBef>
                <a:spcPts val="432"/>
              </a:spcBef>
              <a:buClr>
                <a:schemeClr val="accent1"/>
              </a:buClr>
              <a:buSzPct val="100000"/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0000" indent="-270000" algn="l" defTabSz="720000" rtl="0" eaLnBrk="1" latinLnBrk="0" hangingPunct="1">
              <a:lnSpc>
                <a:spcPct val="100000"/>
              </a:lnSpc>
              <a:spcBef>
                <a:spcPts val="336"/>
              </a:spcBef>
              <a:buClr>
                <a:schemeClr val="accent1"/>
              </a:buClr>
              <a:buFont typeface="Wingdings" panose="05000000000000000000" pitchFamily="2" charset="2"/>
              <a:buChar char="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6400" indent="-180000" algn="l" defTabSz="720000" rtl="0" eaLnBrk="1" latinLnBrk="0" hangingPunct="1">
              <a:lnSpc>
                <a:spcPct val="100000"/>
              </a:lnSpc>
              <a:spcBef>
                <a:spcPts val="336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400" indent="-180000" algn="l" defTabSz="720000" rtl="0" eaLnBrk="1" latinLnBrk="0" hangingPunct="1">
              <a:lnSpc>
                <a:spcPct val="100000"/>
              </a:lnSpc>
              <a:spcBef>
                <a:spcPts val="288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6400" indent="-180000" algn="l" defTabSz="720000" rtl="0" eaLnBrk="1" latinLnBrk="0" hangingPunct="1">
              <a:lnSpc>
                <a:spcPct val="100000"/>
              </a:lnSpc>
              <a:spcBef>
                <a:spcPts val="288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endParaRPr lang="fr-CH" sz="1600" b="1" dirty="0"/>
          </a:p>
          <a:p>
            <a:pPr marL="0" indent="0">
              <a:buFont typeface="+mj-lt"/>
              <a:buNone/>
            </a:pPr>
            <a:endParaRPr lang="fr-CH" sz="1600" b="1" dirty="0"/>
          </a:p>
          <a:p>
            <a:pPr marL="0" indent="0">
              <a:buFont typeface="+mj-lt"/>
              <a:buNone/>
            </a:pPr>
            <a:r>
              <a:rPr lang="fr-CH" sz="1600" dirty="0"/>
              <a:t>-     AXA étant le «porteur» du risque, les demandes spéciales ou les extensions de garantie </a:t>
            </a:r>
          </a:p>
          <a:p>
            <a:pPr marL="0" indent="0">
              <a:buFont typeface="+mj-lt"/>
              <a:buNone/>
            </a:pPr>
            <a:r>
              <a:rPr lang="fr-CH" sz="1600" dirty="0"/>
              <a:t>       sont examinées ensemble  </a:t>
            </a:r>
          </a:p>
          <a:p>
            <a:pPr marL="0" indent="0">
              <a:buFont typeface="+mj-lt"/>
              <a:buNone/>
            </a:pPr>
            <a:r>
              <a:rPr lang="fr-CH" sz="1600" dirty="0"/>
              <a:t>-     déclaration et documentation concernant les sinistres particuliers et/ou extraordinaires </a:t>
            </a:r>
          </a:p>
          <a:p>
            <a:pPr marL="0" indent="0">
              <a:buFont typeface="+mj-lt"/>
              <a:buNone/>
            </a:pPr>
            <a:endParaRPr lang="fr-CH" sz="16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6337DC9-CF88-A70C-8B7D-DA8C4C1AB9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600" y="1012086"/>
            <a:ext cx="676909" cy="633930"/>
          </a:xfrm>
          <a:prstGeom prst="rect">
            <a:avLst/>
          </a:prstGeom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FB979889-EEB8-5289-5DBB-C19F4D0FB9D6}"/>
              </a:ext>
            </a:extLst>
          </p:cNvPr>
          <p:cNvCxnSpPr>
            <a:cxnSpLocks/>
          </p:cNvCxnSpPr>
          <p:nvPr/>
        </p:nvCxnSpPr>
        <p:spPr>
          <a:xfrm flipV="1">
            <a:off x="2002212" y="1337356"/>
            <a:ext cx="1703371" cy="7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 8">
            <a:extLst>
              <a:ext uri="{FF2B5EF4-FFF2-40B4-BE49-F238E27FC236}">
                <a16:creationId xmlns:a16="http://schemas.microsoft.com/office/drawing/2014/main" id="{72CBED21-F622-2DD0-7ED4-528DC57C55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2155" y="1124739"/>
            <a:ext cx="1428889" cy="425234"/>
          </a:xfrm>
          <a:prstGeom prst="rect">
            <a:avLst/>
          </a:prstGeom>
        </p:spPr>
      </p:pic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C6360DAD-6A2E-F768-5807-2C47A2CB76F0}"/>
              </a:ext>
            </a:extLst>
          </p:cNvPr>
          <p:cNvCxnSpPr>
            <a:cxnSpLocks/>
          </p:cNvCxnSpPr>
          <p:nvPr/>
        </p:nvCxnSpPr>
        <p:spPr>
          <a:xfrm flipV="1">
            <a:off x="2002212" y="3111354"/>
            <a:ext cx="1591368" cy="70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>
            <a:extLst>
              <a:ext uri="{FF2B5EF4-FFF2-40B4-BE49-F238E27FC236}">
                <a16:creationId xmlns:a16="http://schemas.microsoft.com/office/drawing/2014/main" id="{C8D93DAE-BCC9-8CF3-46BB-6859BD42BE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3222" y="2777137"/>
            <a:ext cx="613378" cy="662844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9F7C547B-642C-9041-81FF-5E673E366D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711" y="2898737"/>
            <a:ext cx="1428889" cy="425234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AC68AA03-ED80-5040-3EC5-8F421A0D642D}"/>
              </a:ext>
            </a:extLst>
          </p:cNvPr>
          <p:cNvSpPr txBox="1">
            <a:spLocks/>
          </p:cNvSpPr>
          <p:nvPr/>
        </p:nvSpPr>
        <p:spPr>
          <a:xfrm>
            <a:off x="515499" y="240407"/>
            <a:ext cx="8298000" cy="360000"/>
          </a:xfrm>
          <a:prstGeom prst="rect">
            <a:avLst/>
          </a:prstGeom>
        </p:spPr>
        <p:txBody>
          <a:bodyPr vert="horz" lIns="0" tIns="0" rIns="0" bIns="0" rtlCol="0" anchor="ctr">
            <a:normAutofit fontScale="97500"/>
          </a:bodyPr>
          <a:lstStyle>
            <a:lvl1pPr algn="l" defTabSz="7200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/>
              <a:t>COMMUNICATION </a:t>
            </a:r>
          </a:p>
        </p:txBody>
      </p:sp>
      <p:sp>
        <p:nvSpPr>
          <p:cNvPr id="10" name="Espace réservé du pied de page 2">
            <a:extLst>
              <a:ext uri="{FF2B5EF4-FFF2-40B4-BE49-F238E27FC236}">
                <a16:creationId xmlns:a16="http://schemas.microsoft.com/office/drawing/2014/main" id="{893F2B99-6A00-C2D8-007E-E2528AE4233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05600" y="4732820"/>
            <a:ext cx="7457555" cy="226900"/>
          </a:xfrm>
        </p:spPr>
        <p:txBody>
          <a:bodyPr/>
          <a:lstStyle/>
          <a:p>
            <a:r>
              <a:rPr lang="fr-CH"/>
              <a:t>CERN | 6 mai 2025 - Usage exclusivement réservé à AXA dans le cadre de la présentation/séance du 6.5.2025. Sans valeur contractuelle, sans engagement ou reconnaissance de responsabilité.</a:t>
            </a:r>
            <a:endParaRPr lang="fr-CH" noProof="0" dirty="0"/>
          </a:p>
        </p:txBody>
      </p:sp>
    </p:spTree>
    <p:extLst>
      <p:ext uri="{BB962C8B-B14F-4D97-AF65-F5344CB8AC3E}">
        <p14:creationId xmlns:p14="http://schemas.microsoft.com/office/powerpoint/2010/main" val="4118810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AC6779-523F-8ADA-32CD-1C6BE05BE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462" y="358337"/>
            <a:ext cx="8298000" cy="385348"/>
          </a:xfrm>
        </p:spPr>
        <p:txBody>
          <a:bodyPr>
            <a:normAutofit/>
          </a:bodyPr>
          <a:lstStyle/>
          <a:p>
            <a:r>
              <a:rPr lang="fr-CH" sz="1600">
                <a:solidFill>
                  <a:schemeClr val="accent1"/>
                </a:solidFill>
              </a:rPr>
              <a:t>RELATIONS CERN – COURTIER - AXA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F7027A3-4139-776D-8509-82F9464EC18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5</a:t>
            </a:fld>
            <a:endParaRPr lang="fr-CH" noProof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E05276CE-4B15-E06B-1EB0-3AEB91847B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8885" y="136369"/>
            <a:ext cx="1072069" cy="988686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5B82000D-848A-3548-6299-E4CACA4709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7600" y="1799548"/>
            <a:ext cx="8297862" cy="1821600"/>
          </a:xfrm>
        </p:spPr>
        <p:txBody>
          <a:bodyPr/>
          <a:lstStyle/>
          <a:p>
            <a:pPr marL="0" indent="0">
              <a:buNone/>
            </a:pPr>
            <a:r>
              <a:rPr lang="fr-CH" sz="1600"/>
              <a:t>Dans la pratique et dans un esprit pragmatique, compte tenu de la relation et des contacts fréquents entre le CERN et AXA SA, avec l’accord de Kessler &amp; CO SA, les contacts directs sont préconisés en particulier dans les situations suivantes:</a:t>
            </a:r>
          </a:p>
          <a:p>
            <a:pPr marL="0" indent="0">
              <a:buNone/>
            </a:pPr>
            <a:r>
              <a:rPr lang="fr-CH" sz="1600"/>
              <a:t>-     déclaration de sinistre (sauf cas particulier)</a:t>
            </a:r>
          </a:p>
          <a:p>
            <a:pPr marL="285750" indent="-285750">
              <a:buFontTx/>
              <a:buChar char="-"/>
            </a:pPr>
            <a:r>
              <a:rPr lang="fr-CH" sz="1600"/>
              <a:t>demandes dans le cadre de l’ «</a:t>
            </a:r>
            <a:r>
              <a:rPr lang="fr-CH" sz="1600" err="1"/>
              <a:t>usual</a:t>
            </a:r>
            <a:r>
              <a:rPr lang="fr-CH" sz="1600"/>
              <a:t> business», par exemple, demande d’attestation de certificat, échanges sur l’interprétation d’un texte de la police</a:t>
            </a:r>
          </a:p>
          <a:p>
            <a:pPr marL="0" indent="0">
              <a:buNone/>
            </a:pPr>
            <a:endParaRPr lang="fr-CH"/>
          </a:p>
          <a:p>
            <a:pPr marL="0" indent="0">
              <a:buNone/>
            </a:pPr>
            <a:endParaRPr lang="fr-CH"/>
          </a:p>
        </p:txBody>
      </p:sp>
      <p:sp>
        <p:nvSpPr>
          <p:cNvPr id="8" name="Espace réservé du texte 6">
            <a:extLst>
              <a:ext uri="{FF2B5EF4-FFF2-40B4-BE49-F238E27FC236}">
                <a16:creationId xmlns:a16="http://schemas.microsoft.com/office/drawing/2014/main" id="{F7954A2E-9AFB-DDFB-486D-654D0D74F6AC}"/>
              </a:ext>
            </a:extLst>
          </p:cNvPr>
          <p:cNvSpPr txBox="1">
            <a:spLocks/>
          </p:cNvSpPr>
          <p:nvPr/>
        </p:nvSpPr>
        <p:spPr>
          <a:xfrm>
            <a:off x="417600" y="4098891"/>
            <a:ext cx="8154900" cy="7454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720000" rtl="0" eaLnBrk="1" latinLnBrk="0" hangingPunct="1">
              <a:lnSpc>
                <a:spcPct val="100000"/>
              </a:lnSpc>
              <a:spcBef>
                <a:spcPts val="432"/>
              </a:spcBef>
              <a:buClr>
                <a:schemeClr val="accent1"/>
              </a:buClr>
              <a:buSzPct val="100000"/>
              <a:buFont typeface="+mj-lt"/>
              <a:buAutoNum type="arabicPeriod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0000" indent="-270000" algn="l" defTabSz="720000" rtl="0" eaLnBrk="1" latinLnBrk="0" hangingPunct="1">
              <a:lnSpc>
                <a:spcPct val="100000"/>
              </a:lnSpc>
              <a:spcBef>
                <a:spcPts val="336"/>
              </a:spcBef>
              <a:buClr>
                <a:schemeClr val="accent1"/>
              </a:buClr>
              <a:buFont typeface="Wingdings" panose="05000000000000000000" pitchFamily="2" charset="2"/>
              <a:buChar char="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6400" indent="-180000" algn="l" defTabSz="720000" rtl="0" eaLnBrk="1" latinLnBrk="0" hangingPunct="1">
              <a:lnSpc>
                <a:spcPct val="100000"/>
              </a:lnSpc>
              <a:spcBef>
                <a:spcPts val="336"/>
              </a:spcBef>
              <a:buClr>
                <a:schemeClr val="accent1"/>
              </a:buClr>
              <a:buFont typeface="Symbol" panose="05050102010706020507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400" indent="-180000" algn="l" defTabSz="720000" rtl="0" eaLnBrk="1" latinLnBrk="0" hangingPunct="1">
              <a:lnSpc>
                <a:spcPct val="100000"/>
              </a:lnSpc>
              <a:spcBef>
                <a:spcPts val="288"/>
              </a:spcBef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6400" indent="-180000" algn="l" defTabSz="720000" rtl="0" eaLnBrk="1" latinLnBrk="0" hangingPunct="1">
              <a:lnSpc>
                <a:spcPct val="100000"/>
              </a:lnSpc>
              <a:spcBef>
                <a:spcPts val="288"/>
              </a:spcBef>
              <a:buClr>
                <a:schemeClr val="accent1"/>
              </a:buClr>
              <a:buSzPct val="9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+mj-lt"/>
              <a:buNone/>
            </a:pPr>
            <a:r>
              <a:rPr lang="fr-CH" sz="1600"/>
              <a:t>Dans tous les cas, il est important d’en informer Kessler &amp; CO SA (p.ex. en copie d’e-mail) pour qu’ils soient informés des échanges en relation avec le contrat  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47F61D4-63AB-258A-74D7-BA75A2E075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5998" y="3393609"/>
            <a:ext cx="1090778" cy="705282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7072E538-204B-CDF0-4482-3A50F88CA7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674" y="839088"/>
            <a:ext cx="539676" cy="50541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20F3BBC9-CFEA-32B8-EE9C-2EA78425219F}"/>
              </a:ext>
            </a:extLst>
          </p:cNvPr>
          <p:cNvCxnSpPr>
            <a:cxnSpLocks/>
          </p:cNvCxnSpPr>
          <p:nvPr/>
        </p:nvCxnSpPr>
        <p:spPr>
          <a:xfrm>
            <a:off x="1112200" y="1111880"/>
            <a:ext cx="9453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 14">
            <a:extLst>
              <a:ext uri="{FF2B5EF4-FFF2-40B4-BE49-F238E27FC236}">
                <a16:creationId xmlns:a16="http://schemas.microsoft.com/office/drawing/2014/main" id="{E70EE3B8-B35C-67D0-3838-716B1E1520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77924" y="826237"/>
            <a:ext cx="467694" cy="505411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12DC4068-5FA2-42F0-7A30-71BFCBF44394}"/>
              </a:ext>
            </a:extLst>
          </p:cNvPr>
          <p:cNvSpPr txBox="1">
            <a:spLocks/>
          </p:cNvSpPr>
          <p:nvPr/>
        </p:nvSpPr>
        <p:spPr>
          <a:xfrm>
            <a:off x="417462" y="52287"/>
            <a:ext cx="8298000" cy="360000"/>
          </a:xfrm>
          <a:prstGeom prst="rect">
            <a:avLst/>
          </a:prstGeom>
        </p:spPr>
        <p:txBody>
          <a:bodyPr vert="horz" lIns="0" tIns="0" rIns="0" bIns="0" rtlCol="0" anchor="ctr">
            <a:normAutofit fontScale="97500"/>
          </a:bodyPr>
          <a:lstStyle>
            <a:lvl1pPr algn="l" defTabSz="7200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/>
              <a:t>COMMUNICATION </a:t>
            </a:r>
          </a:p>
        </p:txBody>
      </p:sp>
      <p:sp>
        <p:nvSpPr>
          <p:cNvPr id="11" name="Espace réservé du pied de page 2">
            <a:extLst>
              <a:ext uri="{FF2B5EF4-FFF2-40B4-BE49-F238E27FC236}">
                <a16:creationId xmlns:a16="http://schemas.microsoft.com/office/drawing/2014/main" id="{34ED4877-51F0-A4CD-BDF0-590A147ED07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05600" y="4732820"/>
            <a:ext cx="7457555" cy="226900"/>
          </a:xfrm>
        </p:spPr>
        <p:txBody>
          <a:bodyPr/>
          <a:lstStyle/>
          <a:p>
            <a:r>
              <a:rPr lang="fr-CH"/>
              <a:t>CERN | 6 mai 2025 - Usage exclusivement réservé à AXA dans le cadre de la présentation/séance du 6.5.2025. Sans valeur contractuelle, sans engagement ou reconnaissance de responsabilité.</a:t>
            </a:r>
            <a:endParaRPr lang="fr-CH" noProof="0" dirty="0"/>
          </a:p>
        </p:txBody>
      </p:sp>
    </p:spTree>
    <p:extLst>
      <p:ext uri="{BB962C8B-B14F-4D97-AF65-F5344CB8AC3E}">
        <p14:creationId xmlns:p14="http://schemas.microsoft.com/office/powerpoint/2010/main" val="852992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3C263-7315-D47D-6ABA-345499360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ea typeface="Source Sans Pro"/>
              </a:rPr>
              <a:t>INTERVENANTS AU TRANSPORT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FF2673-5997-7BA3-F1A4-95C086C9ED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6</a:t>
            </a:fld>
            <a:endParaRPr lang="fr-CH" noProof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11796BCC-4C7F-7FDD-FD8E-7A15E777A16F}"/>
              </a:ext>
            </a:extLst>
          </p:cNvPr>
          <p:cNvSpPr txBox="1"/>
          <p:nvPr/>
        </p:nvSpPr>
        <p:spPr>
          <a:xfrm>
            <a:off x="321572" y="601200"/>
            <a:ext cx="22461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600">
                <a:solidFill>
                  <a:schemeClr val="accent1"/>
                </a:solidFill>
              </a:rPr>
              <a:t>LA CHAINE LOGISTIQUE 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280C8891-5F92-FB25-480C-A133CDEEC1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4069" y="809869"/>
            <a:ext cx="3861674" cy="3861674"/>
          </a:xfrm>
          <a:prstGeom prst="rect">
            <a:avLst/>
          </a:prstGeom>
        </p:spPr>
      </p:pic>
      <p:sp>
        <p:nvSpPr>
          <p:cNvPr id="5" name="Espace réservé du pied de page 2">
            <a:extLst>
              <a:ext uri="{FF2B5EF4-FFF2-40B4-BE49-F238E27FC236}">
                <a16:creationId xmlns:a16="http://schemas.microsoft.com/office/drawing/2014/main" id="{D9989FB4-0AAF-AF91-4324-73D654F34F2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05600" y="4732820"/>
            <a:ext cx="7457555" cy="226900"/>
          </a:xfrm>
        </p:spPr>
        <p:txBody>
          <a:bodyPr/>
          <a:lstStyle/>
          <a:p>
            <a:r>
              <a:rPr lang="fr-CH"/>
              <a:t>CERN | 6 mai 2025 - Usage exclusivement réservé à AXA dans le cadre de la présentation/séance du 6.5.2025. Sans valeur contractuelle, sans engagement ou reconnaissance de responsabilité.</a:t>
            </a:r>
            <a:endParaRPr lang="fr-CH" noProof="0" dirty="0"/>
          </a:p>
        </p:txBody>
      </p:sp>
    </p:spTree>
    <p:extLst>
      <p:ext uri="{BB962C8B-B14F-4D97-AF65-F5344CB8AC3E}">
        <p14:creationId xmlns:p14="http://schemas.microsoft.com/office/powerpoint/2010/main" val="337944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3C263-7315-D47D-6ABA-345499360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ea typeface="Source Sans Pro"/>
              </a:rPr>
              <a:t>INTERVENANTS AU TRANSPORT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FF2673-5997-7BA3-F1A4-95C086C9ED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7</a:t>
            </a:fld>
            <a:endParaRPr lang="fr-CH" noProof="0"/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B4C7704A-B2BB-0352-5CBF-E1E723692A96}"/>
              </a:ext>
            </a:extLst>
          </p:cNvPr>
          <p:cNvSpPr txBox="1"/>
          <p:nvPr/>
        </p:nvSpPr>
        <p:spPr>
          <a:xfrm>
            <a:off x="6705206" y="1051007"/>
            <a:ext cx="123940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CH">
                <a:solidFill>
                  <a:schemeClr val="tx2"/>
                </a:solidFill>
              </a:rPr>
              <a:t>Transporteurs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D064DD7-B7AA-3AA8-A4D3-48DC89C8DE3B}"/>
              </a:ext>
            </a:extLst>
          </p:cNvPr>
          <p:cNvSpPr txBox="1"/>
          <p:nvPr/>
        </p:nvSpPr>
        <p:spPr>
          <a:xfrm>
            <a:off x="3388724" y="990588"/>
            <a:ext cx="177805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>
                <a:solidFill>
                  <a:schemeClr val="tx2"/>
                </a:solidFill>
              </a:rPr>
              <a:t>Entrepositaires</a:t>
            </a:r>
          </a:p>
          <a:p>
            <a:pPr algn="ctr"/>
            <a:r>
              <a:rPr lang="fr-CH">
                <a:solidFill>
                  <a:schemeClr val="tx2"/>
                </a:solidFill>
              </a:rPr>
              <a:t> et Manutentionnaires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3655068-336B-AC4E-6664-8314C6B2D1EC}"/>
              </a:ext>
            </a:extLst>
          </p:cNvPr>
          <p:cNvSpPr txBox="1"/>
          <p:nvPr/>
        </p:nvSpPr>
        <p:spPr>
          <a:xfrm>
            <a:off x="772529" y="1051007"/>
            <a:ext cx="184698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>
                <a:solidFill>
                  <a:schemeClr val="tx2"/>
                </a:solidFill>
              </a:rPr>
              <a:t>Emballeurs /Packaging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F7E9E32-7131-6BE6-F62A-D7B1B50944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5671" y="1547597"/>
            <a:ext cx="1798558" cy="1779726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49371F2E-E39D-C343-B91E-7C3FBE5DF13F}"/>
              </a:ext>
            </a:extLst>
          </p:cNvPr>
          <p:cNvSpPr txBox="1"/>
          <p:nvPr/>
        </p:nvSpPr>
        <p:spPr>
          <a:xfrm>
            <a:off x="3425670" y="3570147"/>
            <a:ext cx="19880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>
                <a:solidFill>
                  <a:schemeClr val="tx2"/>
                </a:solidFill>
              </a:rPr>
              <a:t>Réception, entreposage, </a:t>
            </a:r>
          </a:p>
          <a:p>
            <a:pPr algn="ctr"/>
            <a:r>
              <a:rPr lang="fr-CH">
                <a:solidFill>
                  <a:schemeClr val="tx2"/>
                </a:solidFill>
              </a:rPr>
              <a:t>manutention</a:t>
            </a:r>
          </a:p>
          <a:p>
            <a:pPr algn="ctr"/>
            <a:r>
              <a:rPr lang="fr-CH">
                <a:solidFill>
                  <a:schemeClr val="tx2"/>
                </a:solidFill>
              </a:rPr>
              <a:t>Avant, pendant, </a:t>
            </a:r>
          </a:p>
          <a:p>
            <a:pPr algn="ctr"/>
            <a:r>
              <a:rPr lang="fr-CH">
                <a:solidFill>
                  <a:schemeClr val="tx2"/>
                </a:solidFill>
              </a:rPr>
              <a:t>après le transport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D00331F-4DC8-212A-1D38-3DEB9F6EACFB}"/>
              </a:ext>
            </a:extLst>
          </p:cNvPr>
          <p:cNvSpPr txBox="1"/>
          <p:nvPr/>
        </p:nvSpPr>
        <p:spPr>
          <a:xfrm>
            <a:off x="80913" y="3570147"/>
            <a:ext cx="3342583" cy="1131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>
                <a:solidFill>
                  <a:schemeClr val="tx2"/>
                </a:solidFill>
              </a:rPr>
              <a:t>Préparation / conditionnement </a:t>
            </a:r>
          </a:p>
          <a:p>
            <a:pPr algn="ctr"/>
            <a:r>
              <a:rPr lang="fr-CH">
                <a:solidFill>
                  <a:schemeClr val="tx2"/>
                </a:solidFill>
              </a:rPr>
              <a:t>de la marchandise au transport en fonction </a:t>
            </a:r>
          </a:p>
          <a:p>
            <a:pPr algn="ctr"/>
            <a:r>
              <a:rPr lang="fr-CH">
                <a:solidFill>
                  <a:schemeClr val="tx2"/>
                </a:solidFill>
              </a:rPr>
              <a:t>de sa nature, du moyen de transport </a:t>
            </a:r>
          </a:p>
          <a:p>
            <a:pPr algn="ctr"/>
            <a:r>
              <a:rPr lang="fr-CH">
                <a:solidFill>
                  <a:schemeClr val="tx2"/>
                </a:solidFill>
              </a:rPr>
              <a:t>et du voyage </a:t>
            </a:r>
          </a:p>
          <a:p>
            <a:pPr algn="ctr"/>
            <a:r>
              <a:rPr lang="fr-CH">
                <a:solidFill>
                  <a:schemeClr val="tx2"/>
                </a:solidFill>
              </a:rPr>
              <a:t>Avant le transport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A7BEF4DC-E051-79C9-6144-917A379F47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950" y="1511989"/>
            <a:ext cx="1798559" cy="1849774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4E230C9D-D816-154F-0866-0E59BB11CE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585" y="1586415"/>
            <a:ext cx="1029242" cy="760813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6E28BECC-C02F-4B20-99D6-B84B75FEB2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3526" y="1737451"/>
            <a:ext cx="1186094" cy="45873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FCA9A18A-4742-0979-8F96-E6B45CBAAD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91385" y="2389658"/>
            <a:ext cx="1427641" cy="957286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6F802159-4937-2524-F848-65F70DC1907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24909" y="2520752"/>
            <a:ext cx="1336551" cy="853118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51A6E120-D88F-FB45-3B8F-59CDE0CC452C}"/>
              </a:ext>
            </a:extLst>
          </p:cNvPr>
          <p:cNvSpPr txBox="1"/>
          <p:nvPr/>
        </p:nvSpPr>
        <p:spPr>
          <a:xfrm>
            <a:off x="5717299" y="3570147"/>
            <a:ext cx="33457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>
                <a:solidFill>
                  <a:schemeClr val="tx2"/>
                </a:solidFill>
              </a:rPr>
              <a:t>Prise en charge / chargement </a:t>
            </a:r>
          </a:p>
          <a:p>
            <a:pPr algn="ctr"/>
            <a:r>
              <a:rPr lang="fr-CH">
                <a:solidFill>
                  <a:schemeClr val="tx2"/>
                </a:solidFill>
              </a:rPr>
              <a:t>de la marchandise au lieu convenu, </a:t>
            </a:r>
          </a:p>
          <a:p>
            <a:pPr algn="ctr"/>
            <a:r>
              <a:rPr lang="fr-CH">
                <a:solidFill>
                  <a:schemeClr val="tx2"/>
                </a:solidFill>
              </a:rPr>
              <a:t>transbordements, </a:t>
            </a:r>
          </a:p>
          <a:p>
            <a:pPr algn="ctr"/>
            <a:r>
              <a:rPr lang="fr-CH">
                <a:solidFill>
                  <a:schemeClr val="tx2"/>
                </a:solidFill>
              </a:rPr>
              <a:t>livraison de la marchandise au lieu convenu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A981B7D-3775-D3FC-43EB-48E6049AAF2D}"/>
              </a:ext>
            </a:extLst>
          </p:cNvPr>
          <p:cNvSpPr txBox="1"/>
          <p:nvPr/>
        </p:nvSpPr>
        <p:spPr>
          <a:xfrm>
            <a:off x="321572" y="601200"/>
            <a:ext cx="22461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600">
                <a:solidFill>
                  <a:schemeClr val="accent1"/>
                </a:solidFill>
              </a:rPr>
              <a:t>LA CHAINE LOGISTIQUE </a:t>
            </a:r>
          </a:p>
        </p:txBody>
      </p:sp>
      <p:sp>
        <p:nvSpPr>
          <p:cNvPr id="11" name="Espace réservé du pied de page 2">
            <a:extLst>
              <a:ext uri="{FF2B5EF4-FFF2-40B4-BE49-F238E27FC236}">
                <a16:creationId xmlns:a16="http://schemas.microsoft.com/office/drawing/2014/main" id="{09F51001-A39D-B4A0-90E6-686C99118F2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05600" y="4732820"/>
            <a:ext cx="7457555" cy="226900"/>
          </a:xfrm>
        </p:spPr>
        <p:txBody>
          <a:bodyPr/>
          <a:lstStyle/>
          <a:p>
            <a:r>
              <a:rPr lang="fr-CH"/>
              <a:t>CERN | 6 mai 2025 - Usage exclusivement réservé à AXA dans le cadre de la présentation/séance du 6.5.2025. Sans valeur contractuelle, sans engagement ou reconnaissance de responsabilité.</a:t>
            </a:r>
            <a:endParaRPr lang="fr-CH" noProof="0" dirty="0"/>
          </a:p>
        </p:txBody>
      </p:sp>
    </p:spTree>
    <p:extLst>
      <p:ext uri="{BB962C8B-B14F-4D97-AF65-F5344CB8AC3E}">
        <p14:creationId xmlns:p14="http://schemas.microsoft.com/office/powerpoint/2010/main" val="3301617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" grpId="0"/>
      <p:bldP spid="6" grpId="0"/>
      <p:bldP spid="14" grpId="0"/>
      <p:bldP spid="7" grpId="0"/>
      <p:bldP spid="22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3C263-7315-D47D-6ABA-345499360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ea typeface="Source Sans Pro"/>
              </a:rPr>
              <a:t>INTERVENANTS AU TRANSPORT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FF2673-5997-7BA3-F1A4-95C086C9ED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8</a:t>
            </a:fld>
            <a:endParaRPr lang="fr-CH" noProof="0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E9C6D9F6-380D-8215-A8FB-844236EA5787}"/>
              </a:ext>
            </a:extLst>
          </p:cNvPr>
          <p:cNvSpPr txBox="1"/>
          <p:nvPr/>
        </p:nvSpPr>
        <p:spPr>
          <a:xfrm>
            <a:off x="1651804" y="1583317"/>
            <a:ext cx="1115428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CH"/>
              <a:t>Vendeur </a:t>
            </a:r>
          </a:p>
          <a:p>
            <a:pPr algn="ctr"/>
            <a:r>
              <a:rPr lang="fr-CH"/>
              <a:t>(expéditeur)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FC691E9F-2E08-CFE1-89DB-DB656FAD1ECC}"/>
              </a:ext>
            </a:extLst>
          </p:cNvPr>
          <p:cNvSpPr txBox="1"/>
          <p:nvPr/>
        </p:nvSpPr>
        <p:spPr>
          <a:xfrm>
            <a:off x="6202562" y="1591750"/>
            <a:ext cx="1173717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CH"/>
              <a:t>Acheteur</a:t>
            </a:r>
          </a:p>
          <a:p>
            <a:pPr algn="ctr"/>
            <a:r>
              <a:rPr lang="fr-CH"/>
              <a:t>(destinataire)</a:t>
            </a:r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11BA8CC3-4386-309F-FDA9-892B70821CF0}"/>
              </a:ext>
            </a:extLst>
          </p:cNvPr>
          <p:cNvCxnSpPr>
            <a:cxnSpLocks/>
          </p:cNvCxnSpPr>
          <p:nvPr/>
        </p:nvCxnSpPr>
        <p:spPr>
          <a:xfrm flipV="1">
            <a:off x="2767232" y="1837233"/>
            <a:ext cx="3435330" cy="84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ZoneTexte 36">
            <a:extLst>
              <a:ext uri="{FF2B5EF4-FFF2-40B4-BE49-F238E27FC236}">
                <a16:creationId xmlns:a16="http://schemas.microsoft.com/office/drawing/2014/main" id="{79AB89CA-5FC6-C5F1-A2BB-E149580BE967}"/>
              </a:ext>
            </a:extLst>
          </p:cNvPr>
          <p:cNvSpPr txBox="1"/>
          <p:nvPr/>
        </p:nvSpPr>
        <p:spPr>
          <a:xfrm>
            <a:off x="3906896" y="1606753"/>
            <a:ext cx="1272262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fr-CH" sz="1200"/>
              <a:t>Contrat de vente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0AD1C413-7E93-1010-083A-5589104B5D73}"/>
              </a:ext>
            </a:extLst>
          </p:cNvPr>
          <p:cNvSpPr txBox="1"/>
          <p:nvPr/>
        </p:nvSpPr>
        <p:spPr>
          <a:xfrm>
            <a:off x="3999272" y="1995777"/>
            <a:ext cx="1115427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CH" sz="1400" b="1">
                <a:solidFill>
                  <a:srgbClr val="FF0000"/>
                </a:solidFill>
              </a:rPr>
              <a:t>*Incoterms</a:t>
            </a:r>
            <a:endParaRPr lang="fr-CH" b="1">
              <a:solidFill>
                <a:srgbClr val="FF0000"/>
              </a:solidFill>
            </a:endParaRP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43F8A0F3-F9E4-22E9-EC42-909AA100DC90}"/>
              </a:ext>
            </a:extLst>
          </p:cNvPr>
          <p:cNvSpPr txBox="1"/>
          <p:nvPr/>
        </p:nvSpPr>
        <p:spPr>
          <a:xfrm>
            <a:off x="3906896" y="2706651"/>
            <a:ext cx="1316571" cy="4616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fr-CH" sz="1200">
                <a:solidFill>
                  <a:schemeClr val="tx2"/>
                </a:solidFill>
              </a:rPr>
              <a:t>Commissionnaire ou transitaire </a:t>
            </a:r>
          </a:p>
        </p:txBody>
      </p: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5B349FF7-2216-5EC6-5A02-64F780D8A6D5}"/>
              </a:ext>
            </a:extLst>
          </p:cNvPr>
          <p:cNvCxnSpPr>
            <a:cxnSpLocks/>
            <a:stCxn id="34" idx="2"/>
            <a:endCxn id="39" idx="0"/>
          </p:cNvCxnSpPr>
          <p:nvPr/>
        </p:nvCxnSpPr>
        <p:spPr>
          <a:xfrm>
            <a:off x="2209518" y="2091148"/>
            <a:ext cx="2355664" cy="6155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8281DDAF-F4BE-7A69-AF3C-5D568AAF591A}"/>
              </a:ext>
            </a:extLst>
          </p:cNvPr>
          <p:cNvCxnSpPr>
            <a:cxnSpLocks/>
            <a:stCxn id="39" idx="2"/>
            <a:endCxn id="58" idx="0"/>
          </p:cNvCxnSpPr>
          <p:nvPr/>
        </p:nvCxnSpPr>
        <p:spPr>
          <a:xfrm>
            <a:off x="4565182" y="3168316"/>
            <a:ext cx="9778" cy="9529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213C22AF-36C9-7D82-9187-83B7C33F900F}"/>
              </a:ext>
            </a:extLst>
          </p:cNvPr>
          <p:cNvCxnSpPr>
            <a:cxnSpLocks/>
            <a:stCxn id="34" idx="2"/>
            <a:endCxn id="58" idx="0"/>
          </p:cNvCxnSpPr>
          <p:nvPr/>
        </p:nvCxnSpPr>
        <p:spPr>
          <a:xfrm>
            <a:off x="2209518" y="2091148"/>
            <a:ext cx="2365442" cy="20301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ZoneTexte 46">
            <a:extLst>
              <a:ext uri="{FF2B5EF4-FFF2-40B4-BE49-F238E27FC236}">
                <a16:creationId xmlns:a16="http://schemas.microsoft.com/office/drawing/2014/main" id="{BD63E303-A004-70DB-2800-D08CF6801A36}"/>
              </a:ext>
            </a:extLst>
          </p:cNvPr>
          <p:cNvSpPr txBox="1"/>
          <p:nvPr/>
        </p:nvSpPr>
        <p:spPr>
          <a:xfrm>
            <a:off x="2978539" y="2360976"/>
            <a:ext cx="1205435" cy="2308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1050"/>
            </a:lvl1pPr>
          </a:lstStyle>
          <a:p>
            <a:r>
              <a:rPr lang="fr-CH" sz="900"/>
              <a:t>*Mandat de transport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08253BFA-10CF-B59B-93FC-28B3FCEE6331}"/>
              </a:ext>
            </a:extLst>
          </p:cNvPr>
          <p:cNvSpPr txBox="1"/>
          <p:nvPr/>
        </p:nvSpPr>
        <p:spPr>
          <a:xfrm>
            <a:off x="3174539" y="3448577"/>
            <a:ext cx="1216119" cy="2308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900"/>
            </a:lvl1pPr>
          </a:lstStyle>
          <a:p>
            <a:r>
              <a:rPr lang="fr-CH"/>
              <a:t>*Contrat de transport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A337F192-D428-0876-F707-2A0E6ECDFF06}"/>
              </a:ext>
            </a:extLst>
          </p:cNvPr>
          <p:cNvSpPr txBox="1"/>
          <p:nvPr/>
        </p:nvSpPr>
        <p:spPr>
          <a:xfrm>
            <a:off x="417600" y="834805"/>
            <a:ext cx="1317906" cy="3000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fr-CH"/>
              <a:t>Assurance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19849719-6ED1-F7FC-A34E-D22EAC4EDBF2}"/>
              </a:ext>
            </a:extLst>
          </p:cNvPr>
          <p:cNvSpPr txBox="1"/>
          <p:nvPr/>
        </p:nvSpPr>
        <p:spPr>
          <a:xfrm>
            <a:off x="7397694" y="849307"/>
            <a:ext cx="1317906" cy="3000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fr-CH"/>
              <a:t>Assurance</a:t>
            </a:r>
          </a:p>
        </p:txBody>
      </p:sp>
      <p:cxnSp>
        <p:nvCxnSpPr>
          <p:cNvPr id="51" name="Connecteur : en angle 50">
            <a:extLst>
              <a:ext uri="{FF2B5EF4-FFF2-40B4-BE49-F238E27FC236}">
                <a16:creationId xmlns:a16="http://schemas.microsoft.com/office/drawing/2014/main" id="{1BCF41A0-85DC-8FCD-FBF4-D373494D83F4}"/>
              </a:ext>
            </a:extLst>
          </p:cNvPr>
          <p:cNvCxnSpPr>
            <a:cxnSpLocks/>
            <a:stCxn id="49" idx="2"/>
            <a:endCxn id="34" idx="1"/>
          </p:cNvCxnSpPr>
          <p:nvPr/>
        </p:nvCxnSpPr>
        <p:spPr>
          <a:xfrm rot="16200000" flipH="1">
            <a:off x="1013005" y="1198434"/>
            <a:ext cx="702346" cy="575251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2" name="Connecteur : en angle 51">
            <a:extLst>
              <a:ext uri="{FF2B5EF4-FFF2-40B4-BE49-F238E27FC236}">
                <a16:creationId xmlns:a16="http://schemas.microsoft.com/office/drawing/2014/main" id="{1ED91760-0D04-2434-1B64-E14F8C285A3A}"/>
              </a:ext>
            </a:extLst>
          </p:cNvPr>
          <p:cNvCxnSpPr>
            <a:cxnSpLocks/>
            <a:stCxn id="50" idx="2"/>
            <a:endCxn id="35" idx="3"/>
          </p:cNvCxnSpPr>
          <p:nvPr/>
        </p:nvCxnSpPr>
        <p:spPr>
          <a:xfrm rot="5400000">
            <a:off x="7368325" y="1157343"/>
            <a:ext cx="696277" cy="680368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3" name="ZoneTexte 52">
            <a:extLst>
              <a:ext uri="{FF2B5EF4-FFF2-40B4-BE49-F238E27FC236}">
                <a16:creationId xmlns:a16="http://schemas.microsoft.com/office/drawing/2014/main" id="{F173F0EE-7FBD-C9F4-C7C4-AF27E4FE03E3}"/>
              </a:ext>
            </a:extLst>
          </p:cNvPr>
          <p:cNvSpPr txBox="1"/>
          <p:nvPr/>
        </p:nvSpPr>
        <p:spPr>
          <a:xfrm>
            <a:off x="252567" y="1280323"/>
            <a:ext cx="1956951" cy="25391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fr-CH" sz="1000"/>
              <a:t>Police d’assurance marchandises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58D58FEB-7E02-6C09-3CBA-C16D6EA09861}"/>
              </a:ext>
            </a:extLst>
          </p:cNvPr>
          <p:cNvSpPr txBox="1"/>
          <p:nvPr/>
        </p:nvSpPr>
        <p:spPr>
          <a:xfrm>
            <a:off x="6941373" y="1247459"/>
            <a:ext cx="1950060" cy="24622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1050"/>
            </a:lvl1pPr>
          </a:lstStyle>
          <a:p>
            <a:r>
              <a:rPr lang="fr-CH" sz="1000"/>
              <a:t>Police d’assurance marchandises </a:t>
            </a:r>
          </a:p>
        </p:txBody>
      </p:sp>
      <p:cxnSp>
        <p:nvCxnSpPr>
          <p:cNvPr id="55" name="Connecteur droit avec flèche 54">
            <a:extLst>
              <a:ext uri="{FF2B5EF4-FFF2-40B4-BE49-F238E27FC236}">
                <a16:creationId xmlns:a16="http://schemas.microsoft.com/office/drawing/2014/main" id="{8BE91DC5-D2AC-65BF-E489-59E614B083C8}"/>
              </a:ext>
            </a:extLst>
          </p:cNvPr>
          <p:cNvCxnSpPr>
            <a:cxnSpLocks/>
            <a:stCxn id="35" idx="2"/>
            <a:endCxn id="39" idx="0"/>
          </p:cNvCxnSpPr>
          <p:nvPr/>
        </p:nvCxnSpPr>
        <p:spPr>
          <a:xfrm flipH="1">
            <a:off x="4565182" y="2099581"/>
            <a:ext cx="2224239" cy="6070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ZoneTexte 55">
            <a:extLst>
              <a:ext uri="{FF2B5EF4-FFF2-40B4-BE49-F238E27FC236}">
                <a16:creationId xmlns:a16="http://schemas.microsoft.com/office/drawing/2014/main" id="{4AC588E5-437E-8F4F-AECF-BFFAF8A1EC8F}"/>
              </a:ext>
            </a:extLst>
          </p:cNvPr>
          <p:cNvSpPr txBox="1"/>
          <p:nvPr/>
        </p:nvSpPr>
        <p:spPr>
          <a:xfrm>
            <a:off x="5130284" y="2340918"/>
            <a:ext cx="1246483" cy="2308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1050"/>
            </a:lvl1pPr>
          </a:lstStyle>
          <a:p>
            <a:r>
              <a:rPr lang="fr-CH" sz="900"/>
              <a:t>*Mandat de transport</a:t>
            </a:r>
          </a:p>
        </p:txBody>
      </p:sp>
      <p:cxnSp>
        <p:nvCxnSpPr>
          <p:cNvPr id="57" name="Connecteur droit avec flèche 56">
            <a:extLst>
              <a:ext uri="{FF2B5EF4-FFF2-40B4-BE49-F238E27FC236}">
                <a16:creationId xmlns:a16="http://schemas.microsoft.com/office/drawing/2014/main" id="{464788EC-9A29-154B-C522-46586AA98349}"/>
              </a:ext>
            </a:extLst>
          </p:cNvPr>
          <p:cNvCxnSpPr>
            <a:cxnSpLocks/>
            <a:stCxn id="35" idx="2"/>
            <a:endCxn id="58" idx="0"/>
          </p:cNvCxnSpPr>
          <p:nvPr/>
        </p:nvCxnSpPr>
        <p:spPr>
          <a:xfrm flipH="1">
            <a:off x="4574960" y="2099581"/>
            <a:ext cx="2214461" cy="20216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ZoneTexte 57">
            <a:extLst>
              <a:ext uri="{FF2B5EF4-FFF2-40B4-BE49-F238E27FC236}">
                <a16:creationId xmlns:a16="http://schemas.microsoft.com/office/drawing/2014/main" id="{B4C7704A-B2BB-0352-5CBF-E1E723692A96}"/>
              </a:ext>
            </a:extLst>
          </p:cNvPr>
          <p:cNvSpPr txBox="1"/>
          <p:nvPr/>
        </p:nvSpPr>
        <p:spPr>
          <a:xfrm>
            <a:off x="3955256" y="4121253"/>
            <a:ext cx="123940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CH">
                <a:solidFill>
                  <a:schemeClr val="tx2"/>
                </a:solidFill>
              </a:rPr>
              <a:t>Transporteurs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5E448152-6F7B-5009-3601-C5DA59466AA8}"/>
              </a:ext>
            </a:extLst>
          </p:cNvPr>
          <p:cNvSpPr txBox="1"/>
          <p:nvPr/>
        </p:nvSpPr>
        <p:spPr>
          <a:xfrm>
            <a:off x="4807454" y="3448577"/>
            <a:ext cx="1303324" cy="2308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1050"/>
            </a:lvl1pPr>
          </a:lstStyle>
          <a:p>
            <a:r>
              <a:rPr lang="fr-CH" sz="900"/>
              <a:t>*Contrat de transport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0C7F0F2-0718-FC67-5C8F-C44D85166A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7158" y="3871835"/>
            <a:ext cx="914862" cy="69114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08251CE5-4D92-0746-E0EC-1C4DD2FDA6E3}"/>
              </a:ext>
            </a:extLst>
          </p:cNvPr>
          <p:cNvSpPr txBox="1"/>
          <p:nvPr/>
        </p:nvSpPr>
        <p:spPr>
          <a:xfrm>
            <a:off x="339675" y="512457"/>
            <a:ext cx="26388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600">
                <a:solidFill>
                  <a:schemeClr val="accent1"/>
                </a:solidFill>
              </a:rPr>
              <a:t>RELATION CONTRACTUELLE </a:t>
            </a:r>
          </a:p>
        </p:txBody>
      </p:sp>
      <p:sp>
        <p:nvSpPr>
          <p:cNvPr id="6" name="Espace réservé du pied de page 2">
            <a:extLst>
              <a:ext uri="{FF2B5EF4-FFF2-40B4-BE49-F238E27FC236}">
                <a16:creationId xmlns:a16="http://schemas.microsoft.com/office/drawing/2014/main" id="{98C83BF9-ABA6-948C-A86F-D1DB8168DC8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05600" y="4732820"/>
            <a:ext cx="7457555" cy="226900"/>
          </a:xfrm>
        </p:spPr>
        <p:txBody>
          <a:bodyPr/>
          <a:lstStyle/>
          <a:p>
            <a:r>
              <a:rPr lang="fr-CH"/>
              <a:t>CERN | 6 mai 2025 - Usage exclusivement réservé à AXA dans le cadre de la présentation/séance du 6.5.2025. Sans valeur contractuelle, sans engagement ou reconnaissance de responsabilité.</a:t>
            </a:r>
            <a:endParaRPr lang="fr-CH" noProof="0" dirty="0"/>
          </a:p>
        </p:txBody>
      </p:sp>
    </p:spTree>
    <p:extLst>
      <p:ext uri="{BB962C8B-B14F-4D97-AF65-F5344CB8AC3E}">
        <p14:creationId xmlns:p14="http://schemas.microsoft.com/office/powerpoint/2010/main" val="3826897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AC6779-523F-8ADA-32CD-1C6BE05BE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/>
              <a:t>COUVERTURE D’ASSURANCE AXA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F7027A3-4139-776D-8509-82F9464EC18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E2A3B9-2446-4E68-8B11-1E1D62FCFE7F}" type="slidenum">
              <a:rPr lang="fr-CH" noProof="0" smtClean="0"/>
              <a:pPr/>
              <a:t>9</a:t>
            </a:fld>
            <a:endParaRPr lang="fr-CH" noProof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0872536-868A-6913-A14F-45498CC93BC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fr-CH" sz="1600"/>
              <a:t>POLICE D’ASSURANCE Transport n° 14.744.894 / Extraits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BE31392-DDB8-93C0-79F6-9A4265BEF6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fr-CH" sz="1600" b="1" dirty="0"/>
              <a:t>Assurance de marchandises </a:t>
            </a:r>
            <a:r>
              <a:rPr lang="fr-CH" sz="1600" dirty="0"/>
              <a:t>en relation avec l’activité du CERN</a:t>
            </a:r>
          </a:p>
          <a:p>
            <a:pPr marL="0" indent="0">
              <a:buNone/>
            </a:pPr>
            <a:endParaRPr lang="fr-CH" sz="1600" dirty="0"/>
          </a:p>
          <a:p>
            <a:pPr marL="0" indent="0">
              <a:buNone/>
            </a:pPr>
            <a:r>
              <a:rPr lang="fr-CH" sz="1600" b="1" dirty="0"/>
              <a:t>Assurance «Tous risques» </a:t>
            </a:r>
            <a:r>
              <a:rPr lang="fr-CH" sz="1600" dirty="0"/>
              <a:t>(tout est assuré sauf ce qui est exclu expressément)</a:t>
            </a:r>
          </a:p>
          <a:p>
            <a:pPr marL="0" indent="0">
              <a:buNone/>
            </a:pPr>
            <a:endParaRPr lang="fr-CH" sz="1600" dirty="0"/>
          </a:p>
          <a:p>
            <a:pPr marL="0" indent="0">
              <a:buNone/>
            </a:pPr>
            <a:r>
              <a:rPr lang="fr-CH" sz="1600" b="1" dirty="0"/>
              <a:t>Transport</a:t>
            </a:r>
            <a:r>
              <a:rPr lang="fr-CH" sz="1600" dirty="0"/>
              <a:t> organisés et/ou sous la responsabilité du CERN dont l’assurance incombe au CERN / Monde entier</a:t>
            </a:r>
          </a:p>
          <a:p>
            <a:pPr marL="0" indent="0">
              <a:buNone/>
            </a:pPr>
            <a:r>
              <a:rPr lang="fr-CH" sz="1600" b="1" dirty="0"/>
              <a:t>Manipulation</a:t>
            </a:r>
            <a:r>
              <a:rPr lang="fr-CH" sz="1600" dirty="0"/>
              <a:t> sur le site du CERN</a:t>
            </a:r>
          </a:p>
          <a:p>
            <a:pPr marL="0" indent="0">
              <a:buNone/>
            </a:pPr>
            <a:endParaRPr lang="fr-CH" sz="1600" dirty="0"/>
          </a:p>
          <a:p>
            <a:pPr marL="0" indent="0">
              <a:buNone/>
            </a:pPr>
            <a:r>
              <a:rPr lang="fr-CH" sz="1600" b="1" dirty="0"/>
              <a:t>Sommes d’assurances maximum:</a:t>
            </a:r>
          </a:p>
          <a:p>
            <a:pPr marL="0" indent="0">
              <a:buNone/>
            </a:pPr>
            <a:r>
              <a:rPr lang="fr-CH" sz="1600" dirty="0"/>
              <a:t>- par transport: CHF 3’000’000.00 (sous limite si envois postaux ou/stés de courrier)</a:t>
            </a:r>
          </a:p>
          <a:p>
            <a:pPr marL="0" indent="0">
              <a:buNone/>
            </a:pPr>
            <a:r>
              <a:rPr lang="fr-CH" sz="1600" dirty="0"/>
              <a:t>- par manipulation CHF 500’000.00. </a:t>
            </a:r>
          </a:p>
          <a:p>
            <a:pPr marL="0" indent="0">
              <a:buNone/>
            </a:pPr>
            <a:endParaRPr lang="fr-CH"/>
          </a:p>
          <a:p>
            <a:pPr marL="0" indent="0">
              <a:buNone/>
            </a:pPr>
            <a:endParaRPr lang="fr-CH"/>
          </a:p>
        </p:txBody>
      </p:sp>
      <p:sp>
        <p:nvSpPr>
          <p:cNvPr id="6" name="Espace réservé du pied de page 2">
            <a:extLst>
              <a:ext uri="{FF2B5EF4-FFF2-40B4-BE49-F238E27FC236}">
                <a16:creationId xmlns:a16="http://schemas.microsoft.com/office/drawing/2014/main" id="{1DADF998-7542-1DE8-5A28-A041114E303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05600" y="4732820"/>
            <a:ext cx="7457555" cy="226900"/>
          </a:xfrm>
        </p:spPr>
        <p:txBody>
          <a:bodyPr/>
          <a:lstStyle/>
          <a:p>
            <a:r>
              <a:rPr lang="fr-CH"/>
              <a:t>CERN | 6 mai 2025 - Usage exclusivement réservé à AXA dans le cadre de la présentation/séance du 6.5.2025. Sans valeur contractuelle, sans engagement ou reconnaissance de responsabilité.</a:t>
            </a:r>
            <a:endParaRPr lang="fr-CH" noProof="0" dirty="0"/>
          </a:p>
        </p:txBody>
      </p:sp>
    </p:spTree>
    <p:extLst>
      <p:ext uri="{BB962C8B-B14F-4D97-AF65-F5344CB8AC3E}">
        <p14:creationId xmlns:p14="http://schemas.microsoft.com/office/powerpoint/2010/main" val="3058002052"/>
      </p:ext>
    </p:extLst>
  </p:cSld>
  <p:clrMapOvr>
    <a:masterClrMapping/>
  </p:clrMapOvr>
</p:sld>
</file>

<file path=ppt/theme/theme1.xml><?xml version="1.0" encoding="utf-8"?>
<a:theme xmlns:a="http://schemas.openxmlformats.org/drawingml/2006/main" name="AXA 1">
  <a:themeElements>
    <a:clrScheme name="AXA_1">
      <a:dk1>
        <a:srgbClr val="000000"/>
      </a:dk1>
      <a:lt1>
        <a:sysClr val="window" lastClr="FFFFFF"/>
      </a:lt1>
      <a:dk2>
        <a:srgbClr val="00008F"/>
      </a:dk2>
      <a:lt2>
        <a:srgbClr val="B5D0EE"/>
      </a:lt2>
      <a:accent1>
        <a:srgbClr val="027180"/>
      </a:accent1>
      <a:accent2>
        <a:srgbClr val="00ADC6"/>
      </a:accent2>
      <a:accent3>
        <a:srgbClr val="E196AA"/>
      </a:accent3>
      <a:accent4>
        <a:srgbClr val="BC9D45"/>
      </a:accent4>
      <a:accent5>
        <a:srgbClr val="668980"/>
      </a:accent5>
      <a:accent6>
        <a:srgbClr val="9FBEAF"/>
      </a:accent6>
      <a:hlink>
        <a:srgbClr val="00008F"/>
      </a:hlink>
      <a:folHlink>
        <a:srgbClr val="00ADC6"/>
      </a:folHlink>
    </a:clrScheme>
    <a:fontScheme name="AXA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XA_CH_FR.potx" id="{2D493EE8-7F9B-4AA4-90B0-24C5E6B7FAFD}" vid="{0C60159A-83DD-47BB-ABFB-4F5A77D635B9}"/>
    </a:ext>
  </a:extLst>
</a:theme>
</file>

<file path=ppt/theme/theme2.xml><?xml version="1.0" encoding="utf-8"?>
<a:theme xmlns:a="http://schemas.openxmlformats.org/drawingml/2006/main" name="AXA 2">
  <a:themeElements>
    <a:clrScheme name="AXA_2">
      <a:dk1>
        <a:sysClr val="windowText" lastClr="000000"/>
      </a:dk1>
      <a:lt1>
        <a:sysClr val="window" lastClr="FFFFFF"/>
      </a:lt1>
      <a:dk2>
        <a:srgbClr val="00008F"/>
      </a:dk2>
      <a:lt2>
        <a:srgbClr val="B5D0EE"/>
      </a:lt2>
      <a:accent1>
        <a:srgbClr val="00ADC6"/>
      </a:accent1>
      <a:accent2>
        <a:srgbClr val="95D9B4"/>
      </a:accent2>
      <a:accent3>
        <a:srgbClr val="027180"/>
      </a:accent3>
      <a:accent4>
        <a:srgbClr val="668980"/>
      </a:accent4>
      <a:accent5>
        <a:srgbClr val="BC9D45"/>
      </a:accent5>
      <a:accent6>
        <a:srgbClr val="E196AA"/>
      </a:accent6>
      <a:hlink>
        <a:srgbClr val="00008F"/>
      </a:hlink>
      <a:folHlink>
        <a:srgbClr val="00ADC6"/>
      </a:folHlink>
    </a:clrScheme>
    <a:fontScheme name="AXA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XA_CH_FR.potx" id="{2D493EE8-7F9B-4AA4-90B0-24C5E6B7FAFD}" vid="{A9E6EE81-72CC-4CF5-BBB3-C3590F7F9DD3}"/>
    </a:ext>
  </a:extLst>
</a:theme>
</file>

<file path=ppt/theme/theme3.xml><?xml version="1.0" encoding="utf-8"?>
<a:theme xmlns:a="http://schemas.openxmlformats.org/drawingml/2006/main" name="AXA 3">
  <a:themeElements>
    <a:clrScheme name="AXA_3">
      <a:dk1>
        <a:sysClr val="windowText" lastClr="000000"/>
      </a:dk1>
      <a:lt1>
        <a:sysClr val="window" lastClr="FFFFFF"/>
      </a:lt1>
      <a:dk2>
        <a:srgbClr val="00008F"/>
      </a:dk2>
      <a:lt2>
        <a:srgbClr val="B5D0EE"/>
      </a:lt2>
      <a:accent1>
        <a:srgbClr val="668980"/>
      </a:accent1>
      <a:accent2>
        <a:srgbClr val="E196AA"/>
      </a:accent2>
      <a:accent3>
        <a:srgbClr val="02ADC6"/>
      </a:accent3>
      <a:accent4>
        <a:srgbClr val="914146"/>
      </a:accent4>
      <a:accent5>
        <a:srgbClr val="BC9D45"/>
      </a:accent5>
      <a:accent6>
        <a:srgbClr val="9FBEAF"/>
      </a:accent6>
      <a:hlink>
        <a:srgbClr val="00008F"/>
      </a:hlink>
      <a:folHlink>
        <a:srgbClr val="00ADC6"/>
      </a:folHlink>
    </a:clrScheme>
    <a:fontScheme name="AXA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XA_CH_FR.potx" id="{2D493EE8-7F9B-4AA4-90B0-24C5E6B7FAFD}" vid="{C9B3DFD3-1B9B-4063-A0B8-DAC5ED85AA4A}"/>
    </a:ext>
  </a:extLst>
</a:theme>
</file>

<file path=ppt/theme/theme4.xml><?xml version="1.0" encoding="utf-8"?>
<a:theme xmlns:a="http://schemas.openxmlformats.org/drawingml/2006/main" name="AXA 4">
  <a:themeElements>
    <a:clrScheme name="AXA_4">
      <a:dk1>
        <a:sysClr val="windowText" lastClr="000000"/>
      </a:dk1>
      <a:lt1>
        <a:sysClr val="window" lastClr="FFFFFF"/>
      </a:lt1>
      <a:dk2>
        <a:srgbClr val="00008F"/>
      </a:dk2>
      <a:lt2>
        <a:srgbClr val="B5D0EE"/>
      </a:lt2>
      <a:accent1>
        <a:srgbClr val="914146"/>
      </a:accent1>
      <a:accent2>
        <a:srgbClr val="BC9D45"/>
      </a:accent2>
      <a:accent3>
        <a:srgbClr val="027180"/>
      </a:accent3>
      <a:accent4>
        <a:srgbClr val="00ADC6"/>
      </a:accent4>
      <a:accent5>
        <a:srgbClr val="668980"/>
      </a:accent5>
      <a:accent6>
        <a:srgbClr val="9FBEAF"/>
      </a:accent6>
      <a:hlink>
        <a:srgbClr val="00008F"/>
      </a:hlink>
      <a:folHlink>
        <a:srgbClr val="00ADC6"/>
      </a:folHlink>
    </a:clrScheme>
    <a:fontScheme name="AXA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XA_CH_FR.potx" id="{2D493EE8-7F9B-4AA4-90B0-24C5E6B7FAFD}" vid="{6FF000E4-BA3D-46F1-BE5D-4741F9E0C8DE}"/>
    </a:ext>
  </a:extLst>
</a:theme>
</file>

<file path=ppt/theme/theme5.xml><?xml version="1.0" encoding="utf-8"?>
<a:theme xmlns:a="http://schemas.openxmlformats.org/drawingml/2006/main" name="AXA 5">
  <a:themeElements>
    <a:clrScheme name="AXA_5">
      <a:dk1>
        <a:sysClr val="windowText" lastClr="000000"/>
      </a:dk1>
      <a:lt1>
        <a:sysClr val="window" lastClr="FFFFFF"/>
      </a:lt1>
      <a:dk2>
        <a:srgbClr val="00008F"/>
      </a:dk2>
      <a:lt2>
        <a:srgbClr val="B5D0EE"/>
      </a:lt2>
      <a:accent1>
        <a:srgbClr val="E196AA"/>
      </a:accent1>
      <a:accent2>
        <a:srgbClr val="FCD385"/>
      </a:accent2>
      <a:accent3>
        <a:srgbClr val="00ADC6"/>
      </a:accent3>
      <a:accent4>
        <a:srgbClr val="9FD9B4"/>
      </a:accent4>
      <a:accent5>
        <a:srgbClr val="027180"/>
      </a:accent5>
      <a:accent6>
        <a:srgbClr val="F0FF93"/>
      </a:accent6>
      <a:hlink>
        <a:srgbClr val="00008F"/>
      </a:hlink>
      <a:folHlink>
        <a:srgbClr val="00ADC6"/>
      </a:folHlink>
    </a:clrScheme>
    <a:fontScheme name="AXA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XA_CH_FR.potx" id="{2D493EE8-7F9B-4AA4-90B0-24C5E6B7FAFD}" vid="{1DA21E9B-9B44-4A71-B496-5AB270E7B19C}"/>
    </a:ext>
  </a:extLst>
</a:theme>
</file>

<file path=ppt/theme/theme6.xml><?xml version="1.0" encoding="utf-8"?>
<a:theme xmlns:a="http://schemas.openxmlformats.org/drawingml/2006/main" name="AXA 6">
  <a:themeElements>
    <a:clrScheme name="AXA_6">
      <a:dk1>
        <a:sysClr val="windowText" lastClr="000000"/>
      </a:dk1>
      <a:lt1>
        <a:sysClr val="window" lastClr="FFFFFF"/>
      </a:lt1>
      <a:dk2>
        <a:srgbClr val="00008F"/>
      </a:dk2>
      <a:lt2>
        <a:srgbClr val="B5D0EE"/>
      </a:lt2>
      <a:accent1>
        <a:srgbClr val="9FD9B4"/>
      </a:accent1>
      <a:accent2>
        <a:srgbClr val="F0FF93"/>
      </a:accent2>
      <a:accent3>
        <a:srgbClr val="00ADC6"/>
      </a:accent3>
      <a:accent4>
        <a:srgbClr val="027180"/>
      </a:accent4>
      <a:accent5>
        <a:srgbClr val="E196AA"/>
      </a:accent5>
      <a:accent6>
        <a:srgbClr val="FCD385"/>
      </a:accent6>
      <a:hlink>
        <a:srgbClr val="00008F"/>
      </a:hlink>
      <a:folHlink>
        <a:srgbClr val="00ADC6"/>
      </a:folHlink>
    </a:clrScheme>
    <a:fontScheme name="AXA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XA_CH_FR.potx" id="{2D493EE8-7F9B-4AA4-90B0-24C5E6B7FAFD}" vid="{004CF2C1-1953-49ED-9CC2-70E54B17A9A5}"/>
    </a:ext>
  </a:extLst>
</a:theme>
</file>

<file path=ppt/theme/theme7.xml><?xml version="1.0" encoding="utf-8"?>
<a:theme xmlns:a="http://schemas.openxmlformats.org/drawingml/2006/main" name="AXA 7">
  <a:themeElements>
    <a:clrScheme name="AXA_7">
      <a:dk1>
        <a:sysClr val="windowText" lastClr="000000"/>
      </a:dk1>
      <a:lt1>
        <a:sysClr val="window" lastClr="FFFFFF"/>
      </a:lt1>
      <a:dk2>
        <a:srgbClr val="00008F"/>
      </a:dk2>
      <a:lt2>
        <a:srgbClr val="B5D0EE"/>
      </a:lt2>
      <a:accent1>
        <a:srgbClr val="00ADC6"/>
      </a:accent1>
      <a:accent2>
        <a:srgbClr val="FAD6DE"/>
      </a:accent2>
      <a:accent3>
        <a:srgbClr val="9FD9B4"/>
      </a:accent3>
      <a:accent4>
        <a:srgbClr val="F0FF93"/>
      </a:accent4>
      <a:accent5>
        <a:srgbClr val="E196AA"/>
      </a:accent5>
      <a:accent6>
        <a:srgbClr val="027180"/>
      </a:accent6>
      <a:hlink>
        <a:srgbClr val="00008F"/>
      </a:hlink>
      <a:folHlink>
        <a:srgbClr val="00ADC6"/>
      </a:folHlink>
    </a:clrScheme>
    <a:fontScheme name="AXA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XA_CH_FR.potx" id="{2D493EE8-7F9B-4AA4-90B0-24C5E6B7FAFD}" vid="{C174FAD2-A9AF-46D8-9EB0-C9CCC887B251}"/>
    </a:ext>
  </a:extLst>
</a:theme>
</file>

<file path=ppt/theme/theme8.xml><?xml version="1.0" encoding="utf-8"?>
<a:theme xmlns:a="http://schemas.openxmlformats.org/drawingml/2006/main" name="AXA 8">
  <a:themeElements>
    <a:clrScheme name="AXA 8">
      <a:dk1>
        <a:sysClr val="windowText" lastClr="000000"/>
      </a:dk1>
      <a:lt1>
        <a:sysClr val="window" lastClr="FFFFFF"/>
      </a:lt1>
      <a:dk2>
        <a:srgbClr val="00008F"/>
      </a:dk2>
      <a:lt2>
        <a:srgbClr val="B5D0EE"/>
      </a:lt2>
      <a:accent1>
        <a:srgbClr val="027180"/>
      </a:accent1>
      <a:accent2>
        <a:srgbClr val="9FBEAF"/>
      </a:accent2>
      <a:accent3>
        <a:srgbClr val="E196AA"/>
      </a:accent3>
      <a:accent4>
        <a:srgbClr val="BC9D45"/>
      </a:accent4>
      <a:accent5>
        <a:srgbClr val="668980"/>
      </a:accent5>
      <a:accent6>
        <a:srgbClr val="00ADC6"/>
      </a:accent6>
      <a:hlink>
        <a:srgbClr val="00008F"/>
      </a:hlink>
      <a:folHlink>
        <a:srgbClr val="00ADC6"/>
      </a:folHlink>
    </a:clrScheme>
    <a:fontScheme name="AXA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XA_CH_FR.potx" id="{2D493EE8-7F9B-4AA4-90B0-24C5E6B7FAFD}" vid="{68325D8F-3ECA-4402-B1F3-8131DB380642}"/>
    </a:ext>
  </a:extLst>
</a:theme>
</file>

<file path=ppt/theme/theme9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neOffixxDocumentPart xmlns:xsd="http://www.w3.org/2001/XMLSchema" xmlns:xsi="http://www.w3.org/2001/XMLSchema-instance" xmlns="http://schema.oneoffixx.com/OneOffixxDocumentPart/1" id="0d22cadb-8877-455a-b2ca-1558f150fa12" tId="a7365a1f-cf14-43d7-be60-1a26e23de5f7" internalTId="f9778d3d-478b-44b6-8914-7f0935ae1d39" mtId="a2c9b700-86cd-4481-a17f-533fe9c504a2" revision="0" createdmajorversion="0" createdminorversion="0" created="2025-04-14T06:59:58.9591893Z" modifiedmajorversion="0" modifiedminorversion="0" modified="0001-01-01T00:00:00" profile="47aa613a-1863-4fad-b1c5-81290fbaf400" mode="NewDocument" colormode="Color" lcid="4108">
  <Content>
    <DataModel xmlns="">
    </DataModel>
  </Content>
  <TemplateTree CreationMode="Published" PipelineVersion="V2">
    <Template tId="a7365a1f-cf14-43d7-be60-1a26e23de5f7" internalTId="f9778d3d-478b-44b6-8914-7f0935ae1d39"/>
  </TemplateTree>
</OneOffixxDocumentPart>
</file>

<file path=customXml/itemProps1.xml><?xml version="1.0" encoding="utf-8"?>
<ds:datastoreItem xmlns:ds="http://schemas.openxmlformats.org/officeDocument/2006/customXml" ds:itemID="{33881D2F-01BB-444D-88B1-FAD34AE5FE4B}">
  <ds:schemaRefs>
    <ds:schemaRef ds:uri=""/>
    <ds:schemaRef ds:uri="http://schema.oneoffixx.com/OneOffixxDocumentPart/1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8bdde267-db6e-474e-9b99-e13d1b26c58e</Template>
  <TotalTime>0</TotalTime>
  <Words>1711</Words>
  <Application>Microsoft Office PowerPoint</Application>
  <PresentationFormat>Affichage à l'écran (16:9)</PresentationFormat>
  <Paragraphs>260</Paragraphs>
  <Slides>19</Slides>
  <Notes>9</Notes>
  <HiddenSlides>0</HiddenSlides>
  <MMClips>0</MMClips>
  <ScaleCrop>false</ScaleCrop>
  <HeadingPairs>
    <vt:vector size="8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8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34" baseType="lpstr">
      <vt:lpstr>Arial</vt:lpstr>
      <vt:lpstr>Calibri</vt:lpstr>
      <vt:lpstr>Segoe UI Symbol</vt:lpstr>
      <vt:lpstr>Source Sans Pro</vt:lpstr>
      <vt:lpstr>Symbol</vt:lpstr>
      <vt:lpstr>Wingdings</vt:lpstr>
      <vt:lpstr>AXA 1</vt:lpstr>
      <vt:lpstr>AXA 2</vt:lpstr>
      <vt:lpstr>AXA 3</vt:lpstr>
      <vt:lpstr>AXA 4</vt:lpstr>
      <vt:lpstr>AXA 5</vt:lpstr>
      <vt:lpstr>AXA 6</vt:lpstr>
      <vt:lpstr>AXA 7</vt:lpstr>
      <vt:lpstr>AXA 8</vt:lpstr>
      <vt:lpstr>PDF Document</vt:lpstr>
      <vt:lpstr>CERN 2025</vt:lpstr>
      <vt:lpstr>SOMMAIRE</vt:lpstr>
      <vt:lpstr> CONTACTS  KESSLER &amp; CO SA /AXA SA </vt:lpstr>
      <vt:lpstr>RELATIONS CERN – COURTIER - AXA</vt:lpstr>
      <vt:lpstr>RELATIONS CERN – COURTIER - AXA</vt:lpstr>
      <vt:lpstr>INTERVENANTS AU TRANSPORT</vt:lpstr>
      <vt:lpstr>INTERVENANTS AU TRANSPORT</vt:lpstr>
      <vt:lpstr>INTERVENANTS AU TRANSPORT</vt:lpstr>
      <vt:lpstr>COUVERTURE D’ASSURANCE AXA</vt:lpstr>
      <vt:lpstr>COUVERTURE D’ASSURANCE AXA </vt:lpstr>
      <vt:lpstr>QUE FAIRE EN CAS DE SINISTRE </vt:lpstr>
      <vt:lpstr>QUE FAIRE EN CAS DE SINISTRE</vt:lpstr>
      <vt:lpstr>QUE FAIRE EN CAS DE SINISTRE</vt:lpstr>
      <vt:lpstr>RESERVES</vt:lpstr>
      <vt:lpstr>RESERVES</vt:lpstr>
      <vt:lpstr>QUE FAIRE EN CAS DE SINISTRE</vt:lpstr>
      <vt:lpstr> GESTION DE SINISTRE</vt:lpstr>
      <vt:lpstr> GESTION DE SINISTRE</vt:lpstr>
      <vt:lpstr>MERCI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RAKOTONDRANALY Ony</dc:creator>
  <cp:lastModifiedBy>HENNARD Pascal</cp:lastModifiedBy>
  <cp:revision>1</cp:revision>
  <cp:lastPrinted>2025-04-29T09:35:24Z</cp:lastPrinted>
  <dcterms:created xsi:type="dcterms:W3CDTF">2025-04-14T07:00:00Z</dcterms:created>
  <dcterms:modified xsi:type="dcterms:W3CDTF">2025-05-05T11:54:34Z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b9508ac-8ac4-4ec6-977e-e0ef084c4e98_Enabled">
    <vt:lpwstr>true</vt:lpwstr>
  </property>
  <property fmtid="{D5CDD505-2E9C-101B-9397-08002B2CF9AE}" pid="3" name="MSIP_Label_0b9508ac-8ac4-4ec6-977e-e0ef084c4e98_SetDate">
    <vt:lpwstr>2023-03-29T09:17:31Z</vt:lpwstr>
  </property>
  <property fmtid="{D5CDD505-2E9C-101B-9397-08002B2CF9AE}" pid="4" name="MSIP_Label_0b9508ac-8ac4-4ec6-977e-e0ef084c4e98_Method">
    <vt:lpwstr>Standard</vt:lpwstr>
  </property>
  <property fmtid="{D5CDD505-2E9C-101B-9397-08002B2CF9AE}" pid="5" name="MSIP_Label_0b9508ac-8ac4-4ec6-977e-e0ef084c4e98_Name">
    <vt:lpwstr>CH_Internal</vt:lpwstr>
  </property>
  <property fmtid="{D5CDD505-2E9C-101B-9397-08002B2CF9AE}" pid="6" name="MSIP_Label_0b9508ac-8ac4-4ec6-977e-e0ef084c4e98_SiteId">
    <vt:lpwstr>396b38cc-aa65-492b-bb0e-3d94ed25a97b</vt:lpwstr>
  </property>
  <property fmtid="{D5CDD505-2E9C-101B-9397-08002B2CF9AE}" pid="7" name="MSIP_Label_0b9508ac-8ac4-4ec6-977e-e0ef084c4e98_ActionId">
    <vt:lpwstr>420225dd-b062-4a37-b3da-c002d4790aef</vt:lpwstr>
  </property>
  <property fmtid="{D5CDD505-2E9C-101B-9397-08002B2CF9AE}" pid="8" name="MSIP_Label_0b9508ac-8ac4-4ec6-977e-e0ef084c4e98_ContentBits">
    <vt:lpwstr>4</vt:lpwstr>
  </property>
</Properties>
</file>