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3" r:id="rId3"/>
    <p:sldId id="266" r:id="rId4"/>
    <p:sldId id="264" r:id="rId5"/>
    <p:sldId id="265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3"/>
  </p:normalViewPr>
  <p:slideViewPr>
    <p:cSldViewPr snapToGrid="0">
      <p:cViewPr varScale="1">
        <p:scale>
          <a:sx n="104" d="100"/>
          <a:sy n="104" d="100"/>
        </p:scale>
        <p:origin x="232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8F4BA-E31C-B23A-E323-9EFC6C321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0889D-826B-50B2-95B8-2C240ACAB5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08E6E-141B-CF45-5E4E-94E9AD3CD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AB5BD-70A3-C83F-21ED-F10D9961B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B73AF-8284-D786-7FF4-CDCC6D97D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23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42BA7-0073-4C47-F8E1-16832E7C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54B01D-E3CA-286D-54D4-6950C9D62D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AFB76-A60C-35C9-A493-6997B6320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79AEB-5076-BB99-AFE6-DCC09B705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F1A52-0EED-7608-B85B-0EA39B4F0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694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EFFEF1-163A-1D26-FD18-28B6224052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DD10F4-CF3E-218C-A5C6-38FA9E3895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013C2-6444-8994-B0A7-E0319078F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C8B1E-943C-97F3-F156-C3E22925C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88010-5724-94D7-1B90-A8DE6B7B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4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45C73-30D3-6DA2-73F4-5AD731B2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C028F-A237-413E-B40F-084EAE978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05947-CD2B-9A36-C695-D8C923CF4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65907-66A5-2C8D-4D26-1AF0639FA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D2648-1610-E9A8-DCD9-D0F094BD5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50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85D99-E267-5F91-0E0A-30E70D6E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F38B8-5B53-5DD8-BBD1-0553710E3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EC60F8-4C40-C173-625E-C968913E3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51852-D233-CBCB-106C-86DFA1910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75A14-7BB3-BE0A-8EA3-B2FB54E1C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18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1BC3D-E92C-7936-F6DF-584C49308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99450-6E27-D222-F8C9-783075D509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6450D7-1002-1000-EA2D-5FF1C107DD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4BB598-F3CD-B18B-E81C-3CBA46E41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E6E235-3F74-F057-FA8A-082F56F48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AB7C5F-12F6-EB4A-5736-9A220F1AE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88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5E867-47E2-28A6-A68C-328BD748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CDBA08-BACE-03EF-C3D4-5F25DD106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FC1769-6BE6-607D-4916-F1B7F8648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C6F348-F3BA-861D-646E-8A825E2D78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EBF59D-E764-BDCD-4C82-0DEF83B518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9AC99F-5C40-CB83-1A45-308B39A39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40121A-15BC-8CF9-2A82-A4278AEF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91643C-9031-456C-802A-76919583B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86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503EE-9323-D911-1BB9-804FDACC7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2E8AD2-9661-575A-2BF2-67A1860EB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EC7983-7CF0-CA05-FF0F-FF2A6C346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DFA626-2659-0258-8197-B6347C72B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8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4ADABB-F012-1436-2B47-F7FB42FF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70106-55A9-0EFA-18A0-A265B7733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32096E-1F5B-FC60-8E7C-6CAD005DA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983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AFD0C-7FD6-C6FF-EEB1-C27D3C31E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6588B-FB42-43FF-28FC-E0BFFA435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7EA2CE-12E5-EF44-D814-082E74925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9B20DB-ACFC-5175-A269-98CD1BF8E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E7C377-EB0A-7B8A-6909-5D40544A4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79AC2C-837B-91F8-9079-994B62FD8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17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E9687-6584-FD17-2CB8-C762F4A11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0DE7B2-D300-9045-6B35-37EB59B07B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E98302-9CDA-FC91-B9CA-CC76883D7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9C20A3-8B21-AD68-9EC1-E47576A6C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97C72B-E7C6-1594-492A-F6B2DBE26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317DE0-0BF6-FD06-14C3-CB65B4870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86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A7D53F-1795-27B1-7206-023EC6001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06FFE5-98DD-CA5B-0880-E3EBC7A49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CB49E-70AE-13C3-4EE3-402FD8F46C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4E2F6-8160-7944-A2EB-671C3FBA1263}" type="datetimeFigureOut">
              <a:rPr lang="en-US" smtClean="0"/>
              <a:t>11/28/25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0B739-E344-E679-DB30-0877C5262B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68FED-4DAE-31A5-DFEB-3E6DAF8A4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25F13-44C9-8B45-9C4A-915917BB9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6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-QxqY2fqLxdVRzaDtv-vrzo5403v6X25tghb8n1u-d0/edit?usp=shari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554815-D9BF-70AD-8A5D-FB12DC3EB7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790778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1AC90F-E222-7FAB-DAB9-5F609227B8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4227" y="3978876"/>
            <a:ext cx="11483546" cy="1987670"/>
          </a:xfrm>
        </p:spPr>
        <p:txBody>
          <a:bodyPr/>
          <a:lstStyle/>
          <a:p>
            <a:r>
              <a:rPr lang="en-US" dirty="0"/>
              <a:t>Welcome to the 28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EuroAD</a:t>
            </a:r>
            <a:r>
              <a:rPr lang="en-US" dirty="0"/>
              <a:t> Workshop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DCF4EF-2D73-C96A-9F02-9B2473FF4A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6154644"/>
            <a:ext cx="9144000" cy="535064"/>
          </a:xfrm>
        </p:spPr>
        <p:txBody>
          <a:bodyPr/>
          <a:lstStyle/>
          <a:p>
            <a:r>
              <a:rPr lang="en-US" dirty="0"/>
              <a:t>David Lange, Vassil </a:t>
            </a:r>
            <a:r>
              <a:rPr lang="en-US" dirty="0" err="1"/>
              <a:t>Vassilev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109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1C8DC-EEAF-326D-8F0D-CECCFB893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EuroAD</a:t>
            </a:r>
            <a:r>
              <a:rPr lang="en-US" dirty="0"/>
              <a:t>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1249E-22E3-F305-1C84-DAAB0040D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 Keynotes</a:t>
            </a:r>
          </a:p>
          <a:p>
            <a:r>
              <a:rPr lang="en-US" dirty="0"/>
              <a:t>23 talks</a:t>
            </a:r>
          </a:p>
          <a:p>
            <a:r>
              <a:rPr lang="en-US" dirty="0"/>
              <a:t>1 late cancellation</a:t>
            </a:r>
          </a:p>
          <a:p>
            <a:r>
              <a:rPr lang="en-US" dirty="0"/>
              <a:t>Lots of fun!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Some photos are available on the google drive where we uploaded the talks.</a:t>
            </a:r>
          </a:p>
        </p:txBody>
      </p:sp>
    </p:spTree>
    <p:extLst>
      <p:ext uri="{BB962C8B-B14F-4D97-AF65-F5344CB8AC3E}">
        <p14:creationId xmlns:p14="http://schemas.microsoft.com/office/powerpoint/2010/main" val="375180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8D1F5-2B3E-CE39-2E9C-2C324B49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Teaching Discussion </a:t>
            </a:r>
            <a:r>
              <a:rPr lang="en-US" dirty="0" err="1"/>
              <a:t>Followup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7A1B9-1C55-57CD-63C9-AAF2D88C0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dirty="0"/>
              <a:t>Please still share your thoughts in the google document attached to the agenda or </a:t>
            </a:r>
            <a:r>
              <a:rPr lang="en-US" dirty="0">
                <a:hlinkClick r:id="rId2"/>
              </a:rPr>
              <a:t>here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1420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1C8DC-EEAF-326D-8F0D-CECCFB893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Fall </a:t>
            </a:r>
            <a:r>
              <a:rPr lang="en-US" dirty="0" err="1"/>
              <a:t>EuroAD</a:t>
            </a:r>
            <a:r>
              <a:rPr lang="en-US" dirty="0"/>
              <a:t> 2026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1249E-22E3-F305-1C84-DAAB0040D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29th </a:t>
            </a:r>
            <a:r>
              <a:rPr lang="en-US" dirty="0" err="1"/>
              <a:t>EuroAD</a:t>
            </a:r>
            <a:r>
              <a:rPr lang="en-US" dirty="0"/>
              <a:t> will be held at the University of Cambridge (UK) on 29-30 September 2026.</a:t>
            </a:r>
          </a:p>
          <a:p>
            <a:r>
              <a:rPr lang="en-US" dirty="0"/>
              <a:t>We hope to have the webpage up in early 2026 and to open registration in March.</a:t>
            </a:r>
          </a:p>
          <a:p>
            <a:r>
              <a:rPr lang="en-US" dirty="0"/>
              <a:t>Feel free to contact Joe </a:t>
            </a:r>
            <a:r>
              <a:rPr lang="en-US" dirty="0" err="1"/>
              <a:t>Wallwork</a:t>
            </a:r>
            <a:r>
              <a:rPr lang="en-US" dirty="0"/>
              <a:t> with any queries at jw2423@cam.ac.uk.</a:t>
            </a:r>
          </a:p>
        </p:txBody>
      </p:sp>
    </p:spTree>
    <p:extLst>
      <p:ext uri="{BB962C8B-B14F-4D97-AF65-F5344CB8AC3E}">
        <p14:creationId xmlns:p14="http://schemas.microsoft.com/office/powerpoint/2010/main" val="331320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8001A-BEDA-8CF7-367F-E490461D0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71376-000D-588E-9968-639766406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speakers</a:t>
            </a:r>
          </a:p>
          <a:p>
            <a:r>
              <a:rPr lang="en-US" dirty="0"/>
              <a:t>Petro </a:t>
            </a:r>
            <a:r>
              <a:rPr lang="en-US" dirty="0" err="1"/>
              <a:t>Zarytskyi</a:t>
            </a:r>
            <a:r>
              <a:rPr lang="en-US" dirty="0"/>
              <a:t> </a:t>
            </a:r>
          </a:p>
          <a:p>
            <a:r>
              <a:rPr lang="en-US" dirty="0"/>
              <a:t>Jean-Luc </a:t>
            </a:r>
            <a:r>
              <a:rPr lang="en-US" dirty="0" err="1"/>
              <a:t>Bouchot</a:t>
            </a:r>
            <a:r>
              <a:rPr lang="en-US" dirty="0"/>
              <a:t> </a:t>
            </a:r>
          </a:p>
          <a:p>
            <a:r>
              <a:rPr lang="en-US" dirty="0"/>
              <a:t>Aaron </a:t>
            </a:r>
            <a:r>
              <a:rPr lang="en-US" dirty="0" err="1"/>
              <a:t>Jomy</a:t>
            </a:r>
            <a:r>
              <a:rPr lang="en-US" dirty="0"/>
              <a:t> </a:t>
            </a:r>
          </a:p>
          <a:p>
            <a:r>
              <a:rPr lang="en-US" dirty="0"/>
              <a:t>Max </a:t>
            </a:r>
            <a:r>
              <a:rPr lang="en-US" dirty="0" err="1"/>
              <a:t>Sagebaum</a:t>
            </a:r>
            <a:r>
              <a:rPr lang="en-US" dirty="0"/>
              <a:t> </a:t>
            </a:r>
          </a:p>
          <a:p>
            <a:r>
              <a:rPr lang="en-US" dirty="0"/>
              <a:t>Anton </a:t>
            </a:r>
            <a:r>
              <a:rPr lang="en-US" dirty="0" err="1"/>
              <a:t>Kovalov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6934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33C3A-C2C2-A9A4-C7A4-256E4DB99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738"/>
            <a:ext cx="10515600" cy="265052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Thank you! Have a safe trip back home!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449E9B-0E8D-B8B9-F2C4-2E67809C0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1793" y="4754262"/>
            <a:ext cx="1948413" cy="187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386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17228</TotalTime>
  <Words>138</Words>
  <Application>Microsoft Macintosh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Welcome to the 28th EuroAD Workshop</vt:lpstr>
      <vt:lpstr>EuroAD 2025</vt:lpstr>
      <vt:lpstr>Teaching Discussion Followup</vt:lpstr>
      <vt:lpstr>Fall EuroAD 2026</vt:lpstr>
      <vt:lpstr>Thank you</vt:lpstr>
      <vt:lpstr>Thank you! Have a safe trip back home!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11</cp:revision>
  <dcterms:created xsi:type="dcterms:W3CDTF">2025-11-28T11:33:05Z</dcterms:created>
  <dcterms:modified xsi:type="dcterms:W3CDTF">2025-12-10T10:41:16Z</dcterms:modified>
</cp:coreProperties>
</file>