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First look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analog</a:t>
            </a:r>
            <a:r>
              <a:rPr lang="fr-FR" dirty="0" smtClean="0"/>
              <a:t> scan in PS proton </a:t>
            </a:r>
            <a:r>
              <a:rPr lang="fr-FR" dirty="0" err="1" smtClean="0"/>
              <a:t>beam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P.Breugnon</a:t>
            </a:r>
            <a:r>
              <a:rPr lang="fr-FR" dirty="0" smtClean="0"/>
              <a:t>, </a:t>
            </a:r>
            <a:r>
              <a:rPr lang="fr-FR" dirty="0" err="1" smtClean="0"/>
              <a:t>A.Rozanov</a:t>
            </a:r>
            <a:endParaRPr lang="fr-FR" dirty="0" smtClean="0"/>
          </a:p>
          <a:p>
            <a:r>
              <a:rPr lang="fr-FR" dirty="0" smtClean="0"/>
              <a:t>07.09.2011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 Reconfigure chip </a:t>
            </a:r>
            <a:r>
              <a:rPr lang="fr-FR" dirty="0" err="1" smtClean="0"/>
              <a:t>after</a:t>
            </a:r>
            <a:r>
              <a:rPr lang="fr-FR" dirty="0" smtClean="0"/>
              <a:t> 10 </a:t>
            </a:r>
            <a:r>
              <a:rPr lang="fr-FR" dirty="0" err="1" smtClean="0"/>
              <a:t>spills</a:t>
            </a:r>
            <a:r>
              <a:rPr lang="fr-FR" dirty="0" smtClean="0"/>
              <a:t> to </a:t>
            </a:r>
            <a:r>
              <a:rPr lang="fr-FR" dirty="0" err="1" smtClean="0"/>
              <a:t>take</a:t>
            </a:r>
            <a:r>
              <a:rPr lang="fr-FR" dirty="0" smtClean="0"/>
              <a:t> longer </a:t>
            </a:r>
            <a:r>
              <a:rPr lang="fr-FR" dirty="0" err="1" smtClean="0"/>
              <a:t>runs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smtClean="0"/>
              <a:t>Watch if </a:t>
            </a:r>
            <a:r>
              <a:rPr lang="fr-FR" dirty="0" err="1" smtClean="0"/>
              <a:t>there</a:t>
            </a:r>
            <a:r>
              <a:rPr lang="fr-FR" dirty="0" smtClean="0"/>
              <a:t> are second </a:t>
            </a:r>
            <a:r>
              <a:rPr lang="fr-FR" dirty="0" err="1" smtClean="0"/>
              <a:t>spill</a:t>
            </a:r>
            <a:r>
              <a:rPr lang="fr-FR" dirty="0" smtClean="0"/>
              <a:t> </a:t>
            </a:r>
            <a:r>
              <a:rPr lang="fr-FR" dirty="0" err="1" smtClean="0"/>
              <a:t>overlaps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time-</a:t>
            </a:r>
            <a:r>
              <a:rPr lang="fr-FR" dirty="0" err="1" smtClean="0"/>
              <a:t>stamps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</a:t>
            </a:r>
            <a:r>
              <a:rPr lang="fr-FR" dirty="0" err="1" smtClean="0"/>
              <a:t>faster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20, 10 pulses </a:t>
            </a:r>
            <a:r>
              <a:rPr lang="fr-FR" dirty="0" err="1" smtClean="0"/>
              <a:t>instead</a:t>
            </a:r>
            <a:r>
              <a:rPr lang="fr-FR" dirty="0" smtClean="0"/>
              <a:t> of 200</a:t>
            </a:r>
          </a:p>
          <a:p>
            <a:r>
              <a:rPr lang="fr-FR" dirty="0" smtClean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Calculate</a:t>
            </a:r>
            <a:r>
              <a:rPr lang="fr-FR" dirty="0" smtClean="0"/>
              <a:t> </a:t>
            </a:r>
            <a:r>
              <a:rPr lang="fr-FR" dirty="0" err="1" smtClean="0"/>
              <a:t>absolute</a:t>
            </a:r>
            <a:r>
              <a:rPr lang="fr-FR" dirty="0" smtClean="0"/>
              <a:t> cross-section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types of DICE </a:t>
            </a:r>
            <a:r>
              <a:rPr lang="fr-FR" dirty="0" err="1" smtClean="0"/>
              <a:t>latches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centered</a:t>
            </a:r>
            <a:r>
              <a:rPr lang="fr-FR" dirty="0" smtClean="0"/>
              <a:t> </a:t>
            </a:r>
            <a:r>
              <a:rPr lang="fr-FR" dirty="0" err="1" smtClean="0"/>
              <a:t>near</a:t>
            </a:r>
            <a:r>
              <a:rPr lang="fr-FR" dirty="0" smtClean="0"/>
              <a:t> the chip center, </a:t>
            </a:r>
            <a:r>
              <a:rPr lang="fr-FR" dirty="0" err="1" smtClean="0"/>
              <a:t>run</a:t>
            </a:r>
            <a:r>
              <a:rPr lang="fr-FR" dirty="0" smtClean="0"/>
              <a:t> 171, Chip ID=27</a:t>
            </a:r>
          </a:p>
          <a:p>
            <a:r>
              <a:rPr lang="fr-FR" dirty="0" smtClean="0"/>
              <a:t> </a:t>
            </a:r>
            <a:r>
              <a:rPr lang="fr-FR" dirty="0" smtClean="0"/>
              <a:t>Proton </a:t>
            </a:r>
            <a:r>
              <a:rPr lang="fr-FR" dirty="0" err="1" smtClean="0"/>
              <a:t>intensity</a:t>
            </a:r>
            <a:r>
              <a:rPr lang="fr-FR" dirty="0" smtClean="0"/>
              <a:t> ~50 10</a:t>
            </a:r>
            <a:r>
              <a:rPr lang="fr-FR" baseline="30000" dirty="0" smtClean="0"/>
              <a:t>10</a:t>
            </a:r>
            <a:r>
              <a:rPr lang="fr-FR" dirty="0" smtClean="0"/>
              <a:t> protons/</a:t>
            </a:r>
            <a:r>
              <a:rPr lang="fr-FR" dirty="0" err="1" smtClean="0"/>
              <a:t>spill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smtClean="0"/>
              <a:t>All pixels </a:t>
            </a:r>
            <a:r>
              <a:rPr lang="fr-FR" dirty="0" err="1" smtClean="0"/>
              <a:t>disabled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spill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Analog</a:t>
            </a:r>
            <a:r>
              <a:rPr lang="fr-FR" dirty="0" smtClean="0"/>
              <a:t> scan </a:t>
            </a:r>
            <a:r>
              <a:rPr lang="fr-FR" dirty="0" err="1" smtClean="0"/>
              <a:t>with</a:t>
            </a:r>
            <a:r>
              <a:rPr lang="fr-FR" dirty="0" smtClean="0"/>
              <a:t> 200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spill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Overlap</a:t>
            </a:r>
            <a:r>
              <a:rPr lang="fr-FR" dirty="0" smtClean="0"/>
              <a:t> of the second </a:t>
            </a:r>
            <a:r>
              <a:rPr lang="fr-FR" dirty="0" err="1" smtClean="0"/>
              <a:t>spill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completely</a:t>
            </a:r>
            <a:r>
              <a:rPr lang="fr-FR" dirty="0" smtClean="0"/>
              <a:t> </a:t>
            </a:r>
            <a:r>
              <a:rPr lang="fr-FR" dirty="0" err="1" smtClean="0"/>
              <a:t>excluded</a:t>
            </a:r>
            <a:r>
              <a:rPr lang="fr-FR" dirty="0" smtClean="0"/>
              <a:t> –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checked</a:t>
            </a:r>
            <a:r>
              <a:rPr lang="fr-FR" dirty="0" smtClean="0"/>
              <a:t> in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1</a:t>
            </a:r>
            <a:endParaRPr lang="fr-FR" dirty="0"/>
          </a:p>
        </p:txBody>
      </p:sp>
      <p:pic>
        <p:nvPicPr>
          <p:cNvPr id="4" name="Content Placeholder 3" descr="run171_plot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4227" y="1600200"/>
            <a:ext cx="445554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1 in lego</a:t>
            </a:r>
            <a:endParaRPr lang="fr-FR" dirty="0"/>
          </a:p>
        </p:txBody>
      </p:sp>
      <p:pic>
        <p:nvPicPr>
          <p:cNvPr id="4" name="Content Placeholder 3" descr="run171_plot_1_leg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4227" y="1600200"/>
            <a:ext cx="445554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2</a:t>
            </a:r>
            <a:endParaRPr lang="fr-FR" dirty="0"/>
          </a:p>
        </p:txBody>
      </p:sp>
      <p:pic>
        <p:nvPicPr>
          <p:cNvPr id="4" name="Content Placeholder 3" descr="run171_plot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5899" y="1600200"/>
            <a:ext cx="3832202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3</a:t>
            </a:r>
            <a:endParaRPr lang="fr-FR" dirty="0"/>
          </a:p>
        </p:txBody>
      </p:sp>
      <p:pic>
        <p:nvPicPr>
          <p:cNvPr id="4" name="Content Placeholder 3" descr="run171_plot_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5899" y="1600200"/>
            <a:ext cx="3832202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4</a:t>
            </a:r>
            <a:endParaRPr lang="fr-FR" dirty="0"/>
          </a:p>
        </p:txBody>
      </p:sp>
      <p:pic>
        <p:nvPicPr>
          <p:cNvPr id="4" name="Content Placeholder 3" descr="run171_plot_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5899" y="1600200"/>
            <a:ext cx="383220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Spill 5</a:t>
            </a:r>
            <a:endParaRPr lang="fr-FR" dirty="0"/>
          </a:p>
        </p:txBody>
      </p:sp>
      <p:pic>
        <p:nvPicPr>
          <p:cNvPr id="4" name="Content Placeholder 3" descr="run171_plot_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5899" y="1600200"/>
            <a:ext cx="3832202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SEU rate </a:t>
            </a:r>
            <a:r>
              <a:rPr lang="fr-FR" dirty="0" err="1" smtClean="0"/>
              <a:t>clearly</a:t>
            </a:r>
            <a:r>
              <a:rPr lang="fr-FR" dirty="0" smtClean="0"/>
              <a:t> </a:t>
            </a:r>
            <a:r>
              <a:rPr lang="fr-FR" dirty="0" err="1" smtClean="0"/>
              <a:t>seen</a:t>
            </a:r>
            <a:r>
              <a:rPr lang="fr-FR" dirty="0" smtClean="0"/>
              <a:t> in CPPM </a:t>
            </a:r>
            <a:r>
              <a:rPr lang="fr-FR" dirty="0" err="1" smtClean="0"/>
              <a:t>columns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profile observable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40-50 </a:t>
            </a:r>
            <a:r>
              <a:rPr lang="fr-FR" dirty="0" err="1" smtClean="0"/>
              <a:t>spills</a:t>
            </a:r>
            <a:r>
              <a:rPr lang="fr-FR" dirty="0" smtClean="0"/>
              <a:t> </a:t>
            </a:r>
            <a:r>
              <a:rPr lang="fr-FR" dirty="0" err="1" smtClean="0"/>
              <a:t>analog</a:t>
            </a:r>
            <a:r>
              <a:rPr lang="fr-FR" dirty="0" smtClean="0"/>
              <a:t> scan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anymore</a:t>
            </a:r>
            <a:r>
              <a:rPr lang="fr-FR" dirty="0" smtClean="0"/>
              <a:t> due to fatal </a:t>
            </a:r>
            <a:r>
              <a:rPr lang="fr-FR" dirty="0" err="1" smtClean="0"/>
              <a:t>errors</a:t>
            </a:r>
            <a:r>
              <a:rPr lang="fr-FR" dirty="0" smtClean="0"/>
              <a:t> (</a:t>
            </a:r>
            <a:r>
              <a:rPr lang="fr-FR" dirty="0" err="1" smtClean="0"/>
              <a:t>probably</a:t>
            </a:r>
            <a:r>
              <a:rPr lang="fr-FR" dirty="0" smtClean="0"/>
              <a:t> GR </a:t>
            </a:r>
            <a:r>
              <a:rPr lang="fr-FR" dirty="0" err="1" smtClean="0"/>
              <a:t>corrupted</a:t>
            </a:r>
            <a:r>
              <a:rPr lang="fr-FR" dirty="0" smtClean="0"/>
              <a:t> by </a:t>
            </a:r>
            <a:r>
              <a:rPr lang="fr-FR" dirty="0" err="1" smtClean="0"/>
              <a:t>SEUs</a:t>
            </a:r>
            <a:r>
              <a:rPr lang="fr-FR" dirty="0" smtClean="0"/>
              <a:t>)</a:t>
            </a:r>
          </a:p>
          <a:p>
            <a:r>
              <a:rPr lang="fr-FR" dirty="0" smtClean="0"/>
              <a:t> </a:t>
            </a:r>
            <a:r>
              <a:rPr lang="fr-FR" dirty="0" smtClean="0"/>
              <a:t>Most of the hits </a:t>
            </a:r>
            <a:r>
              <a:rPr lang="fr-FR" dirty="0" err="1" smtClean="0"/>
              <a:t>with</a:t>
            </a:r>
            <a:r>
              <a:rPr lang="fr-FR" dirty="0" smtClean="0"/>
              <a:t> 200 </a:t>
            </a:r>
            <a:r>
              <a:rPr lang="fr-FR" dirty="0" err="1" smtClean="0"/>
              <a:t>counts</a:t>
            </a:r>
            <a:r>
              <a:rPr lang="fr-FR" dirty="0" smtClean="0"/>
              <a:t> as </a:t>
            </a:r>
            <a:r>
              <a:rPr lang="fr-FR" dirty="0" err="1" smtClean="0"/>
              <a:t>expected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entries </a:t>
            </a:r>
            <a:r>
              <a:rPr lang="fr-FR" dirty="0" err="1" smtClean="0"/>
              <a:t>with</a:t>
            </a:r>
            <a:r>
              <a:rPr lang="fr-FR" dirty="0" smtClean="0"/>
              <a:t> ~1 count. </a:t>
            </a:r>
            <a:r>
              <a:rPr lang="fr-FR" dirty="0" err="1" smtClean="0"/>
              <a:t>SEUs</a:t>
            </a:r>
            <a:r>
              <a:rPr lang="fr-FR" dirty="0" smtClean="0"/>
              <a:t> in digital part ?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entries </a:t>
            </a:r>
            <a:r>
              <a:rPr lang="fr-FR" dirty="0" err="1" smtClean="0"/>
              <a:t>with</a:t>
            </a:r>
            <a:r>
              <a:rPr lang="fr-FR" dirty="0" smtClean="0"/>
              <a:t> 201-250 </a:t>
            </a:r>
            <a:r>
              <a:rPr lang="fr-FR" dirty="0" err="1" smtClean="0"/>
              <a:t>counts</a:t>
            </a:r>
            <a:r>
              <a:rPr lang="fr-FR" dirty="0" smtClean="0"/>
              <a:t>. 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SEU’s</a:t>
            </a:r>
            <a:r>
              <a:rPr lang="fr-FR" dirty="0" smtClean="0"/>
              <a:t> in digital ?  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First look at analog scan in PS proton beam</vt:lpstr>
      <vt:lpstr>Conditions</vt:lpstr>
      <vt:lpstr>Spill 1</vt:lpstr>
      <vt:lpstr>Spill 1 in lego</vt:lpstr>
      <vt:lpstr>Spill 2</vt:lpstr>
      <vt:lpstr>Spill 3</vt:lpstr>
      <vt:lpstr>Spill 4</vt:lpstr>
      <vt:lpstr>Spill 5</vt:lpstr>
      <vt:lpstr>Discussion</vt:lpstr>
      <vt:lpstr>To be done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look at analog scan in PS proton beam</dc:title>
  <dc:creator/>
  <cp:lastModifiedBy>Rozanov</cp:lastModifiedBy>
  <cp:revision>2</cp:revision>
  <dcterms:created xsi:type="dcterms:W3CDTF">2006-08-16T00:00:00Z</dcterms:created>
  <dcterms:modified xsi:type="dcterms:W3CDTF">2011-09-07T14:24:41Z</dcterms:modified>
</cp:coreProperties>
</file>